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713" r:id="rId2"/>
  </p:sldMasterIdLst>
  <p:notesMasterIdLst>
    <p:notesMasterId r:id="rId26"/>
  </p:notesMasterIdLst>
  <p:sldIdLst>
    <p:sldId id="256" r:id="rId3"/>
    <p:sldId id="1276" r:id="rId4"/>
    <p:sldId id="299" r:id="rId5"/>
    <p:sldId id="278" r:id="rId6"/>
    <p:sldId id="287" r:id="rId7"/>
    <p:sldId id="1277" r:id="rId8"/>
    <p:sldId id="293" r:id="rId9"/>
    <p:sldId id="1268" r:id="rId10"/>
    <p:sldId id="1269" r:id="rId11"/>
    <p:sldId id="282" r:id="rId12"/>
    <p:sldId id="1267" r:id="rId13"/>
    <p:sldId id="1254" r:id="rId14"/>
    <p:sldId id="1272" r:id="rId15"/>
    <p:sldId id="1278" r:id="rId16"/>
    <p:sldId id="1270" r:id="rId17"/>
    <p:sldId id="1279" r:id="rId18"/>
    <p:sldId id="1274" r:id="rId19"/>
    <p:sldId id="1281" r:id="rId20"/>
    <p:sldId id="672" r:id="rId21"/>
    <p:sldId id="1282" r:id="rId22"/>
    <p:sldId id="1280" r:id="rId23"/>
    <p:sldId id="1283" r:id="rId24"/>
    <p:sldId id="274" r:id="rId25"/>
  </p:sldIdLst>
  <p:sldSz cx="9144000" cy="5143500" type="screen16x9"/>
  <p:notesSz cx="6858000" cy="9144000"/>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56"/>
            <p14:sldId id="1276"/>
            <p14:sldId id="299"/>
            <p14:sldId id="278"/>
            <p14:sldId id="287"/>
            <p14:sldId id="1277"/>
            <p14:sldId id="293"/>
            <p14:sldId id="1268"/>
            <p14:sldId id="1269"/>
            <p14:sldId id="282"/>
            <p14:sldId id="1267"/>
            <p14:sldId id="1254"/>
            <p14:sldId id="1272"/>
            <p14:sldId id="1278"/>
            <p14:sldId id="1270"/>
            <p14:sldId id="1279"/>
            <p14:sldId id="1274"/>
            <p14:sldId id="1281"/>
            <p14:sldId id="672"/>
            <p14:sldId id="1282"/>
            <p14:sldId id="1280"/>
            <p14:sldId id="1283"/>
            <p14:sldId id="274"/>
          </p14:sldIdLst>
        </p14:section>
        <p14:section name="Toolbox Slides" id="{878827CB-F001-431E-8642-0DF02B629B7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hn Andrew Osborne" initials="JAO" lastIdx="0" clrIdx="0">
    <p:extLst>
      <p:ext uri="{19B8F6BF-5375-455C-9EA6-DF929625EA0E}">
        <p15:presenceInfo xmlns:p15="http://schemas.microsoft.com/office/powerpoint/2012/main" userId="S-1-5-21-1526224874-1540688658-1361462980-3191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0507"/>
    <a:srgbClr val="FF0000"/>
    <a:srgbClr val="F318FF"/>
    <a:srgbClr val="D29878"/>
    <a:srgbClr val="0F124A"/>
    <a:srgbClr val="DFDFDF"/>
    <a:srgbClr val="F6FDA3"/>
    <a:srgbClr val="D4BEF7"/>
    <a:srgbClr val="B8BAFA"/>
    <a:srgbClr val="DBDBE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C27E6C8-CDE0-4C07-9747-0D9E038BAE5F}" v="49" dt="2023-01-17T14:46:10.29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450" autoAdjust="0"/>
    <p:restoredTop sz="94712" autoAdjust="0"/>
  </p:normalViewPr>
  <p:slideViewPr>
    <p:cSldViewPr>
      <p:cViewPr varScale="1">
        <p:scale>
          <a:sx n="160" d="100"/>
          <a:sy n="160" d="100"/>
        </p:scale>
        <p:origin x="162" y="768"/>
      </p:cViewPr>
      <p:guideLst/>
    </p:cSldViewPr>
  </p:slideViewPr>
  <p:outlineViewPr>
    <p:cViewPr>
      <p:scale>
        <a:sx n="33" d="100"/>
        <a:sy n="33" d="100"/>
      </p:scale>
      <p:origin x="0" y="-9414"/>
    </p:cViewPr>
    <p:sldLst>
      <p:sld r:id="rId1" collapse="1"/>
    </p:sldLst>
  </p:outlineViewPr>
  <p:notesTextViewPr>
    <p:cViewPr>
      <p:scale>
        <a:sx n="1" d="1"/>
        <a:sy n="1" d="1"/>
      </p:scale>
      <p:origin x="0" y="0"/>
    </p:cViewPr>
  </p:notesTextViewPr>
  <p:notesViewPr>
    <p:cSldViewPr>
      <p:cViewPr varScale="1">
        <p:scale>
          <a:sx n="97" d="100"/>
          <a:sy n="97" d="100"/>
        </p:scale>
        <p:origin x="3618"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microsoft.com/office/2016/11/relationships/changesInfo" Target="changesInfos/changesInfo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commentAuthors" Target="commentAuthors.xml"/><Relationship Id="rId30" Type="http://schemas.openxmlformats.org/officeDocument/2006/relationships/theme" Target="theme/theme1.xml"/><Relationship Id="rId8" Type="http://schemas.openxmlformats.org/officeDocument/2006/relationships/slide" Target="slides/slide6.xml"/></Relationships>
</file>

<file path=ppt/_rels/viewProps.xml.rels><?xml version="1.0" encoding="UTF-8" standalone="yes"?>
<Relationships xmlns="http://schemas.openxmlformats.org/package/2006/relationships"><Relationship Id="rId1" Type="http://schemas.openxmlformats.org/officeDocument/2006/relationships/slide" Target="slides/slide19.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imothy Paul Watson" userId="b96d2eaa-992c-468e-8549-7806c07b2251" providerId="ADAL" clId="{8C27E6C8-CDE0-4C07-9747-0D9E038BAE5F}"/>
    <pc:docChg chg="undo custSel addSld delSld modSld sldOrd delMainMaster modMainMaster modSection">
      <pc:chgData name="Timothy Paul Watson" userId="b96d2eaa-992c-468e-8549-7806c07b2251" providerId="ADAL" clId="{8C27E6C8-CDE0-4C07-9747-0D9E038BAE5F}" dt="2023-01-17T14:56:04.924" v="10559" actId="1076"/>
      <pc:docMkLst>
        <pc:docMk/>
      </pc:docMkLst>
      <pc:sldChg chg="delSp modSp mod">
        <pc:chgData name="Timothy Paul Watson" userId="b96d2eaa-992c-468e-8549-7806c07b2251" providerId="ADAL" clId="{8C27E6C8-CDE0-4C07-9747-0D9E038BAE5F}" dt="2023-01-17T11:37:36.079" v="9349" actId="20577"/>
        <pc:sldMkLst>
          <pc:docMk/>
          <pc:sldMk cId="3660757301" sldId="256"/>
        </pc:sldMkLst>
        <pc:spChg chg="mod">
          <ac:chgData name="Timothy Paul Watson" userId="b96d2eaa-992c-468e-8549-7806c07b2251" providerId="ADAL" clId="{8C27E6C8-CDE0-4C07-9747-0D9E038BAE5F}" dt="2023-01-17T11:37:36.079" v="9349" actId="20577"/>
          <ac:spMkLst>
            <pc:docMk/>
            <pc:sldMk cId="3660757301" sldId="256"/>
            <ac:spMk id="3" creationId="{0C80D029-2104-4318-B440-2F5B3EC0DEE2}"/>
          </ac:spMkLst>
        </pc:spChg>
        <pc:spChg chg="del">
          <ac:chgData name="Timothy Paul Watson" userId="b96d2eaa-992c-468e-8549-7806c07b2251" providerId="ADAL" clId="{8C27E6C8-CDE0-4C07-9747-0D9E038BAE5F}" dt="2023-01-17T11:36:32.384" v="9322" actId="478"/>
          <ac:spMkLst>
            <pc:docMk/>
            <pc:sldMk cId="3660757301" sldId="256"/>
            <ac:spMk id="8" creationId="{EA65A794-1675-4AFB-B2F6-BBBC54F8E4C9}"/>
          </ac:spMkLst>
        </pc:spChg>
        <pc:spChg chg="mod">
          <ac:chgData name="Timothy Paul Watson" userId="b96d2eaa-992c-468e-8549-7806c07b2251" providerId="ADAL" clId="{8C27E6C8-CDE0-4C07-9747-0D9E038BAE5F}" dt="2023-01-17T11:37:01.915" v="9324" actId="1076"/>
          <ac:spMkLst>
            <pc:docMk/>
            <pc:sldMk cId="3660757301" sldId="256"/>
            <ac:spMk id="9" creationId="{976A85D9-555A-4250-B1EC-3BAC1FEB3FB6}"/>
          </ac:spMkLst>
        </pc:spChg>
        <pc:spChg chg="mod">
          <ac:chgData name="Timothy Paul Watson" userId="b96d2eaa-992c-468e-8549-7806c07b2251" providerId="ADAL" clId="{8C27E6C8-CDE0-4C07-9747-0D9E038BAE5F}" dt="2023-01-16T16:15:20.717" v="155" actId="20577"/>
          <ac:spMkLst>
            <pc:docMk/>
            <pc:sldMk cId="3660757301" sldId="256"/>
            <ac:spMk id="10" creationId="{A172D94E-FC97-4177-BA66-1607464EF755}"/>
          </ac:spMkLst>
        </pc:spChg>
        <pc:spChg chg="del mod">
          <ac:chgData name="Timothy Paul Watson" userId="b96d2eaa-992c-468e-8549-7806c07b2251" providerId="ADAL" clId="{8C27E6C8-CDE0-4C07-9747-0D9E038BAE5F}" dt="2023-01-16T16:14:44" v="152" actId="478"/>
          <ac:spMkLst>
            <pc:docMk/>
            <pc:sldMk cId="3660757301" sldId="256"/>
            <ac:spMk id="11" creationId="{37D57A25-E657-E8A2-EB54-F11C1DC5FD63}"/>
          </ac:spMkLst>
        </pc:spChg>
      </pc:sldChg>
      <pc:sldChg chg="delSp modSp mod">
        <pc:chgData name="Timothy Paul Watson" userId="b96d2eaa-992c-468e-8549-7806c07b2251" providerId="ADAL" clId="{8C27E6C8-CDE0-4C07-9747-0D9E038BAE5F}" dt="2023-01-17T14:46:59.647" v="10543" actId="1076"/>
        <pc:sldMkLst>
          <pc:docMk/>
          <pc:sldMk cId="1294950284" sldId="274"/>
        </pc:sldMkLst>
        <pc:spChg chg="mod">
          <ac:chgData name="Timothy Paul Watson" userId="b96d2eaa-992c-468e-8549-7806c07b2251" providerId="ADAL" clId="{8C27E6C8-CDE0-4C07-9747-0D9E038BAE5F}" dt="2023-01-17T14:46:59.647" v="10543" actId="1076"/>
          <ac:spMkLst>
            <pc:docMk/>
            <pc:sldMk cId="1294950284" sldId="274"/>
            <ac:spMk id="2" creationId="{F4BE85B2-BABC-412F-8D5C-AE83A32F19DB}"/>
          </ac:spMkLst>
        </pc:spChg>
        <pc:spChg chg="del mod">
          <ac:chgData name="Timothy Paul Watson" userId="b96d2eaa-992c-468e-8549-7806c07b2251" providerId="ADAL" clId="{8C27E6C8-CDE0-4C07-9747-0D9E038BAE5F}" dt="2023-01-17T11:36:24.790" v="9321" actId="478"/>
          <ac:spMkLst>
            <pc:docMk/>
            <pc:sldMk cId="1294950284" sldId="274"/>
            <ac:spMk id="3" creationId="{AE516888-B20A-4B1A-978A-51559EBF2320}"/>
          </ac:spMkLst>
        </pc:spChg>
        <pc:spChg chg="mod">
          <ac:chgData name="Timothy Paul Watson" userId="b96d2eaa-992c-468e-8549-7806c07b2251" providerId="ADAL" clId="{8C27E6C8-CDE0-4C07-9747-0D9E038BAE5F}" dt="2023-01-17T11:36:07.745" v="9316" actId="14100"/>
          <ac:spMkLst>
            <pc:docMk/>
            <pc:sldMk cId="1294950284" sldId="274"/>
            <ac:spMk id="8" creationId="{38C1E07E-32FB-B241-A391-8BD4A6B0F32D}"/>
          </ac:spMkLst>
        </pc:spChg>
      </pc:sldChg>
      <pc:sldChg chg="modSp mod">
        <pc:chgData name="Timothy Paul Watson" userId="b96d2eaa-992c-468e-8549-7806c07b2251" providerId="ADAL" clId="{8C27E6C8-CDE0-4C07-9747-0D9E038BAE5F}" dt="2023-01-17T09:50:34.352" v="2395" actId="20577"/>
        <pc:sldMkLst>
          <pc:docMk/>
          <pc:sldMk cId="2851714140" sldId="278"/>
        </pc:sldMkLst>
        <pc:spChg chg="mod">
          <ac:chgData name="Timothy Paul Watson" userId="b96d2eaa-992c-468e-8549-7806c07b2251" providerId="ADAL" clId="{8C27E6C8-CDE0-4C07-9747-0D9E038BAE5F}" dt="2023-01-17T09:50:34.352" v="2395" actId="20577"/>
          <ac:spMkLst>
            <pc:docMk/>
            <pc:sldMk cId="2851714140" sldId="278"/>
            <ac:spMk id="18" creationId="{EC920B57-3305-4549-A4CE-C9C4A20479C3}"/>
          </ac:spMkLst>
        </pc:spChg>
      </pc:sldChg>
      <pc:sldChg chg="modSp">
        <pc:chgData name="Timothy Paul Watson" userId="b96d2eaa-992c-468e-8549-7806c07b2251" providerId="ADAL" clId="{8C27E6C8-CDE0-4C07-9747-0D9E038BAE5F}" dt="2023-01-16T16:10:57.161" v="3"/>
        <pc:sldMkLst>
          <pc:docMk/>
          <pc:sldMk cId="194476322" sldId="282"/>
        </pc:sldMkLst>
        <pc:spChg chg="mod">
          <ac:chgData name="Timothy Paul Watson" userId="b96d2eaa-992c-468e-8549-7806c07b2251" providerId="ADAL" clId="{8C27E6C8-CDE0-4C07-9747-0D9E038BAE5F}" dt="2023-01-16T16:10:57.161" v="3"/>
          <ac:spMkLst>
            <pc:docMk/>
            <pc:sldMk cId="194476322" sldId="282"/>
            <ac:spMk id="5" creationId="{15FB8A36-ED1F-460B-94CD-D3A5978400E4}"/>
          </ac:spMkLst>
        </pc:spChg>
      </pc:sldChg>
      <pc:sldChg chg="modSp del">
        <pc:chgData name="Timothy Paul Watson" userId="b96d2eaa-992c-468e-8549-7806c07b2251" providerId="ADAL" clId="{8C27E6C8-CDE0-4C07-9747-0D9E038BAE5F}" dt="2023-01-17T10:06:52.212" v="4078" actId="47"/>
        <pc:sldMkLst>
          <pc:docMk/>
          <pc:sldMk cId="1274662953" sldId="283"/>
        </pc:sldMkLst>
        <pc:spChg chg="mod">
          <ac:chgData name="Timothy Paul Watson" userId="b96d2eaa-992c-468e-8549-7806c07b2251" providerId="ADAL" clId="{8C27E6C8-CDE0-4C07-9747-0D9E038BAE5F}" dt="2023-01-16T16:10:57.161" v="3"/>
          <ac:spMkLst>
            <pc:docMk/>
            <pc:sldMk cId="1274662953" sldId="283"/>
            <ac:spMk id="5" creationId="{15FB8A36-ED1F-460B-94CD-D3A5978400E4}"/>
          </ac:spMkLst>
        </pc:spChg>
      </pc:sldChg>
      <pc:sldChg chg="modSp ord">
        <pc:chgData name="Timothy Paul Watson" userId="b96d2eaa-992c-468e-8549-7806c07b2251" providerId="ADAL" clId="{8C27E6C8-CDE0-4C07-9747-0D9E038BAE5F}" dt="2023-01-17T10:04:24.093" v="3867"/>
        <pc:sldMkLst>
          <pc:docMk/>
          <pc:sldMk cId="1509110589" sldId="287"/>
        </pc:sldMkLst>
        <pc:spChg chg="mod">
          <ac:chgData name="Timothy Paul Watson" userId="b96d2eaa-992c-468e-8549-7806c07b2251" providerId="ADAL" clId="{8C27E6C8-CDE0-4C07-9747-0D9E038BAE5F}" dt="2023-01-16T16:10:57.161" v="3"/>
          <ac:spMkLst>
            <pc:docMk/>
            <pc:sldMk cId="1509110589" sldId="287"/>
            <ac:spMk id="5" creationId="{15FB8A36-ED1F-460B-94CD-D3A5978400E4}"/>
          </ac:spMkLst>
        </pc:spChg>
      </pc:sldChg>
      <pc:sldChg chg="modSp ord">
        <pc:chgData name="Timothy Paul Watson" userId="b96d2eaa-992c-468e-8549-7806c07b2251" providerId="ADAL" clId="{8C27E6C8-CDE0-4C07-9747-0D9E038BAE5F}" dt="2023-01-17T09:55:08.749" v="2521"/>
        <pc:sldMkLst>
          <pc:docMk/>
          <pc:sldMk cId="390543632" sldId="293"/>
        </pc:sldMkLst>
        <pc:spChg chg="mod">
          <ac:chgData name="Timothy Paul Watson" userId="b96d2eaa-992c-468e-8549-7806c07b2251" providerId="ADAL" clId="{8C27E6C8-CDE0-4C07-9747-0D9E038BAE5F}" dt="2023-01-16T16:10:57.161" v="3"/>
          <ac:spMkLst>
            <pc:docMk/>
            <pc:sldMk cId="390543632" sldId="293"/>
            <ac:spMk id="5" creationId="{15FB8A36-ED1F-460B-94CD-D3A5978400E4}"/>
          </ac:spMkLst>
        </pc:spChg>
      </pc:sldChg>
      <pc:sldChg chg="modSp add mod">
        <pc:chgData name="Timothy Paul Watson" userId="b96d2eaa-992c-468e-8549-7806c07b2251" providerId="ADAL" clId="{8C27E6C8-CDE0-4C07-9747-0D9E038BAE5F}" dt="2023-01-17T08:40:16.527" v="2065" actId="1076"/>
        <pc:sldMkLst>
          <pc:docMk/>
          <pc:sldMk cId="1654065703" sldId="299"/>
        </pc:sldMkLst>
        <pc:picChg chg="mod">
          <ac:chgData name="Timothy Paul Watson" userId="b96d2eaa-992c-468e-8549-7806c07b2251" providerId="ADAL" clId="{8C27E6C8-CDE0-4C07-9747-0D9E038BAE5F}" dt="2023-01-17T08:40:16.527" v="2065" actId="1076"/>
          <ac:picMkLst>
            <pc:docMk/>
            <pc:sldMk cId="1654065703" sldId="299"/>
            <ac:picMk id="8" creationId="{ED73890D-9999-9A42-95A1-BE6AF2885387}"/>
          </ac:picMkLst>
        </pc:picChg>
      </pc:sldChg>
      <pc:sldChg chg="add del">
        <pc:chgData name="Timothy Paul Watson" userId="b96d2eaa-992c-468e-8549-7806c07b2251" providerId="ADAL" clId="{8C27E6C8-CDE0-4C07-9747-0D9E038BAE5F}" dt="2023-01-16T16:18:44.595" v="187" actId="47"/>
        <pc:sldMkLst>
          <pc:docMk/>
          <pc:sldMk cId="275909521" sldId="541"/>
        </pc:sldMkLst>
      </pc:sldChg>
      <pc:sldChg chg="addSp delSp modSp mod">
        <pc:chgData name="Timothy Paul Watson" userId="b96d2eaa-992c-468e-8549-7806c07b2251" providerId="ADAL" clId="{8C27E6C8-CDE0-4C07-9747-0D9E038BAE5F}" dt="2023-01-17T14:42:57.816" v="10400" actId="164"/>
        <pc:sldMkLst>
          <pc:docMk/>
          <pc:sldMk cId="1795975881" sldId="672"/>
        </pc:sldMkLst>
        <pc:spChg chg="mod">
          <ac:chgData name="Timothy Paul Watson" userId="b96d2eaa-992c-468e-8549-7806c07b2251" providerId="ADAL" clId="{8C27E6C8-CDE0-4C07-9747-0D9E038BAE5F}" dt="2023-01-17T11:52:55.860" v="10192" actId="692"/>
          <ac:spMkLst>
            <pc:docMk/>
            <pc:sldMk cId="1795975881" sldId="672"/>
            <ac:spMk id="2" creationId="{72891609-A094-61F7-F037-83A9ACA673EE}"/>
          </ac:spMkLst>
        </pc:spChg>
        <pc:spChg chg="mod">
          <ac:chgData name="Timothy Paul Watson" userId="b96d2eaa-992c-468e-8549-7806c07b2251" providerId="ADAL" clId="{8C27E6C8-CDE0-4C07-9747-0D9E038BAE5F}" dt="2023-01-17T11:52:35.208" v="10179" actId="20577"/>
          <ac:spMkLst>
            <pc:docMk/>
            <pc:sldMk cId="1795975881" sldId="672"/>
            <ac:spMk id="6" creationId="{47FBB0AD-FC35-C562-0E93-75246121CD1C}"/>
          </ac:spMkLst>
        </pc:spChg>
        <pc:spChg chg="mod">
          <ac:chgData name="Timothy Paul Watson" userId="b96d2eaa-992c-468e-8549-7806c07b2251" providerId="ADAL" clId="{8C27E6C8-CDE0-4C07-9747-0D9E038BAE5F}" dt="2023-01-17T11:52:55.860" v="10192" actId="692"/>
          <ac:spMkLst>
            <pc:docMk/>
            <pc:sldMk cId="1795975881" sldId="672"/>
            <ac:spMk id="7" creationId="{E0B4F369-FF32-DAE8-A70E-10540C762661}"/>
          </ac:spMkLst>
        </pc:spChg>
        <pc:spChg chg="mod">
          <ac:chgData name="Timothy Paul Watson" userId="b96d2eaa-992c-468e-8549-7806c07b2251" providerId="ADAL" clId="{8C27E6C8-CDE0-4C07-9747-0D9E038BAE5F}" dt="2023-01-17T11:52:55.860" v="10192" actId="692"/>
          <ac:spMkLst>
            <pc:docMk/>
            <pc:sldMk cId="1795975881" sldId="672"/>
            <ac:spMk id="8" creationId="{139941CD-FDED-6EC4-08C1-33697F5D32B4}"/>
          </ac:spMkLst>
        </pc:spChg>
        <pc:spChg chg="mod">
          <ac:chgData name="Timothy Paul Watson" userId="b96d2eaa-992c-468e-8549-7806c07b2251" providerId="ADAL" clId="{8C27E6C8-CDE0-4C07-9747-0D9E038BAE5F}" dt="2023-01-17T11:52:55.860" v="10192" actId="692"/>
          <ac:spMkLst>
            <pc:docMk/>
            <pc:sldMk cId="1795975881" sldId="672"/>
            <ac:spMk id="9" creationId="{D89EE19B-2951-1BEE-411E-9E7B62CB55F6}"/>
          </ac:spMkLst>
        </pc:spChg>
        <pc:spChg chg="mod">
          <ac:chgData name="Timothy Paul Watson" userId="b96d2eaa-992c-468e-8549-7806c07b2251" providerId="ADAL" clId="{8C27E6C8-CDE0-4C07-9747-0D9E038BAE5F}" dt="2023-01-17T11:52:55.860" v="10192" actId="692"/>
          <ac:spMkLst>
            <pc:docMk/>
            <pc:sldMk cId="1795975881" sldId="672"/>
            <ac:spMk id="11" creationId="{3850409C-D0B9-742D-DE9D-919F5CC3B430}"/>
          </ac:spMkLst>
        </pc:spChg>
        <pc:spChg chg="mod">
          <ac:chgData name="Timothy Paul Watson" userId="b96d2eaa-992c-468e-8549-7806c07b2251" providerId="ADAL" clId="{8C27E6C8-CDE0-4C07-9747-0D9E038BAE5F}" dt="2023-01-17T11:52:55.860" v="10192" actId="692"/>
          <ac:spMkLst>
            <pc:docMk/>
            <pc:sldMk cId="1795975881" sldId="672"/>
            <ac:spMk id="12" creationId="{A97E4E15-212C-89E9-4812-DC780D4F9E01}"/>
          </ac:spMkLst>
        </pc:spChg>
        <pc:spChg chg="mod">
          <ac:chgData name="Timothy Paul Watson" userId="b96d2eaa-992c-468e-8549-7806c07b2251" providerId="ADAL" clId="{8C27E6C8-CDE0-4C07-9747-0D9E038BAE5F}" dt="2023-01-17T11:52:55.860" v="10192" actId="692"/>
          <ac:spMkLst>
            <pc:docMk/>
            <pc:sldMk cId="1795975881" sldId="672"/>
            <ac:spMk id="13" creationId="{E1E81C81-A3EF-41DE-C467-C9FF2ADFC433}"/>
          </ac:spMkLst>
        </pc:spChg>
        <pc:spChg chg="mod">
          <ac:chgData name="Timothy Paul Watson" userId="b96d2eaa-992c-468e-8549-7806c07b2251" providerId="ADAL" clId="{8C27E6C8-CDE0-4C07-9747-0D9E038BAE5F}" dt="2023-01-17T11:52:55.860" v="10192" actId="692"/>
          <ac:spMkLst>
            <pc:docMk/>
            <pc:sldMk cId="1795975881" sldId="672"/>
            <ac:spMk id="14" creationId="{1E94FF59-C874-931B-7040-21CAD9E6BA8F}"/>
          </ac:spMkLst>
        </pc:spChg>
        <pc:spChg chg="del">
          <ac:chgData name="Timothy Paul Watson" userId="b96d2eaa-992c-468e-8549-7806c07b2251" providerId="ADAL" clId="{8C27E6C8-CDE0-4C07-9747-0D9E038BAE5F}" dt="2023-01-17T11:44:11.506" v="10149" actId="478"/>
          <ac:spMkLst>
            <pc:docMk/>
            <pc:sldMk cId="1795975881" sldId="672"/>
            <ac:spMk id="15" creationId="{323EE9AA-5141-B99A-CA54-FB6E683251D9}"/>
          </ac:spMkLst>
        </pc:spChg>
        <pc:spChg chg="add del mod">
          <ac:chgData name="Timothy Paul Watson" userId="b96d2eaa-992c-468e-8549-7806c07b2251" providerId="ADAL" clId="{8C27E6C8-CDE0-4C07-9747-0D9E038BAE5F}" dt="2023-01-17T11:44:14.824" v="10150" actId="478"/>
          <ac:spMkLst>
            <pc:docMk/>
            <pc:sldMk cId="1795975881" sldId="672"/>
            <ac:spMk id="16" creationId="{21006CB1-0EAD-EC6D-7B7E-766C1AC8F930}"/>
          </ac:spMkLst>
        </pc:spChg>
        <pc:spChg chg="add mod">
          <ac:chgData name="Timothy Paul Watson" userId="b96d2eaa-992c-468e-8549-7806c07b2251" providerId="ADAL" clId="{8C27E6C8-CDE0-4C07-9747-0D9E038BAE5F}" dt="2023-01-17T11:52:55.860" v="10192" actId="692"/>
          <ac:spMkLst>
            <pc:docMk/>
            <pc:sldMk cId="1795975881" sldId="672"/>
            <ac:spMk id="17" creationId="{7BF3D466-A83F-C083-E46F-D99E7DB0C663}"/>
          </ac:spMkLst>
        </pc:spChg>
        <pc:spChg chg="add mod">
          <ac:chgData name="Timothy Paul Watson" userId="b96d2eaa-992c-468e-8549-7806c07b2251" providerId="ADAL" clId="{8C27E6C8-CDE0-4C07-9747-0D9E038BAE5F}" dt="2023-01-17T11:52:55.860" v="10192" actId="692"/>
          <ac:spMkLst>
            <pc:docMk/>
            <pc:sldMk cId="1795975881" sldId="672"/>
            <ac:spMk id="18" creationId="{70CF8C9A-7422-6604-4DC5-EE6D7E58A3EB}"/>
          </ac:spMkLst>
        </pc:spChg>
        <pc:spChg chg="add mod">
          <ac:chgData name="Timothy Paul Watson" userId="b96d2eaa-992c-468e-8549-7806c07b2251" providerId="ADAL" clId="{8C27E6C8-CDE0-4C07-9747-0D9E038BAE5F}" dt="2023-01-17T14:42:57.816" v="10400" actId="164"/>
          <ac:spMkLst>
            <pc:docMk/>
            <pc:sldMk cId="1795975881" sldId="672"/>
            <ac:spMk id="20" creationId="{C1E84D6C-FAB1-04CE-F3E0-A9EAF99468C5}"/>
          </ac:spMkLst>
        </pc:spChg>
        <pc:spChg chg="add mod">
          <ac:chgData name="Timothy Paul Watson" userId="b96d2eaa-992c-468e-8549-7806c07b2251" providerId="ADAL" clId="{8C27E6C8-CDE0-4C07-9747-0D9E038BAE5F}" dt="2023-01-17T14:42:57.816" v="10400" actId="164"/>
          <ac:spMkLst>
            <pc:docMk/>
            <pc:sldMk cId="1795975881" sldId="672"/>
            <ac:spMk id="21" creationId="{99F67E4D-6586-21D1-2D42-4EF2DA49E869}"/>
          </ac:spMkLst>
        </pc:spChg>
        <pc:spChg chg="add mod">
          <ac:chgData name="Timothy Paul Watson" userId="b96d2eaa-992c-468e-8549-7806c07b2251" providerId="ADAL" clId="{8C27E6C8-CDE0-4C07-9747-0D9E038BAE5F}" dt="2023-01-17T14:42:57.816" v="10400" actId="164"/>
          <ac:spMkLst>
            <pc:docMk/>
            <pc:sldMk cId="1795975881" sldId="672"/>
            <ac:spMk id="22" creationId="{3AC7F691-59D9-B192-84C9-FDBD83CAF667}"/>
          </ac:spMkLst>
        </pc:spChg>
        <pc:grpChg chg="mod">
          <ac:chgData name="Timothy Paul Watson" userId="b96d2eaa-992c-468e-8549-7806c07b2251" providerId="ADAL" clId="{8C27E6C8-CDE0-4C07-9747-0D9E038BAE5F}" dt="2023-01-17T11:48:44.541" v="10167" actId="164"/>
          <ac:grpSpMkLst>
            <pc:docMk/>
            <pc:sldMk cId="1795975881" sldId="672"/>
            <ac:grpSpMk id="5" creationId="{9BFAEC5B-8E28-D857-85D4-5A58D5408176}"/>
          </ac:grpSpMkLst>
        </pc:grpChg>
        <pc:grpChg chg="add mod">
          <ac:chgData name="Timothy Paul Watson" userId="b96d2eaa-992c-468e-8549-7806c07b2251" providerId="ADAL" clId="{8C27E6C8-CDE0-4C07-9747-0D9E038BAE5F}" dt="2023-01-17T14:42:57.816" v="10400" actId="164"/>
          <ac:grpSpMkLst>
            <pc:docMk/>
            <pc:sldMk cId="1795975881" sldId="672"/>
            <ac:grpSpMk id="19" creationId="{102AF841-0594-D433-052B-841F295013EC}"/>
          </ac:grpSpMkLst>
        </pc:grpChg>
        <pc:grpChg chg="add mod">
          <ac:chgData name="Timothy Paul Watson" userId="b96d2eaa-992c-468e-8549-7806c07b2251" providerId="ADAL" clId="{8C27E6C8-CDE0-4C07-9747-0D9E038BAE5F}" dt="2023-01-17T14:42:57.816" v="10400" actId="164"/>
          <ac:grpSpMkLst>
            <pc:docMk/>
            <pc:sldMk cId="1795975881" sldId="672"/>
            <ac:grpSpMk id="23" creationId="{29951FC7-5789-D2FC-CAF1-1A3355C91F08}"/>
          </ac:grpSpMkLst>
        </pc:grpChg>
        <pc:picChg chg="mod">
          <ac:chgData name="Timothy Paul Watson" userId="b96d2eaa-992c-468e-8549-7806c07b2251" providerId="ADAL" clId="{8C27E6C8-CDE0-4C07-9747-0D9E038BAE5F}" dt="2023-01-17T11:52:55.860" v="10192" actId="692"/>
          <ac:picMkLst>
            <pc:docMk/>
            <pc:sldMk cId="1795975881" sldId="672"/>
            <ac:picMk id="4" creationId="{7902321D-8323-FC48-D4F5-15F5B02CE384}"/>
          </ac:picMkLst>
        </pc:picChg>
      </pc:sldChg>
      <pc:sldChg chg="modSp">
        <pc:chgData name="Timothy Paul Watson" userId="b96d2eaa-992c-468e-8549-7806c07b2251" providerId="ADAL" clId="{8C27E6C8-CDE0-4C07-9747-0D9E038BAE5F}" dt="2023-01-16T16:10:57.161" v="3"/>
        <pc:sldMkLst>
          <pc:docMk/>
          <pc:sldMk cId="3694339802" sldId="1254"/>
        </pc:sldMkLst>
        <pc:spChg chg="mod">
          <ac:chgData name="Timothy Paul Watson" userId="b96d2eaa-992c-468e-8549-7806c07b2251" providerId="ADAL" clId="{8C27E6C8-CDE0-4C07-9747-0D9E038BAE5F}" dt="2023-01-16T16:10:57.161" v="3"/>
          <ac:spMkLst>
            <pc:docMk/>
            <pc:sldMk cId="3694339802" sldId="1254"/>
            <ac:spMk id="5" creationId="{15FB8A36-ED1F-460B-94CD-D3A5978400E4}"/>
          </ac:spMkLst>
        </pc:spChg>
      </pc:sldChg>
      <pc:sldChg chg="modSp del">
        <pc:chgData name="Timothy Paul Watson" userId="b96d2eaa-992c-468e-8549-7806c07b2251" providerId="ADAL" clId="{8C27E6C8-CDE0-4C07-9747-0D9E038BAE5F}" dt="2023-01-17T10:37:30.671" v="7495" actId="47"/>
        <pc:sldMkLst>
          <pc:docMk/>
          <pc:sldMk cId="1086721729" sldId="1256"/>
        </pc:sldMkLst>
        <pc:spChg chg="mod">
          <ac:chgData name="Timothy Paul Watson" userId="b96d2eaa-992c-468e-8549-7806c07b2251" providerId="ADAL" clId="{8C27E6C8-CDE0-4C07-9747-0D9E038BAE5F}" dt="2023-01-16T16:10:57.161" v="3"/>
          <ac:spMkLst>
            <pc:docMk/>
            <pc:sldMk cId="1086721729" sldId="1256"/>
            <ac:spMk id="2" creationId="{7BB1AFC3-8826-48BC-8005-E26E4071C2F7}"/>
          </ac:spMkLst>
        </pc:spChg>
      </pc:sldChg>
      <pc:sldChg chg="modSp del">
        <pc:chgData name="Timothy Paul Watson" userId="b96d2eaa-992c-468e-8549-7806c07b2251" providerId="ADAL" clId="{8C27E6C8-CDE0-4C07-9747-0D9E038BAE5F}" dt="2023-01-17T08:43:19.620" v="2318" actId="47"/>
        <pc:sldMkLst>
          <pc:docMk/>
          <pc:sldMk cId="63586903" sldId="1262"/>
        </pc:sldMkLst>
        <pc:spChg chg="mod">
          <ac:chgData name="Timothy Paul Watson" userId="b96d2eaa-992c-468e-8549-7806c07b2251" providerId="ADAL" clId="{8C27E6C8-CDE0-4C07-9747-0D9E038BAE5F}" dt="2023-01-16T16:11:00.402" v="4"/>
          <ac:spMkLst>
            <pc:docMk/>
            <pc:sldMk cId="63586903" sldId="1262"/>
            <ac:spMk id="2" creationId="{64C605BF-F0D7-0E25-8ACC-146FAF5C9F15}"/>
          </ac:spMkLst>
        </pc:spChg>
      </pc:sldChg>
      <pc:sldChg chg="modSp">
        <pc:chgData name="Timothy Paul Watson" userId="b96d2eaa-992c-468e-8549-7806c07b2251" providerId="ADAL" clId="{8C27E6C8-CDE0-4C07-9747-0D9E038BAE5F}" dt="2023-01-16T16:10:57.161" v="3"/>
        <pc:sldMkLst>
          <pc:docMk/>
          <pc:sldMk cId="714985824" sldId="1267"/>
        </pc:sldMkLst>
        <pc:spChg chg="mod">
          <ac:chgData name="Timothy Paul Watson" userId="b96d2eaa-992c-468e-8549-7806c07b2251" providerId="ADAL" clId="{8C27E6C8-CDE0-4C07-9747-0D9E038BAE5F}" dt="2023-01-16T16:10:57.161" v="3"/>
          <ac:spMkLst>
            <pc:docMk/>
            <pc:sldMk cId="714985824" sldId="1267"/>
            <ac:spMk id="5" creationId="{15FB8A36-ED1F-460B-94CD-D3A5978400E4}"/>
          </ac:spMkLst>
        </pc:spChg>
      </pc:sldChg>
      <pc:sldChg chg="modSp">
        <pc:chgData name="Timothy Paul Watson" userId="b96d2eaa-992c-468e-8549-7806c07b2251" providerId="ADAL" clId="{8C27E6C8-CDE0-4C07-9747-0D9E038BAE5F}" dt="2023-01-16T16:10:57.161" v="3"/>
        <pc:sldMkLst>
          <pc:docMk/>
          <pc:sldMk cId="2064370656" sldId="1268"/>
        </pc:sldMkLst>
        <pc:spChg chg="mod">
          <ac:chgData name="Timothy Paul Watson" userId="b96d2eaa-992c-468e-8549-7806c07b2251" providerId="ADAL" clId="{8C27E6C8-CDE0-4C07-9747-0D9E038BAE5F}" dt="2023-01-16T16:10:57.161" v="3"/>
          <ac:spMkLst>
            <pc:docMk/>
            <pc:sldMk cId="2064370656" sldId="1268"/>
            <ac:spMk id="5" creationId="{15FB8A36-ED1F-460B-94CD-D3A5978400E4}"/>
          </ac:spMkLst>
        </pc:spChg>
      </pc:sldChg>
      <pc:sldChg chg="modSp">
        <pc:chgData name="Timothy Paul Watson" userId="b96d2eaa-992c-468e-8549-7806c07b2251" providerId="ADAL" clId="{8C27E6C8-CDE0-4C07-9747-0D9E038BAE5F}" dt="2023-01-16T16:10:57.161" v="3"/>
        <pc:sldMkLst>
          <pc:docMk/>
          <pc:sldMk cId="2191048451" sldId="1269"/>
        </pc:sldMkLst>
        <pc:spChg chg="mod">
          <ac:chgData name="Timothy Paul Watson" userId="b96d2eaa-992c-468e-8549-7806c07b2251" providerId="ADAL" clId="{8C27E6C8-CDE0-4C07-9747-0D9E038BAE5F}" dt="2023-01-16T16:10:57.161" v="3"/>
          <ac:spMkLst>
            <pc:docMk/>
            <pc:sldMk cId="2191048451" sldId="1269"/>
            <ac:spMk id="5" creationId="{15FB8A36-ED1F-460B-94CD-D3A5978400E4}"/>
          </ac:spMkLst>
        </pc:spChg>
      </pc:sldChg>
      <pc:sldChg chg="modSp del">
        <pc:chgData name="Timothy Paul Watson" userId="b96d2eaa-992c-468e-8549-7806c07b2251" providerId="ADAL" clId="{8C27E6C8-CDE0-4C07-9747-0D9E038BAE5F}" dt="2023-01-17T10:30:12.382" v="6015" actId="47"/>
        <pc:sldMkLst>
          <pc:docMk/>
          <pc:sldMk cId="1631933800" sldId="1271"/>
        </pc:sldMkLst>
        <pc:spChg chg="mod">
          <ac:chgData name="Timothy Paul Watson" userId="b96d2eaa-992c-468e-8549-7806c07b2251" providerId="ADAL" clId="{8C27E6C8-CDE0-4C07-9747-0D9E038BAE5F}" dt="2023-01-16T16:10:57.161" v="3"/>
          <ac:spMkLst>
            <pc:docMk/>
            <pc:sldMk cId="1631933800" sldId="1271"/>
            <ac:spMk id="9" creationId="{3615F14B-E919-9591-C80E-EA772949EC79}"/>
          </ac:spMkLst>
        </pc:spChg>
      </pc:sldChg>
      <pc:sldChg chg="modSp mod">
        <pc:chgData name="Timothy Paul Watson" userId="b96d2eaa-992c-468e-8549-7806c07b2251" providerId="ADAL" clId="{8C27E6C8-CDE0-4C07-9747-0D9E038BAE5F}" dt="2023-01-17T10:07:26.657" v="4125" actId="14100"/>
        <pc:sldMkLst>
          <pc:docMk/>
          <pc:sldMk cId="1860100012" sldId="1272"/>
        </pc:sldMkLst>
        <pc:spChg chg="mod">
          <ac:chgData name="Timothy Paul Watson" userId="b96d2eaa-992c-468e-8549-7806c07b2251" providerId="ADAL" clId="{8C27E6C8-CDE0-4C07-9747-0D9E038BAE5F}" dt="2023-01-17T10:07:22.899" v="4123" actId="1076"/>
          <ac:spMkLst>
            <pc:docMk/>
            <pc:sldMk cId="1860100012" sldId="1272"/>
            <ac:spMk id="5" creationId="{15FB8A36-ED1F-460B-94CD-D3A5978400E4}"/>
          </ac:spMkLst>
        </pc:spChg>
        <pc:spChg chg="mod">
          <ac:chgData name="Timothy Paul Watson" userId="b96d2eaa-992c-468e-8549-7806c07b2251" providerId="ADAL" clId="{8C27E6C8-CDE0-4C07-9747-0D9E038BAE5F}" dt="2023-01-17T10:07:26.657" v="4125" actId="14100"/>
          <ac:spMkLst>
            <pc:docMk/>
            <pc:sldMk cId="1860100012" sldId="1272"/>
            <ac:spMk id="11" creationId="{6B6305EF-5871-AD4C-A84D-1DC5B4D85B12}"/>
          </ac:spMkLst>
        </pc:spChg>
      </pc:sldChg>
      <pc:sldChg chg="modSp del mod">
        <pc:chgData name="Timothy Paul Watson" userId="b96d2eaa-992c-468e-8549-7806c07b2251" providerId="ADAL" clId="{8C27E6C8-CDE0-4C07-9747-0D9E038BAE5F}" dt="2023-01-17T08:40:51.831" v="2066" actId="47"/>
        <pc:sldMkLst>
          <pc:docMk/>
          <pc:sldMk cId="2605129346" sldId="1275"/>
        </pc:sldMkLst>
        <pc:spChg chg="mod">
          <ac:chgData name="Timothy Paul Watson" userId="b96d2eaa-992c-468e-8549-7806c07b2251" providerId="ADAL" clId="{8C27E6C8-CDE0-4C07-9747-0D9E038BAE5F}" dt="2023-01-17T08:15:21.532" v="230" actId="14100"/>
          <ac:spMkLst>
            <pc:docMk/>
            <pc:sldMk cId="2605129346" sldId="1275"/>
            <ac:spMk id="5" creationId="{15FB8A36-ED1F-460B-94CD-D3A5978400E4}"/>
          </ac:spMkLst>
        </pc:spChg>
      </pc:sldChg>
      <pc:sldChg chg="delSp modSp add mod">
        <pc:chgData name="Timothy Paul Watson" userId="b96d2eaa-992c-468e-8549-7806c07b2251" providerId="ADAL" clId="{8C27E6C8-CDE0-4C07-9747-0D9E038BAE5F}" dt="2023-01-17T14:56:04.924" v="10559" actId="1076"/>
        <pc:sldMkLst>
          <pc:docMk/>
          <pc:sldMk cId="3645739227" sldId="1276"/>
        </pc:sldMkLst>
        <pc:spChg chg="mod">
          <ac:chgData name="Timothy Paul Watson" userId="b96d2eaa-992c-468e-8549-7806c07b2251" providerId="ADAL" clId="{8C27E6C8-CDE0-4C07-9747-0D9E038BAE5F}" dt="2023-01-17T11:21:15.134" v="8139" actId="20577"/>
          <ac:spMkLst>
            <pc:docMk/>
            <pc:sldMk cId="3645739227" sldId="1276"/>
            <ac:spMk id="2" creationId="{9F57F590-1FCD-AA49-967F-7504EFF00326}"/>
          </ac:spMkLst>
        </pc:spChg>
        <pc:spChg chg="mod">
          <ac:chgData name="Timothy Paul Watson" userId="b96d2eaa-992c-468e-8549-7806c07b2251" providerId="ADAL" clId="{8C27E6C8-CDE0-4C07-9747-0D9E038BAE5F}" dt="2023-01-17T14:56:04.924" v="10559" actId="1076"/>
          <ac:spMkLst>
            <pc:docMk/>
            <pc:sldMk cId="3645739227" sldId="1276"/>
            <ac:spMk id="5" creationId="{15FB8A36-ED1F-460B-94CD-D3A5978400E4}"/>
          </ac:spMkLst>
        </pc:spChg>
        <pc:picChg chg="del">
          <ac:chgData name="Timothy Paul Watson" userId="b96d2eaa-992c-468e-8549-7806c07b2251" providerId="ADAL" clId="{8C27E6C8-CDE0-4C07-9747-0D9E038BAE5F}" dt="2023-01-17T08:31:58.857" v="1423" actId="478"/>
          <ac:picMkLst>
            <pc:docMk/>
            <pc:sldMk cId="3645739227" sldId="1276"/>
            <ac:picMk id="9" creationId="{0D2E1B81-7CA4-6349-9654-CCFD36D42EC3}"/>
          </ac:picMkLst>
        </pc:picChg>
      </pc:sldChg>
      <pc:sldChg chg="modSp add mod">
        <pc:chgData name="Timothy Paul Watson" userId="b96d2eaa-992c-468e-8549-7806c07b2251" providerId="ADAL" clId="{8C27E6C8-CDE0-4C07-9747-0D9E038BAE5F}" dt="2023-01-17T11:23:17.773" v="8269" actId="6549"/>
        <pc:sldMkLst>
          <pc:docMk/>
          <pc:sldMk cId="1056812191" sldId="1277"/>
        </pc:sldMkLst>
        <pc:spChg chg="mod">
          <ac:chgData name="Timothy Paul Watson" userId="b96d2eaa-992c-468e-8549-7806c07b2251" providerId="ADAL" clId="{8C27E6C8-CDE0-4C07-9747-0D9E038BAE5F}" dt="2023-01-17T11:23:17.773" v="8269" actId="6549"/>
          <ac:spMkLst>
            <pc:docMk/>
            <pc:sldMk cId="1056812191" sldId="1277"/>
            <ac:spMk id="2" creationId="{9F57F590-1FCD-AA49-967F-7504EFF00326}"/>
          </ac:spMkLst>
        </pc:spChg>
        <pc:spChg chg="mod">
          <ac:chgData name="Timothy Paul Watson" userId="b96d2eaa-992c-468e-8549-7806c07b2251" providerId="ADAL" clId="{8C27E6C8-CDE0-4C07-9747-0D9E038BAE5F}" dt="2023-01-17T09:54:26.545" v="2425" actId="20577"/>
          <ac:spMkLst>
            <pc:docMk/>
            <pc:sldMk cId="1056812191" sldId="1277"/>
            <ac:spMk id="5" creationId="{15FB8A36-ED1F-460B-94CD-D3A5978400E4}"/>
          </ac:spMkLst>
        </pc:spChg>
      </pc:sldChg>
      <pc:sldChg chg="addSp modSp add mod">
        <pc:chgData name="Timothy Paul Watson" userId="b96d2eaa-992c-468e-8549-7806c07b2251" providerId="ADAL" clId="{8C27E6C8-CDE0-4C07-9747-0D9E038BAE5F}" dt="2023-01-17T10:22:05.277" v="4694" actId="1076"/>
        <pc:sldMkLst>
          <pc:docMk/>
          <pc:sldMk cId="3983448953" sldId="1278"/>
        </pc:sldMkLst>
        <pc:spChg chg="mod">
          <ac:chgData name="Timothy Paul Watson" userId="b96d2eaa-992c-468e-8549-7806c07b2251" providerId="ADAL" clId="{8C27E6C8-CDE0-4C07-9747-0D9E038BAE5F}" dt="2023-01-17T10:21:06.237" v="4676" actId="14100"/>
          <ac:spMkLst>
            <pc:docMk/>
            <pc:sldMk cId="3983448953" sldId="1278"/>
            <ac:spMk id="2" creationId="{9F57F590-1FCD-AA49-967F-7504EFF00326}"/>
          </ac:spMkLst>
        </pc:spChg>
        <pc:spChg chg="mod">
          <ac:chgData name="Timothy Paul Watson" userId="b96d2eaa-992c-468e-8549-7806c07b2251" providerId="ADAL" clId="{8C27E6C8-CDE0-4C07-9747-0D9E038BAE5F}" dt="2023-01-17T10:22:05.277" v="4694" actId="1076"/>
          <ac:spMkLst>
            <pc:docMk/>
            <pc:sldMk cId="3983448953" sldId="1278"/>
            <ac:spMk id="5" creationId="{15FB8A36-ED1F-460B-94CD-D3A5978400E4}"/>
          </ac:spMkLst>
        </pc:spChg>
        <pc:picChg chg="add mod">
          <ac:chgData name="Timothy Paul Watson" userId="b96d2eaa-992c-468e-8549-7806c07b2251" providerId="ADAL" clId="{8C27E6C8-CDE0-4C07-9747-0D9E038BAE5F}" dt="2023-01-17T10:21:21.267" v="4683" actId="1076"/>
          <ac:picMkLst>
            <pc:docMk/>
            <pc:sldMk cId="3983448953" sldId="1278"/>
            <ac:picMk id="3" creationId="{FBFDAD36-5062-81A0-E74F-199DA2C0A35A}"/>
          </ac:picMkLst>
        </pc:picChg>
        <pc:picChg chg="add mod">
          <ac:chgData name="Timothy Paul Watson" userId="b96d2eaa-992c-468e-8549-7806c07b2251" providerId="ADAL" clId="{8C27E6C8-CDE0-4C07-9747-0D9E038BAE5F}" dt="2023-01-17T10:21:59.527" v="4693" actId="1076"/>
          <ac:picMkLst>
            <pc:docMk/>
            <pc:sldMk cId="3983448953" sldId="1278"/>
            <ac:picMk id="1026" creationId="{1415E062-9C76-4925-CAE9-F5AAEEF7A650}"/>
          </ac:picMkLst>
        </pc:picChg>
        <pc:picChg chg="add mod">
          <ac:chgData name="Timothy Paul Watson" userId="b96d2eaa-992c-468e-8549-7806c07b2251" providerId="ADAL" clId="{8C27E6C8-CDE0-4C07-9747-0D9E038BAE5F}" dt="2023-01-17T10:21:51.650" v="4691" actId="108"/>
          <ac:picMkLst>
            <pc:docMk/>
            <pc:sldMk cId="3983448953" sldId="1278"/>
            <ac:picMk id="1028" creationId="{E28A0F27-05DA-DD65-8043-8B7BB6AD4219}"/>
          </ac:picMkLst>
        </pc:picChg>
      </pc:sldChg>
      <pc:sldChg chg="modSp add mod">
        <pc:chgData name="Timothy Paul Watson" userId="b96d2eaa-992c-468e-8549-7806c07b2251" providerId="ADAL" clId="{8C27E6C8-CDE0-4C07-9747-0D9E038BAE5F}" dt="2023-01-17T14:55:48.132" v="10556" actId="1076"/>
        <pc:sldMkLst>
          <pc:docMk/>
          <pc:sldMk cId="1643496781" sldId="1279"/>
        </pc:sldMkLst>
        <pc:spChg chg="mod">
          <ac:chgData name="Timothy Paul Watson" userId="b96d2eaa-992c-468e-8549-7806c07b2251" providerId="ADAL" clId="{8C27E6C8-CDE0-4C07-9747-0D9E038BAE5F}" dt="2023-01-17T10:32:44.938" v="6571" actId="20577"/>
          <ac:spMkLst>
            <pc:docMk/>
            <pc:sldMk cId="1643496781" sldId="1279"/>
            <ac:spMk id="2" creationId="{9F57F590-1FCD-AA49-967F-7504EFF00326}"/>
          </ac:spMkLst>
        </pc:spChg>
        <pc:spChg chg="mod">
          <ac:chgData name="Timothy Paul Watson" userId="b96d2eaa-992c-468e-8549-7806c07b2251" providerId="ADAL" clId="{8C27E6C8-CDE0-4C07-9747-0D9E038BAE5F}" dt="2023-01-17T14:55:48.132" v="10556" actId="1076"/>
          <ac:spMkLst>
            <pc:docMk/>
            <pc:sldMk cId="1643496781" sldId="1279"/>
            <ac:spMk id="5" creationId="{15FB8A36-ED1F-460B-94CD-D3A5978400E4}"/>
          </ac:spMkLst>
        </pc:spChg>
      </pc:sldChg>
      <pc:sldChg chg="modSp add mod">
        <pc:chgData name="Timothy Paul Watson" userId="b96d2eaa-992c-468e-8549-7806c07b2251" providerId="ADAL" clId="{8C27E6C8-CDE0-4C07-9747-0D9E038BAE5F}" dt="2023-01-17T14:47:23.476" v="10548" actId="20577"/>
        <pc:sldMkLst>
          <pc:docMk/>
          <pc:sldMk cId="1050824261" sldId="1280"/>
        </pc:sldMkLst>
        <pc:spChg chg="mod">
          <ac:chgData name="Timothy Paul Watson" userId="b96d2eaa-992c-468e-8549-7806c07b2251" providerId="ADAL" clId="{8C27E6C8-CDE0-4C07-9747-0D9E038BAE5F}" dt="2023-01-17T11:56:28.792" v="10389" actId="1076"/>
          <ac:spMkLst>
            <pc:docMk/>
            <pc:sldMk cId="1050824261" sldId="1280"/>
            <ac:spMk id="2" creationId="{9F57F590-1FCD-AA49-967F-7504EFF00326}"/>
          </ac:spMkLst>
        </pc:spChg>
        <pc:spChg chg="mod">
          <ac:chgData name="Timothy Paul Watson" userId="b96d2eaa-992c-468e-8549-7806c07b2251" providerId="ADAL" clId="{8C27E6C8-CDE0-4C07-9747-0D9E038BAE5F}" dt="2023-01-17T14:47:23.476" v="10548" actId="20577"/>
          <ac:spMkLst>
            <pc:docMk/>
            <pc:sldMk cId="1050824261" sldId="1280"/>
            <ac:spMk id="5" creationId="{15FB8A36-ED1F-460B-94CD-D3A5978400E4}"/>
          </ac:spMkLst>
        </pc:spChg>
      </pc:sldChg>
      <pc:sldChg chg="modSp add mod">
        <pc:chgData name="Timothy Paul Watson" userId="b96d2eaa-992c-468e-8549-7806c07b2251" providerId="ADAL" clId="{8C27E6C8-CDE0-4C07-9747-0D9E038BAE5F}" dt="2023-01-17T14:55:35.033" v="10553" actId="14100"/>
        <pc:sldMkLst>
          <pc:docMk/>
          <pc:sldMk cId="2443899257" sldId="1281"/>
        </pc:sldMkLst>
        <pc:spChg chg="mod">
          <ac:chgData name="Timothy Paul Watson" userId="b96d2eaa-992c-468e-8549-7806c07b2251" providerId="ADAL" clId="{8C27E6C8-CDE0-4C07-9747-0D9E038BAE5F}" dt="2023-01-17T11:42:25.091" v="10148" actId="6549"/>
          <ac:spMkLst>
            <pc:docMk/>
            <pc:sldMk cId="2443899257" sldId="1281"/>
            <ac:spMk id="2" creationId="{9F57F590-1FCD-AA49-967F-7504EFF00326}"/>
          </ac:spMkLst>
        </pc:spChg>
        <pc:spChg chg="mod">
          <ac:chgData name="Timothy Paul Watson" userId="b96d2eaa-992c-468e-8549-7806c07b2251" providerId="ADAL" clId="{8C27E6C8-CDE0-4C07-9747-0D9E038BAE5F}" dt="2023-01-17T14:55:35.033" v="10553" actId="14100"/>
          <ac:spMkLst>
            <pc:docMk/>
            <pc:sldMk cId="2443899257" sldId="1281"/>
            <ac:spMk id="5" creationId="{15FB8A36-ED1F-460B-94CD-D3A5978400E4}"/>
          </ac:spMkLst>
        </pc:spChg>
      </pc:sldChg>
      <pc:sldChg chg="addSp delSp modSp new mod">
        <pc:chgData name="Timothy Paul Watson" userId="b96d2eaa-992c-468e-8549-7806c07b2251" providerId="ADAL" clId="{8C27E6C8-CDE0-4C07-9747-0D9E038BAE5F}" dt="2023-01-17T10:47:02.583" v="8138" actId="14100"/>
        <pc:sldMkLst>
          <pc:docMk/>
          <pc:sldMk cId="2885856993" sldId="1282"/>
        </pc:sldMkLst>
        <pc:spChg chg="del">
          <ac:chgData name="Timothy Paul Watson" userId="b96d2eaa-992c-468e-8549-7806c07b2251" providerId="ADAL" clId="{8C27E6C8-CDE0-4C07-9747-0D9E038BAE5F}" dt="2023-01-17T10:41:32.855" v="7954" actId="478"/>
          <ac:spMkLst>
            <pc:docMk/>
            <pc:sldMk cId="2885856993" sldId="1282"/>
            <ac:spMk id="3" creationId="{7D337330-8442-0E74-D4B1-CEB993A0D6AE}"/>
          </ac:spMkLst>
        </pc:spChg>
        <pc:spChg chg="del">
          <ac:chgData name="Timothy Paul Watson" userId="b96d2eaa-992c-468e-8549-7806c07b2251" providerId="ADAL" clId="{8C27E6C8-CDE0-4C07-9747-0D9E038BAE5F}" dt="2023-01-17T10:41:30.216" v="7953" actId="478"/>
          <ac:spMkLst>
            <pc:docMk/>
            <pc:sldMk cId="2885856993" sldId="1282"/>
            <ac:spMk id="4" creationId="{721C136C-749B-1DCB-A7BA-3808E6D9D4C1}"/>
          </ac:spMkLst>
        </pc:spChg>
        <pc:spChg chg="del">
          <ac:chgData name="Timothy Paul Watson" userId="b96d2eaa-992c-468e-8549-7806c07b2251" providerId="ADAL" clId="{8C27E6C8-CDE0-4C07-9747-0D9E038BAE5F}" dt="2023-01-17T10:41:34.142" v="7955" actId="478"/>
          <ac:spMkLst>
            <pc:docMk/>
            <pc:sldMk cId="2885856993" sldId="1282"/>
            <ac:spMk id="5" creationId="{6019A060-6D5D-148A-EB73-34E30C25D187}"/>
          </ac:spMkLst>
        </pc:spChg>
        <pc:spChg chg="del">
          <ac:chgData name="Timothy Paul Watson" userId="b96d2eaa-992c-468e-8549-7806c07b2251" providerId="ADAL" clId="{8C27E6C8-CDE0-4C07-9747-0D9E038BAE5F}" dt="2023-01-17T10:41:35.849" v="7956" actId="478"/>
          <ac:spMkLst>
            <pc:docMk/>
            <pc:sldMk cId="2885856993" sldId="1282"/>
            <ac:spMk id="6" creationId="{B9F61833-E877-2EEC-41BA-9E09D3393523}"/>
          </ac:spMkLst>
        </pc:spChg>
        <pc:spChg chg="add mod">
          <ac:chgData name="Timothy Paul Watson" userId="b96d2eaa-992c-468e-8549-7806c07b2251" providerId="ADAL" clId="{8C27E6C8-CDE0-4C07-9747-0D9E038BAE5F}" dt="2023-01-17T10:47:02.583" v="8138" actId="14100"/>
          <ac:spMkLst>
            <pc:docMk/>
            <pc:sldMk cId="2885856993" sldId="1282"/>
            <ac:spMk id="11" creationId="{7354F410-17A2-A580-F130-EA3F993DD5FB}"/>
          </ac:spMkLst>
        </pc:spChg>
        <pc:spChg chg="add mod">
          <ac:chgData name="Timothy Paul Watson" userId="b96d2eaa-992c-468e-8549-7806c07b2251" providerId="ADAL" clId="{8C27E6C8-CDE0-4C07-9747-0D9E038BAE5F}" dt="2023-01-17T10:46:42.744" v="8097" actId="14100"/>
          <ac:spMkLst>
            <pc:docMk/>
            <pc:sldMk cId="2885856993" sldId="1282"/>
            <ac:spMk id="12" creationId="{2E358B3D-0308-6DE8-FF3D-2C81DF34EC62}"/>
          </ac:spMkLst>
        </pc:spChg>
        <pc:picChg chg="add mod">
          <ac:chgData name="Timothy Paul Watson" userId="b96d2eaa-992c-468e-8549-7806c07b2251" providerId="ADAL" clId="{8C27E6C8-CDE0-4C07-9747-0D9E038BAE5F}" dt="2023-01-17T10:45:35.142" v="7976" actId="692"/>
          <ac:picMkLst>
            <pc:docMk/>
            <pc:sldMk cId="2885856993" sldId="1282"/>
            <ac:picMk id="8" creationId="{172EB0BE-8AB0-F07D-E8A1-F6DC06404FBD}"/>
          </ac:picMkLst>
        </pc:picChg>
        <pc:picChg chg="add mod">
          <ac:chgData name="Timothy Paul Watson" userId="b96d2eaa-992c-468e-8549-7806c07b2251" providerId="ADAL" clId="{8C27E6C8-CDE0-4C07-9747-0D9E038BAE5F}" dt="2023-01-17T10:45:41.245" v="7977" actId="108"/>
          <ac:picMkLst>
            <pc:docMk/>
            <pc:sldMk cId="2885856993" sldId="1282"/>
            <ac:picMk id="10" creationId="{277D81D8-8663-ADF4-AB94-6C2A206CD5CB}"/>
          </ac:picMkLst>
        </pc:picChg>
      </pc:sldChg>
      <pc:sldChg chg="modSp add mod">
        <pc:chgData name="Timothy Paul Watson" userId="b96d2eaa-992c-468e-8549-7806c07b2251" providerId="ADAL" clId="{8C27E6C8-CDE0-4C07-9747-0D9E038BAE5F}" dt="2023-01-17T14:55:21.836" v="10551" actId="1076"/>
        <pc:sldMkLst>
          <pc:docMk/>
          <pc:sldMk cId="1095027851" sldId="1283"/>
        </pc:sldMkLst>
        <pc:spChg chg="mod">
          <ac:chgData name="Timothy Paul Watson" userId="b96d2eaa-992c-468e-8549-7806c07b2251" providerId="ADAL" clId="{8C27E6C8-CDE0-4C07-9747-0D9E038BAE5F}" dt="2023-01-17T14:44:32.273" v="10541" actId="20577"/>
          <ac:spMkLst>
            <pc:docMk/>
            <pc:sldMk cId="1095027851" sldId="1283"/>
            <ac:spMk id="2" creationId="{9F57F590-1FCD-AA49-967F-7504EFF00326}"/>
          </ac:spMkLst>
        </pc:spChg>
        <pc:spChg chg="mod">
          <ac:chgData name="Timothy Paul Watson" userId="b96d2eaa-992c-468e-8549-7806c07b2251" providerId="ADAL" clId="{8C27E6C8-CDE0-4C07-9747-0D9E038BAE5F}" dt="2023-01-17T14:55:21.836" v="10551" actId="1076"/>
          <ac:spMkLst>
            <pc:docMk/>
            <pc:sldMk cId="1095027851" sldId="1283"/>
            <ac:spMk id="5" creationId="{15FB8A36-ED1F-460B-94CD-D3A5978400E4}"/>
          </ac:spMkLst>
        </pc:spChg>
      </pc:sldChg>
      <pc:sldChg chg="add del">
        <pc:chgData name="Timothy Paul Watson" userId="b96d2eaa-992c-468e-8549-7806c07b2251" providerId="ADAL" clId="{8C27E6C8-CDE0-4C07-9747-0D9E038BAE5F}" dt="2023-01-17T10:23:20.749" v="4695" actId="47"/>
        <pc:sldMkLst>
          <pc:docMk/>
          <pc:sldMk cId="797104460" sldId="1523"/>
        </pc:sldMkLst>
      </pc:sldChg>
      <pc:sldMasterChg chg="delSldLayout">
        <pc:chgData name="Timothy Paul Watson" userId="b96d2eaa-992c-468e-8549-7806c07b2251" providerId="ADAL" clId="{8C27E6C8-CDE0-4C07-9747-0D9E038BAE5F}" dt="2023-01-16T16:10:54.103" v="1" actId="2696"/>
        <pc:sldMasterMkLst>
          <pc:docMk/>
          <pc:sldMasterMk cId="2319903011" sldId="2147483648"/>
        </pc:sldMasterMkLst>
        <pc:sldLayoutChg chg="del">
          <pc:chgData name="Timothy Paul Watson" userId="b96d2eaa-992c-468e-8549-7806c07b2251" providerId="ADAL" clId="{8C27E6C8-CDE0-4C07-9747-0D9E038BAE5F}" dt="2023-01-16T16:10:53.961" v="0" actId="2696"/>
          <pc:sldLayoutMkLst>
            <pc:docMk/>
            <pc:sldMasterMk cId="2319903011" sldId="2147483648"/>
            <pc:sldLayoutMk cId="1299973895" sldId="2147483652"/>
          </pc:sldLayoutMkLst>
        </pc:sldLayoutChg>
        <pc:sldLayoutChg chg="del">
          <pc:chgData name="Timothy Paul Watson" userId="b96d2eaa-992c-468e-8549-7806c07b2251" providerId="ADAL" clId="{8C27E6C8-CDE0-4C07-9747-0D9E038BAE5F}" dt="2023-01-16T16:10:54.103" v="1" actId="2696"/>
          <pc:sldLayoutMkLst>
            <pc:docMk/>
            <pc:sldMasterMk cId="2319903011" sldId="2147483648"/>
            <pc:sldLayoutMk cId="1437966118" sldId="2147483659"/>
          </pc:sldLayoutMkLst>
        </pc:sldLayoutChg>
      </pc:sldMasterChg>
      <pc:sldMasterChg chg="addSp delSp modSp mod modSldLayout">
        <pc:chgData name="Timothy Paul Watson" userId="b96d2eaa-992c-468e-8549-7806c07b2251" providerId="ADAL" clId="{8C27E6C8-CDE0-4C07-9747-0D9E038BAE5F}" dt="2023-01-16T16:14:59.983" v="154" actId="478"/>
        <pc:sldMasterMkLst>
          <pc:docMk/>
          <pc:sldMasterMk cId="2137442623" sldId="2147483665"/>
        </pc:sldMasterMkLst>
        <pc:spChg chg="add del mod">
          <ac:chgData name="Timothy Paul Watson" userId="b96d2eaa-992c-468e-8549-7806c07b2251" providerId="ADAL" clId="{8C27E6C8-CDE0-4C07-9747-0D9E038BAE5F}" dt="2023-01-16T16:14:57.340" v="153" actId="478"/>
          <ac:spMkLst>
            <pc:docMk/>
            <pc:sldMasterMk cId="2137442623" sldId="2147483665"/>
            <ac:spMk id="4" creationId="{55079B85-AB91-ECA8-E9DE-78105E4562B9}"/>
          </ac:spMkLst>
        </pc:spChg>
        <pc:sldLayoutChg chg="addSp modSp">
          <pc:chgData name="Timothy Paul Watson" userId="b96d2eaa-992c-468e-8549-7806c07b2251" providerId="ADAL" clId="{8C27E6C8-CDE0-4C07-9747-0D9E038BAE5F}" dt="2023-01-16T16:13:18.828" v="143"/>
          <pc:sldLayoutMkLst>
            <pc:docMk/>
            <pc:sldMasterMk cId="2137442623" sldId="2147483665"/>
            <pc:sldLayoutMk cId="1223234717" sldId="2147483709"/>
          </pc:sldLayoutMkLst>
          <pc:spChg chg="add mod">
            <ac:chgData name="Timothy Paul Watson" userId="b96d2eaa-992c-468e-8549-7806c07b2251" providerId="ADAL" clId="{8C27E6C8-CDE0-4C07-9747-0D9E038BAE5F}" dt="2023-01-16T16:13:18.828" v="143"/>
            <ac:spMkLst>
              <pc:docMk/>
              <pc:sldMasterMk cId="2137442623" sldId="2147483665"/>
              <pc:sldLayoutMk cId="1223234717" sldId="2147483709"/>
              <ac:spMk id="4" creationId="{02832E5F-E8C6-6ACD-925A-4CFCA6615E67}"/>
            </ac:spMkLst>
          </pc:spChg>
        </pc:sldLayoutChg>
        <pc:sldLayoutChg chg="addSp delSp modSp mod">
          <pc:chgData name="Timothy Paul Watson" userId="b96d2eaa-992c-468e-8549-7806c07b2251" providerId="ADAL" clId="{8C27E6C8-CDE0-4C07-9747-0D9E038BAE5F}" dt="2023-01-16T16:14:59.983" v="154" actId="478"/>
          <pc:sldLayoutMkLst>
            <pc:docMk/>
            <pc:sldMasterMk cId="2137442623" sldId="2147483665"/>
            <pc:sldLayoutMk cId="1802677790" sldId="2147483711"/>
          </pc:sldLayoutMkLst>
          <pc:spChg chg="add del mod">
            <ac:chgData name="Timothy Paul Watson" userId="b96d2eaa-992c-468e-8549-7806c07b2251" providerId="ADAL" clId="{8C27E6C8-CDE0-4C07-9747-0D9E038BAE5F}" dt="2023-01-16T16:14:59.983" v="154" actId="478"/>
            <ac:spMkLst>
              <pc:docMk/>
              <pc:sldMasterMk cId="2137442623" sldId="2147483665"/>
              <pc:sldLayoutMk cId="1802677790" sldId="2147483711"/>
              <ac:spMk id="4" creationId="{13E5F05A-FD4F-8A08-3888-0CEE7EB203A5}"/>
            </ac:spMkLst>
          </pc:spChg>
        </pc:sldLayoutChg>
      </pc:sldMasterChg>
      <pc:sldMasterChg chg="del delSldLayout">
        <pc:chgData name="Timothy Paul Watson" userId="b96d2eaa-992c-468e-8549-7806c07b2251" providerId="ADAL" clId="{8C27E6C8-CDE0-4C07-9747-0D9E038BAE5F}" dt="2023-01-16T16:11:00.630" v="15" actId="2696"/>
        <pc:sldMasterMkLst>
          <pc:docMk/>
          <pc:sldMasterMk cId="2387378746" sldId="2147483684"/>
        </pc:sldMasterMkLst>
        <pc:sldLayoutChg chg="del">
          <pc:chgData name="Timothy Paul Watson" userId="b96d2eaa-992c-468e-8549-7806c07b2251" providerId="ADAL" clId="{8C27E6C8-CDE0-4C07-9747-0D9E038BAE5F}" dt="2023-01-16T16:11:00.602" v="5" actId="2696"/>
          <pc:sldLayoutMkLst>
            <pc:docMk/>
            <pc:sldMasterMk cId="2387378746" sldId="2147483684"/>
            <pc:sldLayoutMk cId="2776421031" sldId="2147483685"/>
          </pc:sldLayoutMkLst>
        </pc:sldLayoutChg>
        <pc:sldLayoutChg chg="del">
          <pc:chgData name="Timothy Paul Watson" userId="b96d2eaa-992c-468e-8549-7806c07b2251" providerId="ADAL" clId="{8C27E6C8-CDE0-4C07-9747-0D9E038BAE5F}" dt="2023-01-16T16:11:00.604" v="6" actId="2696"/>
          <pc:sldLayoutMkLst>
            <pc:docMk/>
            <pc:sldMasterMk cId="2387378746" sldId="2147483684"/>
            <pc:sldLayoutMk cId="3179790852" sldId="2147483686"/>
          </pc:sldLayoutMkLst>
        </pc:sldLayoutChg>
        <pc:sldLayoutChg chg="del">
          <pc:chgData name="Timothy Paul Watson" userId="b96d2eaa-992c-468e-8549-7806c07b2251" providerId="ADAL" clId="{8C27E6C8-CDE0-4C07-9747-0D9E038BAE5F}" dt="2023-01-16T16:11:00.605" v="7" actId="2696"/>
          <pc:sldLayoutMkLst>
            <pc:docMk/>
            <pc:sldMasterMk cId="2387378746" sldId="2147483684"/>
            <pc:sldLayoutMk cId="3380444135" sldId="2147483687"/>
          </pc:sldLayoutMkLst>
        </pc:sldLayoutChg>
        <pc:sldLayoutChg chg="del">
          <pc:chgData name="Timothy Paul Watson" userId="b96d2eaa-992c-468e-8549-7806c07b2251" providerId="ADAL" clId="{8C27E6C8-CDE0-4C07-9747-0D9E038BAE5F}" dt="2023-01-16T16:11:00.606" v="8" actId="2696"/>
          <pc:sldLayoutMkLst>
            <pc:docMk/>
            <pc:sldMasterMk cId="2387378746" sldId="2147483684"/>
            <pc:sldLayoutMk cId="2944582206" sldId="2147483688"/>
          </pc:sldLayoutMkLst>
        </pc:sldLayoutChg>
        <pc:sldLayoutChg chg="del">
          <pc:chgData name="Timothy Paul Watson" userId="b96d2eaa-992c-468e-8549-7806c07b2251" providerId="ADAL" clId="{8C27E6C8-CDE0-4C07-9747-0D9E038BAE5F}" dt="2023-01-16T16:11:00.608" v="9" actId="2696"/>
          <pc:sldLayoutMkLst>
            <pc:docMk/>
            <pc:sldMasterMk cId="2387378746" sldId="2147483684"/>
            <pc:sldLayoutMk cId="3465271703" sldId="2147483689"/>
          </pc:sldLayoutMkLst>
        </pc:sldLayoutChg>
        <pc:sldLayoutChg chg="del">
          <pc:chgData name="Timothy Paul Watson" userId="b96d2eaa-992c-468e-8549-7806c07b2251" providerId="ADAL" clId="{8C27E6C8-CDE0-4C07-9747-0D9E038BAE5F}" dt="2023-01-16T16:11:00.609" v="10" actId="2696"/>
          <pc:sldLayoutMkLst>
            <pc:docMk/>
            <pc:sldMasterMk cId="2387378746" sldId="2147483684"/>
            <pc:sldLayoutMk cId="3262583316" sldId="2147483690"/>
          </pc:sldLayoutMkLst>
        </pc:sldLayoutChg>
        <pc:sldLayoutChg chg="del">
          <pc:chgData name="Timothy Paul Watson" userId="b96d2eaa-992c-468e-8549-7806c07b2251" providerId="ADAL" clId="{8C27E6C8-CDE0-4C07-9747-0D9E038BAE5F}" dt="2023-01-16T16:11:00.611" v="11" actId="2696"/>
          <pc:sldLayoutMkLst>
            <pc:docMk/>
            <pc:sldMasterMk cId="2387378746" sldId="2147483684"/>
            <pc:sldLayoutMk cId="371530102" sldId="2147483691"/>
          </pc:sldLayoutMkLst>
        </pc:sldLayoutChg>
        <pc:sldLayoutChg chg="del">
          <pc:chgData name="Timothy Paul Watson" userId="b96d2eaa-992c-468e-8549-7806c07b2251" providerId="ADAL" clId="{8C27E6C8-CDE0-4C07-9747-0D9E038BAE5F}" dt="2023-01-16T16:11:00.612" v="12" actId="2696"/>
          <pc:sldLayoutMkLst>
            <pc:docMk/>
            <pc:sldMasterMk cId="2387378746" sldId="2147483684"/>
            <pc:sldLayoutMk cId="1413148012" sldId="2147483692"/>
          </pc:sldLayoutMkLst>
        </pc:sldLayoutChg>
        <pc:sldLayoutChg chg="del">
          <pc:chgData name="Timothy Paul Watson" userId="b96d2eaa-992c-468e-8549-7806c07b2251" providerId="ADAL" clId="{8C27E6C8-CDE0-4C07-9747-0D9E038BAE5F}" dt="2023-01-16T16:11:00.625" v="13" actId="2696"/>
          <pc:sldLayoutMkLst>
            <pc:docMk/>
            <pc:sldMasterMk cId="2387378746" sldId="2147483684"/>
            <pc:sldLayoutMk cId="531890113" sldId="2147483693"/>
          </pc:sldLayoutMkLst>
        </pc:sldLayoutChg>
        <pc:sldLayoutChg chg="del">
          <pc:chgData name="Timothy Paul Watson" userId="b96d2eaa-992c-468e-8549-7806c07b2251" providerId="ADAL" clId="{8C27E6C8-CDE0-4C07-9747-0D9E038BAE5F}" dt="2023-01-16T16:11:00.626" v="14" actId="2696"/>
          <pc:sldLayoutMkLst>
            <pc:docMk/>
            <pc:sldMasterMk cId="2387378746" sldId="2147483684"/>
            <pc:sldLayoutMk cId="3683071576" sldId="2147483694"/>
          </pc:sldLayoutMkLst>
        </pc:sldLayoutChg>
      </pc:sldMasterChg>
      <pc:sldMasterChg chg="del delSldLayout">
        <pc:chgData name="Timothy Paul Watson" userId="b96d2eaa-992c-468e-8549-7806c07b2251" providerId="ADAL" clId="{8C27E6C8-CDE0-4C07-9747-0D9E038BAE5F}" dt="2023-01-16T16:11:00.790" v="27" actId="2696"/>
        <pc:sldMasterMkLst>
          <pc:docMk/>
          <pc:sldMasterMk cId="3872159392" sldId="2147483696"/>
        </pc:sldMasterMkLst>
        <pc:sldLayoutChg chg="del">
          <pc:chgData name="Timothy Paul Watson" userId="b96d2eaa-992c-468e-8549-7806c07b2251" providerId="ADAL" clId="{8C27E6C8-CDE0-4C07-9747-0D9E038BAE5F}" dt="2023-01-16T16:11:00.761" v="16" actId="2696"/>
          <pc:sldLayoutMkLst>
            <pc:docMk/>
            <pc:sldMasterMk cId="3872159392" sldId="2147483696"/>
            <pc:sldLayoutMk cId="2703166669" sldId="2147483697"/>
          </pc:sldLayoutMkLst>
        </pc:sldLayoutChg>
        <pc:sldLayoutChg chg="del">
          <pc:chgData name="Timothy Paul Watson" userId="b96d2eaa-992c-468e-8549-7806c07b2251" providerId="ADAL" clId="{8C27E6C8-CDE0-4C07-9747-0D9E038BAE5F}" dt="2023-01-16T16:11:00.766" v="17" actId="2696"/>
          <pc:sldLayoutMkLst>
            <pc:docMk/>
            <pc:sldMasterMk cId="3872159392" sldId="2147483696"/>
            <pc:sldLayoutMk cId="4047850029" sldId="2147483698"/>
          </pc:sldLayoutMkLst>
        </pc:sldLayoutChg>
        <pc:sldLayoutChg chg="del">
          <pc:chgData name="Timothy Paul Watson" userId="b96d2eaa-992c-468e-8549-7806c07b2251" providerId="ADAL" clId="{8C27E6C8-CDE0-4C07-9747-0D9E038BAE5F}" dt="2023-01-16T16:11:00.768" v="18" actId="2696"/>
          <pc:sldLayoutMkLst>
            <pc:docMk/>
            <pc:sldMasterMk cId="3872159392" sldId="2147483696"/>
            <pc:sldLayoutMk cId="1389149785" sldId="2147483699"/>
          </pc:sldLayoutMkLst>
        </pc:sldLayoutChg>
        <pc:sldLayoutChg chg="del">
          <pc:chgData name="Timothy Paul Watson" userId="b96d2eaa-992c-468e-8549-7806c07b2251" providerId="ADAL" clId="{8C27E6C8-CDE0-4C07-9747-0D9E038BAE5F}" dt="2023-01-16T16:11:00.771" v="19" actId="2696"/>
          <pc:sldLayoutMkLst>
            <pc:docMk/>
            <pc:sldMasterMk cId="3872159392" sldId="2147483696"/>
            <pc:sldLayoutMk cId="1685262995" sldId="2147483700"/>
          </pc:sldLayoutMkLst>
        </pc:sldLayoutChg>
        <pc:sldLayoutChg chg="del">
          <pc:chgData name="Timothy Paul Watson" userId="b96d2eaa-992c-468e-8549-7806c07b2251" providerId="ADAL" clId="{8C27E6C8-CDE0-4C07-9747-0D9E038BAE5F}" dt="2023-01-16T16:11:00.773" v="20" actId="2696"/>
          <pc:sldLayoutMkLst>
            <pc:docMk/>
            <pc:sldMasterMk cId="3872159392" sldId="2147483696"/>
            <pc:sldLayoutMk cId="81217817" sldId="2147483701"/>
          </pc:sldLayoutMkLst>
        </pc:sldLayoutChg>
        <pc:sldLayoutChg chg="del">
          <pc:chgData name="Timothy Paul Watson" userId="b96d2eaa-992c-468e-8549-7806c07b2251" providerId="ADAL" clId="{8C27E6C8-CDE0-4C07-9747-0D9E038BAE5F}" dt="2023-01-16T16:11:00.777" v="21" actId="2696"/>
          <pc:sldLayoutMkLst>
            <pc:docMk/>
            <pc:sldMasterMk cId="3872159392" sldId="2147483696"/>
            <pc:sldLayoutMk cId="3904128467" sldId="2147483702"/>
          </pc:sldLayoutMkLst>
        </pc:sldLayoutChg>
        <pc:sldLayoutChg chg="del">
          <pc:chgData name="Timothy Paul Watson" userId="b96d2eaa-992c-468e-8549-7806c07b2251" providerId="ADAL" clId="{8C27E6C8-CDE0-4C07-9747-0D9E038BAE5F}" dt="2023-01-16T16:11:00.778" v="22" actId="2696"/>
          <pc:sldLayoutMkLst>
            <pc:docMk/>
            <pc:sldMasterMk cId="3872159392" sldId="2147483696"/>
            <pc:sldLayoutMk cId="1033785708" sldId="2147483703"/>
          </pc:sldLayoutMkLst>
        </pc:sldLayoutChg>
        <pc:sldLayoutChg chg="del">
          <pc:chgData name="Timothy Paul Watson" userId="b96d2eaa-992c-468e-8549-7806c07b2251" providerId="ADAL" clId="{8C27E6C8-CDE0-4C07-9747-0D9E038BAE5F}" dt="2023-01-16T16:11:00.782" v="23" actId="2696"/>
          <pc:sldLayoutMkLst>
            <pc:docMk/>
            <pc:sldMasterMk cId="3872159392" sldId="2147483696"/>
            <pc:sldLayoutMk cId="87538327" sldId="2147483704"/>
          </pc:sldLayoutMkLst>
        </pc:sldLayoutChg>
        <pc:sldLayoutChg chg="del">
          <pc:chgData name="Timothy Paul Watson" userId="b96d2eaa-992c-468e-8549-7806c07b2251" providerId="ADAL" clId="{8C27E6C8-CDE0-4C07-9747-0D9E038BAE5F}" dt="2023-01-16T16:11:00.784" v="24" actId="2696"/>
          <pc:sldLayoutMkLst>
            <pc:docMk/>
            <pc:sldMasterMk cId="3872159392" sldId="2147483696"/>
            <pc:sldLayoutMk cId="716199747" sldId="2147483705"/>
          </pc:sldLayoutMkLst>
        </pc:sldLayoutChg>
        <pc:sldLayoutChg chg="del">
          <pc:chgData name="Timothy Paul Watson" userId="b96d2eaa-992c-468e-8549-7806c07b2251" providerId="ADAL" clId="{8C27E6C8-CDE0-4C07-9747-0D9E038BAE5F}" dt="2023-01-16T16:11:00.788" v="25" actId="2696"/>
          <pc:sldLayoutMkLst>
            <pc:docMk/>
            <pc:sldMasterMk cId="3872159392" sldId="2147483696"/>
            <pc:sldLayoutMk cId="200783514" sldId="2147483706"/>
          </pc:sldLayoutMkLst>
        </pc:sldLayoutChg>
        <pc:sldLayoutChg chg="del">
          <pc:chgData name="Timothy Paul Watson" userId="b96d2eaa-992c-468e-8549-7806c07b2251" providerId="ADAL" clId="{8C27E6C8-CDE0-4C07-9747-0D9E038BAE5F}" dt="2023-01-16T16:11:00.789" v="26" actId="2696"/>
          <pc:sldLayoutMkLst>
            <pc:docMk/>
            <pc:sldMasterMk cId="3872159392" sldId="2147483696"/>
            <pc:sldLayoutMk cId="3109312684" sldId="2147483707"/>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dirty="0"/>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17.01.2023</a:t>
            </a:fld>
            <a:endParaRPr lang="de-AT" dirty="0"/>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dirty="0"/>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dirty="0"/>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dirty="0"/>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LEP 7 communes</a:t>
            </a:r>
          </a:p>
          <a:p>
            <a:r>
              <a:rPr lang="en-US" dirty="0"/>
              <a:t>FCC 35 communes</a:t>
            </a:r>
          </a:p>
        </p:txBody>
      </p:sp>
      <p:sp>
        <p:nvSpPr>
          <p:cNvPr id="4" name="Slide Number Placeholder 3"/>
          <p:cNvSpPr>
            <a:spLocks noGrp="1"/>
          </p:cNvSpPr>
          <p:nvPr>
            <p:ph type="sldNum" sz="quarter" idx="5"/>
          </p:nvPr>
        </p:nvSpPr>
        <p:spPr/>
        <p:txBody>
          <a:bodyPr/>
          <a:lstStyle/>
          <a:p>
            <a:pPr marL="0" marR="0" lvl="0" indent="0" algn="r" defTabSz="685727" rtl="0" eaLnBrk="1" fontAlgn="auto" latinLnBrk="0" hangingPunct="1">
              <a:lnSpc>
                <a:spcPct val="100000"/>
              </a:lnSpc>
              <a:spcBef>
                <a:spcPts val="0"/>
              </a:spcBef>
              <a:spcAft>
                <a:spcPts val="0"/>
              </a:spcAft>
              <a:buClrTx/>
              <a:buSzTx/>
              <a:buFontTx/>
              <a:buNone/>
              <a:tabLst/>
              <a:defRPr/>
            </a:pPr>
            <a:fld id="{CD7EBA44-2749-4505-B776-1307762B45EE}" type="slidenum">
              <a:rPr kumimoji="0" lang="de-A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727" rtl="0" eaLnBrk="1" fontAlgn="auto" latinLnBrk="0" hangingPunct="1">
                <a:lnSpc>
                  <a:spcPct val="100000"/>
                </a:lnSpc>
                <a:spcBef>
                  <a:spcPts val="0"/>
                </a:spcBef>
                <a:spcAft>
                  <a:spcPts val="0"/>
                </a:spcAft>
                <a:buClrTx/>
                <a:buSzTx/>
                <a:buFontTx/>
                <a:buNone/>
                <a:tabLst/>
                <a:defRPr/>
              </a:pPr>
              <a:t>2</a:t>
            </a:fld>
            <a:endParaRPr kumimoji="0" lang="de-A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40711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CD7EBA44-2749-4505-B776-1307762B45EE}" type="slidenum">
              <a:rPr lang="de-AT" smtClean="0"/>
              <a:t>3</a:t>
            </a:fld>
            <a:endParaRPr lang="de-AT"/>
          </a:p>
        </p:txBody>
      </p:sp>
    </p:spTree>
    <p:extLst>
      <p:ext uri="{BB962C8B-B14F-4D97-AF65-F5344CB8AC3E}">
        <p14:creationId xmlns:p14="http://schemas.microsoft.com/office/powerpoint/2010/main" val="3932190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LEP 7 communes</a:t>
            </a:r>
          </a:p>
          <a:p>
            <a:r>
              <a:rPr lang="en-US" dirty="0"/>
              <a:t>FCC 35 communes</a:t>
            </a:r>
          </a:p>
        </p:txBody>
      </p:sp>
      <p:sp>
        <p:nvSpPr>
          <p:cNvPr id="4" name="Slide Number Placeholder 3"/>
          <p:cNvSpPr>
            <a:spLocks noGrp="1"/>
          </p:cNvSpPr>
          <p:nvPr>
            <p:ph type="sldNum" sz="quarter" idx="5"/>
          </p:nvPr>
        </p:nvSpPr>
        <p:spPr/>
        <p:txBody>
          <a:bodyPr/>
          <a:lstStyle/>
          <a:p>
            <a:pPr marL="0" marR="0" lvl="0" indent="0" algn="r" defTabSz="685727" rtl="0" eaLnBrk="1" fontAlgn="auto" latinLnBrk="0" hangingPunct="1">
              <a:lnSpc>
                <a:spcPct val="100000"/>
              </a:lnSpc>
              <a:spcBef>
                <a:spcPts val="0"/>
              </a:spcBef>
              <a:spcAft>
                <a:spcPts val="0"/>
              </a:spcAft>
              <a:buClrTx/>
              <a:buSzTx/>
              <a:buFontTx/>
              <a:buNone/>
              <a:tabLst/>
              <a:defRPr/>
            </a:pPr>
            <a:fld id="{CD7EBA44-2749-4505-B776-1307762B45EE}" type="slidenum">
              <a:rPr kumimoji="0" lang="de-A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727" rtl="0" eaLnBrk="1" fontAlgn="auto" latinLnBrk="0" hangingPunct="1">
                <a:lnSpc>
                  <a:spcPct val="100000"/>
                </a:lnSpc>
                <a:spcBef>
                  <a:spcPts val="0"/>
                </a:spcBef>
                <a:spcAft>
                  <a:spcPts val="0"/>
                </a:spcAft>
                <a:buClrTx/>
                <a:buSzTx/>
                <a:buFontTx/>
                <a:buNone/>
                <a:tabLst/>
                <a:defRPr/>
              </a:pPr>
              <a:t>6</a:t>
            </a:fld>
            <a:endParaRPr kumimoji="0" lang="de-A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602524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LEP 7 communes</a:t>
            </a:r>
          </a:p>
          <a:p>
            <a:r>
              <a:rPr lang="en-US" dirty="0"/>
              <a:t>FCC 35 communes</a:t>
            </a:r>
          </a:p>
        </p:txBody>
      </p:sp>
      <p:sp>
        <p:nvSpPr>
          <p:cNvPr id="4" name="Slide Number Placeholder 3"/>
          <p:cNvSpPr>
            <a:spLocks noGrp="1"/>
          </p:cNvSpPr>
          <p:nvPr>
            <p:ph type="sldNum" sz="quarter" idx="5"/>
          </p:nvPr>
        </p:nvSpPr>
        <p:spPr/>
        <p:txBody>
          <a:bodyPr/>
          <a:lstStyle/>
          <a:p>
            <a:pPr marL="0" marR="0" lvl="0" indent="0" algn="r" defTabSz="685727" rtl="0" eaLnBrk="1" fontAlgn="auto" latinLnBrk="0" hangingPunct="1">
              <a:lnSpc>
                <a:spcPct val="100000"/>
              </a:lnSpc>
              <a:spcBef>
                <a:spcPts val="0"/>
              </a:spcBef>
              <a:spcAft>
                <a:spcPts val="0"/>
              </a:spcAft>
              <a:buClrTx/>
              <a:buSzTx/>
              <a:buFontTx/>
              <a:buNone/>
              <a:tabLst/>
              <a:defRPr/>
            </a:pPr>
            <a:fld id="{CD7EBA44-2749-4505-B776-1307762B45EE}" type="slidenum">
              <a:rPr kumimoji="0" lang="de-A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727" rtl="0" eaLnBrk="1" fontAlgn="auto" latinLnBrk="0" hangingPunct="1">
                <a:lnSpc>
                  <a:spcPct val="100000"/>
                </a:lnSpc>
                <a:spcBef>
                  <a:spcPts val="0"/>
                </a:spcBef>
                <a:spcAft>
                  <a:spcPts val="0"/>
                </a:spcAft>
                <a:buClrTx/>
                <a:buSzTx/>
                <a:buFontTx/>
                <a:buNone/>
                <a:tabLst/>
                <a:defRPr/>
              </a:pPr>
              <a:t>14</a:t>
            </a:fld>
            <a:endParaRPr kumimoji="0" lang="de-A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531525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LEP 7 communes</a:t>
            </a:r>
          </a:p>
          <a:p>
            <a:r>
              <a:rPr lang="en-US" dirty="0"/>
              <a:t>FCC 35 communes</a:t>
            </a:r>
          </a:p>
        </p:txBody>
      </p:sp>
      <p:sp>
        <p:nvSpPr>
          <p:cNvPr id="4" name="Slide Number Placeholder 3"/>
          <p:cNvSpPr>
            <a:spLocks noGrp="1"/>
          </p:cNvSpPr>
          <p:nvPr>
            <p:ph type="sldNum" sz="quarter" idx="5"/>
          </p:nvPr>
        </p:nvSpPr>
        <p:spPr/>
        <p:txBody>
          <a:bodyPr/>
          <a:lstStyle/>
          <a:p>
            <a:pPr marL="0" marR="0" lvl="0" indent="0" algn="r" defTabSz="685727" rtl="0" eaLnBrk="1" fontAlgn="auto" latinLnBrk="0" hangingPunct="1">
              <a:lnSpc>
                <a:spcPct val="100000"/>
              </a:lnSpc>
              <a:spcBef>
                <a:spcPts val="0"/>
              </a:spcBef>
              <a:spcAft>
                <a:spcPts val="0"/>
              </a:spcAft>
              <a:buClrTx/>
              <a:buSzTx/>
              <a:buFontTx/>
              <a:buNone/>
              <a:tabLst/>
              <a:defRPr/>
            </a:pPr>
            <a:fld id="{CD7EBA44-2749-4505-B776-1307762B45EE}" type="slidenum">
              <a:rPr kumimoji="0" lang="de-A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727" rtl="0" eaLnBrk="1" fontAlgn="auto" latinLnBrk="0" hangingPunct="1">
                <a:lnSpc>
                  <a:spcPct val="100000"/>
                </a:lnSpc>
                <a:spcBef>
                  <a:spcPts val="0"/>
                </a:spcBef>
                <a:spcAft>
                  <a:spcPts val="0"/>
                </a:spcAft>
                <a:buClrTx/>
                <a:buSzTx/>
                <a:buFontTx/>
                <a:buNone/>
                <a:tabLst/>
                <a:defRPr/>
              </a:pPr>
              <a:t>16</a:t>
            </a:fld>
            <a:endParaRPr kumimoji="0" lang="de-A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470066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LEP 7 communes</a:t>
            </a:r>
          </a:p>
          <a:p>
            <a:r>
              <a:rPr lang="en-US" dirty="0"/>
              <a:t>FCC 35 communes</a:t>
            </a:r>
          </a:p>
        </p:txBody>
      </p:sp>
      <p:sp>
        <p:nvSpPr>
          <p:cNvPr id="4" name="Slide Number Placeholder 3"/>
          <p:cNvSpPr>
            <a:spLocks noGrp="1"/>
          </p:cNvSpPr>
          <p:nvPr>
            <p:ph type="sldNum" sz="quarter" idx="5"/>
          </p:nvPr>
        </p:nvSpPr>
        <p:spPr/>
        <p:txBody>
          <a:bodyPr/>
          <a:lstStyle/>
          <a:p>
            <a:pPr marL="0" marR="0" lvl="0" indent="0" algn="r" defTabSz="685727" rtl="0" eaLnBrk="1" fontAlgn="auto" latinLnBrk="0" hangingPunct="1">
              <a:lnSpc>
                <a:spcPct val="100000"/>
              </a:lnSpc>
              <a:spcBef>
                <a:spcPts val="0"/>
              </a:spcBef>
              <a:spcAft>
                <a:spcPts val="0"/>
              </a:spcAft>
              <a:buClrTx/>
              <a:buSzTx/>
              <a:buFontTx/>
              <a:buNone/>
              <a:tabLst/>
              <a:defRPr/>
            </a:pPr>
            <a:fld id="{CD7EBA44-2749-4505-B776-1307762B45EE}" type="slidenum">
              <a:rPr kumimoji="0" lang="de-A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727" rtl="0" eaLnBrk="1" fontAlgn="auto" latinLnBrk="0" hangingPunct="1">
                <a:lnSpc>
                  <a:spcPct val="100000"/>
                </a:lnSpc>
                <a:spcBef>
                  <a:spcPts val="0"/>
                </a:spcBef>
                <a:spcAft>
                  <a:spcPts val="0"/>
                </a:spcAft>
                <a:buClrTx/>
                <a:buSzTx/>
                <a:buFontTx/>
                <a:buNone/>
                <a:tabLst/>
                <a:defRPr/>
              </a:pPr>
              <a:t>18</a:t>
            </a:fld>
            <a:endParaRPr kumimoji="0" lang="de-A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088433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CD7EBA44-2749-4505-B776-1307762B45EE}" type="slidenum">
              <a:rPr lang="de-AT" smtClean="0"/>
              <a:t>19</a:t>
            </a:fld>
            <a:endParaRPr lang="de-AT"/>
          </a:p>
        </p:txBody>
      </p:sp>
    </p:spTree>
    <p:extLst>
      <p:ext uri="{BB962C8B-B14F-4D97-AF65-F5344CB8AC3E}">
        <p14:creationId xmlns:p14="http://schemas.microsoft.com/office/powerpoint/2010/main" val="14620604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LEP 7 communes</a:t>
            </a:r>
          </a:p>
          <a:p>
            <a:r>
              <a:rPr lang="en-US" dirty="0"/>
              <a:t>FCC 35 communes</a:t>
            </a:r>
          </a:p>
        </p:txBody>
      </p:sp>
      <p:sp>
        <p:nvSpPr>
          <p:cNvPr id="4" name="Slide Number Placeholder 3"/>
          <p:cNvSpPr>
            <a:spLocks noGrp="1"/>
          </p:cNvSpPr>
          <p:nvPr>
            <p:ph type="sldNum" sz="quarter" idx="5"/>
          </p:nvPr>
        </p:nvSpPr>
        <p:spPr/>
        <p:txBody>
          <a:bodyPr/>
          <a:lstStyle/>
          <a:p>
            <a:pPr marL="0" marR="0" lvl="0" indent="0" algn="r" defTabSz="685727" rtl="0" eaLnBrk="1" fontAlgn="auto" latinLnBrk="0" hangingPunct="1">
              <a:lnSpc>
                <a:spcPct val="100000"/>
              </a:lnSpc>
              <a:spcBef>
                <a:spcPts val="0"/>
              </a:spcBef>
              <a:spcAft>
                <a:spcPts val="0"/>
              </a:spcAft>
              <a:buClrTx/>
              <a:buSzTx/>
              <a:buFontTx/>
              <a:buNone/>
              <a:tabLst/>
              <a:defRPr/>
            </a:pPr>
            <a:fld id="{CD7EBA44-2749-4505-B776-1307762B45EE}" type="slidenum">
              <a:rPr kumimoji="0" lang="de-A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727" rtl="0" eaLnBrk="1" fontAlgn="auto" latinLnBrk="0" hangingPunct="1">
                <a:lnSpc>
                  <a:spcPct val="100000"/>
                </a:lnSpc>
                <a:spcBef>
                  <a:spcPts val="0"/>
                </a:spcBef>
                <a:spcAft>
                  <a:spcPts val="0"/>
                </a:spcAft>
                <a:buClrTx/>
                <a:buSzTx/>
                <a:buFontTx/>
                <a:buNone/>
                <a:tabLst/>
                <a:defRPr/>
              </a:pPr>
              <a:t>21</a:t>
            </a:fld>
            <a:endParaRPr kumimoji="0" lang="de-A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536437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LEP 7 communes</a:t>
            </a:r>
          </a:p>
          <a:p>
            <a:r>
              <a:rPr lang="en-US" dirty="0"/>
              <a:t>FCC 35 communes</a:t>
            </a:r>
          </a:p>
        </p:txBody>
      </p:sp>
      <p:sp>
        <p:nvSpPr>
          <p:cNvPr id="4" name="Slide Number Placeholder 3"/>
          <p:cNvSpPr>
            <a:spLocks noGrp="1"/>
          </p:cNvSpPr>
          <p:nvPr>
            <p:ph type="sldNum" sz="quarter" idx="5"/>
          </p:nvPr>
        </p:nvSpPr>
        <p:spPr/>
        <p:txBody>
          <a:bodyPr/>
          <a:lstStyle/>
          <a:p>
            <a:pPr marL="0" marR="0" lvl="0" indent="0" algn="r" defTabSz="685727" rtl="0" eaLnBrk="1" fontAlgn="auto" latinLnBrk="0" hangingPunct="1">
              <a:lnSpc>
                <a:spcPct val="100000"/>
              </a:lnSpc>
              <a:spcBef>
                <a:spcPts val="0"/>
              </a:spcBef>
              <a:spcAft>
                <a:spcPts val="0"/>
              </a:spcAft>
              <a:buClrTx/>
              <a:buSzTx/>
              <a:buFontTx/>
              <a:buNone/>
              <a:tabLst/>
              <a:defRPr/>
            </a:pPr>
            <a:fld id="{CD7EBA44-2749-4505-B776-1307762B45EE}" type="slidenum">
              <a:rPr kumimoji="0" lang="de-A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727" rtl="0" eaLnBrk="1" fontAlgn="auto" latinLnBrk="0" hangingPunct="1">
                <a:lnSpc>
                  <a:spcPct val="100000"/>
                </a:lnSpc>
                <a:spcBef>
                  <a:spcPts val="0"/>
                </a:spcBef>
                <a:spcAft>
                  <a:spcPts val="0"/>
                </a:spcAft>
                <a:buClrTx/>
                <a:buSzTx/>
                <a:buFontTx/>
                <a:buNone/>
                <a:tabLst/>
                <a:defRPr/>
              </a:pPr>
              <a:t>22</a:t>
            </a:fld>
            <a:endParaRPr kumimoji="0" lang="de-A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452420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9144000" cy="5143500"/>
          </a:xfrm>
        </p:spPr>
        <p:txBody>
          <a:bodyPr/>
          <a:lstStyle>
            <a:lvl1pPr algn="ctr">
              <a:lnSpc>
                <a:spcPct val="200000"/>
              </a:lnSpc>
              <a:defRPr sz="3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endParaRPr lang="de-AT" dirty="0"/>
          </a:p>
        </p:txBody>
      </p:sp>
    </p:spTree>
    <p:extLst>
      <p:ext uri="{BB962C8B-B14F-4D97-AF65-F5344CB8AC3E}">
        <p14:creationId xmlns:p14="http://schemas.microsoft.com/office/powerpoint/2010/main" val="40723913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cstate="screen">
              <a:extLst>
                <a:ext uri="{28A0092B-C50C-407E-A947-70E740481C1C}">
                  <a14:useLocalDpi xmlns:a14="http://schemas.microsoft.com/office/drawing/2010/main"/>
                </a:ext>
              </a:extLst>
            </a:blip>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9386200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6471301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cstate="hqprint">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
        <p:nvSpPr>
          <p:cNvPr id="4" name="TextBox 3">
            <a:extLst>
              <a:ext uri="{FF2B5EF4-FFF2-40B4-BE49-F238E27FC236}">
                <a16:creationId xmlns:a16="http://schemas.microsoft.com/office/drawing/2014/main" id="{02832E5F-E8C6-6ACD-925A-4CFCA6615E67}"/>
              </a:ext>
            </a:extLst>
          </p:cNvPr>
          <p:cNvSpPr txBox="1"/>
          <p:nvPr userDrawn="1"/>
        </p:nvSpPr>
        <p:spPr>
          <a:xfrm>
            <a:off x="971600" y="57562"/>
            <a:ext cx="3960440" cy="249502"/>
          </a:xfrm>
          <a:prstGeom prst="rect">
            <a:avLst/>
          </a:prstGeom>
          <a:noFill/>
        </p:spPr>
        <p:txBody>
          <a:bodyPr wrap="square" rtlCol="0">
            <a:noAutofit/>
          </a:bodyPr>
          <a:lstStyle/>
          <a:p>
            <a:pPr algn="l">
              <a:lnSpc>
                <a:spcPts val="1238"/>
              </a:lnSpc>
            </a:pPr>
            <a:r>
              <a:rPr lang="en-GB" sz="900" dirty="0">
                <a:solidFill>
                  <a:schemeClr val="bg1"/>
                </a:solidFill>
              </a:rPr>
              <a:t>FCC-NTUA Engagement Meeting – FCC Civil Engineering and Tunnelling</a:t>
            </a:r>
          </a:p>
        </p:txBody>
      </p:sp>
    </p:spTree>
    <p:extLst>
      <p:ext uri="{BB962C8B-B14F-4D97-AF65-F5344CB8AC3E}">
        <p14:creationId xmlns:p14="http://schemas.microsoft.com/office/powerpoint/2010/main" val="1223234717"/>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cstate="hqprint">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3876198719"/>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8026777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DA7013C-F8B7-B03C-88EB-2FC928F1707C}"/>
              </a:ext>
            </a:extLst>
          </p:cNvPr>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fr-FR" dirty="0"/>
              <a:t>Modifiez le style du titre</a:t>
            </a:r>
          </a:p>
        </p:txBody>
      </p:sp>
      <p:sp>
        <p:nvSpPr>
          <p:cNvPr id="3" name="Espace réservé du contenu 2">
            <a:extLst>
              <a:ext uri="{FF2B5EF4-FFF2-40B4-BE49-F238E27FC236}">
                <a16:creationId xmlns:a16="http://schemas.microsoft.com/office/drawing/2014/main" id="{91842152-0A83-422F-1DC8-32CCC6579B03}"/>
              </a:ext>
            </a:extLst>
          </p:cNvPr>
          <p:cNvSpPr>
            <a:spLocks noGrp="1"/>
          </p:cNvSpPr>
          <p:nvPr>
            <p:ph sz="half" idx="1"/>
          </p:nvPr>
        </p:nvSpPr>
        <p:spPr>
          <a:xfrm>
            <a:off x="628650" y="1369219"/>
            <a:ext cx="3886200" cy="3263504"/>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u contenu 3">
            <a:extLst>
              <a:ext uri="{FF2B5EF4-FFF2-40B4-BE49-F238E27FC236}">
                <a16:creationId xmlns:a16="http://schemas.microsoft.com/office/drawing/2014/main" id="{08E7EDF4-F37B-B1AA-2719-375B3CADBAA1}"/>
              </a:ext>
            </a:extLst>
          </p:cNvPr>
          <p:cNvSpPr>
            <a:spLocks noGrp="1"/>
          </p:cNvSpPr>
          <p:nvPr>
            <p:ph sz="half" idx="2"/>
          </p:nvPr>
        </p:nvSpPr>
        <p:spPr>
          <a:xfrm>
            <a:off x="4629150" y="1369219"/>
            <a:ext cx="3886200" cy="3263504"/>
          </a:xfrm>
          <a:prstGeom prst="rect">
            <a:avLst/>
          </a:prstGeom>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35459031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cstate="screen">
              <a:extLst>
                <a:ext uri="{28A0092B-C50C-407E-A947-70E740481C1C}">
                  <a14:useLocalDpi xmlns:a14="http://schemas.microsoft.com/office/drawing/2010/main"/>
                </a:ext>
              </a:extLst>
            </a:blip>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9629286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4726024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7749059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27281679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image" Target="../media/image4.png"/><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theme" Target="../theme/theme2.xml"/><Relationship Id="rId5" Type="http://schemas.openxmlformats.org/officeDocument/2006/relationships/slideLayout" Target="../slideLayouts/slideLayout12.xml"/><Relationship Id="rId4"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 id="2147483709" r:id="rId2"/>
    <p:sldLayoutId id="2147483710" r:id="rId3"/>
    <p:sldLayoutId id="2147483711" r:id="rId4"/>
    <p:sldLayoutId id="2147483712" r:id="rId5"/>
    <p:sldLayoutId id="2147483719" r:id="rId6"/>
    <p:sldLayoutId id="2147483720" r:id="rId7"/>
  </p:sldLayoutIdLst>
  <p:hf hd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109221" y="90000"/>
            <a:ext cx="447815" cy="180000"/>
          </a:xfrm>
          <a:prstGeom prst="rect">
            <a:avLst/>
          </a:prstGeom>
        </p:spPr>
      </p:pic>
      <p:sp>
        <p:nvSpPr>
          <p:cNvPr id="7" name="TextBox 6">
            <a:extLst>
              <a:ext uri="{FF2B5EF4-FFF2-40B4-BE49-F238E27FC236}">
                <a16:creationId xmlns:a16="http://schemas.microsoft.com/office/drawing/2014/main" id="{43107AC3-2E70-724C-8F5E-3240279F411C}"/>
              </a:ext>
            </a:extLst>
          </p:cNvPr>
          <p:cNvSpPr txBox="1"/>
          <p:nvPr userDrawn="1"/>
        </p:nvSpPr>
        <p:spPr>
          <a:xfrm>
            <a:off x="6979895" y="-105438"/>
            <a:ext cx="1336521" cy="392400"/>
          </a:xfrm>
          <a:prstGeom prst="rect">
            <a:avLst/>
          </a:prstGeom>
          <a:noFill/>
        </p:spPr>
        <p:txBody>
          <a:bodyPr wrap="square" lIns="0" tIns="0" rIns="0" bIns="0" rtlCol="0">
            <a:spAutoFit/>
          </a:bodyPr>
          <a:lstStyle/>
          <a:p>
            <a:pPr algn="l">
              <a:lnSpc>
                <a:spcPts val="3700"/>
              </a:lnSpc>
            </a:pPr>
            <a:r>
              <a:rPr lang="en-US" sz="1200" dirty="0">
                <a:solidFill>
                  <a:schemeClr val="bg1"/>
                </a:solidFill>
              </a:rPr>
              <a:t>SCE Department</a:t>
            </a:r>
          </a:p>
        </p:txBody>
      </p:sp>
      <p:sp>
        <p:nvSpPr>
          <p:cNvPr id="9" name="Textfeld 4">
            <a:extLst>
              <a:ext uri="{FF2B5EF4-FFF2-40B4-BE49-F238E27FC236}">
                <a16:creationId xmlns:a16="http://schemas.microsoft.com/office/drawing/2014/main" id="{B6354F33-9490-194B-A391-6198A7EAA84B}"/>
              </a:ext>
            </a:extLst>
          </p:cNvPr>
          <p:cNvSpPr txBox="1"/>
          <p:nvPr userDrawn="1"/>
        </p:nvSpPr>
        <p:spPr>
          <a:xfrm>
            <a:off x="857320" y="90000"/>
            <a:ext cx="4650784" cy="196962"/>
          </a:xfrm>
          <a:prstGeom prst="rect">
            <a:avLst/>
          </a:prstGeom>
          <a:noFill/>
        </p:spPr>
        <p:txBody>
          <a:bodyPr wrap="square" rtlCol="0">
            <a:noAutofit/>
          </a:bodyPr>
          <a:lstStyle/>
          <a:p>
            <a:pPr>
              <a:lnSpc>
                <a:spcPts val="1238"/>
              </a:lnSpc>
            </a:pPr>
            <a:r>
              <a:rPr lang="en-US" sz="900" dirty="0">
                <a:solidFill>
                  <a:schemeClr val="bg1"/>
                </a:solidFill>
              </a:rPr>
              <a:t>SCE Technical Seminar: Key Role to be Played by SCE in the FCC Feasibility Study </a:t>
            </a:r>
          </a:p>
          <a:p>
            <a:pPr>
              <a:lnSpc>
                <a:spcPts val="1238"/>
              </a:lnSpc>
            </a:pPr>
            <a:endParaRPr lang="de-AT" sz="900" dirty="0">
              <a:solidFill>
                <a:schemeClr val="bg1"/>
              </a:solidFill>
            </a:endParaRPr>
          </a:p>
        </p:txBody>
      </p:sp>
    </p:spTree>
    <p:extLst>
      <p:ext uri="{BB962C8B-B14F-4D97-AF65-F5344CB8AC3E}">
        <p14:creationId xmlns:p14="http://schemas.microsoft.com/office/powerpoint/2010/main" val="163308896"/>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xml"/><Relationship Id="rId5" Type="http://schemas.openxmlformats.org/officeDocument/2006/relationships/image" Target="../media/image24.pn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27.jpeg"/><Relationship Id="rId4" Type="http://schemas.openxmlformats.org/officeDocument/2006/relationships/image" Target="../media/image26.jpeg"/></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5.xml"/><Relationship Id="rId5" Type="http://schemas.openxmlformats.org/officeDocument/2006/relationships/image" Target="../media/image31.jpeg"/><Relationship Id="rId4" Type="http://schemas.openxmlformats.org/officeDocument/2006/relationships/image" Target="../media/image30.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4.xml"/><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976A85D9-555A-4250-B1EC-3BAC1FEB3FB6}"/>
              </a:ext>
            </a:extLst>
          </p:cNvPr>
          <p:cNvSpPr>
            <a:spLocks noGrp="1"/>
          </p:cNvSpPr>
          <p:nvPr>
            <p:ph type="subTitle" idx="1"/>
          </p:nvPr>
        </p:nvSpPr>
        <p:spPr>
          <a:xfrm>
            <a:off x="440325" y="2934040"/>
            <a:ext cx="8263350" cy="360040"/>
          </a:xfrm>
        </p:spPr>
        <p:txBody>
          <a:bodyPr/>
          <a:lstStyle/>
          <a:p>
            <a:r>
              <a:rPr lang="en-GB" sz="2800" dirty="0"/>
              <a:t>FCC Feasibility Study</a:t>
            </a:r>
          </a:p>
        </p:txBody>
      </p:sp>
      <p:sp>
        <p:nvSpPr>
          <p:cNvPr id="3" name="Textfeld 2">
            <a:extLst>
              <a:ext uri="{FF2B5EF4-FFF2-40B4-BE49-F238E27FC236}">
                <a16:creationId xmlns:a16="http://schemas.microsoft.com/office/drawing/2014/main" id="{0C80D029-2104-4318-B440-2F5B3EC0DEE2}"/>
              </a:ext>
            </a:extLst>
          </p:cNvPr>
          <p:cNvSpPr txBox="1"/>
          <p:nvPr/>
        </p:nvSpPr>
        <p:spPr>
          <a:xfrm>
            <a:off x="3635896" y="3435846"/>
            <a:ext cx="2038500" cy="936104"/>
          </a:xfrm>
          <a:prstGeom prst="rect">
            <a:avLst/>
          </a:prstGeom>
          <a:noFill/>
        </p:spPr>
        <p:txBody>
          <a:bodyPr wrap="square" rtlCol="0">
            <a:noAutofit/>
          </a:bodyPr>
          <a:lstStyle/>
          <a:p>
            <a:pPr algn="ctr">
              <a:lnSpc>
                <a:spcPts val="1238"/>
              </a:lnSpc>
            </a:pPr>
            <a:r>
              <a:rPr lang="en-US" sz="900" dirty="0">
                <a:solidFill>
                  <a:schemeClr val="bg1"/>
                </a:solidFill>
              </a:rPr>
              <a:t>Tim WATSON SCE Department</a:t>
            </a:r>
          </a:p>
          <a:p>
            <a:pPr algn="ctr">
              <a:lnSpc>
                <a:spcPts val="1238"/>
              </a:lnSpc>
            </a:pPr>
            <a:endParaRPr lang="en-US" sz="900" dirty="0">
              <a:solidFill>
                <a:schemeClr val="bg1"/>
              </a:solidFill>
            </a:endParaRPr>
          </a:p>
          <a:p>
            <a:pPr algn="ctr">
              <a:lnSpc>
                <a:spcPts val="1238"/>
              </a:lnSpc>
            </a:pPr>
            <a:r>
              <a:rPr lang="en-US" sz="900" dirty="0">
                <a:solidFill>
                  <a:schemeClr val="bg1"/>
                </a:solidFill>
              </a:rPr>
              <a:t>18 January 2023</a:t>
            </a:r>
          </a:p>
        </p:txBody>
      </p:sp>
      <p:sp>
        <p:nvSpPr>
          <p:cNvPr id="10" name="Subtitle 8">
            <a:extLst>
              <a:ext uri="{FF2B5EF4-FFF2-40B4-BE49-F238E27FC236}">
                <a16:creationId xmlns:a16="http://schemas.microsoft.com/office/drawing/2014/main" id="{A172D94E-FC97-4177-BA66-1607464EF755}"/>
              </a:ext>
            </a:extLst>
          </p:cNvPr>
          <p:cNvSpPr txBox="1">
            <a:spLocks/>
          </p:cNvSpPr>
          <p:nvPr/>
        </p:nvSpPr>
        <p:spPr>
          <a:xfrm>
            <a:off x="323528" y="1563638"/>
            <a:ext cx="8496944" cy="1228637"/>
          </a:xfrm>
          <a:prstGeom prst="rect">
            <a:avLst/>
          </a:prstGeom>
        </p:spPr>
        <p:txBody>
          <a:bodyPr vert="horz" lIns="91440" tIns="45720" rIns="91440" bIns="45720" rtlCol="0">
            <a:noAutofit/>
          </a:bodyPr>
          <a:lstStyle>
            <a:lvl1pPr marL="0" indent="0" algn="ctr" defTabSz="685800" rtl="0" eaLnBrk="1" latinLnBrk="0" hangingPunct="1">
              <a:lnSpc>
                <a:spcPts val="1388"/>
              </a:lnSpc>
              <a:spcBef>
                <a:spcPts val="0"/>
              </a:spcBef>
              <a:buFont typeface="Arial" panose="020B0604020202020204" pitchFamily="34" charset="0"/>
              <a:buNone/>
              <a:defRPr sz="1200" kern="1200">
                <a:solidFill>
                  <a:schemeClr val="bg1"/>
                </a:solidFill>
                <a:latin typeface="+mn-lt"/>
                <a:ea typeface="+mn-ea"/>
                <a:cs typeface="+mn-cs"/>
              </a:defRPr>
            </a:lvl1pPr>
            <a:lvl2pPr marL="342900" indent="0" algn="ctr" defTabSz="685800" rtl="0" eaLnBrk="1" latinLnBrk="0" hangingPunct="1">
              <a:lnSpc>
                <a:spcPts val="1388"/>
              </a:lnSpc>
              <a:spcBef>
                <a:spcPts val="0"/>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ts val="1388"/>
              </a:lnSpc>
              <a:spcBef>
                <a:spcPts val="0"/>
              </a:spcBef>
              <a:buSzPct val="100000"/>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ts val="1388"/>
              </a:lnSpc>
              <a:spcBef>
                <a:spcPts val="0"/>
              </a:spcBef>
              <a:buSzPct val="100000"/>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ts val="1388"/>
              </a:lnSpc>
              <a:spcBef>
                <a:spcPts val="0"/>
              </a:spcBef>
              <a:buSzPct val="100000"/>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nSpc>
                <a:spcPct val="100000"/>
              </a:lnSpc>
            </a:pPr>
            <a:r>
              <a:rPr lang="en-GB" sz="2800" dirty="0"/>
              <a:t>FCC Civil Engineering and Tunnelling</a:t>
            </a:r>
            <a:endParaRPr lang="en-GB" sz="2800" dirty="0">
              <a:solidFill>
                <a:srgbClr val="FF0000"/>
              </a:solidFill>
            </a:endParaRPr>
          </a:p>
        </p:txBody>
      </p:sp>
    </p:spTree>
    <p:extLst>
      <p:ext uri="{BB962C8B-B14F-4D97-AF65-F5344CB8AC3E}">
        <p14:creationId xmlns:p14="http://schemas.microsoft.com/office/powerpoint/2010/main" val="36607573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90DB2F5D-2F74-7A11-942A-173D7564775B}"/>
              </a:ext>
            </a:extLst>
          </p:cNvPr>
          <p:cNvGrpSpPr/>
          <p:nvPr/>
        </p:nvGrpSpPr>
        <p:grpSpPr>
          <a:xfrm>
            <a:off x="3321787" y="1124941"/>
            <a:ext cx="3028654" cy="3864897"/>
            <a:chOff x="3321787" y="1124941"/>
            <a:chExt cx="3028654" cy="3864897"/>
          </a:xfrm>
        </p:grpSpPr>
        <p:pic>
          <p:nvPicPr>
            <p:cNvPr id="3" name="Picture 2">
              <a:extLst>
                <a:ext uri="{FF2B5EF4-FFF2-40B4-BE49-F238E27FC236}">
                  <a16:creationId xmlns:a16="http://schemas.microsoft.com/office/drawing/2014/main" id="{384F807B-E4DD-47D5-B622-7024B82B7088}"/>
                </a:ext>
              </a:extLst>
            </p:cNvPr>
            <p:cNvPicPr>
              <a:picLocks noChangeAspect="1"/>
            </p:cNvPicPr>
            <p:nvPr/>
          </p:nvPicPr>
          <p:blipFill>
            <a:blip r:embed="rId2"/>
            <a:stretch>
              <a:fillRect/>
            </a:stretch>
          </p:blipFill>
          <p:spPr>
            <a:xfrm>
              <a:off x="3542129" y="1124941"/>
              <a:ext cx="2808312" cy="3757714"/>
            </a:xfrm>
            <a:prstGeom prst="rect">
              <a:avLst/>
            </a:prstGeom>
          </p:spPr>
        </p:pic>
        <p:sp>
          <p:nvSpPr>
            <p:cNvPr id="4" name="Freeform: Shape 3">
              <a:extLst>
                <a:ext uri="{FF2B5EF4-FFF2-40B4-BE49-F238E27FC236}">
                  <a16:creationId xmlns:a16="http://schemas.microsoft.com/office/drawing/2014/main" id="{E56A105E-45C4-BCA3-EAAC-30AD488658EE}"/>
                </a:ext>
              </a:extLst>
            </p:cNvPr>
            <p:cNvSpPr/>
            <p:nvPr/>
          </p:nvSpPr>
          <p:spPr>
            <a:xfrm>
              <a:off x="3366931" y="3761635"/>
              <a:ext cx="1709126" cy="1228203"/>
            </a:xfrm>
            <a:custGeom>
              <a:avLst/>
              <a:gdLst>
                <a:gd name="connsiteX0" fmla="*/ 0 w 1737965"/>
                <a:gd name="connsiteY0" fmla="*/ 865955 h 1223237"/>
                <a:gd name="connsiteX1" fmla="*/ 1211126 w 1737965"/>
                <a:gd name="connsiteY1" fmla="*/ 54501 h 1223237"/>
                <a:gd name="connsiteX2" fmla="*/ 1665298 w 1737965"/>
                <a:gd name="connsiteY2" fmla="*/ 0 h 1223237"/>
                <a:gd name="connsiteX3" fmla="*/ 1737965 w 1737965"/>
                <a:gd name="connsiteY3" fmla="*/ 145335 h 1223237"/>
                <a:gd name="connsiteX4" fmla="*/ 1277738 w 1737965"/>
                <a:gd name="connsiteY4" fmla="*/ 575285 h 1223237"/>
                <a:gd name="connsiteX5" fmla="*/ 660063 w 1737965"/>
                <a:gd name="connsiteY5" fmla="*/ 1011290 h 1223237"/>
                <a:gd name="connsiteX6" fmla="*/ 187724 w 1737965"/>
                <a:gd name="connsiteY6" fmla="*/ 1223237 h 1223237"/>
                <a:gd name="connsiteX7" fmla="*/ 0 w 1737965"/>
                <a:gd name="connsiteY7" fmla="*/ 865955 h 1223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965" h="1223237">
                  <a:moveTo>
                    <a:pt x="0" y="865955"/>
                  </a:moveTo>
                  <a:lnTo>
                    <a:pt x="1211126" y="54501"/>
                  </a:lnTo>
                  <a:lnTo>
                    <a:pt x="1665298" y="0"/>
                  </a:lnTo>
                  <a:lnTo>
                    <a:pt x="1737965" y="145335"/>
                  </a:lnTo>
                  <a:lnTo>
                    <a:pt x="1277738" y="575285"/>
                  </a:lnTo>
                  <a:lnTo>
                    <a:pt x="660063" y="1011290"/>
                  </a:lnTo>
                  <a:lnTo>
                    <a:pt x="187724" y="1223237"/>
                  </a:lnTo>
                  <a:lnTo>
                    <a:pt x="0" y="865955"/>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 name="Straight Arrow Connector 1">
              <a:extLst>
                <a:ext uri="{FF2B5EF4-FFF2-40B4-BE49-F238E27FC236}">
                  <a16:creationId xmlns:a16="http://schemas.microsoft.com/office/drawing/2014/main" id="{03A5B4EB-3615-013A-C054-420369962454}"/>
                </a:ext>
              </a:extLst>
            </p:cNvPr>
            <p:cNvCxnSpPr>
              <a:cxnSpLocks/>
            </p:cNvCxnSpPr>
            <p:nvPr/>
          </p:nvCxnSpPr>
          <p:spPr>
            <a:xfrm flipV="1">
              <a:off x="4730261" y="3651870"/>
              <a:ext cx="432048" cy="510705"/>
            </a:xfrm>
            <a:prstGeom prst="straightConnector1">
              <a:avLst/>
            </a:prstGeom>
            <a:ln w="28575">
              <a:prstDash val="sysDash"/>
              <a:headEnd type="none" w="med" len="med"/>
              <a:tailEnd type="arrow" w="med" len="med"/>
            </a:ln>
          </p:spPr>
          <p:style>
            <a:lnRef idx="2">
              <a:schemeClr val="accent5"/>
            </a:lnRef>
            <a:fillRef idx="0">
              <a:schemeClr val="accent5"/>
            </a:fillRef>
            <a:effectRef idx="1">
              <a:schemeClr val="accent5"/>
            </a:effectRef>
            <a:fontRef idx="minor">
              <a:schemeClr val="tx1"/>
            </a:fontRef>
          </p:style>
        </p:cxnSp>
        <p:sp>
          <p:nvSpPr>
            <p:cNvPr id="8" name="TextBox 7">
              <a:extLst>
                <a:ext uri="{FF2B5EF4-FFF2-40B4-BE49-F238E27FC236}">
                  <a16:creationId xmlns:a16="http://schemas.microsoft.com/office/drawing/2014/main" id="{10E29621-D37F-6384-24D8-50E579FB840B}"/>
                </a:ext>
              </a:extLst>
            </p:cNvPr>
            <p:cNvSpPr txBox="1"/>
            <p:nvPr/>
          </p:nvSpPr>
          <p:spPr>
            <a:xfrm>
              <a:off x="3321787" y="3710782"/>
              <a:ext cx="1623059" cy="307777"/>
            </a:xfrm>
            <a:prstGeom prst="rect">
              <a:avLst/>
            </a:prstGeom>
            <a:noFill/>
          </p:spPr>
          <p:txBody>
            <a:bodyPr wrap="square">
              <a:spAutoFit/>
            </a:bodyPr>
            <a:lstStyle/>
            <a:p>
              <a:pPr algn="r" defTabSz="685800">
                <a:defRPr/>
              </a:pPr>
              <a:r>
                <a:rPr lang="en-GB" sz="1400" dirty="0">
                  <a:solidFill>
                    <a:prstClr val="black"/>
                  </a:solidFill>
                  <a:latin typeface="Calibri" panose="020F0502020204030204"/>
                </a:rPr>
                <a:t>430m anticlockwise</a:t>
              </a:r>
            </a:p>
          </p:txBody>
        </p:sp>
      </p:grpSp>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10</a:t>
            </a:fld>
            <a:endParaRPr lang="en-US" noProof="0" dirty="0"/>
          </a:p>
        </p:txBody>
      </p:sp>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p:txBody>
          <a:bodyPr/>
          <a:lstStyle/>
          <a:p>
            <a:r>
              <a:rPr lang="en-US" dirty="0"/>
              <a:t>Offset Shaft - Point F</a:t>
            </a:r>
          </a:p>
        </p:txBody>
      </p:sp>
      <p:sp>
        <p:nvSpPr>
          <p:cNvPr id="10" name="TextBox 9">
            <a:extLst>
              <a:ext uri="{FF2B5EF4-FFF2-40B4-BE49-F238E27FC236}">
                <a16:creationId xmlns:a16="http://schemas.microsoft.com/office/drawing/2014/main" id="{9D5DA54B-8EAB-4255-91F8-DD336BC5A114}"/>
              </a:ext>
            </a:extLst>
          </p:cNvPr>
          <p:cNvSpPr txBox="1"/>
          <p:nvPr/>
        </p:nvSpPr>
        <p:spPr>
          <a:xfrm>
            <a:off x="2339752" y="2790880"/>
            <a:ext cx="1691578" cy="646331"/>
          </a:xfrm>
          <a:prstGeom prst="rect">
            <a:avLst/>
          </a:prstGeom>
          <a:noFill/>
          <a:ln>
            <a:noFill/>
          </a:ln>
        </p:spPr>
        <p:txBody>
          <a:bodyPr wrap="square" rtlCol="0">
            <a:spAutoFit/>
          </a:bodyPr>
          <a:lstStyle/>
          <a:p>
            <a:pPr algn="r" defTabSz="685800">
              <a:defRPr/>
            </a:pPr>
            <a:r>
              <a:rPr lang="en-GB" sz="1200" dirty="0">
                <a:solidFill>
                  <a:prstClr val="black"/>
                </a:solidFill>
                <a:latin typeface="Calibri" panose="020F0502020204030204"/>
              </a:rPr>
              <a:t>Approx. 400 m access tunnel from shaft to service cavern</a:t>
            </a:r>
          </a:p>
        </p:txBody>
      </p:sp>
      <p:cxnSp>
        <p:nvCxnSpPr>
          <p:cNvPr id="15" name="Straight Arrow Connector 14">
            <a:extLst>
              <a:ext uri="{FF2B5EF4-FFF2-40B4-BE49-F238E27FC236}">
                <a16:creationId xmlns:a16="http://schemas.microsoft.com/office/drawing/2014/main" id="{8A3FAC7E-218D-40B1-A5CB-708977CAF52F}"/>
              </a:ext>
            </a:extLst>
          </p:cNvPr>
          <p:cNvCxnSpPr>
            <a:cxnSpLocks/>
          </p:cNvCxnSpPr>
          <p:nvPr/>
        </p:nvCxnSpPr>
        <p:spPr>
          <a:xfrm>
            <a:off x="4427984" y="1731163"/>
            <a:ext cx="629209" cy="473898"/>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914F9476-D5CD-4F15-9109-BE674AE942C7}"/>
              </a:ext>
            </a:extLst>
          </p:cNvPr>
          <p:cNvSpPr txBox="1"/>
          <p:nvPr/>
        </p:nvSpPr>
        <p:spPr>
          <a:xfrm>
            <a:off x="2566136" y="1458338"/>
            <a:ext cx="2029779" cy="276999"/>
          </a:xfrm>
          <a:prstGeom prst="rect">
            <a:avLst/>
          </a:prstGeom>
          <a:noFill/>
          <a:ln>
            <a:noFill/>
          </a:ln>
        </p:spPr>
        <p:txBody>
          <a:bodyPr wrap="square" rtlCol="0">
            <a:spAutoFit/>
          </a:bodyPr>
          <a:lstStyle/>
          <a:p>
            <a:pPr algn="r" defTabSz="685800">
              <a:defRPr/>
            </a:pPr>
            <a:r>
              <a:rPr lang="en-GB" sz="1200" dirty="0">
                <a:solidFill>
                  <a:prstClr val="black"/>
                </a:solidFill>
                <a:latin typeface="Calibri" panose="020F0502020204030204"/>
              </a:rPr>
              <a:t>Shaft offset 400 m inside ring</a:t>
            </a:r>
          </a:p>
        </p:txBody>
      </p:sp>
      <p:sp>
        <p:nvSpPr>
          <p:cNvPr id="18" name="TextBox 17">
            <a:extLst>
              <a:ext uri="{FF2B5EF4-FFF2-40B4-BE49-F238E27FC236}">
                <a16:creationId xmlns:a16="http://schemas.microsoft.com/office/drawing/2014/main" id="{402539F5-1017-4A8B-80F3-BD5E1333C5DE}"/>
              </a:ext>
            </a:extLst>
          </p:cNvPr>
          <p:cNvSpPr txBox="1"/>
          <p:nvPr/>
        </p:nvSpPr>
        <p:spPr>
          <a:xfrm>
            <a:off x="390467" y="1500331"/>
            <a:ext cx="2029779" cy="646331"/>
          </a:xfrm>
          <a:prstGeom prst="rect">
            <a:avLst/>
          </a:prstGeom>
          <a:noFill/>
          <a:ln>
            <a:noFill/>
          </a:ln>
        </p:spPr>
        <p:txBody>
          <a:bodyPr wrap="square" rtlCol="0">
            <a:spAutoFit/>
          </a:bodyPr>
          <a:lstStyle/>
          <a:p>
            <a:pPr defTabSz="685800">
              <a:defRPr/>
            </a:pPr>
            <a:r>
              <a:rPr lang="en-GB" sz="1200" dirty="0">
                <a:solidFill>
                  <a:prstClr val="black"/>
                </a:solidFill>
                <a:latin typeface="Calibri" panose="020F0502020204030204"/>
              </a:rPr>
              <a:t>Offset will probably be required due to surface access constraints.	</a:t>
            </a:r>
          </a:p>
        </p:txBody>
      </p:sp>
      <p:sp>
        <p:nvSpPr>
          <p:cNvPr id="14" name="TextBox 13">
            <a:extLst>
              <a:ext uri="{FF2B5EF4-FFF2-40B4-BE49-F238E27FC236}">
                <a16:creationId xmlns:a16="http://schemas.microsoft.com/office/drawing/2014/main" id="{58E8946C-8913-C915-1B7F-C50DDFAE4BCC}"/>
              </a:ext>
            </a:extLst>
          </p:cNvPr>
          <p:cNvSpPr txBox="1"/>
          <p:nvPr/>
        </p:nvSpPr>
        <p:spPr>
          <a:xfrm>
            <a:off x="7806050" y="4894357"/>
            <a:ext cx="1800200" cy="276999"/>
          </a:xfrm>
          <a:prstGeom prst="rect">
            <a:avLst/>
          </a:prstGeom>
          <a:noFill/>
        </p:spPr>
        <p:txBody>
          <a:bodyPr wrap="square" rtlCol="0">
            <a:noAutofit/>
          </a:bodyPr>
          <a:lstStyle/>
          <a:p>
            <a:pPr algn="l">
              <a:lnSpc>
                <a:spcPts val="1238"/>
              </a:lnSpc>
            </a:pPr>
            <a:r>
              <a:rPr lang="en-GB" sz="600" dirty="0">
                <a:solidFill>
                  <a:srgbClr val="260507"/>
                </a:solidFill>
              </a:rPr>
              <a:t>Credit: </a:t>
            </a:r>
            <a:r>
              <a:rPr lang="es-ES" sz="600" dirty="0">
                <a:solidFill>
                  <a:srgbClr val="260507"/>
                </a:solidFill>
              </a:rPr>
              <a:t>Angel Navascues Cornago </a:t>
            </a:r>
            <a:endParaRPr lang="en-GB" sz="600" dirty="0">
              <a:solidFill>
                <a:srgbClr val="260507"/>
              </a:solidFill>
            </a:endParaRPr>
          </a:p>
        </p:txBody>
      </p:sp>
      <p:cxnSp>
        <p:nvCxnSpPr>
          <p:cNvPr id="12" name="Straight Arrow Connector 11">
            <a:extLst>
              <a:ext uri="{FF2B5EF4-FFF2-40B4-BE49-F238E27FC236}">
                <a16:creationId xmlns:a16="http://schemas.microsoft.com/office/drawing/2014/main" id="{92AA970D-10C5-A299-3644-9776B9603A29}"/>
              </a:ext>
            </a:extLst>
          </p:cNvPr>
          <p:cNvCxnSpPr>
            <a:cxnSpLocks/>
          </p:cNvCxnSpPr>
          <p:nvPr/>
        </p:nvCxnSpPr>
        <p:spPr>
          <a:xfrm>
            <a:off x="4031330" y="3136814"/>
            <a:ext cx="1044727" cy="114302"/>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4763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descr="A picture containing cosmetic&#10;&#10;Description automatically generated">
            <a:extLst>
              <a:ext uri="{FF2B5EF4-FFF2-40B4-BE49-F238E27FC236}">
                <a16:creationId xmlns:a16="http://schemas.microsoft.com/office/drawing/2014/main" id="{723A229E-0108-663C-DCA4-5507F13A6F0B}"/>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l="13380" t="5034" r="19596" b="4815"/>
          <a:stretch/>
        </p:blipFill>
        <p:spPr>
          <a:xfrm>
            <a:off x="542925" y="1383904"/>
            <a:ext cx="5599001" cy="3744599"/>
          </a:xfrm>
          <a:prstGeom prst="rect">
            <a:avLst/>
          </a:prstGeom>
        </p:spPr>
      </p:pic>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11</a:t>
            </a:fld>
            <a:endParaRPr lang="en-US" noProof="0" dirty="0"/>
          </a:p>
        </p:txBody>
      </p:sp>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p:txBody>
          <a:bodyPr/>
          <a:lstStyle/>
          <a:p>
            <a:r>
              <a:rPr lang="en-US" dirty="0"/>
              <a:t>Klystron Gallery - Point H</a:t>
            </a:r>
          </a:p>
        </p:txBody>
      </p:sp>
      <p:pic>
        <p:nvPicPr>
          <p:cNvPr id="12" name="Picture 11">
            <a:extLst>
              <a:ext uri="{FF2B5EF4-FFF2-40B4-BE49-F238E27FC236}">
                <a16:creationId xmlns:a16="http://schemas.microsoft.com/office/drawing/2014/main" id="{7A678B65-130E-4660-9C97-FCB0BC4A670F}"/>
              </a:ext>
            </a:extLst>
          </p:cNvPr>
          <p:cNvPicPr>
            <a:picLocks noChangeAspect="1"/>
          </p:cNvPicPr>
          <p:nvPr/>
        </p:nvPicPr>
        <p:blipFill>
          <a:blip r:embed="rId3"/>
          <a:stretch>
            <a:fillRect/>
          </a:stretch>
        </p:blipFill>
        <p:spPr>
          <a:xfrm>
            <a:off x="6610544" y="1094848"/>
            <a:ext cx="2346091" cy="3470852"/>
          </a:xfrm>
          <a:prstGeom prst="rect">
            <a:avLst/>
          </a:prstGeom>
        </p:spPr>
      </p:pic>
      <p:cxnSp>
        <p:nvCxnSpPr>
          <p:cNvPr id="13" name="Straight Arrow Connector 12">
            <a:extLst>
              <a:ext uri="{FF2B5EF4-FFF2-40B4-BE49-F238E27FC236}">
                <a16:creationId xmlns:a16="http://schemas.microsoft.com/office/drawing/2014/main" id="{FBE36DB0-FA72-4460-B002-CB7C53933544}"/>
              </a:ext>
            </a:extLst>
          </p:cNvPr>
          <p:cNvCxnSpPr>
            <a:cxnSpLocks/>
            <a:stCxn id="18" idx="3"/>
          </p:cNvCxnSpPr>
          <p:nvPr/>
        </p:nvCxnSpPr>
        <p:spPr>
          <a:xfrm>
            <a:off x="6998184" y="800937"/>
            <a:ext cx="149382" cy="475513"/>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7E21B404-8E6D-4BB5-906F-8A349027646C}"/>
              </a:ext>
            </a:extLst>
          </p:cNvPr>
          <p:cNvSpPr txBox="1"/>
          <p:nvPr/>
        </p:nvSpPr>
        <p:spPr>
          <a:xfrm>
            <a:off x="4968405" y="570104"/>
            <a:ext cx="2029779" cy="461665"/>
          </a:xfrm>
          <a:prstGeom prst="rect">
            <a:avLst/>
          </a:prstGeom>
          <a:noFill/>
          <a:ln>
            <a:noFill/>
          </a:ln>
        </p:spPr>
        <p:txBody>
          <a:bodyPr wrap="square" rtlCol="0">
            <a:spAutoFit/>
          </a:bodyPr>
          <a:lstStyle/>
          <a:p>
            <a:pPr algn="r" defTabSz="685809">
              <a:defRPr/>
            </a:pPr>
            <a:r>
              <a:rPr lang="en-GB" sz="1200" dirty="0">
                <a:solidFill>
                  <a:prstClr val="black"/>
                </a:solidFill>
                <a:latin typeface="Calibri" panose="020F0502020204030204"/>
              </a:rPr>
              <a:t>Klystron gallery </a:t>
            </a:r>
          </a:p>
          <a:p>
            <a:pPr algn="r" defTabSz="685809">
              <a:defRPr/>
            </a:pPr>
            <a:r>
              <a:rPr lang="en-GB" sz="1200" dirty="0">
                <a:solidFill>
                  <a:prstClr val="black"/>
                </a:solidFill>
                <a:latin typeface="Calibri" panose="020F0502020204030204"/>
              </a:rPr>
              <a:t>9.8 x 5.4 m</a:t>
            </a:r>
          </a:p>
        </p:txBody>
      </p:sp>
      <p:cxnSp>
        <p:nvCxnSpPr>
          <p:cNvPr id="19" name="Straight Arrow Connector 18">
            <a:extLst>
              <a:ext uri="{FF2B5EF4-FFF2-40B4-BE49-F238E27FC236}">
                <a16:creationId xmlns:a16="http://schemas.microsoft.com/office/drawing/2014/main" id="{1D40848D-060E-4312-B8ED-3C76EE12117A}"/>
              </a:ext>
            </a:extLst>
          </p:cNvPr>
          <p:cNvCxnSpPr>
            <a:cxnSpLocks/>
            <a:stCxn id="20" idx="3"/>
          </p:cNvCxnSpPr>
          <p:nvPr/>
        </p:nvCxnSpPr>
        <p:spPr>
          <a:xfrm flipV="1">
            <a:off x="6883034" y="2786640"/>
            <a:ext cx="278814" cy="138499"/>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1A9B12E9-F22C-498A-9631-F56CD2D7AA0C}"/>
              </a:ext>
            </a:extLst>
          </p:cNvPr>
          <p:cNvSpPr txBox="1"/>
          <p:nvPr/>
        </p:nvSpPr>
        <p:spPr>
          <a:xfrm>
            <a:off x="4853255" y="2786639"/>
            <a:ext cx="2029779" cy="276999"/>
          </a:xfrm>
          <a:prstGeom prst="rect">
            <a:avLst/>
          </a:prstGeom>
          <a:noFill/>
          <a:ln>
            <a:noFill/>
          </a:ln>
        </p:spPr>
        <p:txBody>
          <a:bodyPr wrap="square" rtlCol="0">
            <a:spAutoFit/>
          </a:bodyPr>
          <a:lstStyle/>
          <a:p>
            <a:pPr algn="r" defTabSz="685809">
              <a:defRPr/>
            </a:pPr>
            <a:r>
              <a:rPr lang="en-GB" sz="1200" dirty="0">
                <a:solidFill>
                  <a:prstClr val="black"/>
                </a:solidFill>
                <a:latin typeface="Calibri" panose="020F0502020204030204"/>
              </a:rPr>
              <a:t>Waveguide duct</a:t>
            </a:r>
          </a:p>
        </p:txBody>
      </p:sp>
      <p:cxnSp>
        <p:nvCxnSpPr>
          <p:cNvPr id="21" name="Straight Arrow Connector 20">
            <a:extLst>
              <a:ext uri="{FF2B5EF4-FFF2-40B4-BE49-F238E27FC236}">
                <a16:creationId xmlns:a16="http://schemas.microsoft.com/office/drawing/2014/main" id="{A6B872E8-B998-4727-81BE-D6F5EB1E962A}"/>
              </a:ext>
            </a:extLst>
          </p:cNvPr>
          <p:cNvCxnSpPr>
            <a:cxnSpLocks/>
            <a:stCxn id="22" idx="3"/>
          </p:cNvCxnSpPr>
          <p:nvPr/>
        </p:nvCxnSpPr>
        <p:spPr>
          <a:xfrm flipV="1">
            <a:off x="6757575" y="4142776"/>
            <a:ext cx="278813" cy="138499"/>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ACD00AAD-0DF6-4A80-B1C5-465A9CD2EF87}"/>
              </a:ext>
            </a:extLst>
          </p:cNvPr>
          <p:cNvSpPr txBox="1"/>
          <p:nvPr/>
        </p:nvSpPr>
        <p:spPr>
          <a:xfrm>
            <a:off x="4727796" y="4142775"/>
            <a:ext cx="2029779" cy="276999"/>
          </a:xfrm>
          <a:prstGeom prst="rect">
            <a:avLst/>
          </a:prstGeom>
          <a:noFill/>
          <a:ln>
            <a:noFill/>
          </a:ln>
        </p:spPr>
        <p:txBody>
          <a:bodyPr wrap="square" rtlCol="0">
            <a:spAutoFit/>
          </a:bodyPr>
          <a:lstStyle/>
          <a:p>
            <a:pPr algn="r" defTabSz="685809">
              <a:defRPr/>
            </a:pPr>
            <a:r>
              <a:rPr lang="en-GB" sz="1200" dirty="0">
                <a:solidFill>
                  <a:prstClr val="black"/>
                </a:solidFill>
                <a:latin typeface="Calibri" panose="020F0502020204030204"/>
              </a:rPr>
              <a:t>Machine tunnel, 6.3 m dia</a:t>
            </a:r>
          </a:p>
        </p:txBody>
      </p:sp>
      <p:cxnSp>
        <p:nvCxnSpPr>
          <p:cNvPr id="23" name="Straight Arrow Connector 22">
            <a:extLst>
              <a:ext uri="{FF2B5EF4-FFF2-40B4-BE49-F238E27FC236}">
                <a16:creationId xmlns:a16="http://schemas.microsoft.com/office/drawing/2014/main" id="{DD0243AE-40D1-44A7-890F-60DBB8F56FCF}"/>
              </a:ext>
            </a:extLst>
          </p:cNvPr>
          <p:cNvCxnSpPr>
            <a:cxnSpLocks/>
          </p:cNvCxnSpPr>
          <p:nvPr/>
        </p:nvCxnSpPr>
        <p:spPr>
          <a:xfrm flipH="1">
            <a:off x="8604448" y="1018820"/>
            <a:ext cx="96752" cy="544819"/>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B9D17B17-8697-44C1-8A87-18785651EA45}"/>
              </a:ext>
            </a:extLst>
          </p:cNvPr>
          <p:cNvSpPr txBox="1"/>
          <p:nvPr/>
        </p:nvSpPr>
        <p:spPr>
          <a:xfrm>
            <a:off x="7064012" y="759974"/>
            <a:ext cx="2029779" cy="276999"/>
          </a:xfrm>
          <a:prstGeom prst="rect">
            <a:avLst/>
          </a:prstGeom>
          <a:noFill/>
          <a:ln>
            <a:noFill/>
          </a:ln>
        </p:spPr>
        <p:txBody>
          <a:bodyPr wrap="square" rtlCol="0">
            <a:spAutoFit/>
          </a:bodyPr>
          <a:lstStyle/>
          <a:p>
            <a:pPr algn="r" defTabSz="685809">
              <a:defRPr/>
            </a:pPr>
            <a:r>
              <a:rPr lang="en-GB" sz="1200" dirty="0">
                <a:solidFill>
                  <a:prstClr val="black"/>
                </a:solidFill>
                <a:latin typeface="Calibri" panose="020F0502020204030204"/>
              </a:rPr>
              <a:t>Service staircase</a:t>
            </a:r>
          </a:p>
        </p:txBody>
      </p:sp>
      <p:sp>
        <p:nvSpPr>
          <p:cNvPr id="27" name="TextBox 26">
            <a:extLst>
              <a:ext uri="{FF2B5EF4-FFF2-40B4-BE49-F238E27FC236}">
                <a16:creationId xmlns:a16="http://schemas.microsoft.com/office/drawing/2014/main" id="{CDED26F8-F88C-4C0B-976E-C8FDCD8CC1A0}"/>
              </a:ext>
            </a:extLst>
          </p:cNvPr>
          <p:cNvSpPr txBox="1"/>
          <p:nvPr/>
        </p:nvSpPr>
        <p:spPr>
          <a:xfrm>
            <a:off x="2586357" y="1889283"/>
            <a:ext cx="2029779" cy="646331"/>
          </a:xfrm>
          <a:prstGeom prst="rect">
            <a:avLst/>
          </a:prstGeom>
          <a:noFill/>
          <a:ln>
            <a:noFill/>
          </a:ln>
        </p:spPr>
        <p:txBody>
          <a:bodyPr wrap="square" rtlCol="0">
            <a:spAutoFit/>
          </a:bodyPr>
          <a:lstStyle/>
          <a:p>
            <a:pPr algn="r" defTabSz="685809">
              <a:defRPr/>
            </a:pPr>
            <a:r>
              <a:rPr lang="en-GB" sz="1200" dirty="0">
                <a:solidFill>
                  <a:prstClr val="black"/>
                </a:solidFill>
                <a:latin typeface="Calibri" panose="020F0502020204030204"/>
              </a:rPr>
              <a:t>Service cavern offset 800 m from centre of FCC straight section </a:t>
            </a:r>
          </a:p>
        </p:txBody>
      </p:sp>
      <p:cxnSp>
        <p:nvCxnSpPr>
          <p:cNvPr id="28" name="Straight Arrow Connector 27">
            <a:extLst>
              <a:ext uri="{FF2B5EF4-FFF2-40B4-BE49-F238E27FC236}">
                <a16:creationId xmlns:a16="http://schemas.microsoft.com/office/drawing/2014/main" id="{F6F6F512-5F9F-468D-ADBC-EE3BFD13733E}"/>
              </a:ext>
            </a:extLst>
          </p:cNvPr>
          <p:cNvCxnSpPr>
            <a:cxnSpLocks/>
          </p:cNvCxnSpPr>
          <p:nvPr/>
        </p:nvCxnSpPr>
        <p:spPr>
          <a:xfrm>
            <a:off x="4427984" y="2535614"/>
            <a:ext cx="288277" cy="82824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B1B04CBB-5133-41F3-A5D9-8602D5EC29F9}"/>
              </a:ext>
            </a:extLst>
          </p:cNvPr>
          <p:cNvSpPr txBox="1"/>
          <p:nvPr/>
        </p:nvSpPr>
        <p:spPr>
          <a:xfrm>
            <a:off x="323529" y="3752369"/>
            <a:ext cx="1188575" cy="461665"/>
          </a:xfrm>
          <a:prstGeom prst="rect">
            <a:avLst/>
          </a:prstGeom>
          <a:noFill/>
          <a:ln>
            <a:noFill/>
          </a:ln>
        </p:spPr>
        <p:txBody>
          <a:bodyPr wrap="square" rtlCol="0">
            <a:spAutoFit/>
          </a:bodyPr>
          <a:lstStyle/>
          <a:p>
            <a:pPr algn="r" defTabSz="685809">
              <a:defRPr/>
            </a:pPr>
            <a:r>
              <a:rPr lang="en-GB" sz="1200" dirty="0">
                <a:solidFill>
                  <a:prstClr val="black"/>
                </a:solidFill>
                <a:latin typeface="Calibri" panose="020F0502020204030204"/>
              </a:rPr>
              <a:t>Klystron gallery</a:t>
            </a:r>
          </a:p>
          <a:p>
            <a:pPr algn="r" defTabSz="685809">
              <a:defRPr/>
            </a:pPr>
            <a:r>
              <a:rPr lang="en-GB" sz="1200" dirty="0">
                <a:solidFill>
                  <a:prstClr val="black"/>
                </a:solidFill>
                <a:latin typeface="Calibri" panose="020F0502020204030204"/>
              </a:rPr>
              <a:t>1078 m </a:t>
            </a:r>
          </a:p>
        </p:txBody>
      </p:sp>
      <p:sp>
        <p:nvSpPr>
          <p:cNvPr id="32" name="TextBox 31">
            <a:extLst>
              <a:ext uri="{FF2B5EF4-FFF2-40B4-BE49-F238E27FC236}">
                <a16:creationId xmlns:a16="http://schemas.microsoft.com/office/drawing/2014/main" id="{B545EBD9-48CA-4E57-ADD8-6D845E9DB14D}"/>
              </a:ext>
            </a:extLst>
          </p:cNvPr>
          <p:cNvSpPr txBox="1"/>
          <p:nvPr/>
        </p:nvSpPr>
        <p:spPr>
          <a:xfrm>
            <a:off x="1828853" y="4694460"/>
            <a:ext cx="1244151" cy="461665"/>
          </a:xfrm>
          <a:prstGeom prst="rect">
            <a:avLst/>
          </a:prstGeom>
          <a:noFill/>
          <a:ln>
            <a:noFill/>
          </a:ln>
        </p:spPr>
        <p:txBody>
          <a:bodyPr wrap="square" rtlCol="0">
            <a:spAutoFit/>
          </a:bodyPr>
          <a:lstStyle/>
          <a:p>
            <a:pPr algn="r" defTabSz="685809">
              <a:defRPr/>
            </a:pPr>
            <a:r>
              <a:rPr lang="en-GB" sz="1200" dirty="0">
                <a:solidFill>
                  <a:prstClr val="black"/>
                </a:solidFill>
                <a:latin typeface="Calibri" panose="020F0502020204030204"/>
              </a:rPr>
              <a:t>Machine tunnel 6.3 m</a:t>
            </a:r>
          </a:p>
        </p:txBody>
      </p:sp>
      <p:cxnSp>
        <p:nvCxnSpPr>
          <p:cNvPr id="33" name="Straight Arrow Connector 32">
            <a:extLst>
              <a:ext uri="{FF2B5EF4-FFF2-40B4-BE49-F238E27FC236}">
                <a16:creationId xmlns:a16="http://schemas.microsoft.com/office/drawing/2014/main" id="{6043AD69-436C-4728-8D33-757F84B005EE}"/>
              </a:ext>
            </a:extLst>
          </p:cNvPr>
          <p:cNvCxnSpPr>
            <a:cxnSpLocks/>
          </p:cNvCxnSpPr>
          <p:nvPr/>
        </p:nvCxnSpPr>
        <p:spPr>
          <a:xfrm flipH="1" flipV="1">
            <a:off x="1972870" y="4462384"/>
            <a:ext cx="94913" cy="276999"/>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0C028773-FD51-400B-A885-480006FA715C}"/>
              </a:ext>
            </a:extLst>
          </p:cNvPr>
          <p:cNvCxnSpPr>
            <a:cxnSpLocks/>
          </p:cNvCxnSpPr>
          <p:nvPr/>
        </p:nvCxnSpPr>
        <p:spPr>
          <a:xfrm>
            <a:off x="1530655" y="3962660"/>
            <a:ext cx="519756" cy="289761"/>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39765F97-8EBC-4881-A5A0-671F2887A9DD}"/>
              </a:ext>
            </a:extLst>
          </p:cNvPr>
          <p:cNvCxnSpPr>
            <a:cxnSpLocks/>
          </p:cNvCxnSpPr>
          <p:nvPr/>
        </p:nvCxnSpPr>
        <p:spPr>
          <a:xfrm>
            <a:off x="3313892" y="3005930"/>
            <a:ext cx="1016773" cy="298759"/>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7294EC47-6ADA-41F5-B958-7B90AF02D455}"/>
              </a:ext>
            </a:extLst>
          </p:cNvPr>
          <p:cNvSpPr txBox="1"/>
          <p:nvPr/>
        </p:nvSpPr>
        <p:spPr>
          <a:xfrm>
            <a:off x="1183988" y="2547151"/>
            <a:ext cx="2029779" cy="646331"/>
          </a:xfrm>
          <a:prstGeom prst="rect">
            <a:avLst/>
          </a:prstGeom>
          <a:noFill/>
          <a:ln>
            <a:noFill/>
          </a:ln>
        </p:spPr>
        <p:txBody>
          <a:bodyPr wrap="square" rtlCol="0">
            <a:spAutoFit/>
          </a:bodyPr>
          <a:lstStyle/>
          <a:p>
            <a:pPr algn="r" defTabSz="685809">
              <a:defRPr/>
            </a:pPr>
            <a:r>
              <a:rPr lang="en-GB" sz="1200" dirty="0">
                <a:solidFill>
                  <a:prstClr val="black"/>
                </a:solidFill>
                <a:latin typeface="Calibri" panose="020F0502020204030204"/>
              </a:rPr>
              <a:t>5.5 m diameter service tunnels to both Klystron gallery and machine tunnel</a:t>
            </a:r>
          </a:p>
        </p:txBody>
      </p:sp>
      <p:sp>
        <p:nvSpPr>
          <p:cNvPr id="2" name="TextBox 1">
            <a:extLst>
              <a:ext uri="{FF2B5EF4-FFF2-40B4-BE49-F238E27FC236}">
                <a16:creationId xmlns:a16="http://schemas.microsoft.com/office/drawing/2014/main" id="{29434372-FFA4-726A-1414-622C42BCA537}"/>
              </a:ext>
            </a:extLst>
          </p:cNvPr>
          <p:cNvSpPr txBox="1"/>
          <p:nvPr/>
        </p:nvSpPr>
        <p:spPr>
          <a:xfrm>
            <a:off x="3192137" y="3953100"/>
            <a:ext cx="1645191" cy="276999"/>
          </a:xfrm>
          <a:prstGeom prst="rect">
            <a:avLst/>
          </a:prstGeom>
          <a:noFill/>
          <a:ln>
            <a:noFill/>
          </a:ln>
        </p:spPr>
        <p:txBody>
          <a:bodyPr wrap="square" rtlCol="0">
            <a:spAutoFit/>
          </a:bodyPr>
          <a:lstStyle/>
          <a:p>
            <a:pPr defTabSz="685809">
              <a:defRPr/>
            </a:pPr>
            <a:r>
              <a:rPr lang="en-GB" sz="1200" dirty="0">
                <a:solidFill>
                  <a:prstClr val="black"/>
                </a:solidFill>
                <a:latin typeface="Calibri" panose="020F0502020204030204"/>
              </a:rPr>
              <a:t>220 waveguide ducts</a:t>
            </a:r>
          </a:p>
        </p:txBody>
      </p:sp>
      <p:cxnSp>
        <p:nvCxnSpPr>
          <p:cNvPr id="4" name="Straight Arrow Connector 3">
            <a:extLst>
              <a:ext uri="{FF2B5EF4-FFF2-40B4-BE49-F238E27FC236}">
                <a16:creationId xmlns:a16="http://schemas.microsoft.com/office/drawing/2014/main" id="{63EE8F4F-8F75-C88B-3B2C-C80E2898ABD8}"/>
              </a:ext>
            </a:extLst>
          </p:cNvPr>
          <p:cNvCxnSpPr>
            <a:cxnSpLocks/>
          </p:cNvCxnSpPr>
          <p:nvPr/>
        </p:nvCxnSpPr>
        <p:spPr>
          <a:xfrm flipH="1">
            <a:off x="2715367" y="4062746"/>
            <a:ext cx="476770" cy="0"/>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AC223AA9-2C61-A7F3-8917-40108AC2A874}"/>
              </a:ext>
            </a:extLst>
          </p:cNvPr>
          <p:cNvSpPr txBox="1"/>
          <p:nvPr/>
        </p:nvSpPr>
        <p:spPr>
          <a:xfrm>
            <a:off x="7156434" y="4496451"/>
            <a:ext cx="1800200" cy="276999"/>
          </a:xfrm>
          <a:prstGeom prst="rect">
            <a:avLst/>
          </a:prstGeom>
          <a:noFill/>
        </p:spPr>
        <p:txBody>
          <a:bodyPr wrap="square" rtlCol="0">
            <a:noAutofit/>
          </a:bodyPr>
          <a:lstStyle/>
          <a:p>
            <a:pPr>
              <a:lnSpc>
                <a:spcPts val="1238"/>
              </a:lnSpc>
            </a:pPr>
            <a:r>
              <a:rPr lang="en-GB" sz="600" dirty="0">
                <a:solidFill>
                  <a:srgbClr val="260507"/>
                </a:solidFill>
              </a:rPr>
              <a:t>Credit: Fani </a:t>
            </a:r>
            <a:r>
              <a:rPr lang="it-IT" sz="600" dirty="0">
                <a:solidFill>
                  <a:srgbClr val="260507"/>
                </a:solidFill>
              </a:rPr>
              <a:t>Valchkova-Georgieva</a:t>
            </a:r>
            <a:endParaRPr lang="en-GB" sz="600" dirty="0">
              <a:solidFill>
                <a:srgbClr val="260507"/>
              </a:solidFill>
            </a:endParaRPr>
          </a:p>
        </p:txBody>
      </p:sp>
      <p:sp>
        <p:nvSpPr>
          <p:cNvPr id="9" name="TextBox 8">
            <a:extLst>
              <a:ext uri="{FF2B5EF4-FFF2-40B4-BE49-F238E27FC236}">
                <a16:creationId xmlns:a16="http://schemas.microsoft.com/office/drawing/2014/main" id="{AE112092-21FF-3C73-37EF-81601974F6C3}"/>
              </a:ext>
            </a:extLst>
          </p:cNvPr>
          <p:cNvSpPr txBox="1"/>
          <p:nvPr/>
        </p:nvSpPr>
        <p:spPr>
          <a:xfrm>
            <a:off x="429367" y="1131590"/>
            <a:ext cx="2762770" cy="300082"/>
          </a:xfrm>
          <a:prstGeom prst="rect">
            <a:avLst/>
          </a:prstGeom>
          <a:noFill/>
        </p:spPr>
        <p:txBody>
          <a:bodyPr wrap="square">
            <a:spAutoFit/>
          </a:bodyPr>
          <a:lstStyle/>
          <a:p>
            <a:r>
              <a:rPr lang="en-GB" b="0" dirty="0"/>
              <a:t>1078 m length Klystron gallery</a:t>
            </a:r>
          </a:p>
        </p:txBody>
      </p:sp>
    </p:spTree>
    <p:extLst>
      <p:ext uri="{BB962C8B-B14F-4D97-AF65-F5344CB8AC3E}">
        <p14:creationId xmlns:p14="http://schemas.microsoft.com/office/powerpoint/2010/main" val="7149858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32" descr="A close-up of a pen&#10;&#10;Description automatically generated with low confidence">
            <a:extLst>
              <a:ext uri="{FF2B5EF4-FFF2-40B4-BE49-F238E27FC236}">
                <a16:creationId xmlns:a16="http://schemas.microsoft.com/office/drawing/2014/main" id="{05C24E87-6F2B-484A-BF0B-95C954771D56}"/>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395536" y="1635646"/>
            <a:ext cx="5716027" cy="3222193"/>
          </a:xfrm>
          <a:prstGeom prst="rect">
            <a:avLst/>
          </a:prstGeom>
        </p:spPr>
      </p:pic>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12</a:t>
            </a:fld>
            <a:endParaRPr lang="en-US" noProof="0" dirty="0"/>
          </a:p>
        </p:txBody>
      </p:sp>
      <p:sp>
        <p:nvSpPr>
          <p:cNvPr id="30" name="Text Placeholder 2">
            <a:extLst>
              <a:ext uri="{FF2B5EF4-FFF2-40B4-BE49-F238E27FC236}">
                <a16:creationId xmlns:a16="http://schemas.microsoft.com/office/drawing/2014/main" id="{7C9D8591-8116-4A34-AB04-354D428F6BA4}"/>
              </a:ext>
            </a:extLst>
          </p:cNvPr>
          <p:cNvSpPr>
            <a:spLocks noGrp="1"/>
          </p:cNvSpPr>
          <p:nvPr>
            <p:ph type="body" sz="quarter" idx="11"/>
          </p:nvPr>
        </p:nvSpPr>
        <p:spPr>
          <a:xfrm>
            <a:off x="437850" y="1169308"/>
            <a:ext cx="4023000" cy="212558"/>
          </a:xfrm>
        </p:spPr>
        <p:txBody>
          <a:bodyPr/>
          <a:lstStyle/>
          <a:p>
            <a:r>
              <a:rPr lang="en-GB" b="0" dirty="0"/>
              <a:t>1990 m length Klystron gallery</a:t>
            </a:r>
          </a:p>
        </p:txBody>
      </p:sp>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p:txBody>
          <a:bodyPr/>
          <a:lstStyle/>
          <a:p>
            <a:r>
              <a:rPr lang="en-US" dirty="0"/>
              <a:t>Klystron Gallery - Point L</a:t>
            </a:r>
          </a:p>
        </p:txBody>
      </p:sp>
      <p:pic>
        <p:nvPicPr>
          <p:cNvPr id="31" name="Picture 30">
            <a:extLst>
              <a:ext uri="{FF2B5EF4-FFF2-40B4-BE49-F238E27FC236}">
                <a16:creationId xmlns:a16="http://schemas.microsoft.com/office/drawing/2014/main" id="{3CDAE365-4352-4D50-9BE3-8D1762314FC2}"/>
              </a:ext>
            </a:extLst>
          </p:cNvPr>
          <p:cNvPicPr>
            <a:picLocks noChangeAspect="1"/>
          </p:cNvPicPr>
          <p:nvPr/>
        </p:nvPicPr>
        <p:blipFill>
          <a:blip r:embed="rId3"/>
          <a:stretch>
            <a:fillRect/>
          </a:stretch>
        </p:blipFill>
        <p:spPr>
          <a:xfrm>
            <a:off x="6610543" y="1094848"/>
            <a:ext cx="2346091" cy="3470852"/>
          </a:xfrm>
          <a:prstGeom prst="rect">
            <a:avLst/>
          </a:prstGeom>
        </p:spPr>
      </p:pic>
      <p:cxnSp>
        <p:nvCxnSpPr>
          <p:cNvPr id="12" name="Straight Arrow Connector 11">
            <a:extLst>
              <a:ext uri="{FF2B5EF4-FFF2-40B4-BE49-F238E27FC236}">
                <a16:creationId xmlns:a16="http://schemas.microsoft.com/office/drawing/2014/main" id="{B80FDA69-DFE3-4A40-A86F-0BAA40A16B0E}"/>
              </a:ext>
            </a:extLst>
          </p:cNvPr>
          <p:cNvCxnSpPr>
            <a:cxnSpLocks/>
            <a:stCxn id="13" idx="3"/>
          </p:cNvCxnSpPr>
          <p:nvPr/>
        </p:nvCxnSpPr>
        <p:spPr>
          <a:xfrm>
            <a:off x="7006563" y="784542"/>
            <a:ext cx="149381" cy="475512"/>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3470FA4-E329-4896-9161-E6E65B6EE0E4}"/>
              </a:ext>
            </a:extLst>
          </p:cNvPr>
          <p:cNvSpPr txBox="1"/>
          <p:nvPr/>
        </p:nvSpPr>
        <p:spPr>
          <a:xfrm>
            <a:off x="5724128" y="553709"/>
            <a:ext cx="1282435" cy="461665"/>
          </a:xfrm>
          <a:prstGeom prst="rect">
            <a:avLst/>
          </a:prstGeom>
          <a:noFill/>
          <a:ln>
            <a:noFill/>
          </a:ln>
        </p:spPr>
        <p:txBody>
          <a:bodyPr wrap="square" rtlCol="0">
            <a:spAutoFit/>
          </a:bodyPr>
          <a:lstStyle/>
          <a:p>
            <a:pPr algn="r" defTabSz="685800">
              <a:defRPr/>
            </a:pPr>
            <a:r>
              <a:rPr lang="en-GB" sz="1200" dirty="0">
                <a:solidFill>
                  <a:prstClr val="black"/>
                </a:solidFill>
                <a:latin typeface="Calibri" panose="020F0502020204030204"/>
              </a:rPr>
              <a:t>Klystron gallery </a:t>
            </a:r>
          </a:p>
          <a:p>
            <a:pPr algn="r" defTabSz="685800">
              <a:defRPr/>
            </a:pPr>
            <a:r>
              <a:rPr lang="en-GB" sz="1200" dirty="0">
                <a:solidFill>
                  <a:prstClr val="black"/>
                </a:solidFill>
                <a:latin typeface="Calibri" panose="020F0502020204030204"/>
              </a:rPr>
              <a:t>9.8 x 5.4 m</a:t>
            </a:r>
          </a:p>
        </p:txBody>
      </p:sp>
      <p:cxnSp>
        <p:nvCxnSpPr>
          <p:cNvPr id="15" name="Straight Arrow Connector 14">
            <a:extLst>
              <a:ext uri="{FF2B5EF4-FFF2-40B4-BE49-F238E27FC236}">
                <a16:creationId xmlns:a16="http://schemas.microsoft.com/office/drawing/2014/main" id="{3991AD89-A51B-4C4F-802F-9F997907DEC1}"/>
              </a:ext>
            </a:extLst>
          </p:cNvPr>
          <p:cNvCxnSpPr>
            <a:cxnSpLocks/>
            <a:stCxn id="16" idx="3"/>
          </p:cNvCxnSpPr>
          <p:nvPr/>
        </p:nvCxnSpPr>
        <p:spPr>
          <a:xfrm flipV="1">
            <a:off x="6883033" y="2786639"/>
            <a:ext cx="278814" cy="138500"/>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C17DA50D-DA9E-4159-BBE6-283BB776BA1D}"/>
              </a:ext>
            </a:extLst>
          </p:cNvPr>
          <p:cNvSpPr txBox="1"/>
          <p:nvPr/>
        </p:nvSpPr>
        <p:spPr>
          <a:xfrm>
            <a:off x="4853254" y="2786639"/>
            <a:ext cx="2029779" cy="276999"/>
          </a:xfrm>
          <a:prstGeom prst="rect">
            <a:avLst/>
          </a:prstGeom>
          <a:noFill/>
          <a:ln>
            <a:noFill/>
          </a:ln>
        </p:spPr>
        <p:txBody>
          <a:bodyPr wrap="square" rtlCol="0">
            <a:spAutoFit/>
          </a:bodyPr>
          <a:lstStyle/>
          <a:p>
            <a:pPr algn="r" defTabSz="685800">
              <a:defRPr/>
            </a:pPr>
            <a:r>
              <a:rPr lang="en-GB" sz="1200" dirty="0">
                <a:solidFill>
                  <a:prstClr val="black"/>
                </a:solidFill>
                <a:latin typeface="Calibri" panose="020F0502020204030204"/>
              </a:rPr>
              <a:t>Waveguide duct</a:t>
            </a:r>
          </a:p>
        </p:txBody>
      </p:sp>
      <p:cxnSp>
        <p:nvCxnSpPr>
          <p:cNvPr id="17" name="Straight Arrow Connector 16">
            <a:extLst>
              <a:ext uri="{FF2B5EF4-FFF2-40B4-BE49-F238E27FC236}">
                <a16:creationId xmlns:a16="http://schemas.microsoft.com/office/drawing/2014/main" id="{3FE7EA49-3540-4283-8E0B-C276021380E9}"/>
              </a:ext>
            </a:extLst>
          </p:cNvPr>
          <p:cNvCxnSpPr>
            <a:cxnSpLocks/>
            <a:stCxn id="18" idx="3"/>
          </p:cNvCxnSpPr>
          <p:nvPr/>
        </p:nvCxnSpPr>
        <p:spPr>
          <a:xfrm flipV="1">
            <a:off x="6760791" y="4114044"/>
            <a:ext cx="278814" cy="138500"/>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DE1579FB-4628-4045-AFE1-7A432A3C11C0}"/>
              </a:ext>
            </a:extLst>
          </p:cNvPr>
          <p:cNvSpPr txBox="1"/>
          <p:nvPr/>
        </p:nvSpPr>
        <p:spPr>
          <a:xfrm>
            <a:off x="4731012" y="4114044"/>
            <a:ext cx="2029779" cy="276999"/>
          </a:xfrm>
          <a:prstGeom prst="rect">
            <a:avLst/>
          </a:prstGeom>
          <a:noFill/>
          <a:ln>
            <a:noFill/>
          </a:ln>
        </p:spPr>
        <p:txBody>
          <a:bodyPr wrap="square" rtlCol="0">
            <a:spAutoFit/>
          </a:bodyPr>
          <a:lstStyle/>
          <a:p>
            <a:pPr algn="r" defTabSz="685800">
              <a:defRPr/>
            </a:pPr>
            <a:r>
              <a:rPr lang="en-GB" sz="1200" dirty="0">
                <a:solidFill>
                  <a:prstClr val="black"/>
                </a:solidFill>
                <a:latin typeface="Calibri" panose="020F0502020204030204"/>
              </a:rPr>
              <a:t>Machine tunnel, 5.5 m </a:t>
            </a:r>
            <a:r>
              <a:rPr lang="en-GB" sz="1200" dirty="0" err="1">
                <a:solidFill>
                  <a:prstClr val="black"/>
                </a:solidFill>
                <a:latin typeface="Calibri" panose="020F0502020204030204"/>
              </a:rPr>
              <a:t>dia</a:t>
            </a:r>
            <a:endParaRPr lang="en-GB" sz="1200" dirty="0">
              <a:solidFill>
                <a:prstClr val="black"/>
              </a:solidFill>
              <a:latin typeface="Calibri" panose="020F0502020204030204"/>
            </a:endParaRPr>
          </a:p>
        </p:txBody>
      </p:sp>
      <p:cxnSp>
        <p:nvCxnSpPr>
          <p:cNvPr id="19" name="Straight Arrow Connector 18">
            <a:extLst>
              <a:ext uri="{FF2B5EF4-FFF2-40B4-BE49-F238E27FC236}">
                <a16:creationId xmlns:a16="http://schemas.microsoft.com/office/drawing/2014/main" id="{8FD2E010-592E-4F64-AE89-C70D2CAA820F}"/>
              </a:ext>
            </a:extLst>
          </p:cNvPr>
          <p:cNvCxnSpPr>
            <a:cxnSpLocks/>
          </p:cNvCxnSpPr>
          <p:nvPr/>
        </p:nvCxnSpPr>
        <p:spPr>
          <a:xfrm flipH="1">
            <a:off x="8604448" y="1018819"/>
            <a:ext cx="96752" cy="544819"/>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FD5AB8A7-B2C1-451C-9F98-9C8FC07B6C3C}"/>
              </a:ext>
            </a:extLst>
          </p:cNvPr>
          <p:cNvSpPr txBox="1"/>
          <p:nvPr/>
        </p:nvSpPr>
        <p:spPr>
          <a:xfrm>
            <a:off x="7161847" y="741820"/>
            <a:ext cx="2029779" cy="276999"/>
          </a:xfrm>
          <a:prstGeom prst="rect">
            <a:avLst/>
          </a:prstGeom>
          <a:noFill/>
          <a:ln>
            <a:noFill/>
          </a:ln>
        </p:spPr>
        <p:txBody>
          <a:bodyPr wrap="square" rtlCol="0">
            <a:spAutoFit/>
          </a:bodyPr>
          <a:lstStyle/>
          <a:p>
            <a:pPr algn="r" defTabSz="685800">
              <a:defRPr/>
            </a:pPr>
            <a:r>
              <a:rPr lang="en-GB" sz="1200" dirty="0">
                <a:solidFill>
                  <a:prstClr val="black"/>
                </a:solidFill>
                <a:latin typeface="Calibri" panose="020F0502020204030204"/>
              </a:rPr>
              <a:t>Service staircase</a:t>
            </a:r>
          </a:p>
        </p:txBody>
      </p:sp>
      <p:sp>
        <p:nvSpPr>
          <p:cNvPr id="23" name="TextBox 22">
            <a:extLst>
              <a:ext uri="{FF2B5EF4-FFF2-40B4-BE49-F238E27FC236}">
                <a16:creationId xmlns:a16="http://schemas.microsoft.com/office/drawing/2014/main" id="{88086EB2-7964-413D-9BFE-2F0BDE4515D8}"/>
              </a:ext>
            </a:extLst>
          </p:cNvPr>
          <p:cNvSpPr txBox="1"/>
          <p:nvPr/>
        </p:nvSpPr>
        <p:spPr>
          <a:xfrm>
            <a:off x="-115298" y="3499637"/>
            <a:ext cx="2029779" cy="461665"/>
          </a:xfrm>
          <a:prstGeom prst="rect">
            <a:avLst/>
          </a:prstGeom>
          <a:noFill/>
          <a:ln>
            <a:noFill/>
          </a:ln>
        </p:spPr>
        <p:txBody>
          <a:bodyPr wrap="square" rtlCol="0">
            <a:spAutoFit/>
          </a:bodyPr>
          <a:lstStyle/>
          <a:p>
            <a:pPr algn="r" defTabSz="685800">
              <a:defRPr/>
            </a:pPr>
            <a:r>
              <a:rPr lang="en-GB" sz="1200" dirty="0">
                <a:solidFill>
                  <a:prstClr val="black"/>
                </a:solidFill>
                <a:latin typeface="Calibri" panose="020F0502020204030204"/>
              </a:rPr>
              <a:t>Klystron gallery</a:t>
            </a:r>
          </a:p>
          <a:p>
            <a:pPr algn="r" defTabSz="685800">
              <a:defRPr/>
            </a:pPr>
            <a:r>
              <a:rPr lang="en-GB" sz="1200" dirty="0">
                <a:solidFill>
                  <a:prstClr val="black"/>
                </a:solidFill>
                <a:latin typeface="Calibri" panose="020F0502020204030204"/>
              </a:rPr>
              <a:t>1990 m</a:t>
            </a:r>
          </a:p>
        </p:txBody>
      </p:sp>
      <p:sp>
        <p:nvSpPr>
          <p:cNvPr id="24" name="TextBox 23">
            <a:extLst>
              <a:ext uri="{FF2B5EF4-FFF2-40B4-BE49-F238E27FC236}">
                <a16:creationId xmlns:a16="http://schemas.microsoft.com/office/drawing/2014/main" id="{5CA65874-32C6-42BC-A2B9-A92B0570E366}"/>
              </a:ext>
            </a:extLst>
          </p:cNvPr>
          <p:cNvSpPr txBox="1"/>
          <p:nvPr/>
        </p:nvSpPr>
        <p:spPr>
          <a:xfrm>
            <a:off x="906052" y="4623119"/>
            <a:ext cx="2029779" cy="276999"/>
          </a:xfrm>
          <a:prstGeom prst="rect">
            <a:avLst/>
          </a:prstGeom>
          <a:noFill/>
          <a:ln>
            <a:noFill/>
          </a:ln>
        </p:spPr>
        <p:txBody>
          <a:bodyPr wrap="square" rtlCol="0">
            <a:spAutoFit/>
          </a:bodyPr>
          <a:lstStyle/>
          <a:p>
            <a:pPr algn="r" defTabSz="685809">
              <a:defRPr/>
            </a:pPr>
            <a:r>
              <a:rPr lang="en-GB" sz="1200" dirty="0">
                <a:solidFill>
                  <a:prstClr val="black"/>
                </a:solidFill>
                <a:latin typeface="Calibri" panose="020F0502020204030204"/>
              </a:rPr>
              <a:t>Machine tunnel</a:t>
            </a:r>
          </a:p>
        </p:txBody>
      </p:sp>
      <p:cxnSp>
        <p:nvCxnSpPr>
          <p:cNvPr id="25" name="Straight Arrow Connector 24">
            <a:extLst>
              <a:ext uri="{FF2B5EF4-FFF2-40B4-BE49-F238E27FC236}">
                <a16:creationId xmlns:a16="http://schemas.microsoft.com/office/drawing/2014/main" id="{69E779E4-3BDD-4157-BE6B-F3B455DE1ECA}"/>
              </a:ext>
            </a:extLst>
          </p:cNvPr>
          <p:cNvCxnSpPr>
            <a:cxnSpLocks/>
            <a:stCxn id="24" idx="0"/>
          </p:cNvCxnSpPr>
          <p:nvPr/>
        </p:nvCxnSpPr>
        <p:spPr>
          <a:xfrm flipH="1" flipV="1">
            <a:off x="1763688" y="4391043"/>
            <a:ext cx="157254" cy="232076"/>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0437C17A-5A2F-4921-98B4-EAD5347FFE66}"/>
              </a:ext>
            </a:extLst>
          </p:cNvPr>
          <p:cNvCxnSpPr>
            <a:cxnSpLocks/>
            <a:stCxn id="23" idx="3"/>
          </p:cNvCxnSpPr>
          <p:nvPr/>
        </p:nvCxnSpPr>
        <p:spPr>
          <a:xfrm>
            <a:off x="1914481" y="3730470"/>
            <a:ext cx="383147" cy="151261"/>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5D598752-2383-48FD-A63E-3718EA783561}"/>
              </a:ext>
            </a:extLst>
          </p:cNvPr>
          <p:cNvCxnSpPr>
            <a:cxnSpLocks/>
          </p:cNvCxnSpPr>
          <p:nvPr/>
        </p:nvCxnSpPr>
        <p:spPr>
          <a:xfrm>
            <a:off x="3359993" y="2786639"/>
            <a:ext cx="275903" cy="595126"/>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021020A1-EBDC-41BC-809A-5EFDB4A8FAB1}"/>
              </a:ext>
            </a:extLst>
          </p:cNvPr>
          <p:cNvSpPr txBox="1"/>
          <p:nvPr/>
        </p:nvSpPr>
        <p:spPr>
          <a:xfrm>
            <a:off x="1187625" y="2476235"/>
            <a:ext cx="2172368" cy="461665"/>
          </a:xfrm>
          <a:prstGeom prst="rect">
            <a:avLst/>
          </a:prstGeom>
          <a:noFill/>
          <a:ln>
            <a:noFill/>
          </a:ln>
        </p:spPr>
        <p:txBody>
          <a:bodyPr wrap="square" rtlCol="0">
            <a:spAutoFit/>
          </a:bodyPr>
          <a:lstStyle/>
          <a:p>
            <a:pPr algn="r" defTabSz="685800">
              <a:defRPr/>
            </a:pPr>
            <a:r>
              <a:rPr lang="en-GB" sz="1200" dirty="0">
                <a:solidFill>
                  <a:prstClr val="black"/>
                </a:solidFill>
                <a:latin typeface="Calibri" panose="020F0502020204030204"/>
              </a:rPr>
              <a:t>Service tunnels to both Klystron gallery and machine tunnel</a:t>
            </a:r>
          </a:p>
        </p:txBody>
      </p:sp>
      <p:sp>
        <p:nvSpPr>
          <p:cNvPr id="29" name="TextBox 28">
            <a:extLst>
              <a:ext uri="{FF2B5EF4-FFF2-40B4-BE49-F238E27FC236}">
                <a16:creationId xmlns:a16="http://schemas.microsoft.com/office/drawing/2014/main" id="{BB17C920-72E9-4FD3-8581-BA74140DCB8F}"/>
              </a:ext>
            </a:extLst>
          </p:cNvPr>
          <p:cNvSpPr txBox="1"/>
          <p:nvPr/>
        </p:nvSpPr>
        <p:spPr>
          <a:xfrm>
            <a:off x="4283969" y="3460497"/>
            <a:ext cx="1728192" cy="461665"/>
          </a:xfrm>
          <a:prstGeom prst="rect">
            <a:avLst/>
          </a:prstGeom>
          <a:noFill/>
          <a:ln>
            <a:noFill/>
          </a:ln>
        </p:spPr>
        <p:txBody>
          <a:bodyPr wrap="square" rtlCol="0">
            <a:spAutoFit/>
          </a:bodyPr>
          <a:lstStyle/>
          <a:p>
            <a:pPr defTabSz="685800">
              <a:defRPr/>
            </a:pPr>
            <a:r>
              <a:rPr lang="en-GB" sz="1200" dirty="0">
                <a:solidFill>
                  <a:prstClr val="black"/>
                </a:solidFill>
                <a:latin typeface="Calibri" panose="020F0502020204030204"/>
              </a:rPr>
              <a:t>Service cavern in centre of straight section</a:t>
            </a:r>
          </a:p>
        </p:txBody>
      </p:sp>
      <p:cxnSp>
        <p:nvCxnSpPr>
          <p:cNvPr id="32" name="Straight Arrow Connector 31">
            <a:extLst>
              <a:ext uri="{FF2B5EF4-FFF2-40B4-BE49-F238E27FC236}">
                <a16:creationId xmlns:a16="http://schemas.microsoft.com/office/drawing/2014/main" id="{CCCB07FB-B98F-4482-BB69-A178C3A36ABC}"/>
              </a:ext>
            </a:extLst>
          </p:cNvPr>
          <p:cNvCxnSpPr>
            <a:cxnSpLocks/>
            <a:stCxn id="29" idx="1"/>
          </p:cNvCxnSpPr>
          <p:nvPr/>
        </p:nvCxnSpPr>
        <p:spPr>
          <a:xfrm flipH="1" flipV="1">
            <a:off x="3978316" y="3547139"/>
            <a:ext cx="305653" cy="144191"/>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B3F54C02-695C-A748-3ED6-19ECAAF1FDFE}"/>
              </a:ext>
            </a:extLst>
          </p:cNvPr>
          <p:cNvSpPr txBox="1"/>
          <p:nvPr/>
        </p:nvSpPr>
        <p:spPr>
          <a:xfrm>
            <a:off x="7156434" y="4496450"/>
            <a:ext cx="1800200" cy="276999"/>
          </a:xfrm>
          <a:prstGeom prst="rect">
            <a:avLst/>
          </a:prstGeom>
          <a:noFill/>
        </p:spPr>
        <p:txBody>
          <a:bodyPr wrap="square" rtlCol="0">
            <a:noAutofit/>
          </a:bodyPr>
          <a:lstStyle/>
          <a:p>
            <a:pPr algn="l">
              <a:lnSpc>
                <a:spcPts val="1238"/>
              </a:lnSpc>
            </a:pPr>
            <a:r>
              <a:rPr lang="en-GB" sz="600" dirty="0">
                <a:solidFill>
                  <a:srgbClr val="260507"/>
                </a:solidFill>
              </a:rPr>
              <a:t>Credit: Fani </a:t>
            </a:r>
            <a:r>
              <a:rPr lang="it-IT" sz="600" dirty="0">
                <a:solidFill>
                  <a:srgbClr val="260507"/>
                </a:solidFill>
              </a:rPr>
              <a:t>Valchkova-Georgieva</a:t>
            </a:r>
            <a:endParaRPr lang="en-GB" sz="600" dirty="0">
              <a:solidFill>
                <a:srgbClr val="260507"/>
              </a:solidFill>
            </a:endParaRPr>
          </a:p>
        </p:txBody>
      </p:sp>
    </p:spTree>
    <p:extLst>
      <p:ext uri="{BB962C8B-B14F-4D97-AF65-F5344CB8AC3E}">
        <p14:creationId xmlns:p14="http://schemas.microsoft.com/office/powerpoint/2010/main" val="36943398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42">
            <a:extLst>
              <a:ext uri="{FF2B5EF4-FFF2-40B4-BE49-F238E27FC236}">
                <a16:creationId xmlns:a16="http://schemas.microsoft.com/office/drawing/2014/main" id="{7C1CEFE8-265E-1EB4-E468-93F320216A09}"/>
              </a:ext>
            </a:extLst>
          </p:cNvPr>
          <p:cNvPicPr>
            <a:picLocks noChangeAspect="1"/>
          </p:cNvPicPr>
          <p:nvPr/>
        </p:nvPicPr>
        <p:blipFill rotWithShape="1">
          <a:blip r:embed="rId2"/>
          <a:srcRect t="5400" b="-2621"/>
          <a:stretch/>
        </p:blipFill>
        <p:spPr>
          <a:xfrm>
            <a:off x="1547664" y="915566"/>
            <a:ext cx="5720071" cy="1440160"/>
          </a:xfrm>
          <a:prstGeom prst="rect">
            <a:avLst/>
          </a:prstGeom>
        </p:spPr>
      </p:pic>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534764" y="97423"/>
            <a:ext cx="500015" cy="163365"/>
          </a:xfrm>
        </p:spPr>
        <p:txBody>
          <a:bodyPr/>
          <a:lstStyle/>
          <a:p>
            <a:fld id="{88A1DFE4-5FC5-43BD-BB7E-75EAD82B965F}" type="slidenum">
              <a:rPr lang="en-US" noProof="0" smtClean="0"/>
              <a:pPr/>
              <a:t>13</a:t>
            </a:fld>
            <a:endParaRPr lang="en-US" noProof="0" dirty="0"/>
          </a:p>
        </p:txBody>
      </p:sp>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609236" y="260788"/>
            <a:ext cx="6145424" cy="402763"/>
          </a:xfrm>
        </p:spPr>
        <p:txBody>
          <a:bodyPr/>
          <a:lstStyle/>
          <a:p>
            <a:r>
              <a:rPr lang="en-US" sz="2400" dirty="0"/>
              <a:t>Tunnel widening at Experimental Points</a:t>
            </a:r>
          </a:p>
        </p:txBody>
      </p:sp>
      <p:cxnSp>
        <p:nvCxnSpPr>
          <p:cNvPr id="53" name="Straight Arrow Connector 52">
            <a:extLst>
              <a:ext uri="{FF2B5EF4-FFF2-40B4-BE49-F238E27FC236}">
                <a16:creationId xmlns:a16="http://schemas.microsoft.com/office/drawing/2014/main" id="{CA074CC1-4FA8-5BB5-057F-1DF211E542AD}"/>
              </a:ext>
            </a:extLst>
          </p:cNvPr>
          <p:cNvCxnSpPr>
            <a:cxnSpLocks/>
          </p:cNvCxnSpPr>
          <p:nvPr/>
        </p:nvCxnSpPr>
        <p:spPr>
          <a:xfrm flipH="1" flipV="1">
            <a:off x="6084168" y="2242936"/>
            <a:ext cx="670492" cy="90487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59" name="Straight Arrow Connector 58">
            <a:extLst>
              <a:ext uri="{FF2B5EF4-FFF2-40B4-BE49-F238E27FC236}">
                <a16:creationId xmlns:a16="http://schemas.microsoft.com/office/drawing/2014/main" id="{7EE4E3EC-F1F3-41FA-D451-DC9A0CFD2F8F}"/>
              </a:ext>
            </a:extLst>
          </p:cNvPr>
          <p:cNvCxnSpPr>
            <a:cxnSpLocks/>
          </p:cNvCxnSpPr>
          <p:nvPr/>
        </p:nvCxnSpPr>
        <p:spPr>
          <a:xfrm flipH="1" flipV="1">
            <a:off x="3682911" y="2216822"/>
            <a:ext cx="528470" cy="82521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61" name="Straight Arrow Connector 60">
            <a:extLst>
              <a:ext uri="{FF2B5EF4-FFF2-40B4-BE49-F238E27FC236}">
                <a16:creationId xmlns:a16="http://schemas.microsoft.com/office/drawing/2014/main" id="{7AAEF2E9-BC62-B30C-34C4-3E5BB86FD79E}"/>
              </a:ext>
            </a:extLst>
          </p:cNvPr>
          <p:cNvCxnSpPr>
            <a:cxnSpLocks/>
          </p:cNvCxnSpPr>
          <p:nvPr/>
        </p:nvCxnSpPr>
        <p:spPr>
          <a:xfrm flipV="1">
            <a:off x="1917102" y="2216822"/>
            <a:ext cx="327394" cy="79914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grpSp>
        <p:nvGrpSpPr>
          <p:cNvPr id="3" name="Group 2">
            <a:extLst>
              <a:ext uri="{FF2B5EF4-FFF2-40B4-BE49-F238E27FC236}">
                <a16:creationId xmlns:a16="http://schemas.microsoft.com/office/drawing/2014/main" id="{FED49770-1DA9-AFE5-14B5-A88E05FC9C42}"/>
              </a:ext>
            </a:extLst>
          </p:cNvPr>
          <p:cNvGrpSpPr/>
          <p:nvPr/>
        </p:nvGrpSpPr>
        <p:grpSpPr>
          <a:xfrm>
            <a:off x="6012160" y="3042035"/>
            <a:ext cx="2287575" cy="1368152"/>
            <a:chOff x="6012160" y="3042035"/>
            <a:chExt cx="2287575" cy="1368152"/>
          </a:xfrm>
        </p:grpSpPr>
        <p:pic>
          <p:nvPicPr>
            <p:cNvPr id="47" name="Picture 46">
              <a:extLst>
                <a:ext uri="{FF2B5EF4-FFF2-40B4-BE49-F238E27FC236}">
                  <a16:creationId xmlns:a16="http://schemas.microsoft.com/office/drawing/2014/main" id="{8C9FCDC5-DB9F-3E81-CAE6-1D42BC33FFBE}"/>
                </a:ext>
              </a:extLst>
            </p:cNvPr>
            <p:cNvPicPr>
              <a:picLocks noChangeAspect="1"/>
            </p:cNvPicPr>
            <p:nvPr/>
          </p:nvPicPr>
          <p:blipFill>
            <a:blip r:embed="rId3"/>
            <a:stretch>
              <a:fillRect/>
            </a:stretch>
          </p:blipFill>
          <p:spPr>
            <a:xfrm>
              <a:off x="6012160" y="3042035"/>
              <a:ext cx="2287575" cy="1368152"/>
            </a:xfrm>
            <a:prstGeom prst="rect">
              <a:avLst/>
            </a:prstGeom>
          </p:spPr>
        </p:pic>
        <p:sp>
          <p:nvSpPr>
            <p:cNvPr id="2" name="Rectangle 1">
              <a:extLst>
                <a:ext uri="{FF2B5EF4-FFF2-40B4-BE49-F238E27FC236}">
                  <a16:creationId xmlns:a16="http://schemas.microsoft.com/office/drawing/2014/main" id="{8B0D2E38-A83E-28F6-5C5F-2B5CDA29965E}"/>
                </a:ext>
              </a:extLst>
            </p:cNvPr>
            <p:cNvSpPr/>
            <p:nvPr/>
          </p:nvSpPr>
          <p:spPr>
            <a:xfrm>
              <a:off x="6475647" y="3511215"/>
              <a:ext cx="1584176"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9" name="Group 8">
            <a:extLst>
              <a:ext uri="{FF2B5EF4-FFF2-40B4-BE49-F238E27FC236}">
                <a16:creationId xmlns:a16="http://schemas.microsoft.com/office/drawing/2014/main" id="{DFE4CFEC-D56D-87D4-7F3B-68FBA5F8A49B}"/>
              </a:ext>
            </a:extLst>
          </p:cNvPr>
          <p:cNvGrpSpPr/>
          <p:nvPr/>
        </p:nvGrpSpPr>
        <p:grpSpPr>
          <a:xfrm>
            <a:off x="3161333" y="2989808"/>
            <a:ext cx="2488463" cy="1500676"/>
            <a:chOff x="3161333" y="2989808"/>
            <a:chExt cx="2488463" cy="1500676"/>
          </a:xfrm>
        </p:grpSpPr>
        <p:pic>
          <p:nvPicPr>
            <p:cNvPr id="49" name="Picture 48">
              <a:extLst>
                <a:ext uri="{FF2B5EF4-FFF2-40B4-BE49-F238E27FC236}">
                  <a16:creationId xmlns:a16="http://schemas.microsoft.com/office/drawing/2014/main" id="{DB396E8E-A251-151F-3E81-CECC918968CD}"/>
                </a:ext>
              </a:extLst>
            </p:cNvPr>
            <p:cNvPicPr>
              <a:picLocks noChangeAspect="1"/>
            </p:cNvPicPr>
            <p:nvPr/>
          </p:nvPicPr>
          <p:blipFill>
            <a:blip r:embed="rId4"/>
            <a:stretch>
              <a:fillRect/>
            </a:stretch>
          </p:blipFill>
          <p:spPr>
            <a:xfrm>
              <a:off x="3161333" y="2989808"/>
              <a:ext cx="2488463" cy="1500676"/>
            </a:xfrm>
            <a:prstGeom prst="rect">
              <a:avLst/>
            </a:prstGeom>
          </p:spPr>
        </p:pic>
        <p:sp>
          <p:nvSpPr>
            <p:cNvPr id="4" name="Rectangle 3">
              <a:extLst>
                <a:ext uri="{FF2B5EF4-FFF2-40B4-BE49-F238E27FC236}">
                  <a16:creationId xmlns:a16="http://schemas.microsoft.com/office/drawing/2014/main" id="{B563FFC8-4C85-AC82-E5EE-B547CDCACCDC}"/>
                </a:ext>
              </a:extLst>
            </p:cNvPr>
            <p:cNvSpPr/>
            <p:nvPr/>
          </p:nvSpPr>
          <p:spPr>
            <a:xfrm>
              <a:off x="3613476" y="3600014"/>
              <a:ext cx="1584176"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8" name="Group 7">
            <a:extLst>
              <a:ext uri="{FF2B5EF4-FFF2-40B4-BE49-F238E27FC236}">
                <a16:creationId xmlns:a16="http://schemas.microsoft.com/office/drawing/2014/main" id="{56415D31-EB76-C978-BA67-52E2E1459878}"/>
              </a:ext>
            </a:extLst>
          </p:cNvPr>
          <p:cNvGrpSpPr/>
          <p:nvPr/>
        </p:nvGrpSpPr>
        <p:grpSpPr>
          <a:xfrm>
            <a:off x="442800" y="2989808"/>
            <a:ext cx="2356170" cy="1472607"/>
            <a:chOff x="442800" y="2989808"/>
            <a:chExt cx="2356170" cy="1472607"/>
          </a:xfrm>
        </p:grpSpPr>
        <p:pic>
          <p:nvPicPr>
            <p:cNvPr id="51" name="Picture 50">
              <a:extLst>
                <a:ext uri="{FF2B5EF4-FFF2-40B4-BE49-F238E27FC236}">
                  <a16:creationId xmlns:a16="http://schemas.microsoft.com/office/drawing/2014/main" id="{79948750-7F5D-B0AE-ED95-3652C5B75008}"/>
                </a:ext>
              </a:extLst>
            </p:cNvPr>
            <p:cNvPicPr>
              <a:picLocks noChangeAspect="1"/>
            </p:cNvPicPr>
            <p:nvPr/>
          </p:nvPicPr>
          <p:blipFill>
            <a:blip r:embed="rId5"/>
            <a:stretch>
              <a:fillRect/>
            </a:stretch>
          </p:blipFill>
          <p:spPr>
            <a:xfrm>
              <a:off x="442800" y="2989808"/>
              <a:ext cx="2356170" cy="1472607"/>
            </a:xfrm>
            <a:prstGeom prst="rect">
              <a:avLst/>
            </a:prstGeom>
          </p:spPr>
        </p:pic>
        <p:sp>
          <p:nvSpPr>
            <p:cNvPr id="6" name="Rectangle 5">
              <a:extLst>
                <a:ext uri="{FF2B5EF4-FFF2-40B4-BE49-F238E27FC236}">
                  <a16:creationId xmlns:a16="http://schemas.microsoft.com/office/drawing/2014/main" id="{BA2C23F2-2F15-DF6C-8EAA-8E2D6C245159}"/>
                </a:ext>
              </a:extLst>
            </p:cNvPr>
            <p:cNvSpPr/>
            <p:nvPr/>
          </p:nvSpPr>
          <p:spPr>
            <a:xfrm>
              <a:off x="1214793" y="3562887"/>
              <a:ext cx="1340983"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A5FFDF9C-A496-CED1-CBB5-B6B8EE19E87B}"/>
                </a:ext>
              </a:extLst>
            </p:cNvPr>
            <p:cNvSpPr/>
            <p:nvPr/>
          </p:nvSpPr>
          <p:spPr>
            <a:xfrm>
              <a:off x="781723" y="3718274"/>
              <a:ext cx="82912" cy="1326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8601000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2843808" y="65367"/>
            <a:ext cx="3528392" cy="553790"/>
          </a:xfrm>
        </p:spPr>
        <p:txBody>
          <a:bodyPr/>
          <a:lstStyle/>
          <a:p>
            <a:r>
              <a:rPr lang="en-US" sz="2000" b="1" dirty="0"/>
              <a:t>Construction Techniques</a:t>
            </a:r>
            <a:endParaRPr lang="en-US" sz="2000" dirty="0"/>
          </a:p>
        </p:txBody>
      </p:sp>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pPr marL="0" marR="0" lvl="0" indent="0" algn="r" defTabSz="685727" rtl="0" eaLnBrk="1" fontAlgn="auto" latinLnBrk="0" hangingPunct="1">
              <a:lnSpc>
                <a:spcPts val="1238"/>
              </a:lnSpc>
              <a:spcBef>
                <a:spcPts val="0"/>
              </a:spcBef>
              <a:spcAft>
                <a:spcPts val="0"/>
              </a:spcAft>
              <a:buClrTx/>
              <a:buSzTx/>
              <a:buFontTx/>
              <a:buNone/>
              <a:tabLst/>
              <a:defRPr/>
            </a:pPr>
            <a:fld id="{88A1DFE4-5FC5-43BD-BB7E-75EAD82B965F}" type="slidenum">
              <a:rPr kumimoji="0" lang="en-US" sz="8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685727" rtl="0" eaLnBrk="1" fontAlgn="auto" latinLnBrk="0" hangingPunct="1">
                <a:lnSpc>
                  <a:spcPts val="1238"/>
                </a:lnSpc>
                <a:spcBef>
                  <a:spcPts val="0"/>
                </a:spcBef>
                <a:spcAft>
                  <a:spcPts val="0"/>
                </a:spcAft>
                <a:buClrTx/>
                <a:buSzTx/>
                <a:buFontTx/>
                <a:buNone/>
                <a:tabLst/>
                <a:defRPr/>
              </a:pPr>
              <a:t>14</a:t>
            </a:fld>
            <a:endParaRPr kumimoji="0" lang="en-US" sz="800" b="0" i="0" u="none" strike="noStrike" kern="1200" cap="none" spc="0" normalizeH="0" baseline="0" noProof="0" dirty="0">
              <a:ln>
                <a:noFill/>
              </a:ln>
              <a:solidFill>
                <a:srgbClr val="FFFFFF"/>
              </a:solidFill>
              <a:effectLst/>
              <a:uLnTx/>
              <a:uFillTx/>
              <a:latin typeface="Arial"/>
              <a:ea typeface="+mn-ea"/>
              <a:cs typeface="+mn-cs"/>
            </a:endParaRPr>
          </a:p>
        </p:txBody>
      </p:sp>
      <p:sp>
        <p:nvSpPr>
          <p:cNvPr id="2" name="TextBox 1">
            <a:extLst>
              <a:ext uri="{FF2B5EF4-FFF2-40B4-BE49-F238E27FC236}">
                <a16:creationId xmlns:a16="http://schemas.microsoft.com/office/drawing/2014/main" id="{9F57F590-1FCD-AA49-967F-7504EFF00326}"/>
              </a:ext>
            </a:extLst>
          </p:cNvPr>
          <p:cNvSpPr txBox="1"/>
          <p:nvPr/>
        </p:nvSpPr>
        <p:spPr>
          <a:xfrm>
            <a:off x="102378" y="409005"/>
            <a:ext cx="4757654" cy="2785378"/>
          </a:xfrm>
          <a:prstGeom prst="rect">
            <a:avLst/>
          </a:prstGeom>
          <a:noFill/>
        </p:spPr>
        <p:txBody>
          <a:bodyPr wrap="square" rtlCol="0">
            <a:spAutoFit/>
          </a:bodyPr>
          <a:lstStyle/>
          <a:p>
            <a:pPr marL="285750" marR="0" lvl="0" indent="-285750" algn="l" defTabSz="685727"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1600" dirty="0">
                <a:solidFill>
                  <a:srgbClr val="0F124A"/>
                </a:solidFill>
                <a:latin typeface="Arial"/>
                <a:sym typeface="Wingdings" pitchFamily="2" charset="2"/>
              </a:rPr>
              <a:t>As mentioned most of the main accelerator tunnel will be constructed using Tunnel Boring Machines. These allow for fast fully automated construction in safe conditions.</a:t>
            </a:r>
          </a:p>
          <a:p>
            <a:pPr marL="285750" marR="0" lvl="0" indent="-285750" algn="l" defTabSz="685727"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1600" dirty="0">
                <a:solidFill>
                  <a:srgbClr val="0F124A"/>
                </a:solidFill>
                <a:latin typeface="Arial"/>
                <a:sym typeface="Wingdings" pitchFamily="2" charset="2"/>
              </a:rPr>
              <a:t>Unlike previous tunnels at CERN, we aim to use a single pass segmental lining for most of the tunnel.</a:t>
            </a:r>
          </a:p>
          <a:p>
            <a:pPr marL="285750" marR="0" lvl="0" indent="-285750" algn="l" defTabSz="685727"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1600" dirty="0">
                <a:solidFill>
                  <a:srgbClr val="0F124A"/>
                </a:solidFill>
                <a:latin typeface="Arial"/>
                <a:sym typeface="Wingdings" pitchFamily="2" charset="2"/>
              </a:rPr>
              <a:t>Other excavation techniques will include </a:t>
            </a:r>
            <a:r>
              <a:rPr lang="en-US" sz="1600" dirty="0" err="1">
                <a:solidFill>
                  <a:srgbClr val="0F124A"/>
                </a:solidFill>
                <a:latin typeface="Arial"/>
                <a:sym typeface="Wingdings" pitchFamily="2" charset="2"/>
              </a:rPr>
              <a:t>roadheaders</a:t>
            </a:r>
            <a:r>
              <a:rPr lang="en-US" sz="1600" dirty="0">
                <a:solidFill>
                  <a:srgbClr val="0F124A"/>
                </a:solidFill>
                <a:latin typeface="Arial"/>
                <a:sym typeface="Wingdings" pitchFamily="2" charset="2"/>
              </a:rPr>
              <a:t> and hydraulic rock breakers.</a:t>
            </a:r>
          </a:p>
          <a:p>
            <a:pPr marL="285750" marR="0" lvl="0" indent="-285750" algn="l" defTabSz="685727" rtl="0" eaLnBrk="1" fontAlgn="auto" latinLnBrk="0" hangingPunct="1">
              <a:lnSpc>
                <a:spcPct val="100000"/>
              </a:lnSpc>
              <a:spcBef>
                <a:spcPts val="60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dirty="0">
              <a:ln>
                <a:noFill/>
              </a:ln>
              <a:solidFill>
                <a:srgbClr val="0F124A"/>
              </a:solidFill>
              <a:effectLst/>
              <a:uLnTx/>
              <a:uFillTx/>
              <a:latin typeface="Arial"/>
              <a:ea typeface="+mn-ea"/>
              <a:cs typeface="+mn-cs"/>
            </a:endParaRPr>
          </a:p>
        </p:txBody>
      </p:sp>
      <p:pic>
        <p:nvPicPr>
          <p:cNvPr id="3" name="Picture 2">
            <a:extLst>
              <a:ext uri="{FF2B5EF4-FFF2-40B4-BE49-F238E27FC236}">
                <a16:creationId xmlns:a16="http://schemas.microsoft.com/office/drawing/2014/main" id="{FBFDAD36-5062-81A0-E74F-199DA2C0A35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29599" y="619157"/>
            <a:ext cx="3960440" cy="1744389"/>
          </a:xfrm>
          <a:prstGeom prst="rect">
            <a:avLst/>
          </a:prstGeom>
          <a:ln w="19050">
            <a:solidFill>
              <a:schemeClr val="tx1"/>
            </a:solidFill>
          </a:ln>
        </p:spPr>
      </p:pic>
      <p:pic>
        <p:nvPicPr>
          <p:cNvPr id="1026" name="Picture 2" descr="Roadheaders in tunneling">
            <a:extLst>
              <a:ext uri="{FF2B5EF4-FFF2-40B4-BE49-F238E27FC236}">
                <a16:creationId xmlns:a16="http://schemas.microsoft.com/office/drawing/2014/main" id="{1415E062-9C76-4925-CAE9-F5AAEEF7A65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5696" y="2850594"/>
            <a:ext cx="3312368" cy="2219286"/>
          </a:xfrm>
          <a:prstGeom prst="rect">
            <a:avLst/>
          </a:prstGeom>
          <a:ln w="19050">
            <a:solidFill>
              <a:schemeClr val="tx1"/>
            </a:solidFill>
          </a:ln>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E28A0F27-05DA-DD65-8043-8B7BB6AD421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77671" y="2498178"/>
            <a:ext cx="3312368" cy="2645322"/>
          </a:xfrm>
          <a:prstGeom prst="rect">
            <a:avLst/>
          </a:prstGeom>
          <a:ln w="19050">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34489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Diagram&#10;&#10;Description automatically generated">
            <a:extLst>
              <a:ext uri="{FF2B5EF4-FFF2-40B4-BE49-F238E27FC236}">
                <a16:creationId xmlns:a16="http://schemas.microsoft.com/office/drawing/2014/main" id="{3486C771-822D-F305-D6A1-8F7682E75DA3}"/>
              </a:ext>
            </a:extLst>
          </p:cNvPr>
          <p:cNvPicPr>
            <a:picLocks noChangeAspect="1"/>
          </p:cNvPicPr>
          <p:nvPr/>
        </p:nvPicPr>
        <p:blipFill rotWithShape="1">
          <a:blip r:embed="rId2">
            <a:alphaModFix amt="50000"/>
            <a:extLst>
              <a:ext uri="{28A0092B-C50C-407E-A947-70E740481C1C}">
                <a14:useLocalDpi xmlns:a14="http://schemas.microsoft.com/office/drawing/2010/main" val="0"/>
              </a:ext>
            </a:extLst>
          </a:blip>
          <a:srcRect t="2232"/>
          <a:stretch/>
        </p:blipFill>
        <p:spPr>
          <a:xfrm>
            <a:off x="3389421" y="414272"/>
            <a:ext cx="5498523" cy="3564474"/>
          </a:xfrm>
          <a:prstGeom prst="rect">
            <a:avLst/>
          </a:prstGeom>
        </p:spPr>
      </p:pic>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7017" y="97423"/>
            <a:ext cx="289479" cy="170071"/>
          </a:xfrm>
        </p:spPr>
        <p:txBody>
          <a:bodyPr/>
          <a:lstStyle/>
          <a:p>
            <a:fld id="{88A1DFE4-5FC5-43BD-BB7E-75EAD82B965F}" type="slidenum">
              <a:rPr lang="en-US" noProof="0" smtClean="0"/>
              <a:pPr/>
              <a:t>15</a:t>
            </a:fld>
            <a:endParaRPr lang="en-US" noProof="0" dirty="0"/>
          </a:p>
        </p:txBody>
      </p:sp>
      <p:sp>
        <p:nvSpPr>
          <p:cNvPr id="3" name="Text Placeholder 2">
            <a:extLst>
              <a:ext uri="{FF2B5EF4-FFF2-40B4-BE49-F238E27FC236}">
                <a16:creationId xmlns:a16="http://schemas.microsoft.com/office/drawing/2014/main" id="{D07EB27F-2AD8-6EB4-C3D4-2C9B560F0C7B}"/>
              </a:ext>
            </a:extLst>
          </p:cNvPr>
          <p:cNvSpPr>
            <a:spLocks noGrp="1"/>
          </p:cNvSpPr>
          <p:nvPr>
            <p:ph type="body" sz="quarter" idx="11"/>
          </p:nvPr>
        </p:nvSpPr>
        <p:spPr>
          <a:xfrm>
            <a:off x="459356" y="1258225"/>
            <a:ext cx="2506884" cy="212558"/>
          </a:xfrm>
        </p:spPr>
        <p:txBody>
          <a:bodyPr/>
          <a:lstStyle/>
          <a:p>
            <a:r>
              <a:rPr lang="en-GB" b="0" dirty="0"/>
              <a:t>Possible TBM arrangement</a:t>
            </a:r>
          </a:p>
        </p:txBody>
      </p:sp>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442800" y="577800"/>
            <a:ext cx="8263350" cy="697806"/>
          </a:xfrm>
        </p:spPr>
        <p:txBody>
          <a:bodyPr/>
          <a:lstStyle/>
          <a:p>
            <a:r>
              <a:rPr lang="en-US" dirty="0"/>
              <a:t>Excavated Spoil</a:t>
            </a:r>
          </a:p>
        </p:txBody>
      </p:sp>
      <p:sp>
        <p:nvSpPr>
          <p:cNvPr id="20" name="Arrow: Right 19">
            <a:extLst>
              <a:ext uri="{FF2B5EF4-FFF2-40B4-BE49-F238E27FC236}">
                <a16:creationId xmlns:a16="http://schemas.microsoft.com/office/drawing/2014/main" id="{8A87E003-2389-A306-6494-FA225DD551DE}"/>
              </a:ext>
            </a:extLst>
          </p:cNvPr>
          <p:cNvSpPr/>
          <p:nvPr/>
        </p:nvSpPr>
        <p:spPr>
          <a:xfrm rot="20367573">
            <a:off x="7545227" y="3177644"/>
            <a:ext cx="549139" cy="159724"/>
          </a:xfrm>
          <a:prstGeom prst="rightArrow">
            <a:avLst>
              <a:gd name="adj1" fmla="val 50000"/>
              <a:gd name="adj2" fmla="val 89892"/>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26" name="Group 25">
            <a:extLst>
              <a:ext uri="{FF2B5EF4-FFF2-40B4-BE49-F238E27FC236}">
                <a16:creationId xmlns:a16="http://schemas.microsoft.com/office/drawing/2014/main" id="{0DB678EB-3168-846C-D948-E355B3422B8E}"/>
              </a:ext>
            </a:extLst>
          </p:cNvPr>
          <p:cNvGrpSpPr/>
          <p:nvPr/>
        </p:nvGrpSpPr>
        <p:grpSpPr>
          <a:xfrm>
            <a:off x="2771800" y="2715766"/>
            <a:ext cx="2003598" cy="291086"/>
            <a:chOff x="707186" y="6133275"/>
            <a:chExt cx="3002225" cy="291086"/>
          </a:xfrm>
        </p:grpSpPr>
        <p:sp>
          <p:nvSpPr>
            <p:cNvPr id="23" name="Arrow: Right 22">
              <a:extLst>
                <a:ext uri="{FF2B5EF4-FFF2-40B4-BE49-F238E27FC236}">
                  <a16:creationId xmlns:a16="http://schemas.microsoft.com/office/drawing/2014/main" id="{3DD16336-8798-E6C0-9D8A-8A241F7B333B}"/>
                </a:ext>
              </a:extLst>
            </p:cNvPr>
            <p:cNvSpPr/>
            <p:nvPr/>
          </p:nvSpPr>
          <p:spPr>
            <a:xfrm>
              <a:off x="707186" y="6191260"/>
              <a:ext cx="925454" cy="233101"/>
            </a:xfrm>
            <a:prstGeom prst="rightArrow">
              <a:avLst>
                <a:gd name="adj1" fmla="val 50000"/>
                <a:gd name="adj2" fmla="val 89892"/>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F4BC5BA6-3013-E41F-5F65-3E924C608E09}"/>
                </a:ext>
              </a:extLst>
            </p:cNvPr>
            <p:cNvSpPr txBox="1"/>
            <p:nvPr/>
          </p:nvSpPr>
          <p:spPr>
            <a:xfrm>
              <a:off x="1632640" y="6133275"/>
              <a:ext cx="2076771" cy="276999"/>
            </a:xfrm>
            <a:prstGeom prst="rect">
              <a:avLst/>
            </a:prstGeom>
            <a:noFill/>
          </p:spPr>
          <p:txBody>
            <a:bodyPr wrap="square" rtlCol="0">
              <a:spAutoFit/>
            </a:bodyPr>
            <a:lstStyle/>
            <a:p>
              <a:r>
                <a:rPr lang="en-GB" sz="1200" dirty="0"/>
                <a:t>TBM Direction</a:t>
              </a:r>
            </a:p>
          </p:txBody>
        </p:sp>
      </p:grpSp>
      <p:sp>
        <p:nvSpPr>
          <p:cNvPr id="27" name="Arrow: Right 26">
            <a:extLst>
              <a:ext uri="{FF2B5EF4-FFF2-40B4-BE49-F238E27FC236}">
                <a16:creationId xmlns:a16="http://schemas.microsoft.com/office/drawing/2014/main" id="{05C2AEC3-AB14-7698-8A02-74346785AF64}"/>
              </a:ext>
            </a:extLst>
          </p:cNvPr>
          <p:cNvSpPr/>
          <p:nvPr/>
        </p:nvSpPr>
        <p:spPr>
          <a:xfrm rot="11003746">
            <a:off x="6727217" y="1049214"/>
            <a:ext cx="549139" cy="159724"/>
          </a:xfrm>
          <a:prstGeom prst="rightArrow">
            <a:avLst>
              <a:gd name="adj1" fmla="val 50000"/>
              <a:gd name="adj2" fmla="val 89892"/>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Arrow: Right 27">
            <a:extLst>
              <a:ext uri="{FF2B5EF4-FFF2-40B4-BE49-F238E27FC236}">
                <a16:creationId xmlns:a16="http://schemas.microsoft.com/office/drawing/2014/main" id="{B69D6670-D656-039E-AA80-BCF317CA3695}"/>
              </a:ext>
            </a:extLst>
          </p:cNvPr>
          <p:cNvSpPr/>
          <p:nvPr/>
        </p:nvSpPr>
        <p:spPr>
          <a:xfrm rot="10800000">
            <a:off x="6548060" y="3362732"/>
            <a:ext cx="549139" cy="159724"/>
          </a:xfrm>
          <a:prstGeom prst="rightArrow">
            <a:avLst>
              <a:gd name="adj1" fmla="val 50000"/>
              <a:gd name="adj2" fmla="val 89892"/>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Arrow: Right 28">
            <a:extLst>
              <a:ext uri="{FF2B5EF4-FFF2-40B4-BE49-F238E27FC236}">
                <a16:creationId xmlns:a16="http://schemas.microsoft.com/office/drawing/2014/main" id="{B267ACE1-508E-F9A9-6CEF-8F7D52388F60}"/>
              </a:ext>
            </a:extLst>
          </p:cNvPr>
          <p:cNvSpPr/>
          <p:nvPr/>
        </p:nvSpPr>
        <p:spPr>
          <a:xfrm rot="16764182">
            <a:off x="4706561" y="1876268"/>
            <a:ext cx="548145" cy="160013"/>
          </a:xfrm>
          <a:prstGeom prst="rightArrow">
            <a:avLst>
              <a:gd name="adj1" fmla="val 50000"/>
              <a:gd name="adj2" fmla="val 89892"/>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Arrow: Right 29">
            <a:extLst>
              <a:ext uri="{FF2B5EF4-FFF2-40B4-BE49-F238E27FC236}">
                <a16:creationId xmlns:a16="http://schemas.microsoft.com/office/drawing/2014/main" id="{7334EEE6-9B44-B447-B82E-807F65BE0E0E}"/>
              </a:ext>
            </a:extLst>
          </p:cNvPr>
          <p:cNvSpPr/>
          <p:nvPr/>
        </p:nvSpPr>
        <p:spPr>
          <a:xfrm rot="4179375">
            <a:off x="4807371" y="2674277"/>
            <a:ext cx="548145" cy="160013"/>
          </a:xfrm>
          <a:prstGeom prst="rightArrow">
            <a:avLst>
              <a:gd name="adj1" fmla="val 50000"/>
              <a:gd name="adj2" fmla="val 89892"/>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Arrow: Right 30">
            <a:extLst>
              <a:ext uri="{FF2B5EF4-FFF2-40B4-BE49-F238E27FC236}">
                <a16:creationId xmlns:a16="http://schemas.microsoft.com/office/drawing/2014/main" id="{BE89D6DC-27FF-9E27-A3F0-7D65BB1299D6}"/>
              </a:ext>
            </a:extLst>
          </p:cNvPr>
          <p:cNvSpPr/>
          <p:nvPr/>
        </p:nvSpPr>
        <p:spPr>
          <a:xfrm rot="13527818">
            <a:off x="7740765" y="1458015"/>
            <a:ext cx="548145" cy="160013"/>
          </a:xfrm>
          <a:prstGeom prst="rightArrow">
            <a:avLst>
              <a:gd name="adj1" fmla="val 50000"/>
              <a:gd name="adj2" fmla="val 89892"/>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Arrow: Right 31">
            <a:extLst>
              <a:ext uri="{FF2B5EF4-FFF2-40B4-BE49-F238E27FC236}">
                <a16:creationId xmlns:a16="http://schemas.microsoft.com/office/drawing/2014/main" id="{10D9095F-856E-5722-6088-F958F82811FB}"/>
              </a:ext>
            </a:extLst>
          </p:cNvPr>
          <p:cNvSpPr/>
          <p:nvPr/>
        </p:nvSpPr>
        <p:spPr>
          <a:xfrm rot="4715415">
            <a:off x="8127624" y="2094638"/>
            <a:ext cx="548145" cy="160013"/>
          </a:xfrm>
          <a:prstGeom prst="rightArrow">
            <a:avLst>
              <a:gd name="adj1" fmla="val 50000"/>
              <a:gd name="adj2" fmla="val 89892"/>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Arrow: Right 32">
            <a:extLst>
              <a:ext uri="{FF2B5EF4-FFF2-40B4-BE49-F238E27FC236}">
                <a16:creationId xmlns:a16="http://schemas.microsoft.com/office/drawing/2014/main" id="{D3246292-16AD-2B91-61E0-3B4DF037BAF2}"/>
              </a:ext>
            </a:extLst>
          </p:cNvPr>
          <p:cNvSpPr/>
          <p:nvPr/>
        </p:nvSpPr>
        <p:spPr>
          <a:xfrm rot="19827697">
            <a:off x="5302610" y="1244314"/>
            <a:ext cx="549139" cy="159724"/>
          </a:xfrm>
          <a:prstGeom prst="rightArrow">
            <a:avLst>
              <a:gd name="adj1" fmla="val 50000"/>
              <a:gd name="adj2" fmla="val 89892"/>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8" name="Table 7">
            <a:extLst>
              <a:ext uri="{FF2B5EF4-FFF2-40B4-BE49-F238E27FC236}">
                <a16:creationId xmlns:a16="http://schemas.microsoft.com/office/drawing/2014/main" id="{47072F2A-250C-4BBE-EEC9-D6B98C19E465}"/>
              </a:ext>
            </a:extLst>
          </p:cNvPr>
          <p:cNvGraphicFramePr>
            <a:graphicFrameLocks noGrp="1"/>
          </p:cNvGraphicFramePr>
          <p:nvPr>
            <p:extLst>
              <p:ext uri="{D42A27DB-BD31-4B8C-83A1-F6EECF244321}">
                <p14:modId xmlns:p14="http://schemas.microsoft.com/office/powerpoint/2010/main" val="3195838624"/>
              </p:ext>
            </p:extLst>
          </p:nvPr>
        </p:nvGraphicFramePr>
        <p:xfrm>
          <a:off x="93281" y="3847057"/>
          <a:ext cx="7175718" cy="1240155"/>
        </p:xfrm>
        <a:graphic>
          <a:graphicData uri="http://schemas.openxmlformats.org/drawingml/2006/table">
            <a:tbl>
              <a:tblPr/>
              <a:tblGrid>
                <a:gridCol w="1685572">
                  <a:extLst>
                    <a:ext uri="{9D8B030D-6E8A-4147-A177-3AD203B41FA5}">
                      <a16:colId xmlns:a16="http://schemas.microsoft.com/office/drawing/2014/main" val="3825262804"/>
                    </a:ext>
                  </a:extLst>
                </a:gridCol>
                <a:gridCol w="712756">
                  <a:extLst>
                    <a:ext uri="{9D8B030D-6E8A-4147-A177-3AD203B41FA5}">
                      <a16:colId xmlns:a16="http://schemas.microsoft.com/office/drawing/2014/main" val="3088077347"/>
                    </a:ext>
                  </a:extLst>
                </a:gridCol>
                <a:gridCol w="712756">
                  <a:extLst>
                    <a:ext uri="{9D8B030D-6E8A-4147-A177-3AD203B41FA5}">
                      <a16:colId xmlns:a16="http://schemas.microsoft.com/office/drawing/2014/main" val="3864156041"/>
                    </a:ext>
                  </a:extLst>
                </a:gridCol>
                <a:gridCol w="712756">
                  <a:extLst>
                    <a:ext uri="{9D8B030D-6E8A-4147-A177-3AD203B41FA5}">
                      <a16:colId xmlns:a16="http://schemas.microsoft.com/office/drawing/2014/main" val="1032789124"/>
                    </a:ext>
                  </a:extLst>
                </a:gridCol>
                <a:gridCol w="606805">
                  <a:extLst>
                    <a:ext uri="{9D8B030D-6E8A-4147-A177-3AD203B41FA5}">
                      <a16:colId xmlns:a16="http://schemas.microsoft.com/office/drawing/2014/main" val="1690136399"/>
                    </a:ext>
                  </a:extLst>
                </a:gridCol>
                <a:gridCol w="712756">
                  <a:extLst>
                    <a:ext uri="{9D8B030D-6E8A-4147-A177-3AD203B41FA5}">
                      <a16:colId xmlns:a16="http://schemas.microsoft.com/office/drawing/2014/main" val="589347799"/>
                    </a:ext>
                  </a:extLst>
                </a:gridCol>
                <a:gridCol w="606805">
                  <a:extLst>
                    <a:ext uri="{9D8B030D-6E8A-4147-A177-3AD203B41FA5}">
                      <a16:colId xmlns:a16="http://schemas.microsoft.com/office/drawing/2014/main" val="209906187"/>
                    </a:ext>
                  </a:extLst>
                </a:gridCol>
                <a:gridCol w="712756">
                  <a:extLst>
                    <a:ext uri="{9D8B030D-6E8A-4147-A177-3AD203B41FA5}">
                      <a16:colId xmlns:a16="http://schemas.microsoft.com/office/drawing/2014/main" val="2494068296"/>
                    </a:ext>
                  </a:extLst>
                </a:gridCol>
                <a:gridCol w="712756">
                  <a:extLst>
                    <a:ext uri="{9D8B030D-6E8A-4147-A177-3AD203B41FA5}">
                      <a16:colId xmlns:a16="http://schemas.microsoft.com/office/drawing/2014/main" val="558050888"/>
                    </a:ext>
                  </a:extLst>
                </a:gridCol>
              </a:tblGrid>
              <a:tr h="121656">
                <a:tc rowSpan="2">
                  <a:txBody>
                    <a:bodyPr/>
                    <a:lstStyle/>
                    <a:p>
                      <a:pPr algn="ctr" fontAlgn="ctr"/>
                      <a:r>
                        <a:rPr lang="en-GB" sz="1100" b="1" i="0" u="sng" strike="noStrike">
                          <a:solidFill>
                            <a:srgbClr val="000000"/>
                          </a:solidFill>
                          <a:effectLst/>
                          <a:latin typeface="Calibri" panose="020F0502020204030204" pitchFamily="34" charset="0"/>
                        </a:rPr>
                        <a:t>Excavation Quantities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gridSpan="8">
                  <a:txBody>
                    <a:bodyPr/>
                    <a:lstStyle/>
                    <a:p>
                      <a:pPr algn="ctr" fontAlgn="b"/>
                      <a:r>
                        <a:rPr lang="en-GB" sz="1100" b="1" i="0" u="none" strike="noStrike">
                          <a:solidFill>
                            <a:srgbClr val="000000"/>
                          </a:solidFill>
                          <a:effectLst/>
                          <a:latin typeface="Calibri" panose="020F0502020204030204" pitchFamily="34" charset="0"/>
                        </a:rPr>
                        <a:t>Extraction Point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027438712"/>
                  </a:ext>
                </a:extLst>
              </a:tr>
              <a:tr h="121656">
                <a:tc vMerge="1">
                  <a:txBody>
                    <a:bodyPr/>
                    <a:lstStyle/>
                    <a:p>
                      <a:endParaRPr lang="en-GB"/>
                    </a:p>
                  </a:txBody>
                  <a:tcPr/>
                </a:tc>
                <a:tc>
                  <a:txBody>
                    <a:bodyPr/>
                    <a:lstStyle/>
                    <a:p>
                      <a:pPr algn="ctr" fontAlgn="b"/>
                      <a:r>
                        <a:rPr lang="en-GB" sz="1100" b="1" i="0" u="none" strike="noStrike">
                          <a:solidFill>
                            <a:srgbClr val="000000"/>
                          </a:solidFill>
                          <a:effectLst/>
                          <a:latin typeface="Calibri" panose="020F0502020204030204" pitchFamily="34" charset="0"/>
                        </a:rPr>
                        <a:t>A</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b"/>
                      <a:r>
                        <a:rPr lang="en-GB" sz="1100" b="1" i="0" u="none" strike="noStrike">
                          <a:solidFill>
                            <a:srgbClr val="000000"/>
                          </a:solidFill>
                          <a:effectLst/>
                          <a:latin typeface="Calibri" panose="020F0502020204030204" pitchFamily="34" charset="0"/>
                        </a:rPr>
                        <a:t>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b"/>
                      <a:r>
                        <a:rPr lang="en-GB" sz="1100" b="1" i="0" u="none" strike="noStrike">
                          <a:solidFill>
                            <a:srgbClr val="000000"/>
                          </a:solidFill>
                          <a:effectLst/>
                          <a:latin typeface="Calibri" panose="020F0502020204030204" pitchFamily="34" charset="0"/>
                        </a:rPr>
                        <a:t>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b"/>
                      <a:r>
                        <a:rPr lang="en-GB" sz="1100" b="1" i="0" u="none" strike="noStrike">
                          <a:solidFill>
                            <a:srgbClr val="000000"/>
                          </a:solidFill>
                          <a:effectLst/>
                          <a:latin typeface="Calibri" panose="020F0502020204030204" pitchFamily="34" charset="0"/>
                        </a:rPr>
                        <a:t>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b"/>
                      <a:r>
                        <a:rPr lang="en-GB" sz="1100" b="1" i="0" u="none" strike="noStrike">
                          <a:solidFill>
                            <a:srgbClr val="000000"/>
                          </a:solidFill>
                          <a:effectLst/>
                          <a:latin typeface="Calibri" panose="020F0502020204030204" pitchFamily="34" charset="0"/>
                        </a:rPr>
                        <a:t>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b"/>
                      <a:r>
                        <a:rPr lang="en-GB" sz="1100" b="1" i="0" u="none" strike="noStrike">
                          <a:solidFill>
                            <a:srgbClr val="000000"/>
                          </a:solidFill>
                          <a:effectLst/>
                          <a:latin typeface="Calibri" panose="020F0502020204030204" pitchFamily="34" charset="0"/>
                        </a:rPr>
                        <a:t>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b"/>
                      <a:r>
                        <a:rPr lang="en-GB" sz="1100" b="1" i="0" u="none" strike="noStrike">
                          <a:solidFill>
                            <a:srgbClr val="000000"/>
                          </a:solidFill>
                          <a:effectLst/>
                          <a:latin typeface="Calibri" panose="020F0502020204030204" pitchFamily="34" charset="0"/>
                        </a:rPr>
                        <a:t>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b"/>
                      <a:r>
                        <a:rPr lang="en-GB" sz="1100" b="1" i="0" u="none" strike="noStrike">
                          <a:solidFill>
                            <a:srgbClr val="000000"/>
                          </a:solidFill>
                          <a:effectLst/>
                          <a:latin typeface="Calibri" panose="020F0502020204030204" pitchFamily="34" charset="0"/>
                        </a:rPr>
                        <a:t>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2551148951"/>
                  </a:ext>
                </a:extLst>
              </a:tr>
              <a:tr h="121656">
                <a:tc>
                  <a:txBody>
                    <a:bodyPr/>
                    <a:lstStyle/>
                    <a:p>
                      <a:pPr algn="ctr" fontAlgn="ctr"/>
                      <a:r>
                        <a:rPr lang="en-GB" sz="1100" b="1" i="0" u="none" strike="noStrike">
                          <a:solidFill>
                            <a:srgbClr val="000000"/>
                          </a:solidFill>
                          <a:effectLst/>
                          <a:latin typeface="Calibri" panose="020F0502020204030204" pitchFamily="34" charset="0"/>
                        </a:rPr>
                        <a:t>TBM</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b"/>
                      <a:r>
                        <a:rPr lang="en-GB" sz="1100" b="0" i="0" u="none" strike="noStrike">
                          <a:solidFill>
                            <a:srgbClr val="000000"/>
                          </a:solidFill>
                          <a:effectLst/>
                          <a:latin typeface="Calibri" panose="020F0502020204030204" pitchFamily="34" charset="0"/>
                        </a:rPr>
                        <a:t>                  -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585,199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1,170,399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657,743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1,267,957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617,719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91067432"/>
                  </a:ext>
                </a:extLst>
              </a:tr>
              <a:tr h="121656">
                <a:tc>
                  <a:txBody>
                    <a:bodyPr/>
                    <a:lstStyle/>
                    <a:p>
                      <a:pPr algn="ctr" fontAlgn="ctr"/>
                      <a:r>
                        <a:rPr lang="en-GB" sz="1100" b="1" i="0" u="none" strike="noStrike">
                          <a:solidFill>
                            <a:srgbClr val="000000"/>
                          </a:solidFill>
                          <a:effectLst/>
                          <a:latin typeface="Calibri" panose="020F0502020204030204" pitchFamily="34" charset="0"/>
                        </a:rPr>
                        <a:t>Drill &amp; Blast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b"/>
                      <a:r>
                        <a:rPr lang="en-GB" sz="1100" b="0" i="0" u="none" strike="noStrike">
                          <a:solidFill>
                            <a:srgbClr val="000000"/>
                          </a:solidFill>
                          <a:effectLst/>
                          <a:latin typeface="Calibri" panose="020F0502020204030204" pitchFamily="34" charset="0"/>
                        </a:rPr>
                        <a:t>                  -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228,076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18995459"/>
                  </a:ext>
                </a:extLst>
              </a:tr>
              <a:tr h="121656">
                <a:tc>
                  <a:txBody>
                    <a:bodyPr/>
                    <a:lstStyle/>
                    <a:p>
                      <a:pPr algn="ctr" fontAlgn="ctr"/>
                      <a:r>
                        <a:rPr lang="en-GB" sz="1100" b="1" i="0" u="none" strike="noStrike">
                          <a:solidFill>
                            <a:srgbClr val="000000"/>
                          </a:solidFill>
                          <a:effectLst/>
                          <a:latin typeface="Calibri" panose="020F0502020204030204" pitchFamily="34" charset="0"/>
                        </a:rPr>
                        <a:t>Road Header/Rock Breaker</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b"/>
                      <a:r>
                        <a:rPr lang="en-GB" sz="1100" b="0" i="0" u="none" strike="noStrike">
                          <a:solidFill>
                            <a:srgbClr val="000000"/>
                          </a:solidFill>
                          <a:effectLst/>
                          <a:latin typeface="Calibri" panose="020F0502020204030204" pitchFamily="34" charset="0"/>
                        </a:rPr>
                        <a:t>      263,109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319,347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193,980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158,064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635,152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227,573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218,820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      726,300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71682752"/>
                  </a:ext>
                </a:extLst>
              </a:tr>
              <a:tr h="127739">
                <a:tc>
                  <a:txBody>
                    <a:bodyPr/>
                    <a:lstStyle/>
                    <a:p>
                      <a:pPr algn="ctr" fontAlgn="ctr"/>
                      <a:r>
                        <a:rPr lang="en-GB" sz="1100" b="1" i="0" u="none" strike="noStrike">
                          <a:solidFill>
                            <a:srgbClr val="000000"/>
                          </a:solidFill>
                          <a:effectLst/>
                          <a:latin typeface="Calibri" panose="020F0502020204030204" pitchFamily="34" charset="0"/>
                        </a:rPr>
                        <a:t>Mined Shaft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ctr" fontAlgn="b"/>
                      <a:r>
                        <a:rPr lang="en-GB" sz="1100" b="0" i="0" u="none" strike="noStrike">
                          <a:solidFill>
                            <a:srgbClr val="000000"/>
                          </a:solidFill>
                          <a:effectLst/>
                          <a:latin typeface="Calibri" panose="020F0502020204030204" pitchFamily="34" charset="0"/>
                        </a:rPr>
                        <a:t>         93,739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231,227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82,137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114,426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105,804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25,865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116,477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         47,078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23209470"/>
                  </a:ext>
                </a:extLst>
              </a:tr>
              <a:tr h="127739">
                <a:tc>
                  <a:txBody>
                    <a:bodyPr/>
                    <a:lstStyle/>
                    <a:p>
                      <a:pPr algn="ctr" fontAlgn="ctr"/>
                      <a:r>
                        <a:rPr lang="en-GB" sz="1100" b="1" i="0" u="none" strike="noStrike">
                          <a:solidFill>
                            <a:srgbClr val="000000"/>
                          </a:solidFill>
                          <a:effectLst/>
                          <a:latin typeface="Calibri" panose="020F0502020204030204" pitchFamily="34" charset="0"/>
                        </a:rPr>
                        <a:t>Totals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l" fontAlgn="b"/>
                      <a:r>
                        <a:rPr lang="en-GB" sz="1100" b="0" i="0" u="none" strike="noStrike">
                          <a:solidFill>
                            <a:srgbClr val="000000"/>
                          </a:solidFill>
                          <a:effectLst/>
                          <a:latin typeface="Calibri" panose="020F0502020204030204" pitchFamily="34" charset="0"/>
                        </a:rPr>
                        <a:t>      356,847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   1,135,773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   1,446,516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   272,491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   1,626,775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   253,438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0" i="0" u="none" strike="noStrike">
                          <a:solidFill>
                            <a:srgbClr val="000000"/>
                          </a:solidFill>
                          <a:effectLst/>
                          <a:latin typeface="Calibri" panose="020F0502020204030204" pitchFamily="34" charset="0"/>
                        </a:rPr>
                        <a:t>   1,603,254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100" b="0" i="0" u="none" strike="noStrike" dirty="0">
                          <a:solidFill>
                            <a:srgbClr val="000000"/>
                          </a:solidFill>
                          <a:effectLst/>
                          <a:latin typeface="Calibri" panose="020F0502020204030204" pitchFamily="34" charset="0"/>
                        </a:rPr>
                        <a:t>   1,391,098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83355214"/>
                  </a:ext>
                </a:extLst>
              </a:tr>
            </a:tbl>
          </a:graphicData>
        </a:graphic>
      </p:graphicFrame>
      <p:sp>
        <p:nvSpPr>
          <p:cNvPr id="4" name="Text Placeholder 2">
            <a:extLst>
              <a:ext uri="{FF2B5EF4-FFF2-40B4-BE49-F238E27FC236}">
                <a16:creationId xmlns:a16="http://schemas.microsoft.com/office/drawing/2014/main" id="{B14D8773-3407-6D9A-0D00-06ADCD23B893}"/>
              </a:ext>
            </a:extLst>
          </p:cNvPr>
          <p:cNvSpPr txBox="1">
            <a:spLocks/>
          </p:cNvSpPr>
          <p:nvPr/>
        </p:nvSpPr>
        <p:spPr>
          <a:xfrm>
            <a:off x="2473219" y="3487721"/>
            <a:ext cx="2506884" cy="212558"/>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400" b="1" kern="1200">
                <a:solidFill>
                  <a:schemeClr val="tx1"/>
                </a:solidFill>
                <a:latin typeface="+mn-lt"/>
                <a:ea typeface="+mn-ea"/>
                <a:cs typeface="+mn-cs"/>
              </a:defRPr>
            </a:lvl1pPr>
            <a:lvl2pPr marL="0" indent="0" algn="l" defTabSz="685800" rtl="0" eaLnBrk="1" latinLnBrk="0" hangingPunct="1">
              <a:lnSpc>
                <a:spcPts val="1388"/>
              </a:lnSpc>
              <a:spcBef>
                <a:spcPts val="0"/>
              </a:spcBef>
              <a:buFontTx/>
              <a:buNone/>
              <a:defRPr sz="1350" b="1" kern="1200">
                <a:solidFill>
                  <a:schemeClr val="tx1"/>
                </a:solidFill>
                <a:latin typeface="+mn-lt"/>
                <a:ea typeface="+mn-ea"/>
                <a:cs typeface="+mn-cs"/>
              </a:defRPr>
            </a:lvl2pPr>
            <a:lvl3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3pPr>
            <a:lvl4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4pPr>
            <a:lvl5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dirty="0"/>
              <a:t>Total Spoil: 8,100,000 m</a:t>
            </a:r>
            <a:r>
              <a:rPr lang="en-GB" baseline="30000" dirty="0"/>
              <a:t>3</a:t>
            </a:r>
            <a:endParaRPr lang="en-GB" dirty="0"/>
          </a:p>
        </p:txBody>
      </p:sp>
    </p:spTree>
    <p:extLst>
      <p:ext uri="{BB962C8B-B14F-4D97-AF65-F5344CB8AC3E}">
        <p14:creationId xmlns:p14="http://schemas.microsoft.com/office/powerpoint/2010/main" val="30058800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1151620" y="339502"/>
            <a:ext cx="6840760" cy="553790"/>
          </a:xfrm>
        </p:spPr>
        <p:txBody>
          <a:bodyPr/>
          <a:lstStyle/>
          <a:p>
            <a:r>
              <a:rPr lang="en-US" sz="2800" b="1" dirty="0"/>
              <a:t>Current Status of the Feasibility Study</a:t>
            </a:r>
            <a:endParaRPr lang="en-US" sz="2800" dirty="0"/>
          </a:p>
        </p:txBody>
      </p:sp>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pPr marL="0" marR="0" lvl="0" indent="0" algn="r" defTabSz="685727" rtl="0" eaLnBrk="1" fontAlgn="auto" latinLnBrk="0" hangingPunct="1">
              <a:lnSpc>
                <a:spcPts val="1238"/>
              </a:lnSpc>
              <a:spcBef>
                <a:spcPts val="0"/>
              </a:spcBef>
              <a:spcAft>
                <a:spcPts val="0"/>
              </a:spcAft>
              <a:buClrTx/>
              <a:buSzTx/>
              <a:buFontTx/>
              <a:buNone/>
              <a:tabLst/>
              <a:defRPr/>
            </a:pPr>
            <a:fld id="{88A1DFE4-5FC5-43BD-BB7E-75EAD82B965F}" type="slidenum">
              <a:rPr kumimoji="0" lang="en-US" sz="8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685727" rtl="0" eaLnBrk="1" fontAlgn="auto" latinLnBrk="0" hangingPunct="1">
                <a:lnSpc>
                  <a:spcPts val="1238"/>
                </a:lnSpc>
                <a:spcBef>
                  <a:spcPts val="0"/>
                </a:spcBef>
                <a:spcAft>
                  <a:spcPts val="0"/>
                </a:spcAft>
                <a:buClrTx/>
                <a:buSzTx/>
                <a:buFontTx/>
                <a:buNone/>
                <a:tabLst/>
                <a:defRPr/>
              </a:pPr>
              <a:t>16</a:t>
            </a:fld>
            <a:endParaRPr kumimoji="0" lang="en-US" sz="800" b="0" i="0" u="none" strike="noStrike" kern="1200" cap="none" spc="0" normalizeH="0" baseline="0" noProof="0" dirty="0">
              <a:ln>
                <a:noFill/>
              </a:ln>
              <a:solidFill>
                <a:srgbClr val="FFFFFF"/>
              </a:solidFill>
              <a:effectLst/>
              <a:uLnTx/>
              <a:uFillTx/>
              <a:latin typeface="Arial"/>
              <a:ea typeface="+mn-ea"/>
              <a:cs typeface="+mn-cs"/>
            </a:endParaRPr>
          </a:p>
        </p:txBody>
      </p:sp>
      <p:sp>
        <p:nvSpPr>
          <p:cNvPr id="2" name="TextBox 1">
            <a:extLst>
              <a:ext uri="{FF2B5EF4-FFF2-40B4-BE49-F238E27FC236}">
                <a16:creationId xmlns:a16="http://schemas.microsoft.com/office/drawing/2014/main" id="{9F57F590-1FCD-AA49-967F-7504EFF00326}"/>
              </a:ext>
            </a:extLst>
          </p:cNvPr>
          <p:cNvSpPr txBox="1"/>
          <p:nvPr/>
        </p:nvSpPr>
        <p:spPr>
          <a:xfrm>
            <a:off x="539552" y="1059582"/>
            <a:ext cx="8352928" cy="3677930"/>
          </a:xfrm>
          <a:prstGeom prst="rect">
            <a:avLst/>
          </a:prstGeom>
          <a:noFill/>
        </p:spPr>
        <p:txBody>
          <a:bodyPr wrap="square" rtlCol="0">
            <a:spAutoFit/>
          </a:bodyPr>
          <a:lstStyle/>
          <a:p>
            <a:pPr marL="285750" marR="0" lvl="0" indent="-285750" algn="l" defTabSz="685727"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1600" dirty="0">
                <a:solidFill>
                  <a:srgbClr val="0F124A"/>
                </a:solidFill>
                <a:latin typeface="Arial"/>
                <a:sym typeface="Wingdings" pitchFamily="2" charset="2"/>
              </a:rPr>
              <a:t>The Civil engineering team at CERN is currently working on a number of critical items that are needed in order to complete the mid-term review in Q3 2023 and the Final Feasibility Study Report in 2025.</a:t>
            </a:r>
          </a:p>
          <a:p>
            <a:pPr marL="285750" marR="0" lvl="0" indent="-285750" algn="l" defTabSz="685727"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1600" dirty="0">
                <a:solidFill>
                  <a:srgbClr val="0F124A"/>
                </a:solidFill>
                <a:latin typeface="Arial"/>
                <a:sym typeface="Wingdings" pitchFamily="2" charset="2"/>
              </a:rPr>
              <a:t>Updates of the Concepts designs and associated schedules and cost estimates for the underground works are ongoing in conjunction with an external consultant (ILF).</a:t>
            </a:r>
          </a:p>
          <a:p>
            <a:pPr marL="285750" marR="0" lvl="0" indent="-285750" algn="l" defTabSz="685727"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F124A"/>
                </a:solidFill>
                <a:effectLst/>
                <a:uLnTx/>
                <a:uFillTx/>
                <a:latin typeface="Arial"/>
                <a:ea typeface="+mn-ea"/>
                <a:cs typeface="+mn-cs"/>
                <a:sym typeface="Wingdings" pitchFamily="2" charset="2"/>
              </a:rPr>
              <a:t>Site Investigations in areas where there is a low level of geological data are being planned in conjunction with the external consultant QUANTUM with the aim being to undertake in-field investigations </a:t>
            </a:r>
            <a:r>
              <a:rPr lang="en-US" sz="1600" dirty="0">
                <a:solidFill>
                  <a:srgbClr val="0F124A"/>
                </a:solidFill>
                <a:latin typeface="Arial"/>
                <a:sym typeface="Wingdings" pitchFamily="2" charset="2"/>
              </a:rPr>
              <a:t>from early 2024.</a:t>
            </a:r>
          </a:p>
          <a:p>
            <a:pPr marL="285750" marR="0" lvl="0" indent="-285750" algn="l" defTabSz="685727"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F124A"/>
                </a:solidFill>
                <a:effectLst/>
                <a:uLnTx/>
                <a:uFillTx/>
                <a:latin typeface="Arial"/>
                <a:ea typeface="+mn-ea"/>
                <a:cs typeface="+mn-cs"/>
                <a:sym typeface="Wingdings" pitchFamily="2" charset="2"/>
              </a:rPr>
              <a:t>Concept and preliminary designs of two of the eight surface sites are ongoing in conjunction with Fermilab and in-house </a:t>
            </a:r>
            <a:r>
              <a:rPr kumimoji="0" lang="en-US" sz="1600" b="0" i="0" u="none" strike="noStrike" kern="1200" cap="none" spc="0" normalizeH="0" baseline="0" noProof="0" dirty="0" err="1">
                <a:ln>
                  <a:noFill/>
                </a:ln>
                <a:solidFill>
                  <a:srgbClr val="0F124A"/>
                </a:solidFill>
                <a:effectLst/>
                <a:uLnTx/>
                <a:uFillTx/>
                <a:latin typeface="Arial"/>
                <a:ea typeface="+mn-ea"/>
                <a:cs typeface="+mn-cs"/>
                <a:sym typeface="Wingdings" pitchFamily="2" charset="2"/>
              </a:rPr>
              <a:t>fo</a:t>
            </a:r>
            <a:r>
              <a:rPr lang="en-US" sz="1600" dirty="0">
                <a:solidFill>
                  <a:srgbClr val="0F124A"/>
                </a:solidFill>
                <a:latin typeface="Arial"/>
                <a:sym typeface="Wingdings" pitchFamily="2" charset="2"/>
              </a:rPr>
              <a:t>r the other six surface sites</a:t>
            </a:r>
          </a:p>
          <a:p>
            <a:pPr marL="285750" marR="0" lvl="0" indent="-285750" algn="l" defTabSz="685727"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F124A"/>
                </a:solidFill>
                <a:effectLst/>
                <a:uLnTx/>
                <a:uFillTx/>
                <a:latin typeface="Arial"/>
                <a:ea typeface="+mn-ea"/>
                <a:cs typeface="+mn-cs"/>
                <a:sym typeface="Wingdings" pitchFamily="2" charset="2"/>
              </a:rPr>
              <a:t>Cost estimating and construction schedules will be developed in the coming months</a:t>
            </a:r>
          </a:p>
          <a:p>
            <a:pPr marL="285750" marR="0" lvl="0" indent="-285750" algn="l" defTabSz="685727"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err="1">
                <a:ln>
                  <a:noFill/>
                </a:ln>
                <a:solidFill>
                  <a:srgbClr val="0F124A"/>
                </a:solidFill>
                <a:effectLst/>
                <a:uLnTx/>
                <a:uFillTx/>
                <a:latin typeface="Arial"/>
                <a:ea typeface="+mn-ea"/>
                <a:cs typeface="+mn-cs"/>
                <a:sym typeface="Wingdings" pitchFamily="2" charset="2"/>
              </a:rPr>
              <a:t>Optimisation</a:t>
            </a:r>
            <a:r>
              <a:rPr kumimoji="0" lang="en-US" sz="1600" b="0" i="0" u="none" strike="noStrike" kern="1200" cap="none" spc="0" normalizeH="0" baseline="0" noProof="0" dirty="0">
                <a:ln>
                  <a:noFill/>
                </a:ln>
                <a:solidFill>
                  <a:srgbClr val="0F124A"/>
                </a:solidFill>
                <a:effectLst/>
                <a:uLnTx/>
                <a:uFillTx/>
                <a:latin typeface="Arial"/>
                <a:ea typeface="+mn-ea"/>
                <a:cs typeface="+mn-cs"/>
                <a:sym typeface="Wingdings" pitchFamily="2" charset="2"/>
              </a:rPr>
              <a:t> is continuously ongoing to ensure the best possible configuration of the civil engineering will be incorporated into the final Feasibility Study Report.</a:t>
            </a:r>
            <a:endParaRPr kumimoji="0" lang="en-US" sz="1600" b="0" i="0" u="none" strike="noStrike" kern="1200" cap="none" spc="0" normalizeH="0" baseline="0" noProof="0" dirty="0">
              <a:ln>
                <a:noFill/>
              </a:ln>
              <a:solidFill>
                <a:srgbClr val="0F124A"/>
              </a:solidFill>
              <a:effectLst/>
              <a:uLnTx/>
              <a:uFillTx/>
              <a:latin typeface="Arial"/>
              <a:ea typeface="+mn-ea"/>
              <a:cs typeface="+mn-cs"/>
            </a:endParaRPr>
          </a:p>
        </p:txBody>
      </p:sp>
    </p:spTree>
    <p:extLst>
      <p:ext uri="{BB962C8B-B14F-4D97-AF65-F5344CB8AC3E}">
        <p14:creationId xmlns:p14="http://schemas.microsoft.com/office/powerpoint/2010/main" val="16434967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9D85D-D9D4-7984-1681-6CCFA26DCB90}"/>
              </a:ext>
            </a:extLst>
          </p:cNvPr>
          <p:cNvSpPr>
            <a:spLocks noGrp="1"/>
          </p:cNvSpPr>
          <p:nvPr>
            <p:ph type="title"/>
          </p:nvPr>
        </p:nvSpPr>
        <p:spPr>
          <a:xfrm>
            <a:off x="593464" y="475788"/>
            <a:ext cx="7739216" cy="631608"/>
          </a:xfrm>
          <a:ln w="57150">
            <a:solidFill>
              <a:srgbClr val="429979"/>
            </a:solidFill>
          </a:ln>
        </p:spPr>
        <p:txBody>
          <a:bodyPr/>
          <a:lstStyle/>
          <a:p>
            <a:pPr algn="ctr"/>
            <a:r>
              <a:rPr lang="en-US" dirty="0">
                <a:latin typeface="Arial"/>
                <a:cs typeface="Arial"/>
              </a:rPr>
              <a:t>Areas with highest geological uncertainty</a:t>
            </a:r>
            <a:endParaRPr lang="en-US" dirty="0"/>
          </a:p>
        </p:txBody>
      </p:sp>
      <p:grpSp>
        <p:nvGrpSpPr>
          <p:cNvPr id="3" name="Group 2">
            <a:extLst>
              <a:ext uri="{FF2B5EF4-FFF2-40B4-BE49-F238E27FC236}">
                <a16:creationId xmlns:a16="http://schemas.microsoft.com/office/drawing/2014/main" id="{ABE07558-6623-0EC0-C463-BF0E81F990C2}"/>
              </a:ext>
            </a:extLst>
          </p:cNvPr>
          <p:cNvGrpSpPr/>
          <p:nvPr/>
        </p:nvGrpSpPr>
        <p:grpSpPr>
          <a:xfrm>
            <a:off x="142875" y="1228725"/>
            <a:ext cx="6853108" cy="3754650"/>
            <a:chOff x="526141" y="1522415"/>
            <a:chExt cx="8235909" cy="4432653"/>
          </a:xfrm>
        </p:grpSpPr>
        <p:pic>
          <p:nvPicPr>
            <p:cNvPr id="4" name="Picture 3">
              <a:extLst>
                <a:ext uri="{FF2B5EF4-FFF2-40B4-BE49-F238E27FC236}">
                  <a16:creationId xmlns:a16="http://schemas.microsoft.com/office/drawing/2014/main" id="{293C781B-4DDB-EF40-62E1-22FD837DFDDB}"/>
                </a:ext>
              </a:extLst>
            </p:cNvPr>
            <p:cNvPicPr>
              <a:picLocks noChangeAspect="1"/>
            </p:cNvPicPr>
            <p:nvPr/>
          </p:nvPicPr>
          <p:blipFill>
            <a:blip r:embed="rId2"/>
            <a:stretch>
              <a:fillRect/>
            </a:stretch>
          </p:blipFill>
          <p:spPr>
            <a:xfrm>
              <a:off x="1321886" y="4816320"/>
              <a:ext cx="6640887" cy="1138748"/>
            </a:xfrm>
            <a:prstGeom prst="rect">
              <a:avLst/>
            </a:prstGeom>
          </p:spPr>
        </p:pic>
        <p:pic>
          <p:nvPicPr>
            <p:cNvPr id="5" name="Picture 4">
              <a:extLst>
                <a:ext uri="{FF2B5EF4-FFF2-40B4-BE49-F238E27FC236}">
                  <a16:creationId xmlns:a16="http://schemas.microsoft.com/office/drawing/2014/main" id="{C3FAA80D-5F85-49CB-5E8D-3F40DAD4F992}"/>
                </a:ext>
              </a:extLst>
            </p:cNvPr>
            <p:cNvPicPr>
              <a:picLocks noChangeAspect="1"/>
            </p:cNvPicPr>
            <p:nvPr/>
          </p:nvPicPr>
          <p:blipFill>
            <a:blip r:embed="rId3"/>
            <a:stretch>
              <a:fillRect/>
            </a:stretch>
          </p:blipFill>
          <p:spPr>
            <a:xfrm>
              <a:off x="2901094" y="1522415"/>
              <a:ext cx="3417407" cy="3457343"/>
            </a:xfrm>
            <a:prstGeom prst="rect">
              <a:avLst/>
            </a:prstGeom>
          </p:spPr>
        </p:pic>
        <p:sp>
          <p:nvSpPr>
            <p:cNvPr id="6" name="Block Arc 5">
              <a:extLst>
                <a:ext uri="{FF2B5EF4-FFF2-40B4-BE49-F238E27FC236}">
                  <a16:creationId xmlns:a16="http://schemas.microsoft.com/office/drawing/2014/main" id="{C6F65085-C621-30F1-B90E-6AE9E07D2F51}"/>
                </a:ext>
              </a:extLst>
            </p:cNvPr>
            <p:cNvSpPr/>
            <p:nvPr/>
          </p:nvSpPr>
          <p:spPr>
            <a:xfrm rot="16692827">
              <a:off x="3381646" y="3195112"/>
              <a:ext cx="1134560" cy="614498"/>
            </a:xfrm>
            <a:prstGeom prst="blockArc">
              <a:avLst>
                <a:gd name="adj1" fmla="val 11665698"/>
                <a:gd name="adj2" fmla="val 20790756"/>
                <a:gd name="adj3" fmla="val 19454"/>
              </a:avLst>
            </a:prstGeom>
            <a:solidFill>
              <a:srgbClr val="00B050">
                <a:alpha val="62745"/>
              </a:srgbClr>
            </a:solidFill>
            <a:ln>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514295"/>
              <a:endParaRPr lang="en-GB" sz="760">
                <a:solidFill>
                  <a:srgbClr val="0F124A"/>
                </a:solidFill>
                <a:latin typeface="Arial"/>
              </a:endParaRPr>
            </a:p>
          </p:txBody>
        </p:sp>
        <p:sp>
          <p:nvSpPr>
            <p:cNvPr id="7" name="Block Arc 6">
              <a:extLst>
                <a:ext uri="{FF2B5EF4-FFF2-40B4-BE49-F238E27FC236}">
                  <a16:creationId xmlns:a16="http://schemas.microsoft.com/office/drawing/2014/main" id="{0EC2B445-5529-F39D-BBB2-D21A9F5F5FD5}"/>
                </a:ext>
              </a:extLst>
            </p:cNvPr>
            <p:cNvSpPr/>
            <p:nvPr/>
          </p:nvSpPr>
          <p:spPr>
            <a:xfrm rot="14691333">
              <a:off x="3246022" y="3443376"/>
              <a:ext cx="1414572" cy="607943"/>
            </a:xfrm>
            <a:prstGeom prst="blockArc">
              <a:avLst>
                <a:gd name="adj1" fmla="val 11694274"/>
                <a:gd name="adj2" fmla="val 16965674"/>
                <a:gd name="adj3" fmla="val 20118"/>
              </a:avLst>
            </a:prstGeom>
            <a:solidFill>
              <a:srgbClr val="00B050">
                <a:alpha val="63000"/>
              </a:srgbClr>
            </a:solidFill>
            <a:ln>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514295"/>
              <a:endParaRPr lang="en-GB" sz="760">
                <a:solidFill>
                  <a:srgbClr val="0F124A"/>
                </a:solidFill>
                <a:latin typeface="Arial"/>
              </a:endParaRPr>
            </a:p>
          </p:txBody>
        </p:sp>
        <p:sp>
          <p:nvSpPr>
            <p:cNvPr id="8" name="TextBox 6">
              <a:extLst>
                <a:ext uri="{FF2B5EF4-FFF2-40B4-BE49-F238E27FC236}">
                  <a16:creationId xmlns:a16="http://schemas.microsoft.com/office/drawing/2014/main" id="{0D499857-C316-B17A-C133-F1527632EA66}"/>
                </a:ext>
              </a:extLst>
            </p:cNvPr>
            <p:cNvSpPr txBox="1"/>
            <p:nvPr/>
          </p:nvSpPr>
          <p:spPr>
            <a:xfrm>
              <a:off x="6417437" y="1583855"/>
              <a:ext cx="2344613" cy="694915"/>
            </a:xfrm>
            <a:prstGeom prst="rect">
              <a:avLst/>
            </a:prstGeom>
            <a:noFill/>
          </p:spPr>
          <p:txBody>
            <a:bodyPr wrap="square" lIns="68580" tIns="34290" rIns="68580" bIns="3429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14295"/>
              <a:r>
                <a:rPr lang="en-GB" sz="675" b="1" dirty="0">
                  <a:solidFill>
                    <a:srgbClr val="0F124A"/>
                  </a:solidFill>
                  <a:latin typeface="Arial"/>
                </a:rPr>
                <a:t>Lac </a:t>
              </a:r>
              <a:r>
                <a:rPr lang="en-GB" sz="675" b="1" dirty="0" err="1">
                  <a:solidFill>
                    <a:srgbClr val="0F124A"/>
                  </a:solidFill>
                  <a:latin typeface="Arial"/>
                </a:rPr>
                <a:t>Léman</a:t>
              </a:r>
              <a:endParaRPr lang="en-GB" sz="675" b="1" dirty="0">
                <a:solidFill>
                  <a:srgbClr val="0F124A"/>
                </a:solidFill>
                <a:latin typeface="Arial"/>
                <a:cs typeface="Arial"/>
              </a:endParaRPr>
            </a:p>
            <a:p>
              <a:pPr marL="120491" indent="-120491" defTabSz="514295">
                <a:buFont typeface="Arial" panose="020B0604020202020204" pitchFamily="34" charset="0"/>
                <a:buChar char="•"/>
              </a:pPr>
              <a:r>
                <a:rPr lang="en-GB" sz="675" dirty="0">
                  <a:solidFill>
                    <a:srgbClr val="0F124A"/>
                  </a:solidFill>
                  <a:latin typeface="Arial"/>
                </a:rPr>
                <a:t>Moraine/molasse interface uncertain</a:t>
              </a:r>
              <a:endParaRPr lang="en-GB" sz="675" dirty="0">
                <a:solidFill>
                  <a:srgbClr val="0F124A"/>
                </a:solidFill>
                <a:latin typeface="Arial"/>
                <a:cs typeface="Arial"/>
              </a:endParaRPr>
            </a:p>
            <a:p>
              <a:pPr marL="120491" indent="-120491" defTabSz="514295">
                <a:buFont typeface="Arial" panose="020B0604020202020204" pitchFamily="34" charset="0"/>
                <a:buChar char="•"/>
              </a:pPr>
              <a:r>
                <a:rPr lang="en-GB" sz="675" dirty="0">
                  <a:solidFill>
                    <a:srgbClr val="0F124A"/>
                  </a:solidFill>
                  <a:latin typeface="Arial"/>
                </a:rPr>
                <a:t>Soils and rock properties uncertain</a:t>
              </a:r>
              <a:endParaRPr lang="en-GB" sz="675" dirty="0">
                <a:solidFill>
                  <a:srgbClr val="0F124A"/>
                </a:solidFill>
                <a:latin typeface="Arial"/>
                <a:cs typeface="Arial"/>
              </a:endParaRPr>
            </a:p>
            <a:p>
              <a:pPr marL="120491" indent="-120491" defTabSz="514295">
                <a:buFont typeface="Arial" panose="020B0604020202020204" pitchFamily="34" charset="0"/>
                <a:buChar char="•"/>
              </a:pPr>
              <a:r>
                <a:rPr lang="en-GB" sz="675" dirty="0">
                  <a:solidFill>
                    <a:srgbClr val="0F124A"/>
                  </a:solidFill>
                  <a:latin typeface="Arial"/>
                </a:rPr>
                <a:t>High uncertainty in the  hydrogeological conditions and water pressure</a:t>
              </a:r>
              <a:endParaRPr lang="en-GB" sz="675" dirty="0">
                <a:solidFill>
                  <a:srgbClr val="0F124A"/>
                </a:solidFill>
                <a:latin typeface="Arial"/>
                <a:cs typeface="Arial"/>
              </a:endParaRPr>
            </a:p>
          </p:txBody>
        </p:sp>
        <p:sp>
          <p:nvSpPr>
            <p:cNvPr id="9" name="TextBox 7">
              <a:extLst>
                <a:ext uri="{FF2B5EF4-FFF2-40B4-BE49-F238E27FC236}">
                  <a16:creationId xmlns:a16="http://schemas.microsoft.com/office/drawing/2014/main" id="{BA9B71CE-3BAC-6B41-5D6D-51F886A98A04}"/>
                </a:ext>
              </a:extLst>
            </p:cNvPr>
            <p:cNvSpPr txBox="1"/>
            <p:nvPr/>
          </p:nvSpPr>
          <p:spPr>
            <a:xfrm>
              <a:off x="6384037" y="4664030"/>
              <a:ext cx="2305607" cy="694915"/>
            </a:xfrm>
            <a:prstGeom prst="rect">
              <a:avLst/>
            </a:prstGeom>
            <a:solidFill>
              <a:schemeClr val="bg1"/>
            </a:solidFill>
          </p:spPr>
          <p:txBody>
            <a:bodyPr wrap="square" lIns="68580" tIns="34290" rIns="68580" bIns="3429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14295"/>
              <a:r>
                <a:rPr lang="en-GB" sz="675" b="1" dirty="0" err="1">
                  <a:solidFill>
                    <a:srgbClr val="0F124A"/>
                  </a:solidFill>
                  <a:latin typeface="Arial"/>
                </a:rPr>
                <a:t>Mandallaz</a:t>
              </a:r>
              <a:endParaRPr lang="en-GB" sz="675" b="1" dirty="0">
                <a:solidFill>
                  <a:srgbClr val="0F124A"/>
                </a:solidFill>
                <a:latin typeface="Arial"/>
                <a:cs typeface="Arial"/>
              </a:endParaRPr>
            </a:p>
            <a:p>
              <a:pPr marL="120491" indent="-120491" defTabSz="514295">
                <a:buFont typeface="Arial" panose="020B0604020202020204" pitchFamily="34" charset="0"/>
                <a:buChar char="•"/>
              </a:pPr>
              <a:r>
                <a:rPr lang="en-GB" sz="675" dirty="0">
                  <a:solidFill>
                    <a:srgbClr val="0F124A"/>
                  </a:solidFill>
                  <a:latin typeface="Arial"/>
                </a:rPr>
                <a:t>Fractured limestone formations, characteristics and locations of karsts unknown.</a:t>
              </a:r>
              <a:endParaRPr lang="en-GB" sz="675" dirty="0">
                <a:solidFill>
                  <a:srgbClr val="0F124A"/>
                </a:solidFill>
                <a:latin typeface="Arial"/>
                <a:cs typeface="Arial"/>
              </a:endParaRPr>
            </a:p>
            <a:p>
              <a:pPr marL="120491" indent="-120491" defTabSz="514295">
                <a:buFont typeface="Arial" panose="020B0604020202020204" pitchFamily="34" charset="0"/>
                <a:buChar char="•"/>
              </a:pPr>
              <a:r>
                <a:rPr lang="en-GB" sz="675" dirty="0">
                  <a:solidFill>
                    <a:srgbClr val="0F124A"/>
                  </a:solidFill>
                  <a:latin typeface="Arial"/>
                </a:rPr>
                <a:t>High water pressures</a:t>
              </a:r>
              <a:endParaRPr lang="en-GB" sz="675" dirty="0">
                <a:solidFill>
                  <a:srgbClr val="0F124A"/>
                </a:solidFill>
                <a:latin typeface="Arial"/>
                <a:cs typeface="Arial"/>
              </a:endParaRPr>
            </a:p>
          </p:txBody>
        </p:sp>
        <p:sp>
          <p:nvSpPr>
            <p:cNvPr id="10" name="TextBox 8">
              <a:extLst>
                <a:ext uri="{FF2B5EF4-FFF2-40B4-BE49-F238E27FC236}">
                  <a16:creationId xmlns:a16="http://schemas.microsoft.com/office/drawing/2014/main" id="{9F1F01B1-52C5-446A-B108-0081BFD34F21}"/>
                </a:ext>
              </a:extLst>
            </p:cNvPr>
            <p:cNvSpPr txBox="1"/>
            <p:nvPr/>
          </p:nvSpPr>
          <p:spPr>
            <a:xfrm>
              <a:off x="602762" y="2380138"/>
              <a:ext cx="2241500" cy="449650"/>
            </a:xfrm>
            <a:prstGeom prst="rect">
              <a:avLst/>
            </a:prstGeom>
            <a:noFill/>
          </p:spPr>
          <p:txBody>
            <a:bodyPr wrap="square" lIns="68580" tIns="34290" rIns="68580" bIns="3429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14295"/>
              <a:r>
                <a:rPr lang="en-GB" sz="675" b="1" dirty="0">
                  <a:solidFill>
                    <a:srgbClr val="0F124A"/>
                  </a:solidFill>
                  <a:latin typeface="Arial"/>
                </a:rPr>
                <a:t>Jura </a:t>
              </a:r>
              <a:endParaRPr lang="en-GB" sz="675" b="1" dirty="0">
                <a:solidFill>
                  <a:srgbClr val="0F124A"/>
                </a:solidFill>
                <a:latin typeface="Arial"/>
                <a:cs typeface="Arial"/>
              </a:endParaRPr>
            </a:p>
            <a:p>
              <a:pPr marL="120491" indent="-120491" defTabSz="514295">
                <a:buFont typeface="Arial" panose="020B0604020202020204" pitchFamily="34" charset="0"/>
                <a:buChar char="•"/>
              </a:pPr>
              <a:r>
                <a:rPr lang="en-GB" sz="675" dirty="0">
                  <a:latin typeface="Arial"/>
                </a:rPr>
                <a:t>Limestone/molasse interface uncertain.</a:t>
              </a:r>
              <a:endParaRPr lang="en-GB" sz="675">
                <a:latin typeface="Arial"/>
                <a:cs typeface="Arial"/>
              </a:endParaRPr>
            </a:p>
            <a:p>
              <a:pPr marL="120491" indent="-120491" defTabSz="514295">
                <a:buFont typeface="Arial" panose="020B0604020202020204" pitchFamily="34" charset="0"/>
                <a:buChar char="•"/>
              </a:pPr>
              <a:r>
                <a:rPr lang="en-GB" sz="675" dirty="0">
                  <a:solidFill>
                    <a:srgbClr val="0F124A"/>
                  </a:solidFill>
                  <a:latin typeface="Arial"/>
                </a:rPr>
                <a:t>Risk of karts and high water pressures</a:t>
              </a:r>
              <a:endParaRPr lang="en-GB" sz="675" dirty="0">
                <a:solidFill>
                  <a:srgbClr val="0F124A"/>
                </a:solidFill>
                <a:latin typeface="Arial"/>
                <a:cs typeface="Arial"/>
              </a:endParaRPr>
            </a:p>
          </p:txBody>
        </p:sp>
        <p:sp>
          <p:nvSpPr>
            <p:cNvPr id="11" name="Rounded Rectangle 32">
              <a:extLst>
                <a:ext uri="{FF2B5EF4-FFF2-40B4-BE49-F238E27FC236}">
                  <a16:creationId xmlns:a16="http://schemas.microsoft.com/office/drawing/2014/main" id="{C6B01B3F-86F4-D9A2-7862-D0578913D8A0}"/>
                </a:ext>
              </a:extLst>
            </p:cNvPr>
            <p:cNvSpPr/>
            <p:nvPr/>
          </p:nvSpPr>
          <p:spPr>
            <a:xfrm>
              <a:off x="539805" y="2297015"/>
              <a:ext cx="2306610" cy="638445"/>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514295"/>
              <a:endParaRPr lang="en-GB" sz="760">
                <a:solidFill>
                  <a:srgbClr val="FFFFFF"/>
                </a:solidFill>
                <a:latin typeface="Arial"/>
              </a:endParaRPr>
            </a:p>
          </p:txBody>
        </p:sp>
        <p:sp>
          <p:nvSpPr>
            <p:cNvPr id="12" name="Rounded Rectangle 33">
              <a:extLst>
                <a:ext uri="{FF2B5EF4-FFF2-40B4-BE49-F238E27FC236}">
                  <a16:creationId xmlns:a16="http://schemas.microsoft.com/office/drawing/2014/main" id="{C3A02263-EB48-1E8E-F282-4453AF74237A}"/>
                </a:ext>
              </a:extLst>
            </p:cNvPr>
            <p:cNvSpPr/>
            <p:nvPr/>
          </p:nvSpPr>
          <p:spPr>
            <a:xfrm>
              <a:off x="526141" y="4432479"/>
              <a:ext cx="2339380" cy="534137"/>
            </a:xfrm>
            <a:prstGeom prst="round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514295"/>
              <a:endParaRPr lang="en-GB" sz="760">
                <a:solidFill>
                  <a:srgbClr val="FFFFFF"/>
                </a:solidFill>
                <a:latin typeface="Arial"/>
              </a:endParaRPr>
            </a:p>
          </p:txBody>
        </p:sp>
        <p:sp>
          <p:nvSpPr>
            <p:cNvPr id="13" name="Rounded Rectangle 35">
              <a:extLst>
                <a:ext uri="{FF2B5EF4-FFF2-40B4-BE49-F238E27FC236}">
                  <a16:creationId xmlns:a16="http://schemas.microsoft.com/office/drawing/2014/main" id="{0866FB41-52E3-5874-9C3A-103C8EAE308E}"/>
                </a:ext>
              </a:extLst>
            </p:cNvPr>
            <p:cNvSpPr/>
            <p:nvPr/>
          </p:nvSpPr>
          <p:spPr>
            <a:xfrm>
              <a:off x="6350525" y="1529032"/>
              <a:ext cx="2395316" cy="1037550"/>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514295"/>
              <a:endParaRPr lang="en-GB" sz="760">
                <a:solidFill>
                  <a:srgbClr val="FFFFFF"/>
                </a:solidFill>
                <a:latin typeface="Arial"/>
              </a:endParaRPr>
            </a:p>
          </p:txBody>
        </p:sp>
        <p:sp>
          <p:nvSpPr>
            <p:cNvPr id="14" name="TextBox 12">
              <a:extLst>
                <a:ext uri="{FF2B5EF4-FFF2-40B4-BE49-F238E27FC236}">
                  <a16:creationId xmlns:a16="http://schemas.microsoft.com/office/drawing/2014/main" id="{E72EEBDF-C146-C007-9DD3-6598C8F7C5C7}"/>
                </a:ext>
              </a:extLst>
            </p:cNvPr>
            <p:cNvSpPr txBox="1"/>
            <p:nvPr/>
          </p:nvSpPr>
          <p:spPr>
            <a:xfrm>
              <a:off x="6435131" y="3329369"/>
              <a:ext cx="1883324" cy="1185442"/>
            </a:xfrm>
            <a:prstGeom prst="rect">
              <a:avLst/>
            </a:prstGeom>
            <a:solidFill>
              <a:schemeClr val="bg1"/>
            </a:solidFill>
          </p:spPr>
          <p:txBody>
            <a:bodyPr wrap="square" lIns="68580" tIns="34290" rIns="68580" bIns="3429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14295"/>
              <a:r>
                <a:rPr lang="en-GB" sz="675" b="1" dirty="0">
                  <a:solidFill>
                    <a:srgbClr val="0F124A"/>
                  </a:solidFill>
                  <a:latin typeface="Arial"/>
                </a:rPr>
                <a:t>Bornes</a:t>
              </a:r>
              <a:endParaRPr lang="en-GB" sz="675" b="1" dirty="0">
                <a:solidFill>
                  <a:srgbClr val="0F124A"/>
                </a:solidFill>
                <a:latin typeface="Arial"/>
                <a:cs typeface="Arial"/>
              </a:endParaRPr>
            </a:p>
            <a:p>
              <a:pPr marL="120491" indent="-120491" defTabSz="514295">
                <a:buFont typeface="Arial" panose="020B0604020202020204" pitchFamily="34" charset="0"/>
                <a:buChar char="•"/>
              </a:pPr>
              <a:r>
                <a:rPr lang="en-GB" sz="675" dirty="0">
                  <a:solidFill>
                    <a:srgbClr val="0F124A"/>
                  </a:solidFill>
                  <a:latin typeface="Arial"/>
                </a:rPr>
                <a:t>Insufficient deep boreholes information</a:t>
              </a:r>
              <a:endParaRPr lang="en-GB" sz="675" dirty="0">
                <a:solidFill>
                  <a:srgbClr val="0F124A"/>
                </a:solidFill>
                <a:latin typeface="Arial"/>
                <a:cs typeface="Arial"/>
              </a:endParaRPr>
            </a:p>
            <a:p>
              <a:pPr marL="120491" indent="-120491" defTabSz="514295">
                <a:buFont typeface="Arial" panose="020B0604020202020204" pitchFamily="34" charset="0"/>
                <a:buChar char="•"/>
              </a:pPr>
              <a:r>
                <a:rPr lang="en-GB" sz="675" dirty="0">
                  <a:solidFill>
                    <a:srgbClr val="0F124A"/>
                  </a:solidFill>
                  <a:latin typeface="Arial"/>
                </a:rPr>
                <a:t>Complex faulted region, thrust zone.</a:t>
              </a:r>
              <a:endParaRPr lang="en-GB" sz="675" dirty="0">
                <a:solidFill>
                  <a:srgbClr val="0F124A"/>
                </a:solidFill>
                <a:latin typeface="Arial"/>
                <a:cs typeface="Arial"/>
              </a:endParaRPr>
            </a:p>
            <a:p>
              <a:pPr marL="120491" indent="-120491" defTabSz="514295">
                <a:buFont typeface="Arial" panose="020B0604020202020204" pitchFamily="34" charset="0"/>
                <a:buChar char="•"/>
              </a:pPr>
              <a:r>
                <a:rPr lang="en-GB" sz="675" dirty="0">
                  <a:solidFill>
                    <a:srgbClr val="0F124A"/>
                  </a:solidFill>
                  <a:latin typeface="Arial"/>
                </a:rPr>
                <a:t>Quality of molasse is uncertain. High overburden. Large span experimental caverns should be constructed in good molasse.</a:t>
              </a:r>
              <a:endParaRPr lang="en-GB" sz="675" dirty="0">
                <a:solidFill>
                  <a:srgbClr val="0F124A"/>
                </a:solidFill>
                <a:latin typeface="Arial"/>
                <a:cs typeface="Arial"/>
              </a:endParaRPr>
            </a:p>
          </p:txBody>
        </p:sp>
        <p:sp>
          <p:nvSpPr>
            <p:cNvPr id="15" name="TextBox 13">
              <a:extLst>
                <a:ext uri="{FF2B5EF4-FFF2-40B4-BE49-F238E27FC236}">
                  <a16:creationId xmlns:a16="http://schemas.microsoft.com/office/drawing/2014/main" id="{74439870-CCAF-E040-B5FA-6A8D626592A2}"/>
                </a:ext>
              </a:extLst>
            </p:cNvPr>
            <p:cNvSpPr txBox="1"/>
            <p:nvPr/>
          </p:nvSpPr>
          <p:spPr>
            <a:xfrm>
              <a:off x="6435554" y="2644439"/>
              <a:ext cx="1628941" cy="572282"/>
            </a:xfrm>
            <a:prstGeom prst="rect">
              <a:avLst/>
            </a:prstGeom>
            <a:noFill/>
          </p:spPr>
          <p:txBody>
            <a:bodyPr wrap="square" lIns="68580" tIns="34290" rIns="68580" bIns="3429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14295"/>
              <a:r>
                <a:rPr lang="en-GB" sz="675" b="1" dirty="0">
                  <a:solidFill>
                    <a:srgbClr val="0F124A"/>
                  </a:solidFill>
                  <a:latin typeface="Arial"/>
                </a:rPr>
                <a:t>Vallée de </a:t>
              </a:r>
              <a:r>
                <a:rPr lang="en-GB" sz="675" b="1" dirty="0" err="1">
                  <a:solidFill>
                    <a:srgbClr val="0F124A"/>
                  </a:solidFill>
                  <a:latin typeface="Arial"/>
                </a:rPr>
                <a:t>l‘Arve</a:t>
              </a:r>
              <a:r>
                <a:rPr lang="en-GB" sz="675" b="1" dirty="0">
                  <a:solidFill>
                    <a:srgbClr val="0F124A"/>
                  </a:solidFill>
                  <a:latin typeface="Arial"/>
                </a:rPr>
                <a:t> </a:t>
              </a:r>
              <a:endParaRPr lang="en-GB" sz="675" b="1" dirty="0">
                <a:solidFill>
                  <a:srgbClr val="0F124A"/>
                </a:solidFill>
                <a:latin typeface="Arial"/>
                <a:cs typeface="Arial"/>
              </a:endParaRPr>
            </a:p>
            <a:p>
              <a:pPr marL="120491" indent="-120491" defTabSz="514295">
                <a:buFont typeface="Arial" panose="020B0604020202020204" pitchFamily="34" charset="0"/>
                <a:buChar char="•"/>
              </a:pPr>
              <a:r>
                <a:rPr lang="en-GB" sz="675" dirty="0">
                  <a:solidFill>
                    <a:srgbClr val="0F124A"/>
                  </a:solidFill>
                  <a:latin typeface="Arial"/>
                </a:rPr>
                <a:t>Moraine/molasse interface  uncertain.</a:t>
              </a:r>
              <a:endParaRPr lang="en-GB" sz="675" dirty="0">
                <a:solidFill>
                  <a:srgbClr val="0F124A"/>
                </a:solidFill>
                <a:latin typeface="Arial"/>
                <a:cs typeface="Arial"/>
              </a:endParaRPr>
            </a:p>
            <a:p>
              <a:pPr marL="120491" indent="-120491" defTabSz="514295">
                <a:buFont typeface="Arial" panose="020B0604020202020204" pitchFamily="34" charset="0"/>
                <a:buChar char="•"/>
              </a:pPr>
              <a:r>
                <a:rPr lang="en-GB" sz="675" dirty="0">
                  <a:solidFill>
                    <a:srgbClr val="0F124A"/>
                  </a:solidFill>
                  <a:latin typeface="Arial"/>
                </a:rPr>
                <a:t>Lack of reliable boreholes</a:t>
              </a:r>
              <a:endParaRPr lang="en-GB" sz="675" dirty="0">
                <a:solidFill>
                  <a:srgbClr val="0F124A"/>
                </a:solidFill>
                <a:latin typeface="Arial"/>
                <a:cs typeface="Arial"/>
              </a:endParaRPr>
            </a:p>
          </p:txBody>
        </p:sp>
        <p:sp>
          <p:nvSpPr>
            <p:cNvPr id="16" name="Rounded Rectangle 45">
              <a:extLst>
                <a:ext uri="{FF2B5EF4-FFF2-40B4-BE49-F238E27FC236}">
                  <a16:creationId xmlns:a16="http://schemas.microsoft.com/office/drawing/2014/main" id="{3FEBF42F-7E11-B75A-5631-5B2AFC74A271}"/>
                </a:ext>
              </a:extLst>
            </p:cNvPr>
            <p:cNvSpPr/>
            <p:nvPr/>
          </p:nvSpPr>
          <p:spPr>
            <a:xfrm>
              <a:off x="6364190" y="2610731"/>
              <a:ext cx="2395316" cy="583397"/>
            </a:xfrm>
            <a:prstGeom prst="round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514295"/>
              <a:endParaRPr lang="en-GB" sz="760">
                <a:solidFill>
                  <a:srgbClr val="FFFFFF"/>
                </a:solidFill>
                <a:latin typeface="Arial"/>
              </a:endParaRPr>
            </a:p>
          </p:txBody>
        </p:sp>
        <p:sp>
          <p:nvSpPr>
            <p:cNvPr id="17" name="Rounded Rectangle 49">
              <a:extLst>
                <a:ext uri="{FF2B5EF4-FFF2-40B4-BE49-F238E27FC236}">
                  <a16:creationId xmlns:a16="http://schemas.microsoft.com/office/drawing/2014/main" id="{F31CD797-E47B-B5D2-6D93-08128AF223F4}"/>
                </a:ext>
              </a:extLst>
            </p:cNvPr>
            <p:cNvSpPr/>
            <p:nvPr/>
          </p:nvSpPr>
          <p:spPr>
            <a:xfrm>
              <a:off x="6351963" y="3238274"/>
              <a:ext cx="2395316" cy="1338828"/>
            </a:xfrm>
            <a:prstGeom prst="round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514295"/>
              <a:endParaRPr lang="en-GB" sz="760">
                <a:solidFill>
                  <a:srgbClr val="FFFFFF"/>
                </a:solidFill>
                <a:latin typeface="Arial"/>
              </a:endParaRPr>
            </a:p>
          </p:txBody>
        </p:sp>
        <p:sp>
          <p:nvSpPr>
            <p:cNvPr id="18" name="Rectangle 17">
              <a:extLst>
                <a:ext uri="{FF2B5EF4-FFF2-40B4-BE49-F238E27FC236}">
                  <a16:creationId xmlns:a16="http://schemas.microsoft.com/office/drawing/2014/main" id="{B79C1157-7FD7-DCEC-4554-4931A069DF82}"/>
                </a:ext>
              </a:extLst>
            </p:cNvPr>
            <p:cNvSpPr/>
            <p:nvPr/>
          </p:nvSpPr>
          <p:spPr>
            <a:xfrm>
              <a:off x="3492017" y="3958175"/>
              <a:ext cx="159125" cy="199355"/>
            </a:xfrm>
            <a:prstGeom prst="rect">
              <a:avLst/>
            </a:prstGeom>
            <a:noFill/>
          </p:spPr>
          <p:txBody>
            <a:bodyPr wrap="none" lIns="38576" tIns="19289" rIns="38576" bIns="19289">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514295"/>
              <a:r>
                <a:rPr lang="en-US" sz="844" dirty="0">
                  <a:ln w="0"/>
                  <a:solidFill>
                    <a:srgbClr val="0F124A"/>
                  </a:solidFill>
                  <a:latin typeface="Arial"/>
                </a:rPr>
                <a:t>J</a:t>
              </a:r>
            </a:p>
          </p:txBody>
        </p:sp>
        <p:sp>
          <p:nvSpPr>
            <p:cNvPr id="19" name="TextBox 17">
              <a:extLst>
                <a:ext uri="{FF2B5EF4-FFF2-40B4-BE49-F238E27FC236}">
                  <a16:creationId xmlns:a16="http://schemas.microsoft.com/office/drawing/2014/main" id="{1EBC7A09-8C0A-C2FE-4783-2A769F13DA3B}"/>
                </a:ext>
              </a:extLst>
            </p:cNvPr>
            <p:cNvSpPr txBox="1"/>
            <p:nvPr/>
          </p:nvSpPr>
          <p:spPr>
            <a:xfrm>
              <a:off x="575710" y="3071170"/>
              <a:ext cx="2216726" cy="449650"/>
            </a:xfrm>
            <a:prstGeom prst="rect">
              <a:avLst/>
            </a:prstGeom>
            <a:noFill/>
          </p:spPr>
          <p:txBody>
            <a:bodyPr wrap="square" lIns="68580" tIns="34290" rIns="68580" bIns="3429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14295"/>
              <a:r>
                <a:rPr lang="en-GB" sz="675" b="1" dirty="0">
                  <a:solidFill>
                    <a:srgbClr val="0F124A"/>
                  </a:solidFill>
                  <a:latin typeface="Arial"/>
                </a:rPr>
                <a:t>Le Rhône</a:t>
              </a:r>
              <a:endParaRPr lang="en-GB" sz="675" b="1" dirty="0">
                <a:solidFill>
                  <a:srgbClr val="0F124A"/>
                </a:solidFill>
                <a:latin typeface="Arial"/>
                <a:cs typeface="Arial"/>
              </a:endParaRPr>
            </a:p>
            <a:p>
              <a:pPr marL="96203" indent="-96203" defTabSz="514295">
                <a:buFont typeface="Arial" panose="020B0604020202020204" pitchFamily="34" charset="0"/>
                <a:buChar char="•"/>
              </a:pPr>
              <a:r>
                <a:rPr lang="en-GB" sz="675" dirty="0">
                  <a:solidFill>
                    <a:srgbClr val="0F124A"/>
                  </a:solidFill>
                  <a:latin typeface="Arial"/>
                </a:rPr>
                <a:t>Moraine/molasse interface not certain. </a:t>
              </a:r>
              <a:endParaRPr lang="en-GB" sz="675" dirty="0">
                <a:solidFill>
                  <a:srgbClr val="0F124A"/>
                </a:solidFill>
                <a:latin typeface="Arial"/>
                <a:cs typeface="Arial"/>
              </a:endParaRPr>
            </a:p>
            <a:p>
              <a:pPr marL="96203" indent="-96203" defTabSz="514295">
                <a:buFont typeface="Arial" panose="020B0604020202020204" pitchFamily="34" charset="0"/>
                <a:buChar char="•"/>
              </a:pPr>
              <a:r>
                <a:rPr lang="en-GB" sz="675" dirty="0">
                  <a:solidFill>
                    <a:srgbClr val="0F124A"/>
                  </a:solidFill>
                  <a:latin typeface="Arial"/>
                </a:rPr>
                <a:t>Proximity to protected area</a:t>
              </a:r>
              <a:endParaRPr lang="en-GB" sz="675" dirty="0">
                <a:solidFill>
                  <a:srgbClr val="0F124A"/>
                </a:solidFill>
                <a:latin typeface="Arial"/>
                <a:cs typeface="Arial"/>
              </a:endParaRPr>
            </a:p>
          </p:txBody>
        </p:sp>
        <p:sp>
          <p:nvSpPr>
            <p:cNvPr id="20" name="Rounded Rectangle 45">
              <a:extLst>
                <a:ext uri="{FF2B5EF4-FFF2-40B4-BE49-F238E27FC236}">
                  <a16:creationId xmlns:a16="http://schemas.microsoft.com/office/drawing/2014/main" id="{3E8D1306-773D-94B5-77FB-B3813AD5F704}"/>
                </a:ext>
              </a:extLst>
            </p:cNvPr>
            <p:cNvSpPr/>
            <p:nvPr/>
          </p:nvSpPr>
          <p:spPr>
            <a:xfrm>
              <a:off x="537679" y="3008604"/>
              <a:ext cx="2322778" cy="546252"/>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514295"/>
              <a:endParaRPr lang="en-GB" sz="760">
                <a:solidFill>
                  <a:srgbClr val="FFFFFF"/>
                </a:solidFill>
                <a:latin typeface="Arial"/>
              </a:endParaRPr>
            </a:p>
          </p:txBody>
        </p:sp>
        <p:sp>
          <p:nvSpPr>
            <p:cNvPr id="21" name="TextBox 19">
              <a:extLst>
                <a:ext uri="{FF2B5EF4-FFF2-40B4-BE49-F238E27FC236}">
                  <a16:creationId xmlns:a16="http://schemas.microsoft.com/office/drawing/2014/main" id="{E72A033F-F5B0-9C09-1315-4B7D6027B283}"/>
                </a:ext>
              </a:extLst>
            </p:cNvPr>
            <p:cNvSpPr txBox="1"/>
            <p:nvPr/>
          </p:nvSpPr>
          <p:spPr>
            <a:xfrm>
              <a:off x="3008282" y="5072113"/>
              <a:ext cx="682982" cy="35427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514295"/>
              <a:r>
                <a:rPr lang="en-GB" sz="675" dirty="0">
                  <a:solidFill>
                    <a:srgbClr val="FF9900"/>
                  </a:solidFill>
                  <a:latin typeface="Arial"/>
                </a:rPr>
                <a:t>Vallée de </a:t>
              </a:r>
              <a:r>
                <a:rPr lang="en-GB" sz="675" dirty="0" err="1">
                  <a:solidFill>
                    <a:srgbClr val="FF9900"/>
                  </a:solidFill>
                  <a:latin typeface="Arial"/>
                </a:rPr>
                <a:t>l‘Arve</a:t>
              </a:r>
              <a:endParaRPr lang="en-GB" sz="675" dirty="0">
                <a:solidFill>
                  <a:srgbClr val="FF9900"/>
                </a:solidFill>
                <a:latin typeface="Arial"/>
              </a:endParaRPr>
            </a:p>
          </p:txBody>
        </p:sp>
        <p:sp>
          <p:nvSpPr>
            <p:cNvPr id="22" name="TextBox 20">
              <a:extLst>
                <a:ext uri="{FF2B5EF4-FFF2-40B4-BE49-F238E27FC236}">
                  <a16:creationId xmlns:a16="http://schemas.microsoft.com/office/drawing/2014/main" id="{BFE0DC17-E946-B4F0-1FA5-926F0C075CDA}"/>
                </a:ext>
              </a:extLst>
            </p:cNvPr>
            <p:cNvSpPr txBox="1"/>
            <p:nvPr/>
          </p:nvSpPr>
          <p:spPr>
            <a:xfrm>
              <a:off x="4720593" y="5229799"/>
              <a:ext cx="695835" cy="231639"/>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14295"/>
              <a:r>
                <a:rPr lang="en-GB" sz="675" dirty="0" err="1">
                  <a:solidFill>
                    <a:srgbClr val="FF9900"/>
                  </a:solidFill>
                  <a:latin typeface="Arial"/>
                </a:rPr>
                <a:t>Mandallaz</a:t>
              </a:r>
              <a:endParaRPr lang="en-GB" sz="506" dirty="0">
                <a:solidFill>
                  <a:srgbClr val="FF9900"/>
                </a:solidFill>
                <a:latin typeface="Arial"/>
              </a:endParaRPr>
            </a:p>
          </p:txBody>
        </p:sp>
        <p:sp>
          <p:nvSpPr>
            <p:cNvPr id="23" name="TextBox 21">
              <a:extLst>
                <a:ext uri="{FF2B5EF4-FFF2-40B4-BE49-F238E27FC236}">
                  <a16:creationId xmlns:a16="http://schemas.microsoft.com/office/drawing/2014/main" id="{269C4E2D-B5B5-D1D4-4928-82F57DF82F55}"/>
                </a:ext>
              </a:extLst>
            </p:cNvPr>
            <p:cNvSpPr txBox="1"/>
            <p:nvPr/>
          </p:nvSpPr>
          <p:spPr>
            <a:xfrm>
              <a:off x="6282858" y="5381922"/>
              <a:ext cx="672718" cy="231639"/>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14295"/>
              <a:r>
                <a:rPr lang="en-GB" sz="675" dirty="0">
                  <a:solidFill>
                    <a:srgbClr val="FF9900"/>
                  </a:solidFill>
                  <a:latin typeface="Arial"/>
                </a:rPr>
                <a:t>Le Rhône</a:t>
              </a:r>
              <a:endParaRPr lang="en-GB" sz="619" dirty="0">
                <a:solidFill>
                  <a:srgbClr val="FF9900"/>
                </a:solidFill>
                <a:latin typeface="Arial"/>
              </a:endParaRPr>
            </a:p>
          </p:txBody>
        </p:sp>
        <p:sp>
          <p:nvSpPr>
            <p:cNvPr id="24" name="TextBox 22">
              <a:extLst>
                <a:ext uri="{FF2B5EF4-FFF2-40B4-BE49-F238E27FC236}">
                  <a16:creationId xmlns:a16="http://schemas.microsoft.com/office/drawing/2014/main" id="{F5C556CD-8899-B179-52FC-85FC510BD22F}"/>
                </a:ext>
              </a:extLst>
            </p:cNvPr>
            <p:cNvSpPr txBox="1"/>
            <p:nvPr/>
          </p:nvSpPr>
          <p:spPr>
            <a:xfrm>
              <a:off x="1672417" y="5284949"/>
              <a:ext cx="612080" cy="35427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514295"/>
              <a:r>
                <a:rPr lang="en-GB" sz="675" dirty="0">
                  <a:solidFill>
                    <a:srgbClr val="FF9900"/>
                  </a:solidFill>
                  <a:latin typeface="Arial"/>
                </a:rPr>
                <a:t>Lac </a:t>
              </a:r>
              <a:r>
                <a:rPr lang="en-GB" sz="675" dirty="0" err="1">
                  <a:solidFill>
                    <a:srgbClr val="FF9900"/>
                  </a:solidFill>
                  <a:latin typeface="Arial"/>
                </a:rPr>
                <a:t>Léman</a:t>
              </a:r>
              <a:endParaRPr lang="en-GB" sz="675" dirty="0">
                <a:solidFill>
                  <a:srgbClr val="FF9900"/>
                </a:solidFill>
                <a:latin typeface="Arial"/>
              </a:endParaRPr>
            </a:p>
          </p:txBody>
        </p:sp>
        <p:sp>
          <p:nvSpPr>
            <p:cNvPr id="25" name="TextBox 23">
              <a:extLst>
                <a:ext uri="{FF2B5EF4-FFF2-40B4-BE49-F238E27FC236}">
                  <a16:creationId xmlns:a16="http://schemas.microsoft.com/office/drawing/2014/main" id="{E5541102-CB4F-9415-1B3B-E910D2337E73}"/>
                </a:ext>
              </a:extLst>
            </p:cNvPr>
            <p:cNvSpPr txBox="1"/>
            <p:nvPr/>
          </p:nvSpPr>
          <p:spPr>
            <a:xfrm>
              <a:off x="5467024" y="5154591"/>
              <a:ext cx="589473" cy="35427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514295"/>
              <a:r>
                <a:rPr lang="en-GB" sz="675" dirty="0">
                  <a:solidFill>
                    <a:srgbClr val="FF9900"/>
                  </a:solidFill>
                  <a:latin typeface="Arial"/>
                </a:rPr>
                <a:t>Les </a:t>
              </a:r>
              <a:r>
                <a:rPr lang="en-GB" sz="675" dirty="0" err="1">
                  <a:solidFill>
                    <a:srgbClr val="FF9900"/>
                  </a:solidFill>
                  <a:latin typeface="Arial"/>
                </a:rPr>
                <a:t>Usses</a:t>
              </a:r>
              <a:endParaRPr lang="en-GB" sz="619" dirty="0">
                <a:solidFill>
                  <a:srgbClr val="FF9900"/>
                </a:solidFill>
                <a:latin typeface="Arial"/>
              </a:endParaRPr>
            </a:p>
          </p:txBody>
        </p:sp>
        <p:sp>
          <p:nvSpPr>
            <p:cNvPr id="26" name="TextBox 24">
              <a:extLst>
                <a:ext uri="{FF2B5EF4-FFF2-40B4-BE49-F238E27FC236}">
                  <a16:creationId xmlns:a16="http://schemas.microsoft.com/office/drawing/2014/main" id="{BA43B0E2-C5AE-3409-3564-E6E987E4DE40}"/>
                </a:ext>
              </a:extLst>
            </p:cNvPr>
            <p:cNvSpPr txBox="1"/>
            <p:nvPr/>
          </p:nvSpPr>
          <p:spPr>
            <a:xfrm>
              <a:off x="3712411" y="5151090"/>
              <a:ext cx="551351" cy="231639"/>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14295"/>
              <a:r>
                <a:rPr lang="en-GB" sz="675" dirty="0" err="1">
                  <a:solidFill>
                    <a:srgbClr val="FF9900"/>
                  </a:solidFill>
                  <a:latin typeface="Arial"/>
                </a:rPr>
                <a:t>Bornes</a:t>
              </a:r>
              <a:endParaRPr lang="en-GB" sz="506" dirty="0">
                <a:solidFill>
                  <a:srgbClr val="FF9900"/>
                </a:solidFill>
                <a:latin typeface="Arial"/>
              </a:endParaRPr>
            </a:p>
          </p:txBody>
        </p:sp>
        <p:sp>
          <p:nvSpPr>
            <p:cNvPr id="27" name="Block Arc 26">
              <a:extLst>
                <a:ext uri="{FF2B5EF4-FFF2-40B4-BE49-F238E27FC236}">
                  <a16:creationId xmlns:a16="http://schemas.microsoft.com/office/drawing/2014/main" id="{50AD8C1C-6E47-C066-A835-218EF6A96627}"/>
                </a:ext>
              </a:extLst>
            </p:cNvPr>
            <p:cNvSpPr/>
            <p:nvPr/>
          </p:nvSpPr>
          <p:spPr>
            <a:xfrm rot="19779087">
              <a:off x="3811837" y="2564513"/>
              <a:ext cx="1177339" cy="614498"/>
            </a:xfrm>
            <a:prstGeom prst="blockArc">
              <a:avLst>
                <a:gd name="adj1" fmla="val 11665698"/>
                <a:gd name="adj2" fmla="val 20548629"/>
                <a:gd name="adj3" fmla="val 18281"/>
              </a:avLst>
            </a:prstGeom>
            <a:solidFill>
              <a:srgbClr val="00B050">
                <a:alpha val="62745"/>
              </a:srgbClr>
            </a:solidFill>
            <a:ln>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514295"/>
              <a:endParaRPr lang="en-GB" sz="760">
                <a:solidFill>
                  <a:srgbClr val="0F124A"/>
                </a:solidFill>
                <a:latin typeface="Arial"/>
              </a:endParaRPr>
            </a:p>
          </p:txBody>
        </p:sp>
        <p:sp>
          <p:nvSpPr>
            <p:cNvPr id="28" name="Block Arc 27">
              <a:extLst>
                <a:ext uri="{FF2B5EF4-FFF2-40B4-BE49-F238E27FC236}">
                  <a16:creationId xmlns:a16="http://schemas.microsoft.com/office/drawing/2014/main" id="{96E86B5D-7C3F-4411-95AC-17F081F401DD}"/>
                </a:ext>
              </a:extLst>
            </p:cNvPr>
            <p:cNvSpPr/>
            <p:nvPr/>
          </p:nvSpPr>
          <p:spPr>
            <a:xfrm rot="16945289">
              <a:off x="3265070" y="3100665"/>
              <a:ext cx="1412451" cy="640854"/>
            </a:xfrm>
            <a:prstGeom prst="blockArc">
              <a:avLst>
                <a:gd name="adj1" fmla="val 14194265"/>
                <a:gd name="adj2" fmla="val 17193571"/>
                <a:gd name="adj3" fmla="val 19854"/>
              </a:avLst>
            </a:prstGeom>
            <a:solidFill>
              <a:srgbClr val="FF0000">
                <a:alpha val="63000"/>
              </a:srgbClr>
            </a:solidFill>
            <a:ln>
              <a:solidFill>
                <a:srgbClr val="FF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514295"/>
              <a:endParaRPr lang="en-GB" sz="760">
                <a:solidFill>
                  <a:srgbClr val="0F124A"/>
                </a:solidFill>
                <a:latin typeface="Arial"/>
              </a:endParaRPr>
            </a:p>
          </p:txBody>
        </p:sp>
        <p:sp>
          <p:nvSpPr>
            <p:cNvPr id="29" name="Block Arc 28">
              <a:extLst>
                <a:ext uri="{FF2B5EF4-FFF2-40B4-BE49-F238E27FC236}">
                  <a16:creationId xmlns:a16="http://schemas.microsoft.com/office/drawing/2014/main" id="{5ADEC623-4541-A555-E479-0D0B53323C69}"/>
                </a:ext>
              </a:extLst>
            </p:cNvPr>
            <p:cNvSpPr/>
            <p:nvPr/>
          </p:nvSpPr>
          <p:spPr>
            <a:xfrm rot="18532603">
              <a:off x="3465801" y="2768184"/>
              <a:ext cx="1412451" cy="693329"/>
            </a:xfrm>
            <a:prstGeom prst="blockArc">
              <a:avLst>
                <a:gd name="adj1" fmla="val 14194265"/>
                <a:gd name="adj2" fmla="val 18573852"/>
                <a:gd name="adj3" fmla="val 18155"/>
              </a:avLst>
            </a:prstGeom>
            <a:solidFill>
              <a:srgbClr val="FF0000">
                <a:alpha val="63000"/>
              </a:srgbClr>
            </a:solidFill>
            <a:ln>
              <a:solidFill>
                <a:srgbClr val="FF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514295"/>
              <a:endParaRPr lang="en-GB" sz="760">
                <a:solidFill>
                  <a:srgbClr val="0F124A"/>
                </a:solidFill>
                <a:latin typeface="Arial"/>
              </a:endParaRPr>
            </a:p>
          </p:txBody>
        </p:sp>
        <p:sp>
          <p:nvSpPr>
            <p:cNvPr id="30" name="Block Arc 29">
              <a:extLst>
                <a:ext uri="{FF2B5EF4-FFF2-40B4-BE49-F238E27FC236}">
                  <a16:creationId xmlns:a16="http://schemas.microsoft.com/office/drawing/2014/main" id="{6B286BDE-B9B5-5EF0-62F7-A702FFEC9F47}"/>
                </a:ext>
              </a:extLst>
            </p:cNvPr>
            <p:cNvSpPr/>
            <p:nvPr/>
          </p:nvSpPr>
          <p:spPr>
            <a:xfrm rot="2546671">
              <a:off x="4766082" y="2637705"/>
              <a:ext cx="1180589" cy="689718"/>
            </a:xfrm>
            <a:prstGeom prst="blockArc">
              <a:avLst>
                <a:gd name="adj1" fmla="val 11750750"/>
                <a:gd name="adj2" fmla="val 20559660"/>
                <a:gd name="adj3" fmla="val 19125"/>
              </a:avLst>
            </a:prstGeom>
            <a:solidFill>
              <a:srgbClr val="00B050">
                <a:alpha val="62745"/>
              </a:srgbClr>
            </a:solidFill>
            <a:ln>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514295"/>
              <a:endParaRPr lang="en-GB" sz="760">
                <a:solidFill>
                  <a:srgbClr val="0F124A"/>
                </a:solidFill>
                <a:latin typeface="Arial"/>
              </a:endParaRPr>
            </a:p>
          </p:txBody>
        </p:sp>
        <p:sp>
          <p:nvSpPr>
            <p:cNvPr id="31" name="Block Arc 30">
              <a:extLst>
                <a:ext uri="{FF2B5EF4-FFF2-40B4-BE49-F238E27FC236}">
                  <a16:creationId xmlns:a16="http://schemas.microsoft.com/office/drawing/2014/main" id="{6E359A50-92AA-4B4D-89BE-B2128B2B8AE9}"/>
                </a:ext>
              </a:extLst>
            </p:cNvPr>
            <p:cNvSpPr/>
            <p:nvPr/>
          </p:nvSpPr>
          <p:spPr>
            <a:xfrm rot="5400000">
              <a:off x="4892608" y="3293298"/>
              <a:ext cx="1414572" cy="607943"/>
            </a:xfrm>
            <a:prstGeom prst="blockArc">
              <a:avLst>
                <a:gd name="adj1" fmla="val 11694274"/>
                <a:gd name="adj2" fmla="val 16965674"/>
                <a:gd name="adj3" fmla="val 20118"/>
              </a:avLst>
            </a:prstGeom>
            <a:solidFill>
              <a:srgbClr val="00B050">
                <a:alpha val="63000"/>
              </a:srgbClr>
            </a:solidFill>
            <a:ln>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514295"/>
              <a:endParaRPr lang="en-GB" sz="760">
                <a:solidFill>
                  <a:srgbClr val="0F124A"/>
                </a:solidFill>
                <a:latin typeface="Arial"/>
              </a:endParaRPr>
            </a:p>
          </p:txBody>
        </p:sp>
        <p:sp>
          <p:nvSpPr>
            <p:cNvPr id="32" name="Block Arc 31">
              <a:extLst>
                <a:ext uri="{FF2B5EF4-FFF2-40B4-BE49-F238E27FC236}">
                  <a16:creationId xmlns:a16="http://schemas.microsoft.com/office/drawing/2014/main" id="{44239601-D079-4D49-8E72-08AFE6376F0C}"/>
                </a:ext>
              </a:extLst>
            </p:cNvPr>
            <p:cNvSpPr/>
            <p:nvPr/>
          </p:nvSpPr>
          <p:spPr>
            <a:xfrm rot="21356775">
              <a:off x="4033130" y="2461210"/>
              <a:ext cx="1426626" cy="711674"/>
            </a:xfrm>
            <a:prstGeom prst="blockArc">
              <a:avLst>
                <a:gd name="adj1" fmla="val 14194265"/>
                <a:gd name="adj2" fmla="val 18005221"/>
                <a:gd name="adj3" fmla="val 15363"/>
              </a:avLst>
            </a:prstGeom>
            <a:solidFill>
              <a:srgbClr val="00B050">
                <a:alpha val="63000"/>
              </a:srgbClr>
            </a:solidFill>
            <a:ln>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514295"/>
              <a:endParaRPr lang="en-GB" sz="760">
                <a:solidFill>
                  <a:srgbClr val="0F124A"/>
                </a:solidFill>
                <a:latin typeface="Arial"/>
              </a:endParaRPr>
            </a:p>
          </p:txBody>
        </p:sp>
        <p:sp>
          <p:nvSpPr>
            <p:cNvPr id="33" name="Block Arc 32">
              <a:extLst>
                <a:ext uri="{FF2B5EF4-FFF2-40B4-BE49-F238E27FC236}">
                  <a16:creationId xmlns:a16="http://schemas.microsoft.com/office/drawing/2014/main" id="{6C71A614-A058-9063-D253-7F2470E93878}"/>
                </a:ext>
              </a:extLst>
            </p:cNvPr>
            <p:cNvSpPr/>
            <p:nvPr/>
          </p:nvSpPr>
          <p:spPr>
            <a:xfrm rot="557285">
              <a:off x="4235062" y="2466108"/>
              <a:ext cx="1412451" cy="693329"/>
            </a:xfrm>
            <a:prstGeom prst="blockArc">
              <a:avLst>
                <a:gd name="adj1" fmla="val 14194265"/>
                <a:gd name="adj2" fmla="val 18945041"/>
                <a:gd name="adj3" fmla="val 16724"/>
              </a:avLst>
            </a:prstGeom>
            <a:solidFill>
              <a:srgbClr val="FF0000">
                <a:alpha val="63000"/>
              </a:srgbClr>
            </a:solidFill>
            <a:ln>
              <a:solidFill>
                <a:srgbClr val="FF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514295"/>
              <a:endParaRPr lang="en-GB" sz="760">
                <a:solidFill>
                  <a:srgbClr val="0F124A"/>
                </a:solidFill>
                <a:latin typeface="Arial"/>
              </a:endParaRPr>
            </a:p>
          </p:txBody>
        </p:sp>
        <p:sp>
          <p:nvSpPr>
            <p:cNvPr id="34" name="Block Arc 33">
              <a:extLst>
                <a:ext uri="{FF2B5EF4-FFF2-40B4-BE49-F238E27FC236}">
                  <a16:creationId xmlns:a16="http://schemas.microsoft.com/office/drawing/2014/main" id="{88BF642A-01F1-4AA8-F39E-A55C17C2A9DF}"/>
                </a:ext>
              </a:extLst>
            </p:cNvPr>
            <p:cNvSpPr/>
            <p:nvPr/>
          </p:nvSpPr>
          <p:spPr>
            <a:xfrm rot="20267002">
              <a:off x="3885801" y="2476383"/>
              <a:ext cx="1412451" cy="602346"/>
            </a:xfrm>
            <a:prstGeom prst="blockArc">
              <a:avLst>
                <a:gd name="adj1" fmla="val 14194265"/>
                <a:gd name="adj2" fmla="val 16819113"/>
                <a:gd name="adj3" fmla="val 18430"/>
              </a:avLst>
            </a:prstGeom>
            <a:solidFill>
              <a:srgbClr val="FF0000">
                <a:alpha val="63000"/>
              </a:srgbClr>
            </a:solidFill>
            <a:ln>
              <a:solidFill>
                <a:srgbClr val="FF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514295"/>
              <a:endParaRPr lang="en-GB" sz="760">
                <a:solidFill>
                  <a:srgbClr val="0F124A"/>
                </a:solidFill>
                <a:latin typeface="Arial"/>
              </a:endParaRPr>
            </a:p>
          </p:txBody>
        </p:sp>
        <p:sp>
          <p:nvSpPr>
            <p:cNvPr id="35" name="Block Arc 34">
              <a:extLst>
                <a:ext uri="{FF2B5EF4-FFF2-40B4-BE49-F238E27FC236}">
                  <a16:creationId xmlns:a16="http://schemas.microsoft.com/office/drawing/2014/main" id="{0269C4BA-ACB2-E61D-7783-B08BEDE39414}"/>
                </a:ext>
              </a:extLst>
            </p:cNvPr>
            <p:cNvSpPr/>
            <p:nvPr/>
          </p:nvSpPr>
          <p:spPr>
            <a:xfrm rot="9514699">
              <a:off x="4426083" y="3939979"/>
              <a:ext cx="1180589" cy="683212"/>
            </a:xfrm>
            <a:prstGeom prst="blockArc">
              <a:avLst>
                <a:gd name="adj1" fmla="val 13253419"/>
                <a:gd name="adj2" fmla="val 20559660"/>
                <a:gd name="adj3" fmla="val 19125"/>
              </a:avLst>
            </a:prstGeom>
            <a:solidFill>
              <a:srgbClr val="00B050">
                <a:alpha val="62745"/>
              </a:srgbClr>
            </a:solidFill>
            <a:ln>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514295"/>
              <a:endParaRPr lang="en-GB" sz="760">
                <a:solidFill>
                  <a:srgbClr val="0F124A"/>
                </a:solidFill>
                <a:latin typeface="Arial"/>
              </a:endParaRPr>
            </a:p>
          </p:txBody>
        </p:sp>
        <p:sp>
          <p:nvSpPr>
            <p:cNvPr id="36" name="Block Arc 35">
              <a:extLst>
                <a:ext uri="{FF2B5EF4-FFF2-40B4-BE49-F238E27FC236}">
                  <a16:creationId xmlns:a16="http://schemas.microsoft.com/office/drawing/2014/main" id="{7F368FAB-3B52-F533-76E4-D05CDF34C058}"/>
                </a:ext>
              </a:extLst>
            </p:cNvPr>
            <p:cNvSpPr/>
            <p:nvPr/>
          </p:nvSpPr>
          <p:spPr>
            <a:xfrm rot="7623959">
              <a:off x="4840357" y="3651823"/>
              <a:ext cx="1180589" cy="683212"/>
            </a:xfrm>
            <a:prstGeom prst="blockArc">
              <a:avLst>
                <a:gd name="adj1" fmla="val 11994383"/>
                <a:gd name="adj2" fmla="val 20588794"/>
                <a:gd name="adj3" fmla="val 19968"/>
              </a:avLst>
            </a:prstGeom>
            <a:solidFill>
              <a:srgbClr val="00B050">
                <a:alpha val="62745"/>
              </a:srgbClr>
            </a:solidFill>
            <a:ln>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514295"/>
              <a:endParaRPr lang="en-GB" sz="760">
                <a:solidFill>
                  <a:srgbClr val="0F124A"/>
                </a:solidFill>
                <a:latin typeface="Arial"/>
              </a:endParaRPr>
            </a:p>
          </p:txBody>
        </p:sp>
        <p:sp>
          <p:nvSpPr>
            <p:cNvPr id="37" name="Block Arc 36">
              <a:extLst>
                <a:ext uri="{FF2B5EF4-FFF2-40B4-BE49-F238E27FC236}">
                  <a16:creationId xmlns:a16="http://schemas.microsoft.com/office/drawing/2014/main" id="{370F91C2-C8C1-9826-38D9-821B7EC7BA15}"/>
                </a:ext>
              </a:extLst>
            </p:cNvPr>
            <p:cNvSpPr/>
            <p:nvPr/>
          </p:nvSpPr>
          <p:spPr>
            <a:xfrm rot="5812432">
              <a:off x="4851881" y="3244118"/>
              <a:ext cx="1412451" cy="693329"/>
            </a:xfrm>
            <a:prstGeom prst="blockArc">
              <a:avLst>
                <a:gd name="adj1" fmla="val 14194265"/>
                <a:gd name="adj2" fmla="val 18573852"/>
                <a:gd name="adj3" fmla="val 18155"/>
              </a:avLst>
            </a:prstGeom>
            <a:solidFill>
              <a:srgbClr val="FFC000">
                <a:alpha val="63000"/>
              </a:srgbClr>
            </a:solidFill>
            <a:ln>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514295"/>
              <a:endParaRPr lang="en-GB" sz="760">
                <a:solidFill>
                  <a:srgbClr val="0F124A"/>
                </a:solidFill>
                <a:latin typeface="Arial"/>
              </a:endParaRPr>
            </a:p>
          </p:txBody>
        </p:sp>
        <p:sp>
          <p:nvSpPr>
            <p:cNvPr id="38" name="Block Arc 37">
              <a:extLst>
                <a:ext uri="{FF2B5EF4-FFF2-40B4-BE49-F238E27FC236}">
                  <a16:creationId xmlns:a16="http://schemas.microsoft.com/office/drawing/2014/main" id="{8D849DF0-2F0C-052B-FB1F-78CF0101D21F}"/>
                </a:ext>
              </a:extLst>
            </p:cNvPr>
            <p:cNvSpPr/>
            <p:nvPr/>
          </p:nvSpPr>
          <p:spPr>
            <a:xfrm rot="7720171">
              <a:off x="4699064" y="3615815"/>
              <a:ext cx="1412451" cy="730750"/>
            </a:xfrm>
            <a:prstGeom prst="blockArc">
              <a:avLst>
                <a:gd name="adj1" fmla="val 14869951"/>
                <a:gd name="adj2" fmla="val 16819113"/>
                <a:gd name="adj3" fmla="val 18430"/>
              </a:avLst>
            </a:prstGeom>
            <a:solidFill>
              <a:srgbClr val="FFC000">
                <a:alpha val="63000"/>
              </a:srgbClr>
            </a:solidFill>
            <a:ln>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514295"/>
              <a:endParaRPr lang="en-GB" sz="760">
                <a:solidFill>
                  <a:srgbClr val="0F124A"/>
                </a:solidFill>
                <a:latin typeface="Arial"/>
              </a:endParaRPr>
            </a:p>
          </p:txBody>
        </p:sp>
        <p:sp>
          <p:nvSpPr>
            <p:cNvPr id="39" name="Block Arc 38">
              <a:extLst>
                <a:ext uri="{FF2B5EF4-FFF2-40B4-BE49-F238E27FC236}">
                  <a16:creationId xmlns:a16="http://schemas.microsoft.com/office/drawing/2014/main" id="{914044EB-F74A-3FEF-51E5-25119F3A105D}"/>
                </a:ext>
              </a:extLst>
            </p:cNvPr>
            <p:cNvSpPr/>
            <p:nvPr/>
          </p:nvSpPr>
          <p:spPr>
            <a:xfrm rot="12805228">
              <a:off x="3729006" y="3914567"/>
              <a:ext cx="1412451" cy="662843"/>
            </a:xfrm>
            <a:prstGeom prst="blockArc">
              <a:avLst>
                <a:gd name="adj1" fmla="val 14320036"/>
                <a:gd name="adj2" fmla="val 19141468"/>
                <a:gd name="adj3" fmla="val 20053"/>
              </a:avLst>
            </a:prstGeom>
            <a:solidFill>
              <a:srgbClr val="00B050">
                <a:alpha val="63000"/>
              </a:srgbClr>
            </a:solidFill>
            <a:ln>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514295"/>
              <a:endParaRPr lang="en-GB" sz="760">
                <a:solidFill>
                  <a:srgbClr val="0F124A"/>
                </a:solidFill>
                <a:latin typeface="Arial"/>
              </a:endParaRPr>
            </a:p>
          </p:txBody>
        </p:sp>
        <p:sp>
          <p:nvSpPr>
            <p:cNvPr id="40" name="Block Arc 39">
              <a:extLst>
                <a:ext uri="{FF2B5EF4-FFF2-40B4-BE49-F238E27FC236}">
                  <a16:creationId xmlns:a16="http://schemas.microsoft.com/office/drawing/2014/main" id="{067ECB89-571E-6D8C-8717-5BB3392362EB}"/>
                </a:ext>
              </a:extLst>
            </p:cNvPr>
            <p:cNvSpPr/>
            <p:nvPr/>
          </p:nvSpPr>
          <p:spPr>
            <a:xfrm rot="11508883">
              <a:off x="3909022" y="3971757"/>
              <a:ext cx="1412451" cy="662843"/>
            </a:xfrm>
            <a:prstGeom prst="blockArc">
              <a:avLst>
                <a:gd name="adj1" fmla="val 14194265"/>
                <a:gd name="adj2" fmla="val 18573852"/>
                <a:gd name="adj3" fmla="val 18155"/>
              </a:avLst>
            </a:prstGeom>
            <a:solidFill>
              <a:srgbClr val="FF0000">
                <a:alpha val="63000"/>
              </a:srgbClr>
            </a:solidFill>
            <a:ln>
              <a:solidFill>
                <a:srgbClr val="FF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514295"/>
              <a:endParaRPr lang="en-GB" sz="760">
                <a:solidFill>
                  <a:srgbClr val="0F124A"/>
                </a:solidFill>
                <a:latin typeface="Arial"/>
              </a:endParaRPr>
            </a:p>
          </p:txBody>
        </p:sp>
        <p:sp>
          <p:nvSpPr>
            <p:cNvPr id="41" name="Block Arc 40">
              <a:extLst>
                <a:ext uri="{FF2B5EF4-FFF2-40B4-BE49-F238E27FC236}">
                  <a16:creationId xmlns:a16="http://schemas.microsoft.com/office/drawing/2014/main" id="{A4117CF8-83D9-6CAD-D0A4-216FB4117531}"/>
                </a:ext>
              </a:extLst>
            </p:cNvPr>
            <p:cNvSpPr/>
            <p:nvPr/>
          </p:nvSpPr>
          <p:spPr>
            <a:xfrm rot="13179353">
              <a:off x="3520178" y="3682482"/>
              <a:ext cx="1412451" cy="730750"/>
            </a:xfrm>
            <a:prstGeom prst="blockArc">
              <a:avLst>
                <a:gd name="adj1" fmla="val 14869951"/>
                <a:gd name="adj2" fmla="val 16819113"/>
                <a:gd name="adj3" fmla="val 18430"/>
              </a:avLst>
            </a:prstGeom>
            <a:solidFill>
              <a:srgbClr val="FFC000">
                <a:alpha val="63000"/>
              </a:srgbClr>
            </a:solidFill>
            <a:ln>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514295"/>
              <a:endParaRPr lang="en-GB" sz="760">
                <a:solidFill>
                  <a:srgbClr val="0F124A"/>
                </a:solidFill>
                <a:latin typeface="Arial"/>
              </a:endParaRPr>
            </a:p>
          </p:txBody>
        </p:sp>
        <p:sp>
          <p:nvSpPr>
            <p:cNvPr id="42" name="Rectangle 41">
              <a:extLst>
                <a:ext uri="{FF2B5EF4-FFF2-40B4-BE49-F238E27FC236}">
                  <a16:creationId xmlns:a16="http://schemas.microsoft.com/office/drawing/2014/main" id="{D2E620E0-0194-EC64-1A4B-05A82C430F9E}"/>
                </a:ext>
              </a:extLst>
            </p:cNvPr>
            <p:cNvSpPr/>
            <p:nvPr/>
          </p:nvSpPr>
          <p:spPr>
            <a:xfrm>
              <a:off x="5285846" y="2473871"/>
              <a:ext cx="182021" cy="199355"/>
            </a:xfrm>
            <a:prstGeom prst="rect">
              <a:avLst/>
            </a:prstGeom>
            <a:noFill/>
          </p:spPr>
          <p:txBody>
            <a:bodyPr wrap="square" lIns="38576" tIns="19289" rIns="38576" bIns="19289">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514295"/>
              <a:r>
                <a:rPr lang="en-US" sz="844" dirty="0">
                  <a:ln w="0"/>
                  <a:solidFill>
                    <a:srgbClr val="0F124A"/>
                  </a:solidFill>
                  <a:effectLst>
                    <a:outerShdw blurRad="38100" dist="19050" dir="2700000" algn="tl" rotWithShape="0">
                      <a:srgbClr val="0F124A">
                        <a:alpha val="40000"/>
                      </a:srgbClr>
                    </a:outerShdw>
                  </a:effectLst>
                  <a:latin typeface="Arial"/>
                </a:rPr>
                <a:t>B</a:t>
              </a:r>
              <a:endParaRPr lang="en-US" sz="844" dirty="0">
                <a:ln w="0"/>
                <a:solidFill>
                  <a:srgbClr val="0F124A"/>
                </a:solidFill>
                <a:latin typeface="Arial"/>
              </a:endParaRPr>
            </a:p>
          </p:txBody>
        </p:sp>
        <p:sp>
          <p:nvSpPr>
            <p:cNvPr id="43" name="Rectangle 42">
              <a:extLst>
                <a:ext uri="{FF2B5EF4-FFF2-40B4-BE49-F238E27FC236}">
                  <a16:creationId xmlns:a16="http://schemas.microsoft.com/office/drawing/2014/main" id="{ED25CEA5-36D7-CBFB-C5CC-C1669824720A}"/>
                </a:ext>
              </a:extLst>
            </p:cNvPr>
            <p:cNvSpPr/>
            <p:nvPr/>
          </p:nvSpPr>
          <p:spPr>
            <a:xfrm>
              <a:off x="5726231" y="3151935"/>
              <a:ext cx="182021" cy="199355"/>
            </a:xfrm>
            <a:prstGeom prst="rect">
              <a:avLst/>
            </a:prstGeom>
            <a:noFill/>
          </p:spPr>
          <p:txBody>
            <a:bodyPr wrap="square" lIns="38576" tIns="19289" rIns="38576" bIns="19289">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514295"/>
              <a:r>
                <a:rPr lang="en-US" sz="844" dirty="0">
                  <a:ln w="0"/>
                  <a:solidFill>
                    <a:srgbClr val="0F124A"/>
                  </a:solidFill>
                  <a:effectLst>
                    <a:outerShdw blurRad="38100" dist="19050" dir="2700000" algn="tl" rotWithShape="0">
                      <a:srgbClr val="0F124A">
                        <a:alpha val="40000"/>
                      </a:srgbClr>
                    </a:outerShdw>
                  </a:effectLst>
                  <a:latin typeface="Arial"/>
                </a:rPr>
                <a:t>D</a:t>
              </a:r>
              <a:endParaRPr lang="en-US" sz="844" dirty="0">
                <a:ln w="0"/>
                <a:solidFill>
                  <a:srgbClr val="0F124A"/>
                </a:solidFill>
                <a:latin typeface="Arial"/>
              </a:endParaRPr>
            </a:p>
          </p:txBody>
        </p:sp>
        <p:sp>
          <p:nvSpPr>
            <p:cNvPr id="44" name="Rectangle 43">
              <a:extLst>
                <a:ext uri="{FF2B5EF4-FFF2-40B4-BE49-F238E27FC236}">
                  <a16:creationId xmlns:a16="http://schemas.microsoft.com/office/drawing/2014/main" id="{92B6F62C-B715-BDEB-ADD7-3684EDCDB17B}"/>
                </a:ext>
              </a:extLst>
            </p:cNvPr>
            <p:cNvSpPr/>
            <p:nvPr/>
          </p:nvSpPr>
          <p:spPr>
            <a:xfrm>
              <a:off x="5538307" y="3973023"/>
              <a:ext cx="172610" cy="199355"/>
            </a:xfrm>
            <a:prstGeom prst="rect">
              <a:avLst/>
            </a:prstGeom>
            <a:noFill/>
          </p:spPr>
          <p:txBody>
            <a:bodyPr wrap="none" lIns="38576" tIns="19289" rIns="38576" bIns="19289">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514295"/>
              <a:r>
                <a:rPr lang="en-US" sz="844" dirty="0">
                  <a:ln w="0"/>
                  <a:solidFill>
                    <a:srgbClr val="0F124A"/>
                  </a:solidFill>
                  <a:latin typeface="Arial"/>
                </a:rPr>
                <a:t>F</a:t>
              </a:r>
            </a:p>
          </p:txBody>
        </p:sp>
        <p:sp>
          <p:nvSpPr>
            <p:cNvPr id="45" name="Rectangle 44">
              <a:extLst>
                <a:ext uri="{FF2B5EF4-FFF2-40B4-BE49-F238E27FC236}">
                  <a16:creationId xmlns:a16="http://schemas.microsoft.com/office/drawing/2014/main" id="{6F47A259-A022-1254-C73A-4CC3E2000178}"/>
                </a:ext>
              </a:extLst>
            </p:cNvPr>
            <p:cNvSpPr/>
            <p:nvPr/>
          </p:nvSpPr>
          <p:spPr>
            <a:xfrm>
              <a:off x="4858573" y="4405703"/>
              <a:ext cx="195727" cy="199355"/>
            </a:xfrm>
            <a:prstGeom prst="rect">
              <a:avLst/>
            </a:prstGeom>
            <a:noFill/>
          </p:spPr>
          <p:txBody>
            <a:bodyPr wrap="none" lIns="38576" tIns="19289" rIns="38576" bIns="19289">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514295"/>
              <a:r>
                <a:rPr lang="en-US" sz="844" dirty="0">
                  <a:ln w="0"/>
                  <a:solidFill>
                    <a:srgbClr val="0F124A"/>
                  </a:solidFill>
                  <a:latin typeface="Arial"/>
                </a:rPr>
                <a:t>G</a:t>
              </a:r>
            </a:p>
          </p:txBody>
        </p:sp>
        <p:sp>
          <p:nvSpPr>
            <p:cNvPr id="46" name="Rectangle 45">
              <a:extLst>
                <a:ext uri="{FF2B5EF4-FFF2-40B4-BE49-F238E27FC236}">
                  <a16:creationId xmlns:a16="http://schemas.microsoft.com/office/drawing/2014/main" id="{E16CD824-DCE7-A592-6565-9FC0CEA26F1F}"/>
                </a:ext>
              </a:extLst>
            </p:cNvPr>
            <p:cNvSpPr/>
            <p:nvPr/>
          </p:nvSpPr>
          <p:spPr>
            <a:xfrm>
              <a:off x="4103529" y="4229379"/>
              <a:ext cx="188022" cy="199355"/>
            </a:xfrm>
            <a:prstGeom prst="rect">
              <a:avLst/>
            </a:prstGeom>
            <a:noFill/>
          </p:spPr>
          <p:txBody>
            <a:bodyPr wrap="none" lIns="38576" tIns="19289" rIns="38576" bIns="19289">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514295"/>
              <a:r>
                <a:rPr lang="en-US" sz="844" dirty="0">
                  <a:ln w="0"/>
                  <a:solidFill>
                    <a:srgbClr val="0F124A"/>
                  </a:solidFill>
                  <a:latin typeface="Arial"/>
                </a:rPr>
                <a:t>H</a:t>
              </a:r>
            </a:p>
          </p:txBody>
        </p:sp>
        <p:sp>
          <p:nvSpPr>
            <p:cNvPr id="47" name="Rectangle 46">
              <a:extLst>
                <a:ext uri="{FF2B5EF4-FFF2-40B4-BE49-F238E27FC236}">
                  <a16:creationId xmlns:a16="http://schemas.microsoft.com/office/drawing/2014/main" id="{F0C246AF-F1B9-2AC7-6E5D-E8C444F90608}"/>
                </a:ext>
              </a:extLst>
            </p:cNvPr>
            <p:cNvSpPr/>
            <p:nvPr/>
          </p:nvSpPr>
          <p:spPr>
            <a:xfrm>
              <a:off x="3826057" y="2737814"/>
              <a:ext cx="166831" cy="199355"/>
            </a:xfrm>
            <a:prstGeom prst="rect">
              <a:avLst/>
            </a:prstGeom>
            <a:noFill/>
          </p:spPr>
          <p:txBody>
            <a:bodyPr wrap="none" lIns="38576" tIns="19289" rIns="38576" bIns="19289">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514295"/>
              <a:r>
                <a:rPr lang="en-US" sz="844" dirty="0">
                  <a:ln w="0"/>
                  <a:solidFill>
                    <a:srgbClr val="0F124A"/>
                  </a:solidFill>
                  <a:latin typeface="Arial"/>
                </a:rPr>
                <a:t>L</a:t>
              </a:r>
            </a:p>
          </p:txBody>
        </p:sp>
        <p:sp>
          <p:nvSpPr>
            <p:cNvPr id="48" name="Rectangle 47">
              <a:extLst>
                <a:ext uri="{FF2B5EF4-FFF2-40B4-BE49-F238E27FC236}">
                  <a16:creationId xmlns:a16="http://schemas.microsoft.com/office/drawing/2014/main" id="{FE68D385-A183-D6B4-209E-4B99E4747F36}"/>
                </a:ext>
              </a:extLst>
            </p:cNvPr>
            <p:cNvSpPr/>
            <p:nvPr/>
          </p:nvSpPr>
          <p:spPr>
            <a:xfrm>
              <a:off x="3650175" y="3508830"/>
              <a:ext cx="159125" cy="199355"/>
            </a:xfrm>
            <a:prstGeom prst="rect">
              <a:avLst/>
            </a:prstGeom>
            <a:noFill/>
          </p:spPr>
          <p:txBody>
            <a:bodyPr wrap="none" lIns="38576" tIns="19289" rIns="38576" bIns="19289">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514295"/>
              <a:r>
                <a:rPr lang="en-US" sz="844" dirty="0">
                  <a:ln w="0"/>
                  <a:solidFill>
                    <a:srgbClr val="0F124A"/>
                  </a:solidFill>
                  <a:latin typeface="Arial"/>
                </a:rPr>
                <a:t>J</a:t>
              </a:r>
            </a:p>
          </p:txBody>
        </p:sp>
        <p:sp>
          <p:nvSpPr>
            <p:cNvPr id="49" name="TextBox 47">
              <a:extLst>
                <a:ext uri="{FF2B5EF4-FFF2-40B4-BE49-F238E27FC236}">
                  <a16:creationId xmlns:a16="http://schemas.microsoft.com/office/drawing/2014/main" id="{BDD87972-9CD9-8149-103B-D60382E850BF}"/>
                </a:ext>
              </a:extLst>
            </p:cNvPr>
            <p:cNvSpPr txBox="1"/>
            <p:nvPr/>
          </p:nvSpPr>
          <p:spPr>
            <a:xfrm>
              <a:off x="592686" y="4483846"/>
              <a:ext cx="2193139" cy="449650"/>
            </a:xfrm>
            <a:prstGeom prst="rect">
              <a:avLst/>
            </a:prstGeom>
            <a:noFill/>
          </p:spPr>
          <p:txBody>
            <a:bodyPr wrap="square" lIns="68580" tIns="34290" rIns="68580" bIns="3429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14295"/>
              <a:r>
                <a:rPr lang="en-GB" sz="675" b="1" dirty="0">
                  <a:solidFill>
                    <a:srgbClr val="0F124A"/>
                  </a:solidFill>
                  <a:latin typeface="Arial"/>
                </a:rPr>
                <a:t>Les Usses</a:t>
              </a:r>
              <a:endParaRPr lang="en-GB" sz="675" b="1" dirty="0">
                <a:solidFill>
                  <a:srgbClr val="0F124A"/>
                </a:solidFill>
                <a:latin typeface="Arial"/>
                <a:cs typeface="Arial"/>
              </a:endParaRPr>
            </a:p>
            <a:p>
              <a:pPr marL="96203" indent="-96203" defTabSz="514295">
                <a:buFont typeface="Arial" panose="020B0604020202020204" pitchFamily="34" charset="0"/>
                <a:buChar char="•"/>
              </a:pPr>
              <a:r>
                <a:rPr lang="en-GB" sz="675" dirty="0">
                  <a:solidFill>
                    <a:srgbClr val="0F124A"/>
                  </a:solidFill>
                  <a:latin typeface="Arial"/>
                </a:rPr>
                <a:t>Moraine/molasse interface not certain. </a:t>
              </a:r>
              <a:endParaRPr lang="en-GB" sz="675" dirty="0">
                <a:solidFill>
                  <a:srgbClr val="0F124A"/>
                </a:solidFill>
                <a:latin typeface="Arial"/>
                <a:cs typeface="Arial"/>
              </a:endParaRPr>
            </a:p>
            <a:p>
              <a:pPr marL="96203" indent="-96203" defTabSz="514295">
                <a:buFont typeface="Arial" panose="020B0604020202020204" pitchFamily="34" charset="0"/>
                <a:buChar char="•"/>
              </a:pPr>
              <a:r>
                <a:rPr lang="en-GB" sz="675" dirty="0">
                  <a:solidFill>
                    <a:srgbClr val="0F124A"/>
                  </a:solidFill>
                  <a:latin typeface="Arial"/>
                </a:rPr>
                <a:t>Low tunnel rock cover</a:t>
              </a:r>
              <a:endParaRPr lang="en-GB" sz="675" dirty="0">
                <a:solidFill>
                  <a:srgbClr val="0F124A"/>
                </a:solidFill>
                <a:latin typeface="Arial"/>
                <a:cs typeface="Arial"/>
              </a:endParaRPr>
            </a:p>
          </p:txBody>
        </p:sp>
        <p:sp>
          <p:nvSpPr>
            <p:cNvPr id="50" name="Rounded Rectangle 32">
              <a:extLst>
                <a:ext uri="{FF2B5EF4-FFF2-40B4-BE49-F238E27FC236}">
                  <a16:creationId xmlns:a16="http://schemas.microsoft.com/office/drawing/2014/main" id="{DE4DEC3B-19E6-E509-5EDE-3849A2A3B1B1}"/>
                </a:ext>
              </a:extLst>
            </p:cNvPr>
            <p:cNvSpPr/>
            <p:nvPr/>
          </p:nvSpPr>
          <p:spPr>
            <a:xfrm>
              <a:off x="6351696" y="4632181"/>
              <a:ext cx="2407811" cy="713877"/>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514295"/>
              <a:endParaRPr lang="en-GB" sz="760">
                <a:solidFill>
                  <a:srgbClr val="FFFFFF"/>
                </a:solidFill>
                <a:latin typeface="Arial"/>
              </a:endParaRPr>
            </a:p>
          </p:txBody>
        </p:sp>
        <p:sp>
          <p:nvSpPr>
            <p:cNvPr id="51" name="Block Arc 50">
              <a:extLst>
                <a:ext uri="{FF2B5EF4-FFF2-40B4-BE49-F238E27FC236}">
                  <a16:creationId xmlns:a16="http://schemas.microsoft.com/office/drawing/2014/main" id="{A14A214E-281F-B94A-E190-C7A9602D7A2F}"/>
                </a:ext>
              </a:extLst>
            </p:cNvPr>
            <p:cNvSpPr/>
            <p:nvPr/>
          </p:nvSpPr>
          <p:spPr>
            <a:xfrm rot="14545280">
              <a:off x="3286673" y="3453244"/>
              <a:ext cx="1412451" cy="640854"/>
            </a:xfrm>
            <a:prstGeom prst="blockArc">
              <a:avLst>
                <a:gd name="adj1" fmla="val 14194265"/>
                <a:gd name="adj2" fmla="val 17193571"/>
                <a:gd name="adj3" fmla="val 19854"/>
              </a:avLst>
            </a:prstGeom>
            <a:solidFill>
              <a:srgbClr val="FF0000">
                <a:alpha val="63000"/>
              </a:srgbClr>
            </a:solidFill>
            <a:ln>
              <a:solidFill>
                <a:srgbClr val="FF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514295"/>
              <a:endParaRPr lang="en-GB" sz="760">
                <a:solidFill>
                  <a:srgbClr val="0F124A"/>
                </a:solidFill>
                <a:latin typeface="Arial"/>
              </a:endParaRPr>
            </a:p>
          </p:txBody>
        </p:sp>
        <p:sp>
          <p:nvSpPr>
            <p:cNvPr id="52" name="TextBox 50">
              <a:extLst>
                <a:ext uri="{FF2B5EF4-FFF2-40B4-BE49-F238E27FC236}">
                  <a16:creationId xmlns:a16="http://schemas.microsoft.com/office/drawing/2014/main" id="{76DBA67B-5F0B-D66D-EF40-11BA6E10B8AF}"/>
                </a:ext>
              </a:extLst>
            </p:cNvPr>
            <p:cNvSpPr txBox="1"/>
            <p:nvPr/>
          </p:nvSpPr>
          <p:spPr>
            <a:xfrm>
              <a:off x="573221" y="3681959"/>
              <a:ext cx="2230166" cy="572282"/>
            </a:xfrm>
            <a:prstGeom prst="rect">
              <a:avLst/>
            </a:prstGeom>
            <a:noFill/>
          </p:spPr>
          <p:txBody>
            <a:bodyPr wrap="square" lIns="68580" tIns="34290" rIns="68580" bIns="3429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14295"/>
              <a:r>
                <a:rPr lang="en-GB" sz="675" b="1" dirty="0" err="1">
                  <a:solidFill>
                    <a:srgbClr val="0F124A"/>
                  </a:solidFill>
                  <a:latin typeface="Arial"/>
                </a:rPr>
                <a:t>Vuache</a:t>
              </a:r>
              <a:endParaRPr lang="en-GB" sz="675" b="1" dirty="0">
                <a:solidFill>
                  <a:srgbClr val="0F124A"/>
                </a:solidFill>
                <a:latin typeface="Arial"/>
                <a:cs typeface="Arial"/>
              </a:endParaRPr>
            </a:p>
            <a:p>
              <a:pPr marL="96203" indent="-96203" defTabSz="514295">
                <a:buFont typeface="Arial" panose="020B0604020202020204" pitchFamily="34" charset="0"/>
                <a:buChar char="•"/>
              </a:pPr>
              <a:r>
                <a:rPr lang="en-GB" sz="675" dirty="0">
                  <a:solidFill>
                    <a:srgbClr val="0F124A"/>
                  </a:solidFill>
                  <a:latin typeface="Arial"/>
                </a:rPr>
                <a:t>Limestone/molasse interface not certain. </a:t>
              </a:r>
              <a:endParaRPr lang="en-GB" sz="675">
                <a:solidFill>
                  <a:srgbClr val="0F124A"/>
                </a:solidFill>
                <a:latin typeface="Arial"/>
                <a:cs typeface="Arial"/>
              </a:endParaRPr>
            </a:p>
            <a:p>
              <a:pPr marL="96203" indent="-96203" defTabSz="514295">
                <a:buFont typeface="Arial" panose="020B0604020202020204" pitchFamily="34" charset="0"/>
                <a:buChar char="•"/>
              </a:pPr>
              <a:r>
                <a:rPr lang="en-GB" sz="675" dirty="0">
                  <a:solidFill>
                    <a:srgbClr val="0F124A"/>
                  </a:solidFill>
                  <a:latin typeface="Arial"/>
                </a:rPr>
                <a:t>Risk of karts and high water pressures</a:t>
              </a:r>
              <a:endParaRPr lang="en-GB" sz="675">
                <a:solidFill>
                  <a:srgbClr val="0F124A"/>
                </a:solidFill>
                <a:latin typeface="Arial"/>
                <a:cs typeface="Arial"/>
              </a:endParaRPr>
            </a:p>
            <a:p>
              <a:pPr marL="96203" indent="-96203" defTabSz="514295">
                <a:buFont typeface="Arial" panose="020B0604020202020204" pitchFamily="34" charset="0"/>
                <a:buChar char="•"/>
              </a:pPr>
              <a:r>
                <a:rPr lang="en-GB" sz="675" dirty="0">
                  <a:solidFill>
                    <a:srgbClr val="0F124A"/>
                  </a:solidFill>
                  <a:latin typeface="Arial"/>
                </a:rPr>
                <a:t>Proximity to main active fault</a:t>
              </a:r>
              <a:endParaRPr lang="en-GB" sz="675" dirty="0">
                <a:solidFill>
                  <a:srgbClr val="0F124A"/>
                </a:solidFill>
                <a:latin typeface="Arial"/>
                <a:cs typeface="Arial"/>
              </a:endParaRPr>
            </a:p>
          </p:txBody>
        </p:sp>
        <p:sp>
          <p:nvSpPr>
            <p:cNvPr id="53" name="Rounded Rectangle 45">
              <a:extLst>
                <a:ext uri="{FF2B5EF4-FFF2-40B4-BE49-F238E27FC236}">
                  <a16:creationId xmlns:a16="http://schemas.microsoft.com/office/drawing/2014/main" id="{E12CBCCB-83E0-9254-69BB-D339C3667B7D}"/>
                </a:ext>
              </a:extLst>
            </p:cNvPr>
            <p:cNvSpPr/>
            <p:nvPr/>
          </p:nvSpPr>
          <p:spPr>
            <a:xfrm>
              <a:off x="537680" y="3594741"/>
              <a:ext cx="2327165" cy="809562"/>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514295"/>
              <a:endParaRPr lang="en-GB" sz="760" dirty="0">
                <a:solidFill>
                  <a:srgbClr val="FFFFFF"/>
                </a:solidFill>
                <a:latin typeface="Arial"/>
              </a:endParaRPr>
            </a:p>
          </p:txBody>
        </p:sp>
        <p:sp>
          <p:nvSpPr>
            <p:cNvPr id="54" name="TextBox 52">
              <a:extLst>
                <a:ext uri="{FF2B5EF4-FFF2-40B4-BE49-F238E27FC236}">
                  <a16:creationId xmlns:a16="http://schemas.microsoft.com/office/drawing/2014/main" id="{8B1097A7-F6CD-DC98-CDCF-EE75738C1DDD}"/>
                </a:ext>
              </a:extLst>
            </p:cNvPr>
            <p:cNvSpPr txBox="1"/>
            <p:nvPr/>
          </p:nvSpPr>
          <p:spPr>
            <a:xfrm>
              <a:off x="610376" y="1581825"/>
              <a:ext cx="2266933" cy="694915"/>
            </a:xfrm>
            <a:prstGeom prst="rect">
              <a:avLst/>
            </a:prstGeom>
            <a:noFill/>
          </p:spPr>
          <p:txBody>
            <a:bodyPr wrap="square" lIns="68580" tIns="34290" rIns="68580" bIns="3429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20491" indent="-120491" defTabSz="514295">
                <a:buFont typeface="Arial" panose="020B0604020202020204" pitchFamily="34" charset="0"/>
                <a:buChar char="•"/>
              </a:pPr>
              <a:r>
                <a:rPr lang="en-GB" sz="675" dirty="0">
                  <a:solidFill>
                    <a:srgbClr val="0F124A"/>
                  </a:solidFill>
                  <a:latin typeface="Arial"/>
                </a:rPr>
                <a:t>Good knowledge of the ground (</a:t>
              </a:r>
              <a:r>
                <a:rPr lang="en-GB" sz="675" dirty="0" err="1">
                  <a:solidFill>
                    <a:srgbClr val="0F124A"/>
                  </a:solidFill>
                  <a:latin typeface="Arial"/>
                </a:rPr>
                <a:t>e.g</a:t>
              </a:r>
              <a:r>
                <a:rPr lang="en-GB" sz="675" dirty="0">
                  <a:solidFill>
                    <a:srgbClr val="0F124A"/>
                  </a:solidFill>
                  <a:latin typeface="Arial"/>
                </a:rPr>
                <a:t> information near to CERN from LEP/LHC projects)</a:t>
              </a:r>
              <a:endParaRPr lang="en-GB" sz="675" dirty="0">
                <a:solidFill>
                  <a:srgbClr val="0F124A"/>
                </a:solidFill>
                <a:latin typeface="Arial"/>
                <a:cs typeface="Arial"/>
              </a:endParaRPr>
            </a:p>
            <a:p>
              <a:pPr marL="120491" indent="-120491" defTabSz="514295">
                <a:buFont typeface="Arial" panose="020B0604020202020204" pitchFamily="34" charset="0"/>
                <a:buChar char="•"/>
              </a:pPr>
              <a:r>
                <a:rPr lang="en-GB" sz="675" dirty="0">
                  <a:solidFill>
                    <a:srgbClr val="0F124A"/>
                  </a:solidFill>
                  <a:latin typeface="Arial"/>
                </a:rPr>
                <a:t>Good confidence that the tunnel alignment is in molasse</a:t>
              </a:r>
              <a:endParaRPr lang="en-GB" sz="675" dirty="0">
                <a:solidFill>
                  <a:srgbClr val="0F124A"/>
                </a:solidFill>
                <a:latin typeface="Arial"/>
                <a:cs typeface="Arial"/>
              </a:endParaRPr>
            </a:p>
          </p:txBody>
        </p:sp>
        <p:sp>
          <p:nvSpPr>
            <p:cNvPr id="55" name="Rounded Rectangle 28">
              <a:extLst>
                <a:ext uri="{FF2B5EF4-FFF2-40B4-BE49-F238E27FC236}">
                  <a16:creationId xmlns:a16="http://schemas.microsoft.com/office/drawing/2014/main" id="{339B9323-26BF-220B-2535-CF73158DC665}"/>
                </a:ext>
              </a:extLst>
            </p:cNvPr>
            <p:cNvSpPr/>
            <p:nvPr/>
          </p:nvSpPr>
          <p:spPr>
            <a:xfrm>
              <a:off x="539806" y="1552905"/>
              <a:ext cx="2322779" cy="711668"/>
            </a:xfrm>
            <a:prstGeom prst="round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514295"/>
              <a:endParaRPr lang="en-GB" sz="760">
                <a:solidFill>
                  <a:srgbClr val="FFFFFF"/>
                </a:solidFill>
                <a:latin typeface="Arial"/>
              </a:endParaRPr>
            </a:p>
          </p:txBody>
        </p:sp>
        <p:cxnSp>
          <p:nvCxnSpPr>
            <p:cNvPr id="56" name="Straight Arrow Connector 55">
              <a:extLst>
                <a:ext uri="{FF2B5EF4-FFF2-40B4-BE49-F238E27FC236}">
                  <a16:creationId xmlns:a16="http://schemas.microsoft.com/office/drawing/2014/main" id="{31023A4B-EC10-433F-89A3-B2022F2547A4}"/>
                </a:ext>
              </a:extLst>
            </p:cNvPr>
            <p:cNvCxnSpPr>
              <a:cxnSpLocks/>
              <a:stCxn id="111" idx="3"/>
            </p:cNvCxnSpPr>
            <p:nvPr/>
          </p:nvCxnSpPr>
          <p:spPr>
            <a:xfrm flipV="1">
              <a:off x="2864844" y="3973024"/>
              <a:ext cx="851452" cy="2649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B1C2818F-DFA7-4E2C-60E4-F353E83A8E65}"/>
                </a:ext>
              </a:extLst>
            </p:cNvPr>
            <p:cNvCxnSpPr>
              <a:cxnSpLocks/>
            </p:cNvCxnSpPr>
            <p:nvPr/>
          </p:nvCxnSpPr>
          <p:spPr>
            <a:xfrm>
              <a:off x="2860458" y="3281731"/>
              <a:ext cx="802781" cy="9526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8FA260E1-328A-2C41-6493-F44D47E71249}"/>
                </a:ext>
              </a:extLst>
            </p:cNvPr>
            <p:cNvCxnSpPr>
              <a:cxnSpLocks/>
              <a:stCxn id="33" idx="3"/>
            </p:cNvCxnSpPr>
            <p:nvPr/>
          </p:nvCxnSpPr>
          <p:spPr>
            <a:xfrm>
              <a:off x="2846416" y="2616237"/>
              <a:ext cx="1009709" cy="31922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66882710-8B7B-3245-33D5-3FB0F7CD430B}"/>
                </a:ext>
              </a:extLst>
            </p:cNvPr>
            <p:cNvCxnSpPr>
              <a:cxnSpLocks/>
              <a:stCxn id="36" idx="1"/>
            </p:cNvCxnSpPr>
            <p:nvPr/>
          </p:nvCxnSpPr>
          <p:spPr>
            <a:xfrm flipH="1">
              <a:off x="5129409" y="2047807"/>
              <a:ext cx="1221116" cy="42606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251DD97F-5952-9E7A-92DF-07EF8A5B4E71}"/>
                </a:ext>
              </a:extLst>
            </p:cNvPr>
            <p:cNvCxnSpPr>
              <a:cxnSpLocks/>
              <a:stCxn id="108" idx="1"/>
              <a:endCxn id="95" idx="0"/>
            </p:cNvCxnSpPr>
            <p:nvPr/>
          </p:nvCxnSpPr>
          <p:spPr>
            <a:xfrm flipH="1" flipV="1">
              <a:off x="4730431" y="4593887"/>
              <a:ext cx="1621265" cy="39523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800591C6-D70F-B875-86EE-C01A458D6C97}"/>
                </a:ext>
              </a:extLst>
            </p:cNvPr>
            <p:cNvCxnSpPr>
              <a:cxnSpLocks/>
              <a:stCxn id="50" idx="1"/>
              <a:endCxn id="98" idx="0"/>
            </p:cNvCxnSpPr>
            <p:nvPr/>
          </p:nvCxnSpPr>
          <p:spPr>
            <a:xfrm flipH="1">
              <a:off x="5708207" y="3907688"/>
              <a:ext cx="643757" cy="163242"/>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AF78869D-7D50-D192-C334-DF466172B212}"/>
                </a:ext>
              </a:extLst>
            </p:cNvPr>
            <p:cNvCxnSpPr>
              <a:cxnSpLocks/>
              <a:stCxn id="16" idx="1"/>
            </p:cNvCxnSpPr>
            <p:nvPr/>
          </p:nvCxnSpPr>
          <p:spPr>
            <a:xfrm flipH="1">
              <a:off x="5903866" y="2902430"/>
              <a:ext cx="460324" cy="667823"/>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02E750D5-66FC-54EF-D316-3F960474F742}"/>
                </a:ext>
              </a:extLst>
            </p:cNvPr>
            <p:cNvCxnSpPr>
              <a:cxnSpLocks/>
              <a:stCxn id="34" idx="3"/>
            </p:cNvCxnSpPr>
            <p:nvPr/>
          </p:nvCxnSpPr>
          <p:spPr>
            <a:xfrm flipV="1">
              <a:off x="2865522" y="4333423"/>
              <a:ext cx="1144239" cy="366124"/>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65" name="Rectangle 64">
              <a:extLst>
                <a:ext uri="{FF2B5EF4-FFF2-40B4-BE49-F238E27FC236}">
                  <a16:creationId xmlns:a16="http://schemas.microsoft.com/office/drawing/2014/main" id="{DCC8FD22-0A63-CC42-57C3-53E882F8C345}"/>
                </a:ext>
              </a:extLst>
            </p:cNvPr>
            <p:cNvSpPr/>
            <p:nvPr/>
          </p:nvSpPr>
          <p:spPr>
            <a:xfrm>
              <a:off x="4504918" y="2359248"/>
              <a:ext cx="180316" cy="199355"/>
            </a:xfrm>
            <a:prstGeom prst="rect">
              <a:avLst/>
            </a:prstGeom>
            <a:noFill/>
          </p:spPr>
          <p:txBody>
            <a:bodyPr wrap="none" lIns="38576" tIns="19289" rIns="38576" bIns="19289">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514295"/>
              <a:r>
                <a:rPr lang="en-US" sz="844" dirty="0">
                  <a:ln w="0"/>
                  <a:solidFill>
                    <a:srgbClr val="0F124A"/>
                  </a:solidFill>
                  <a:effectLst>
                    <a:outerShdw blurRad="38100" dist="19050" dir="2700000" algn="tl" rotWithShape="0">
                      <a:srgbClr val="0F124A">
                        <a:alpha val="40000"/>
                      </a:srgbClr>
                    </a:outerShdw>
                  </a:effectLst>
                  <a:latin typeface="Arial"/>
                </a:rPr>
                <a:t>A</a:t>
              </a:r>
            </a:p>
          </p:txBody>
        </p:sp>
      </p:grpSp>
      <p:sp>
        <p:nvSpPr>
          <p:cNvPr id="66" name="TextBox 65">
            <a:extLst>
              <a:ext uri="{FF2B5EF4-FFF2-40B4-BE49-F238E27FC236}">
                <a16:creationId xmlns:a16="http://schemas.microsoft.com/office/drawing/2014/main" id="{F74CC174-38C1-70F4-F4FB-4A3526735507}"/>
              </a:ext>
            </a:extLst>
          </p:cNvPr>
          <p:cNvSpPr txBox="1"/>
          <p:nvPr/>
        </p:nvSpPr>
        <p:spPr>
          <a:xfrm>
            <a:off x="7183693" y="1100649"/>
            <a:ext cx="1726790" cy="761747"/>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r>
              <a:rPr lang="en-US" sz="1500" dirty="0">
                <a:cs typeface="Calibri"/>
              </a:rPr>
              <a:t>On-site investigation works 2024-25</a:t>
            </a:r>
            <a:endParaRPr lang="en-US" sz="2700" dirty="0">
              <a:cs typeface="Calibri" panose="020F0502020204030204"/>
            </a:endParaRPr>
          </a:p>
        </p:txBody>
      </p:sp>
      <p:pic>
        <p:nvPicPr>
          <p:cNvPr id="67" name="Picture 67" descr="A picture containing sky, water, boat, outdoor&#10;&#10;Description automatically generated">
            <a:extLst>
              <a:ext uri="{FF2B5EF4-FFF2-40B4-BE49-F238E27FC236}">
                <a16:creationId xmlns:a16="http://schemas.microsoft.com/office/drawing/2014/main" id="{6DF271ED-5C57-43D6-8C9A-F81E60BFA5C9}"/>
              </a:ext>
            </a:extLst>
          </p:cNvPr>
          <p:cNvPicPr>
            <a:picLocks noChangeAspect="1"/>
          </p:cNvPicPr>
          <p:nvPr/>
        </p:nvPicPr>
        <p:blipFill>
          <a:blip r:embed="rId4"/>
          <a:stretch>
            <a:fillRect/>
          </a:stretch>
        </p:blipFill>
        <p:spPr>
          <a:xfrm>
            <a:off x="7226406" y="1854202"/>
            <a:ext cx="1608496" cy="1319289"/>
          </a:xfrm>
          <a:prstGeom prst="rect">
            <a:avLst/>
          </a:prstGeom>
        </p:spPr>
      </p:pic>
      <p:pic>
        <p:nvPicPr>
          <p:cNvPr id="69" name="Picture 68" descr="A roller coaster with trees in the background&#10;&#10;Description automatically generated with low confidence">
            <a:extLst>
              <a:ext uri="{FF2B5EF4-FFF2-40B4-BE49-F238E27FC236}">
                <a16:creationId xmlns:a16="http://schemas.microsoft.com/office/drawing/2014/main" id="{31D9FD90-B5B7-250F-4829-88DAD79D656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32299" y="3200728"/>
            <a:ext cx="1418078" cy="1890770"/>
          </a:xfrm>
          <a:prstGeom prst="rect">
            <a:avLst/>
          </a:prstGeom>
        </p:spPr>
      </p:pic>
      <p:sp>
        <p:nvSpPr>
          <p:cNvPr id="70" name="Slide Number Placeholder 3">
            <a:extLst>
              <a:ext uri="{FF2B5EF4-FFF2-40B4-BE49-F238E27FC236}">
                <a16:creationId xmlns:a16="http://schemas.microsoft.com/office/drawing/2014/main" id="{0326ED5F-39D9-9216-68ED-1ED1951432EE}"/>
              </a:ext>
            </a:extLst>
          </p:cNvPr>
          <p:cNvSpPr txBox="1">
            <a:spLocks/>
          </p:cNvSpPr>
          <p:nvPr/>
        </p:nvSpPr>
        <p:spPr>
          <a:xfrm>
            <a:off x="8532440" y="65658"/>
            <a:ext cx="510941" cy="273844"/>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algn="r">
              <a:lnSpc>
                <a:spcPts val="1238"/>
              </a:lnSpc>
              <a:defRPr/>
            </a:pPr>
            <a:fld id="{36B5EA5A-BC32-A742-B11B-8E7414D5B535}" type="slidenum">
              <a:rPr lang="en-US" sz="800" smtClean="0">
                <a:solidFill>
                  <a:srgbClr val="FFFFFF"/>
                </a:solidFill>
                <a:latin typeface="Arial"/>
              </a:rPr>
              <a:pPr algn="r">
                <a:lnSpc>
                  <a:spcPts val="1238"/>
                </a:lnSpc>
                <a:defRPr/>
              </a:pPr>
              <a:t>17</a:t>
            </a:fld>
            <a:endParaRPr lang="en-US" sz="800" dirty="0">
              <a:solidFill>
                <a:srgbClr val="FFFFFF"/>
              </a:solidFill>
              <a:latin typeface="Arial"/>
            </a:endParaRPr>
          </a:p>
        </p:txBody>
      </p:sp>
      <p:cxnSp>
        <p:nvCxnSpPr>
          <p:cNvPr id="234" name="Straight Arrow Connector 233">
            <a:extLst>
              <a:ext uri="{FF2B5EF4-FFF2-40B4-BE49-F238E27FC236}">
                <a16:creationId xmlns:a16="http://schemas.microsoft.com/office/drawing/2014/main" id="{89899B7E-02B9-91E6-472D-D670F7AC7992}"/>
              </a:ext>
            </a:extLst>
          </p:cNvPr>
          <p:cNvCxnSpPr>
            <a:cxnSpLocks/>
            <a:stCxn id="55" idx="3"/>
          </p:cNvCxnSpPr>
          <p:nvPr/>
        </p:nvCxnSpPr>
        <p:spPr>
          <a:xfrm>
            <a:off x="2087033" y="1555958"/>
            <a:ext cx="1165920" cy="594618"/>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9641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3419872" y="197468"/>
            <a:ext cx="2880320" cy="553790"/>
          </a:xfrm>
        </p:spPr>
        <p:txBody>
          <a:bodyPr/>
          <a:lstStyle/>
          <a:p>
            <a:r>
              <a:rPr lang="en-US" sz="2800" b="1" dirty="0"/>
              <a:t>Surface Works</a:t>
            </a:r>
            <a:endParaRPr lang="en-US" sz="2800" dirty="0"/>
          </a:p>
        </p:txBody>
      </p:sp>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pPr marL="0" marR="0" lvl="0" indent="0" algn="r" defTabSz="685727" rtl="0" eaLnBrk="1" fontAlgn="auto" latinLnBrk="0" hangingPunct="1">
              <a:lnSpc>
                <a:spcPts val="1238"/>
              </a:lnSpc>
              <a:spcBef>
                <a:spcPts val="0"/>
              </a:spcBef>
              <a:spcAft>
                <a:spcPts val="0"/>
              </a:spcAft>
              <a:buClrTx/>
              <a:buSzTx/>
              <a:buFontTx/>
              <a:buNone/>
              <a:tabLst/>
              <a:defRPr/>
            </a:pPr>
            <a:fld id="{88A1DFE4-5FC5-43BD-BB7E-75EAD82B965F}" type="slidenum">
              <a:rPr kumimoji="0" lang="en-US" sz="8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685727" rtl="0" eaLnBrk="1" fontAlgn="auto" latinLnBrk="0" hangingPunct="1">
                <a:lnSpc>
                  <a:spcPts val="1238"/>
                </a:lnSpc>
                <a:spcBef>
                  <a:spcPts val="0"/>
                </a:spcBef>
                <a:spcAft>
                  <a:spcPts val="0"/>
                </a:spcAft>
                <a:buClrTx/>
                <a:buSzTx/>
                <a:buFontTx/>
                <a:buNone/>
                <a:tabLst/>
                <a:defRPr/>
              </a:pPr>
              <a:t>18</a:t>
            </a:fld>
            <a:endParaRPr kumimoji="0" lang="en-US" sz="800" b="0" i="0" u="none" strike="noStrike" kern="1200" cap="none" spc="0" normalizeH="0" baseline="0" noProof="0" dirty="0">
              <a:ln>
                <a:noFill/>
              </a:ln>
              <a:solidFill>
                <a:srgbClr val="FFFFFF"/>
              </a:solidFill>
              <a:effectLst/>
              <a:uLnTx/>
              <a:uFillTx/>
              <a:latin typeface="Arial"/>
              <a:ea typeface="+mn-ea"/>
              <a:cs typeface="+mn-cs"/>
            </a:endParaRPr>
          </a:p>
        </p:txBody>
      </p:sp>
      <p:sp>
        <p:nvSpPr>
          <p:cNvPr id="2" name="TextBox 1">
            <a:extLst>
              <a:ext uri="{FF2B5EF4-FFF2-40B4-BE49-F238E27FC236}">
                <a16:creationId xmlns:a16="http://schemas.microsoft.com/office/drawing/2014/main" id="{9F57F590-1FCD-AA49-967F-7504EFF00326}"/>
              </a:ext>
            </a:extLst>
          </p:cNvPr>
          <p:cNvSpPr txBox="1"/>
          <p:nvPr/>
        </p:nvSpPr>
        <p:spPr>
          <a:xfrm>
            <a:off x="537111" y="821284"/>
            <a:ext cx="8352928" cy="3339376"/>
          </a:xfrm>
          <a:prstGeom prst="rect">
            <a:avLst/>
          </a:prstGeom>
          <a:noFill/>
        </p:spPr>
        <p:txBody>
          <a:bodyPr wrap="square" rtlCol="0">
            <a:spAutoFit/>
          </a:bodyPr>
          <a:lstStyle/>
          <a:p>
            <a:pPr marL="285750" marR="0" lvl="0" indent="-285750" algn="l" defTabSz="685727"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F124A"/>
                </a:solidFill>
                <a:effectLst/>
                <a:uLnTx/>
                <a:uFillTx/>
                <a:latin typeface="Arial"/>
                <a:ea typeface="+mn-ea"/>
                <a:cs typeface="+mn-cs"/>
                <a:sym typeface="Wingdings" pitchFamily="2" charset="2"/>
              </a:rPr>
              <a:t>Most of the surface sites are located in areas outside the historical boundaries of CERN. </a:t>
            </a:r>
          </a:p>
          <a:p>
            <a:pPr marL="285750" marR="0" lvl="0" indent="-285750" algn="l" defTabSz="685727"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1600" dirty="0">
                <a:solidFill>
                  <a:srgbClr val="0F124A"/>
                </a:solidFill>
                <a:latin typeface="Arial"/>
                <a:sym typeface="Wingdings" pitchFamily="2" charset="2"/>
              </a:rPr>
              <a:t>About 25% of the tunnel will be located on Swiss Territory and 75% on French Territory</a:t>
            </a:r>
            <a:endParaRPr kumimoji="0" lang="en-US" sz="1600" b="0" i="0" u="none" strike="noStrike" kern="1200" cap="none" spc="0" normalizeH="0" baseline="0" noProof="0" dirty="0">
              <a:ln>
                <a:noFill/>
              </a:ln>
              <a:solidFill>
                <a:srgbClr val="0F124A"/>
              </a:solidFill>
              <a:effectLst/>
              <a:uLnTx/>
              <a:uFillTx/>
              <a:latin typeface="Arial"/>
              <a:ea typeface="+mn-ea"/>
              <a:cs typeface="+mn-cs"/>
              <a:sym typeface="Wingdings" pitchFamily="2" charset="2"/>
            </a:endParaRPr>
          </a:p>
          <a:p>
            <a:pPr marL="285750" marR="0" lvl="0" indent="-285750" algn="l" defTabSz="685727"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1600" dirty="0">
                <a:solidFill>
                  <a:srgbClr val="0F124A"/>
                </a:solidFill>
                <a:latin typeface="Arial"/>
                <a:sym typeface="Wingdings" pitchFamily="2" charset="2"/>
              </a:rPr>
              <a:t>5 of the 8 surface sites will be located in the French Department of Haute </a:t>
            </a:r>
            <a:r>
              <a:rPr lang="en-US" sz="1600" dirty="0" err="1">
                <a:solidFill>
                  <a:srgbClr val="0F124A"/>
                </a:solidFill>
                <a:latin typeface="Arial"/>
                <a:sym typeface="Wingdings" pitchFamily="2" charset="2"/>
              </a:rPr>
              <a:t>Savoie</a:t>
            </a:r>
            <a:r>
              <a:rPr lang="en-US" sz="1600" dirty="0">
                <a:solidFill>
                  <a:srgbClr val="0F124A"/>
                </a:solidFill>
                <a:latin typeface="Arial"/>
                <a:sym typeface="Wingdings" pitchFamily="2" charset="2"/>
              </a:rPr>
              <a:t> which has never previously housed CERN infrastructure.</a:t>
            </a:r>
            <a:endParaRPr kumimoji="0" lang="en-US" sz="1600" b="0" i="0" u="none" strike="noStrike" kern="1200" cap="none" spc="0" normalizeH="0" baseline="0" noProof="0" dirty="0">
              <a:ln>
                <a:noFill/>
              </a:ln>
              <a:solidFill>
                <a:srgbClr val="0F124A"/>
              </a:solidFill>
              <a:effectLst/>
              <a:uLnTx/>
              <a:uFillTx/>
              <a:latin typeface="Arial"/>
              <a:ea typeface="+mn-ea"/>
              <a:cs typeface="+mn-cs"/>
              <a:sym typeface="Wingdings" pitchFamily="2" charset="2"/>
            </a:endParaRPr>
          </a:p>
          <a:p>
            <a:pPr marL="285750" marR="0" lvl="0" indent="-285750" algn="l" defTabSz="685727"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F124A"/>
                </a:solidFill>
                <a:effectLst/>
                <a:uLnTx/>
                <a:uFillTx/>
                <a:latin typeface="Arial"/>
                <a:ea typeface="+mn-ea"/>
                <a:cs typeface="+mn-cs"/>
                <a:sym typeface="Wingdings" pitchFamily="2" charset="2"/>
              </a:rPr>
              <a:t>Preliminary layouts / designs for the surface works commenced in 2022</a:t>
            </a:r>
          </a:p>
          <a:p>
            <a:pPr marL="285750" marR="0" lvl="0" indent="-285750" algn="l" defTabSz="685727"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1600" dirty="0">
                <a:solidFill>
                  <a:srgbClr val="0F124A"/>
                </a:solidFill>
                <a:latin typeface="Arial"/>
                <a:sym typeface="Wingdings" pitchFamily="2" charset="2"/>
              </a:rPr>
              <a:t>Two surface points are being developed under a cooperation agreement with Fermilab.</a:t>
            </a:r>
          </a:p>
          <a:p>
            <a:pPr marL="285750" marR="0" lvl="0" indent="-285750" algn="l" defTabSz="685727"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1600" dirty="0">
                <a:solidFill>
                  <a:srgbClr val="0F124A"/>
                </a:solidFill>
                <a:latin typeface="Arial"/>
                <a:sym typeface="Wingdings" pitchFamily="2" charset="2"/>
              </a:rPr>
              <a:t>The other six surface points will be developed to preliminary design level using in-house resources</a:t>
            </a:r>
          </a:p>
          <a:p>
            <a:pPr marL="285750" marR="0" lvl="0" indent="-285750" algn="l" defTabSz="685727"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1600" dirty="0">
                <a:solidFill>
                  <a:srgbClr val="0F124A"/>
                </a:solidFill>
                <a:latin typeface="Arial"/>
                <a:sym typeface="Wingdings" pitchFamily="2" charset="2"/>
              </a:rPr>
              <a:t>Cost estimates will be developed and included in the Feasibility Study Report</a:t>
            </a:r>
          </a:p>
          <a:p>
            <a:pPr marL="285750" marR="0" lvl="0" indent="-285750" algn="l" defTabSz="685727" rtl="0" eaLnBrk="1" fontAlgn="auto" latinLnBrk="0" hangingPunct="1">
              <a:lnSpc>
                <a:spcPct val="100000"/>
              </a:lnSpc>
              <a:spcBef>
                <a:spcPts val="600"/>
              </a:spcBef>
              <a:spcAft>
                <a:spcPts val="0"/>
              </a:spcAft>
              <a:buClrTx/>
              <a:buSzTx/>
              <a:buFont typeface="Arial" panose="020B0604020202020204" pitchFamily="34" charset="0"/>
              <a:buChar char="•"/>
              <a:tabLst/>
              <a:defRPr/>
            </a:pPr>
            <a:endParaRPr lang="en-US" sz="1600" dirty="0">
              <a:solidFill>
                <a:srgbClr val="0F124A"/>
              </a:solidFill>
              <a:latin typeface="Arial"/>
              <a:sym typeface="Wingdings" pitchFamily="2" charset="2"/>
            </a:endParaRPr>
          </a:p>
        </p:txBody>
      </p:sp>
    </p:spTree>
    <p:extLst>
      <p:ext uri="{BB962C8B-B14F-4D97-AF65-F5344CB8AC3E}">
        <p14:creationId xmlns:p14="http://schemas.microsoft.com/office/powerpoint/2010/main" val="24438992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F7B8893-0FE7-9DE1-D36E-BEA2ACFF5D7B}"/>
              </a:ext>
            </a:extLst>
          </p:cNvPr>
          <p:cNvSpPr>
            <a:spLocks noGrp="1"/>
          </p:cNvSpPr>
          <p:nvPr>
            <p:ph type="sldNum" sz="quarter" idx="10"/>
          </p:nvPr>
        </p:nvSpPr>
        <p:spPr/>
        <p:txBody>
          <a:bodyPr/>
          <a:lstStyle/>
          <a:p>
            <a:fld id="{88A1DFE4-5FC5-43BD-BB7E-75EAD82B965F}" type="slidenum">
              <a:rPr lang="en-US" noProof="0" smtClean="0"/>
              <a:pPr/>
              <a:t>19</a:t>
            </a:fld>
            <a:endParaRPr lang="en-US" noProof="0" dirty="0"/>
          </a:p>
        </p:txBody>
      </p:sp>
      <p:sp>
        <p:nvSpPr>
          <p:cNvPr id="6" name="Title 5">
            <a:extLst>
              <a:ext uri="{FF2B5EF4-FFF2-40B4-BE49-F238E27FC236}">
                <a16:creationId xmlns:a16="http://schemas.microsoft.com/office/drawing/2014/main" id="{47FBB0AD-FC35-C562-0E93-75246121CD1C}"/>
              </a:ext>
            </a:extLst>
          </p:cNvPr>
          <p:cNvSpPr>
            <a:spLocks noGrp="1"/>
          </p:cNvSpPr>
          <p:nvPr>
            <p:ph type="title"/>
          </p:nvPr>
        </p:nvSpPr>
        <p:spPr>
          <a:xfrm>
            <a:off x="187876" y="444703"/>
            <a:ext cx="8263350" cy="412014"/>
          </a:xfrm>
        </p:spPr>
        <p:txBody>
          <a:bodyPr/>
          <a:lstStyle/>
          <a:p>
            <a:r>
              <a:rPr lang="fr-FR" sz="2400" b="1" dirty="0"/>
              <a:t>FCC Location</a:t>
            </a:r>
            <a:endParaRPr lang="en-CH" sz="2400" b="1" dirty="0"/>
          </a:p>
        </p:txBody>
      </p:sp>
      <p:grpSp>
        <p:nvGrpSpPr>
          <p:cNvPr id="23" name="Group 22">
            <a:extLst>
              <a:ext uri="{FF2B5EF4-FFF2-40B4-BE49-F238E27FC236}">
                <a16:creationId xmlns:a16="http://schemas.microsoft.com/office/drawing/2014/main" id="{29951FC7-5789-D2FC-CAF1-1A3355C91F08}"/>
              </a:ext>
            </a:extLst>
          </p:cNvPr>
          <p:cNvGrpSpPr/>
          <p:nvPr/>
        </p:nvGrpSpPr>
        <p:grpSpPr>
          <a:xfrm>
            <a:off x="3275856" y="195486"/>
            <a:ext cx="5481433" cy="4694051"/>
            <a:chOff x="3275856" y="195486"/>
            <a:chExt cx="5481433" cy="4694051"/>
          </a:xfrm>
        </p:grpSpPr>
        <p:grpSp>
          <p:nvGrpSpPr>
            <p:cNvPr id="19" name="Group 18">
              <a:extLst>
                <a:ext uri="{FF2B5EF4-FFF2-40B4-BE49-F238E27FC236}">
                  <a16:creationId xmlns:a16="http://schemas.microsoft.com/office/drawing/2014/main" id="{102AF841-0594-D433-052B-841F295013EC}"/>
                </a:ext>
              </a:extLst>
            </p:cNvPr>
            <p:cNvGrpSpPr/>
            <p:nvPr/>
          </p:nvGrpSpPr>
          <p:grpSpPr>
            <a:xfrm>
              <a:off x="3275856" y="195486"/>
              <a:ext cx="5481433" cy="4694051"/>
              <a:chOff x="3275856" y="444703"/>
              <a:chExt cx="5481433" cy="4444834"/>
            </a:xfrm>
          </p:grpSpPr>
          <p:grpSp>
            <p:nvGrpSpPr>
              <p:cNvPr id="5" name="Group 4">
                <a:extLst>
                  <a:ext uri="{FF2B5EF4-FFF2-40B4-BE49-F238E27FC236}">
                    <a16:creationId xmlns:a16="http://schemas.microsoft.com/office/drawing/2014/main" id="{9BFAEC5B-8E28-D857-85D4-5A58D5408176}"/>
                  </a:ext>
                </a:extLst>
              </p:cNvPr>
              <p:cNvGrpSpPr/>
              <p:nvPr/>
            </p:nvGrpSpPr>
            <p:grpSpPr>
              <a:xfrm>
                <a:off x="3275856" y="444703"/>
                <a:ext cx="5481433" cy="4444834"/>
                <a:chOff x="4841398" y="1116046"/>
                <a:chExt cx="4193381" cy="3832477"/>
              </a:xfrm>
            </p:grpSpPr>
            <p:pic>
              <p:nvPicPr>
                <p:cNvPr id="4" name="Image60">
                  <a:extLst>
                    <a:ext uri="{FF2B5EF4-FFF2-40B4-BE49-F238E27FC236}">
                      <a16:creationId xmlns:a16="http://schemas.microsoft.com/office/drawing/2014/main" id="{7902321D-8323-FC48-D4F5-15F5B02CE384}"/>
                    </a:ext>
                  </a:extLst>
                </p:cNvPr>
                <p:cNvPicPr/>
                <p:nvPr/>
              </p:nvPicPr>
              <p:blipFill rotWithShape="1">
                <a:blip r:embed="rId3">
                  <a:extLst>
                    <a:ext uri="{28A0092B-C50C-407E-A947-70E740481C1C}">
                      <a14:useLocalDpi xmlns:a14="http://schemas.microsoft.com/office/drawing/2010/main" val="0"/>
                    </a:ext>
                  </a:extLst>
                </a:blip>
                <a:srcRect l="11085" t="1068" r="18451"/>
                <a:stretch/>
              </p:blipFill>
              <p:spPr>
                <a:xfrm>
                  <a:off x="4841398" y="1116046"/>
                  <a:ext cx="4193381" cy="3832477"/>
                </a:xfrm>
                <a:prstGeom prst="rect">
                  <a:avLst/>
                </a:prstGeom>
                <a:ln>
                  <a:noFill/>
                  <a:prstDash/>
                </a:ln>
              </p:spPr>
            </p:pic>
            <p:sp>
              <p:nvSpPr>
                <p:cNvPr id="2" name="Oval 1">
                  <a:extLst>
                    <a:ext uri="{FF2B5EF4-FFF2-40B4-BE49-F238E27FC236}">
                      <a16:creationId xmlns:a16="http://schemas.microsoft.com/office/drawing/2014/main" id="{72891609-A094-61F7-F037-83A9ACA673EE}"/>
                    </a:ext>
                  </a:extLst>
                </p:cNvPr>
                <p:cNvSpPr/>
                <p:nvPr/>
              </p:nvSpPr>
              <p:spPr>
                <a:xfrm>
                  <a:off x="7956073" y="3661623"/>
                  <a:ext cx="236483" cy="236483"/>
                </a:xfrm>
                <a:prstGeom prst="ellipse">
                  <a:avLst/>
                </a:prstGeom>
                <a:solidFill>
                  <a:schemeClr val="accent5">
                    <a:lumMod val="20000"/>
                    <a:lumOff val="8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H" sz="900" dirty="0">
                      <a:solidFill>
                        <a:srgbClr val="FF0000"/>
                      </a:solidFill>
                    </a:rPr>
                    <a:t>PF</a:t>
                  </a:r>
                </a:p>
              </p:txBody>
            </p:sp>
            <p:sp>
              <p:nvSpPr>
                <p:cNvPr id="7" name="Oval 6">
                  <a:extLst>
                    <a:ext uri="{FF2B5EF4-FFF2-40B4-BE49-F238E27FC236}">
                      <a16:creationId xmlns:a16="http://schemas.microsoft.com/office/drawing/2014/main" id="{E0B4F369-FF32-DAE8-A70E-10540C762661}"/>
                    </a:ext>
                  </a:extLst>
                </p:cNvPr>
                <p:cNvSpPr/>
                <p:nvPr/>
              </p:nvSpPr>
              <p:spPr>
                <a:xfrm>
                  <a:off x="6994376" y="4276478"/>
                  <a:ext cx="236483" cy="236483"/>
                </a:xfrm>
                <a:prstGeom prst="ellipse">
                  <a:avLst/>
                </a:prstGeom>
                <a:solidFill>
                  <a:schemeClr val="accent5">
                    <a:lumMod val="20000"/>
                    <a:lumOff val="8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H" sz="900" dirty="0">
                      <a:solidFill>
                        <a:srgbClr val="FF0000"/>
                      </a:solidFill>
                    </a:rPr>
                    <a:t>PG</a:t>
                  </a:r>
                </a:p>
              </p:txBody>
            </p:sp>
            <p:sp>
              <p:nvSpPr>
                <p:cNvPr id="8" name="Oval 7">
                  <a:extLst>
                    <a:ext uri="{FF2B5EF4-FFF2-40B4-BE49-F238E27FC236}">
                      <a16:creationId xmlns:a16="http://schemas.microsoft.com/office/drawing/2014/main" id="{139941CD-FDED-6EC4-08C1-33697F5D32B4}"/>
                    </a:ext>
                  </a:extLst>
                </p:cNvPr>
                <p:cNvSpPr/>
                <p:nvPr/>
              </p:nvSpPr>
              <p:spPr>
                <a:xfrm>
                  <a:off x="5890789" y="3987444"/>
                  <a:ext cx="236483" cy="236483"/>
                </a:xfrm>
                <a:prstGeom prst="ellipse">
                  <a:avLst/>
                </a:prstGeom>
                <a:solidFill>
                  <a:schemeClr val="accent5">
                    <a:lumMod val="20000"/>
                    <a:lumOff val="8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H" sz="900" dirty="0">
                      <a:solidFill>
                        <a:srgbClr val="FF0000"/>
                      </a:solidFill>
                    </a:rPr>
                    <a:t>PH</a:t>
                  </a:r>
                </a:p>
              </p:txBody>
            </p:sp>
            <p:sp>
              <p:nvSpPr>
                <p:cNvPr id="9" name="Oval 8">
                  <a:extLst>
                    <a:ext uri="{FF2B5EF4-FFF2-40B4-BE49-F238E27FC236}">
                      <a16:creationId xmlns:a16="http://schemas.microsoft.com/office/drawing/2014/main" id="{D89EE19B-2951-1BEE-411E-9E7B62CB55F6}"/>
                    </a:ext>
                  </a:extLst>
                </p:cNvPr>
                <p:cNvSpPr/>
                <p:nvPr/>
              </p:nvSpPr>
              <p:spPr>
                <a:xfrm>
                  <a:off x="5260168" y="3120341"/>
                  <a:ext cx="236483" cy="236483"/>
                </a:xfrm>
                <a:prstGeom prst="ellipse">
                  <a:avLst/>
                </a:prstGeom>
                <a:solidFill>
                  <a:schemeClr val="accent5">
                    <a:lumMod val="20000"/>
                    <a:lumOff val="8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H" sz="900" dirty="0">
                      <a:solidFill>
                        <a:srgbClr val="FF0000"/>
                      </a:solidFill>
                    </a:rPr>
                    <a:t>PJ</a:t>
                  </a:r>
                </a:p>
              </p:txBody>
            </p:sp>
            <p:sp>
              <p:nvSpPr>
                <p:cNvPr id="11" name="Oval 10">
                  <a:extLst>
                    <a:ext uri="{FF2B5EF4-FFF2-40B4-BE49-F238E27FC236}">
                      <a16:creationId xmlns:a16="http://schemas.microsoft.com/office/drawing/2014/main" id="{3850409C-D0B9-742D-DE9D-919F5CC3B430}"/>
                    </a:ext>
                  </a:extLst>
                </p:cNvPr>
                <p:cNvSpPr/>
                <p:nvPr/>
              </p:nvSpPr>
              <p:spPr>
                <a:xfrm>
                  <a:off x="8195897" y="2611206"/>
                  <a:ext cx="236483" cy="236483"/>
                </a:xfrm>
                <a:prstGeom prst="ellipse">
                  <a:avLst/>
                </a:prstGeom>
                <a:solidFill>
                  <a:schemeClr val="accent5">
                    <a:lumMod val="20000"/>
                    <a:lumOff val="80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H" sz="900" dirty="0">
                      <a:solidFill>
                        <a:srgbClr val="FF0000"/>
                      </a:solidFill>
                    </a:rPr>
                    <a:t>PD</a:t>
                  </a:r>
                </a:p>
              </p:txBody>
            </p:sp>
            <p:sp>
              <p:nvSpPr>
                <p:cNvPr id="12" name="Oval 11">
                  <a:extLst>
                    <a:ext uri="{FF2B5EF4-FFF2-40B4-BE49-F238E27FC236}">
                      <a16:creationId xmlns:a16="http://schemas.microsoft.com/office/drawing/2014/main" id="{A97E4E15-212C-89E9-4812-DC780D4F9E01}"/>
                    </a:ext>
                  </a:extLst>
                </p:cNvPr>
                <p:cNvSpPr/>
                <p:nvPr/>
              </p:nvSpPr>
              <p:spPr>
                <a:xfrm>
                  <a:off x="5551831" y="2049042"/>
                  <a:ext cx="236483" cy="236483"/>
                </a:xfrm>
                <a:prstGeom prst="ellipse">
                  <a:avLst/>
                </a:prstGeom>
                <a:solidFill>
                  <a:schemeClr val="accent4">
                    <a:lumMod val="20000"/>
                    <a:lumOff val="80000"/>
                  </a:schemeClr>
                </a:solidFill>
                <a:ln w="19050">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H" sz="900" dirty="0">
                      <a:solidFill>
                        <a:schemeClr val="accent4">
                          <a:lumMod val="50000"/>
                        </a:schemeClr>
                      </a:solidFill>
                    </a:rPr>
                    <a:t>PL</a:t>
                  </a:r>
                </a:p>
              </p:txBody>
            </p:sp>
            <p:sp>
              <p:nvSpPr>
                <p:cNvPr id="13" name="Oval 12">
                  <a:extLst>
                    <a:ext uri="{FF2B5EF4-FFF2-40B4-BE49-F238E27FC236}">
                      <a16:creationId xmlns:a16="http://schemas.microsoft.com/office/drawing/2014/main" id="{E1E81C81-A3EF-41DE-C467-C9FF2ADFC433}"/>
                    </a:ext>
                  </a:extLst>
                </p:cNvPr>
                <p:cNvSpPr/>
                <p:nvPr/>
              </p:nvSpPr>
              <p:spPr>
                <a:xfrm>
                  <a:off x="6492697" y="1438433"/>
                  <a:ext cx="236483" cy="236483"/>
                </a:xfrm>
                <a:prstGeom prst="ellipse">
                  <a:avLst/>
                </a:prstGeom>
                <a:solidFill>
                  <a:schemeClr val="accent4">
                    <a:lumMod val="20000"/>
                    <a:lumOff val="80000"/>
                  </a:schemeClr>
                </a:solidFill>
                <a:ln w="19050">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H" sz="900" dirty="0">
                      <a:solidFill>
                        <a:schemeClr val="accent4">
                          <a:lumMod val="50000"/>
                        </a:schemeClr>
                      </a:solidFill>
                    </a:rPr>
                    <a:t>PA</a:t>
                  </a:r>
                </a:p>
              </p:txBody>
            </p:sp>
            <p:sp>
              <p:nvSpPr>
                <p:cNvPr id="14" name="Oval 13">
                  <a:extLst>
                    <a:ext uri="{FF2B5EF4-FFF2-40B4-BE49-F238E27FC236}">
                      <a16:creationId xmlns:a16="http://schemas.microsoft.com/office/drawing/2014/main" id="{1E94FF59-C874-931B-7040-21CAD9E6BA8F}"/>
                    </a:ext>
                  </a:extLst>
                </p:cNvPr>
                <p:cNvSpPr/>
                <p:nvPr/>
              </p:nvSpPr>
              <p:spPr>
                <a:xfrm>
                  <a:off x="7584954" y="1722582"/>
                  <a:ext cx="236483" cy="236483"/>
                </a:xfrm>
                <a:prstGeom prst="ellipse">
                  <a:avLst/>
                </a:prstGeom>
                <a:solidFill>
                  <a:schemeClr val="accent1">
                    <a:lumMod val="20000"/>
                    <a:lumOff val="8000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H" sz="900" dirty="0">
                      <a:solidFill>
                        <a:schemeClr val="accent1"/>
                      </a:solidFill>
                    </a:rPr>
                    <a:t>PB</a:t>
                  </a:r>
                </a:p>
              </p:txBody>
            </p:sp>
          </p:grpSp>
          <p:sp>
            <p:nvSpPr>
              <p:cNvPr id="17" name="Freeform: Shape 16">
                <a:extLst>
                  <a:ext uri="{FF2B5EF4-FFF2-40B4-BE49-F238E27FC236}">
                    <a16:creationId xmlns:a16="http://schemas.microsoft.com/office/drawing/2014/main" id="{7BF3D466-A83F-C083-E46F-D99E7DB0C663}"/>
                  </a:ext>
                </a:extLst>
              </p:cNvPr>
              <p:cNvSpPr/>
              <p:nvPr/>
            </p:nvSpPr>
            <p:spPr>
              <a:xfrm>
                <a:off x="4056611" y="465513"/>
                <a:ext cx="3704546" cy="1967023"/>
              </a:xfrm>
              <a:custGeom>
                <a:avLst/>
                <a:gdLst>
                  <a:gd name="connsiteX0" fmla="*/ 3138054 w 3704546"/>
                  <a:gd name="connsiteY0" fmla="*/ 0 h 1967023"/>
                  <a:gd name="connsiteX1" fmla="*/ 3108960 w 3704546"/>
                  <a:gd name="connsiteY1" fmla="*/ 29094 h 1967023"/>
                  <a:gd name="connsiteX2" fmla="*/ 3092334 w 3704546"/>
                  <a:gd name="connsiteY2" fmla="*/ 37407 h 1967023"/>
                  <a:gd name="connsiteX3" fmla="*/ 3038302 w 3704546"/>
                  <a:gd name="connsiteY3" fmla="*/ 66502 h 1967023"/>
                  <a:gd name="connsiteX4" fmla="*/ 2967644 w 3704546"/>
                  <a:gd name="connsiteY4" fmla="*/ 74814 h 1967023"/>
                  <a:gd name="connsiteX5" fmla="*/ 2955174 w 3704546"/>
                  <a:gd name="connsiteY5" fmla="*/ 83127 h 1967023"/>
                  <a:gd name="connsiteX6" fmla="*/ 2951018 w 3704546"/>
                  <a:gd name="connsiteY6" fmla="*/ 95596 h 1967023"/>
                  <a:gd name="connsiteX7" fmla="*/ 2963487 w 3704546"/>
                  <a:gd name="connsiteY7" fmla="*/ 141316 h 1967023"/>
                  <a:gd name="connsiteX8" fmla="*/ 2975956 w 3704546"/>
                  <a:gd name="connsiteY8" fmla="*/ 149629 h 1967023"/>
                  <a:gd name="connsiteX9" fmla="*/ 3009207 w 3704546"/>
                  <a:gd name="connsiteY9" fmla="*/ 187036 h 1967023"/>
                  <a:gd name="connsiteX10" fmla="*/ 3013364 w 3704546"/>
                  <a:gd name="connsiteY10" fmla="*/ 203662 h 1967023"/>
                  <a:gd name="connsiteX11" fmla="*/ 3025833 w 3704546"/>
                  <a:gd name="connsiteY11" fmla="*/ 232756 h 1967023"/>
                  <a:gd name="connsiteX12" fmla="*/ 3034145 w 3704546"/>
                  <a:gd name="connsiteY12" fmla="*/ 257694 h 1967023"/>
                  <a:gd name="connsiteX13" fmla="*/ 3063240 w 3704546"/>
                  <a:gd name="connsiteY13" fmla="*/ 282632 h 1967023"/>
                  <a:gd name="connsiteX14" fmla="*/ 3075709 w 3704546"/>
                  <a:gd name="connsiteY14" fmla="*/ 295102 h 1967023"/>
                  <a:gd name="connsiteX15" fmla="*/ 3088178 w 3704546"/>
                  <a:gd name="connsiteY15" fmla="*/ 315883 h 1967023"/>
                  <a:gd name="connsiteX16" fmla="*/ 3104804 w 3704546"/>
                  <a:gd name="connsiteY16" fmla="*/ 328352 h 1967023"/>
                  <a:gd name="connsiteX17" fmla="*/ 3117273 w 3704546"/>
                  <a:gd name="connsiteY17" fmla="*/ 344978 h 1967023"/>
                  <a:gd name="connsiteX18" fmla="*/ 3146367 w 3704546"/>
                  <a:gd name="connsiteY18" fmla="*/ 369916 h 1967023"/>
                  <a:gd name="connsiteX19" fmla="*/ 3167149 w 3704546"/>
                  <a:gd name="connsiteY19" fmla="*/ 386542 h 1967023"/>
                  <a:gd name="connsiteX20" fmla="*/ 3187931 w 3704546"/>
                  <a:gd name="connsiteY20" fmla="*/ 411480 h 1967023"/>
                  <a:gd name="connsiteX21" fmla="*/ 3221182 w 3704546"/>
                  <a:gd name="connsiteY21" fmla="*/ 436418 h 1967023"/>
                  <a:gd name="connsiteX22" fmla="*/ 3233651 w 3704546"/>
                  <a:gd name="connsiteY22" fmla="*/ 448887 h 1967023"/>
                  <a:gd name="connsiteX23" fmla="*/ 3254433 w 3704546"/>
                  <a:gd name="connsiteY23" fmla="*/ 494607 h 1967023"/>
                  <a:gd name="connsiteX24" fmla="*/ 3275214 w 3704546"/>
                  <a:gd name="connsiteY24" fmla="*/ 502920 h 1967023"/>
                  <a:gd name="connsiteX25" fmla="*/ 3287684 w 3704546"/>
                  <a:gd name="connsiteY25" fmla="*/ 515389 h 1967023"/>
                  <a:gd name="connsiteX26" fmla="*/ 3412374 w 3704546"/>
                  <a:gd name="connsiteY26" fmla="*/ 507076 h 1967023"/>
                  <a:gd name="connsiteX27" fmla="*/ 3437313 w 3704546"/>
                  <a:gd name="connsiteY27" fmla="*/ 486294 h 1967023"/>
                  <a:gd name="connsiteX28" fmla="*/ 3449782 w 3704546"/>
                  <a:gd name="connsiteY28" fmla="*/ 461356 h 1967023"/>
                  <a:gd name="connsiteX29" fmla="*/ 3458094 w 3704546"/>
                  <a:gd name="connsiteY29" fmla="*/ 444731 h 1967023"/>
                  <a:gd name="connsiteX30" fmla="*/ 3466407 w 3704546"/>
                  <a:gd name="connsiteY30" fmla="*/ 415636 h 1967023"/>
                  <a:gd name="connsiteX31" fmla="*/ 3474720 w 3704546"/>
                  <a:gd name="connsiteY31" fmla="*/ 399011 h 1967023"/>
                  <a:gd name="connsiteX32" fmla="*/ 3478876 w 3704546"/>
                  <a:gd name="connsiteY32" fmla="*/ 386542 h 1967023"/>
                  <a:gd name="connsiteX33" fmla="*/ 3483033 w 3704546"/>
                  <a:gd name="connsiteY33" fmla="*/ 369916 h 1967023"/>
                  <a:gd name="connsiteX34" fmla="*/ 3503814 w 3704546"/>
                  <a:gd name="connsiteY34" fmla="*/ 357447 h 1967023"/>
                  <a:gd name="connsiteX35" fmla="*/ 3516284 w 3704546"/>
                  <a:gd name="connsiteY35" fmla="*/ 349134 h 1967023"/>
                  <a:gd name="connsiteX36" fmla="*/ 3557847 w 3704546"/>
                  <a:gd name="connsiteY36" fmla="*/ 340822 h 1967023"/>
                  <a:gd name="connsiteX37" fmla="*/ 3570316 w 3704546"/>
                  <a:gd name="connsiteY37" fmla="*/ 332509 h 1967023"/>
                  <a:gd name="connsiteX38" fmla="*/ 3586942 w 3704546"/>
                  <a:gd name="connsiteY38" fmla="*/ 336665 h 1967023"/>
                  <a:gd name="connsiteX39" fmla="*/ 3578629 w 3704546"/>
                  <a:gd name="connsiteY39" fmla="*/ 419792 h 1967023"/>
                  <a:gd name="connsiteX40" fmla="*/ 3603567 w 3704546"/>
                  <a:gd name="connsiteY40" fmla="*/ 423949 h 1967023"/>
                  <a:gd name="connsiteX41" fmla="*/ 3649287 w 3704546"/>
                  <a:gd name="connsiteY41" fmla="*/ 440574 h 1967023"/>
                  <a:gd name="connsiteX42" fmla="*/ 3699164 w 3704546"/>
                  <a:gd name="connsiteY42" fmla="*/ 444731 h 1967023"/>
                  <a:gd name="connsiteX43" fmla="*/ 3699164 w 3704546"/>
                  <a:gd name="connsiteY43" fmla="*/ 623454 h 1967023"/>
                  <a:gd name="connsiteX44" fmla="*/ 3695007 w 3704546"/>
                  <a:gd name="connsiteY44" fmla="*/ 635923 h 1967023"/>
                  <a:gd name="connsiteX45" fmla="*/ 3682538 w 3704546"/>
                  <a:gd name="connsiteY45" fmla="*/ 644236 h 1967023"/>
                  <a:gd name="connsiteX46" fmla="*/ 3649287 w 3704546"/>
                  <a:gd name="connsiteY46" fmla="*/ 656705 h 1967023"/>
                  <a:gd name="connsiteX47" fmla="*/ 3636818 w 3704546"/>
                  <a:gd name="connsiteY47" fmla="*/ 669174 h 1967023"/>
                  <a:gd name="connsiteX48" fmla="*/ 3616036 w 3704546"/>
                  <a:gd name="connsiteY48" fmla="*/ 685800 h 1967023"/>
                  <a:gd name="connsiteX49" fmla="*/ 3611880 w 3704546"/>
                  <a:gd name="connsiteY49" fmla="*/ 698269 h 1967023"/>
                  <a:gd name="connsiteX50" fmla="*/ 3603567 w 3704546"/>
                  <a:gd name="connsiteY50" fmla="*/ 710738 h 1967023"/>
                  <a:gd name="connsiteX51" fmla="*/ 3591098 w 3704546"/>
                  <a:gd name="connsiteY51" fmla="*/ 735676 h 1967023"/>
                  <a:gd name="connsiteX52" fmla="*/ 3566160 w 3704546"/>
                  <a:gd name="connsiteY52" fmla="*/ 760614 h 1967023"/>
                  <a:gd name="connsiteX53" fmla="*/ 3557847 w 3704546"/>
                  <a:gd name="connsiteY53" fmla="*/ 781396 h 1967023"/>
                  <a:gd name="connsiteX54" fmla="*/ 3524596 w 3704546"/>
                  <a:gd name="connsiteY54" fmla="*/ 822960 h 1967023"/>
                  <a:gd name="connsiteX55" fmla="*/ 3512127 w 3704546"/>
                  <a:gd name="connsiteY55" fmla="*/ 827116 h 1967023"/>
                  <a:gd name="connsiteX56" fmla="*/ 3495502 w 3704546"/>
                  <a:gd name="connsiteY56" fmla="*/ 839585 h 1967023"/>
                  <a:gd name="connsiteX57" fmla="*/ 3483033 w 3704546"/>
                  <a:gd name="connsiteY57" fmla="*/ 847898 h 1967023"/>
                  <a:gd name="connsiteX58" fmla="*/ 3466407 w 3704546"/>
                  <a:gd name="connsiteY58" fmla="*/ 864523 h 1967023"/>
                  <a:gd name="connsiteX59" fmla="*/ 3433156 w 3704546"/>
                  <a:gd name="connsiteY59" fmla="*/ 881149 h 1967023"/>
                  <a:gd name="connsiteX60" fmla="*/ 3404062 w 3704546"/>
                  <a:gd name="connsiteY60" fmla="*/ 897774 h 1967023"/>
                  <a:gd name="connsiteX61" fmla="*/ 3387436 w 3704546"/>
                  <a:gd name="connsiteY61" fmla="*/ 901931 h 1967023"/>
                  <a:gd name="connsiteX62" fmla="*/ 3379124 w 3704546"/>
                  <a:gd name="connsiteY62" fmla="*/ 914400 h 1967023"/>
                  <a:gd name="connsiteX63" fmla="*/ 3358342 w 3704546"/>
                  <a:gd name="connsiteY63" fmla="*/ 922712 h 1967023"/>
                  <a:gd name="connsiteX64" fmla="*/ 3271058 w 3704546"/>
                  <a:gd name="connsiteY64" fmla="*/ 935182 h 1967023"/>
                  <a:gd name="connsiteX65" fmla="*/ 3237807 w 3704546"/>
                  <a:gd name="connsiteY65" fmla="*/ 943494 h 1967023"/>
                  <a:gd name="connsiteX66" fmla="*/ 3225338 w 3704546"/>
                  <a:gd name="connsiteY66" fmla="*/ 951807 h 1967023"/>
                  <a:gd name="connsiteX67" fmla="*/ 3192087 w 3704546"/>
                  <a:gd name="connsiteY67" fmla="*/ 976745 h 1967023"/>
                  <a:gd name="connsiteX68" fmla="*/ 3162993 w 3704546"/>
                  <a:gd name="connsiteY68" fmla="*/ 985058 h 1967023"/>
                  <a:gd name="connsiteX69" fmla="*/ 3113116 w 3704546"/>
                  <a:gd name="connsiteY69" fmla="*/ 1014152 h 1967023"/>
                  <a:gd name="connsiteX70" fmla="*/ 3100647 w 3704546"/>
                  <a:gd name="connsiteY70" fmla="*/ 1018309 h 1967023"/>
                  <a:gd name="connsiteX71" fmla="*/ 3092334 w 3704546"/>
                  <a:gd name="connsiteY71" fmla="*/ 1030778 h 1967023"/>
                  <a:gd name="connsiteX72" fmla="*/ 2996738 w 3704546"/>
                  <a:gd name="connsiteY72" fmla="*/ 1043247 h 1967023"/>
                  <a:gd name="connsiteX73" fmla="*/ 2975956 w 3704546"/>
                  <a:gd name="connsiteY73" fmla="*/ 1047403 h 1967023"/>
                  <a:gd name="connsiteX74" fmla="*/ 2896985 w 3704546"/>
                  <a:gd name="connsiteY74" fmla="*/ 1034934 h 1967023"/>
                  <a:gd name="connsiteX75" fmla="*/ 2872047 w 3704546"/>
                  <a:gd name="connsiteY75" fmla="*/ 1051560 h 1967023"/>
                  <a:gd name="connsiteX76" fmla="*/ 2863734 w 3704546"/>
                  <a:gd name="connsiteY76" fmla="*/ 1068185 h 1967023"/>
                  <a:gd name="connsiteX77" fmla="*/ 2838796 w 3704546"/>
                  <a:gd name="connsiteY77" fmla="*/ 1088967 h 1967023"/>
                  <a:gd name="connsiteX78" fmla="*/ 2801389 w 3704546"/>
                  <a:gd name="connsiteY78" fmla="*/ 1093123 h 1967023"/>
                  <a:gd name="connsiteX79" fmla="*/ 2793076 w 3704546"/>
                  <a:gd name="connsiteY79" fmla="*/ 1109749 h 1967023"/>
                  <a:gd name="connsiteX80" fmla="*/ 2751513 w 3704546"/>
                  <a:gd name="connsiteY80" fmla="*/ 1126374 h 1967023"/>
                  <a:gd name="connsiteX81" fmla="*/ 2739044 w 3704546"/>
                  <a:gd name="connsiteY81" fmla="*/ 1134687 h 1967023"/>
                  <a:gd name="connsiteX82" fmla="*/ 2718262 w 3704546"/>
                  <a:gd name="connsiteY82" fmla="*/ 1155469 h 1967023"/>
                  <a:gd name="connsiteX83" fmla="*/ 2701636 w 3704546"/>
                  <a:gd name="connsiteY83" fmla="*/ 1159625 h 1967023"/>
                  <a:gd name="connsiteX84" fmla="*/ 2676698 w 3704546"/>
                  <a:gd name="connsiteY84" fmla="*/ 1184563 h 1967023"/>
                  <a:gd name="connsiteX85" fmla="*/ 2660073 w 3704546"/>
                  <a:gd name="connsiteY85" fmla="*/ 1201189 h 1967023"/>
                  <a:gd name="connsiteX86" fmla="*/ 2626822 w 3704546"/>
                  <a:gd name="connsiteY86" fmla="*/ 1217814 h 1967023"/>
                  <a:gd name="connsiteX87" fmla="*/ 2560320 w 3704546"/>
                  <a:gd name="connsiteY87" fmla="*/ 1255222 h 1967023"/>
                  <a:gd name="connsiteX88" fmla="*/ 2539538 w 3704546"/>
                  <a:gd name="connsiteY88" fmla="*/ 1259378 h 1967023"/>
                  <a:gd name="connsiteX89" fmla="*/ 2518756 w 3704546"/>
                  <a:gd name="connsiteY89" fmla="*/ 1271847 h 1967023"/>
                  <a:gd name="connsiteX90" fmla="*/ 2506287 w 3704546"/>
                  <a:gd name="connsiteY90" fmla="*/ 1280160 h 1967023"/>
                  <a:gd name="connsiteX91" fmla="*/ 2493818 w 3704546"/>
                  <a:gd name="connsiteY91" fmla="*/ 1296785 h 1967023"/>
                  <a:gd name="connsiteX92" fmla="*/ 2443942 w 3704546"/>
                  <a:gd name="connsiteY92" fmla="*/ 1330036 h 1967023"/>
                  <a:gd name="connsiteX93" fmla="*/ 2427316 w 3704546"/>
                  <a:gd name="connsiteY93" fmla="*/ 1342505 h 1967023"/>
                  <a:gd name="connsiteX94" fmla="*/ 2423160 w 3704546"/>
                  <a:gd name="connsiteY94" fmla="*/ 1354974 h 1967023"/>
                  <a:gd name="connsiteX95" fmla="*/ 2410691 w 3704546"/>
                  <a:gd name="connsiteY95" fmla="*/ 1371600 h 1967023"/>
                  <a:gd name="connsiteX96" fmla="*/ 2402378 w 3704546"/>
                  <a:gd name="connsiteY96" fmla="*/ 1425632 h 1967023"/>
                  <a:gd name="connsiteX97" fmla="*/ 2406534 w 3704546"/>
                  <a:gd name="connsiteY97" fmla="*/ 1492134 h 1967023"/>
                  <a:gd name="connsiteX98" fmla="*/ 2410691 w 3704546"/>
                  <a:gd name="connsiteY98" fmla="*/ 1504603 h 1967023"/>
                  <a:gd name="connsiteX99" fmla="*/ 2419004 w 3704546"/>
                  <a:gd name="connsiteY99" fmla="*/ 1525385 h 1967023"/>
                  <a:gd name="connsiteX100" fmla="*/ 2414847 w 3704546"/>
                  <a:gd name="connsiteY100" fmla="*/ 1558636 h 1967023"/>
                  <a:gd name="connsiteX101" fmla="*/ 2402378 w 3704546"/>
                  <a:gd name="connsiteY101" fmla="*/ 1562792 h 1967023"/>
                  <a:gd name="connsiteX102" fmla="*/ 2360814 w 3704546"/>
                  <a:gd name="connsiteY102" fmla="*/ 1575262 h 1967023"/>
                  <a:gd name="connsiteX103" fmla="*/ 2323407 w 3704546"/>
                  <a:gd name="connsiteY103" fmla="*/ 1625138 h 1967023"/>
                  <a:gd name="connsiteX104" fmla="*/ 2315094 w 3704546"/>
                  <a:gd name="connsiteY104" fmla="*/ 1641763 h 1967023"/>
                  <a:gd name="connsiteX105" fmla="*/ 2298469 w 3704546"/>
                  <a:gd name="connsiteY105" fmla="*/ 1645920 h 1967023"/>
                  <a:gd name="connsiteX106" fmla="*/ 2273531 w 3704546"/>
                  <a:gd name="connsiteY106" fmla="*/ 1650076 h 1967023"/>
                  <a:gd name="connsiteX107" fmla="*/ 2248593 w 3704546"/>
                  <a:gd name="connsiteY107" fmla="*/ 1658389 h 1967023"/>
                  <a:gd name="connsiteX108" fmla="*/ 2202873 w 3704546"/>
                  <a:gd name="connsiteY108" fmla="*/ 1666702 h 1967023"/>
                  <a:gd name="connsiteX109" fmla="*/ 2157153 w 3704546"/>
                  <a:gd name="connsiteY109" fmla="*/ 1683327 h 1967023"/>
                  <a:gd name="connsiteX110" fmla="*/ 2128058 w 3704546"/>
                  <a:gd name="connsiteY110" fmla="*/ 1695796 h 1967023"/>
                  <a:gd name="connsiteX111" fmla="*/ 2115589 w 3704546"/>
                  <a:gd name="connsiteY111" fmla="*/ 1704109 h 1967023"/>
                  <a:gd name="connsiteX112" fmla="*/ 2078182 w 3704546"/>
                  <a:gd name="connsiteY112" fmla="*/ 1720734 h 1967023"/>
                  <a:gd name="connsiteX113" fmla="*/ 2061556 w 3704546"/>
                  <a:gd name="connsiteY113" fmla="*/ 1724891 h 1967023"/>
                  <a:gd name="connsiteX114" fmla="*/ 2028305 w 3704546"/>
                  <a:gd name="connsiteY114" fmla="*/ 1733203 h 1967023"/>
                  <a:gd name="connsiteX115" fmla="*/ 1999211 w 3704546"/>
                  <a:gd name="connsiteY115" fmla="*/ 1758142 h 1967023"/>
                  <a:gd name="connsiteX116" fmla="*/ 1986742 w 3704546"/>
                  <a:gd name="connsiteY116" fmla="*/ 1770611 h 1967023"/>
                  <a:gd name="connsiteX117" fmla="*/ 1953491 w 3704546"/>
                  <a:gd name="connsiteY117" fmla="*/ 1820487 h 1967023"/>
                  <a:gd name="connsiteX118" fmla="*/ 1941022 w 3704546"/>
                  <a:gd name="connsiteY118" fmla="*/ 1828800 h 1967023"/>
                  <a:gd name="connsiteX119" fmla="*/ 1862051 w 3704546"/>
                  <a:gd name="connsiteY119" fmla="*/ 1837112 h 1967023"/>
                  <a:gd name="connsiteX120" fmla="*/ 1845425 w 3704546"/>
                  <a:gd name="connsiteY120" fmla="*/ 1845425 h 1967023"/>
                  <a:gd name="connsiteX121" fmla="*/ 1824644 w 3704546"/>
                  <a:gd name="connsiteY121" fmla="*/ 1849582 h 1967023"/>
                  <a:gd name="connsiteX122" fmla="*/ 1816331 w 3704546"/>
                  <a:gd name="connsiteY122" fmla="*/ 1862051 h 1967023"/>
                  <a:gd name="connsiteX123" fmla="*/ 1803862 w 3704546"/>
                  <a:gd name="connsiteY123" fmla="*/ 1870363 h 1967023"/>
                  <a:gd name="connsiteX124" fmla="*/ 1787236 w 3704546"/>
                  <a:gd name="connsiteY124" fmla="*/ 1882832 h 1967023"/>
                  <a:gd name="connsiteX125" fmla="*/ 1762298 w 3704546"/>
                  <a:gd name="connsiteY125" fmla="*/ 1878676 h 1967023"/>
                  <a:gd name="connsiteX126" fmla="*/ 1745673 w 3704546"/>
                  <a:gd name="connsiteY126" fmla="*/ 1857894 h 1967023"/>
                  <a:gd name="connsiteX127" fmla="*/ 1704109 w 3704546"/>
                  <a:gd name="connsiteY127" fmla="*/ 1828800 h 1967023"/>
                  <a:gd name="connsiteX128" fmla="*/ 1683327 w 3704546"/>
                  <a:gd name="connsiteY128" fmla="*/ 1820487 h 1967023"/>
                  <a:gd name="connsiteX129" fmla="*/ 1645920 w 3704546"/>
                  <a:gd name="connsiteY129" fmla="*/ 1803862 h 1967023"/>
                  <a:gd name="connsiteX130" fmla="*/ 1625138 w 3704546"/>
                  <a:gd name="connsiteY130" fmla="*/ 1799705 h 1967023"/>
                  <a:gd name="connsiteX131" fmla="*/ 1479665 w 3704546"/>
                  <a:gd name="connsiteY131" fmla="*/ 1791392 h 1967023"/>
                  <a:gd name="connsiteX132" fmla="*/ 1471353 w 3704546"/>
                  <a:gd name="connsiteY132" fmla="*/ 1770611 h 1967023"/>
                  <a:gd name="connsiteX133" fmla="*/ 1458884 w 3704546"/>
                  <a:gd name="connsiteY133" fmla="*/ 1737360 h 1967023"/>
                  <a:gd name="connsiteX134" fmla="*/ 1446414 w 3704546"/>
                  <a:gd name="connsiteY134" fmla="*/ 1733203 h 1967023"/>
                  <a:gd name="connsiteX135" fmla="*/ 1433945 w 3704546"/>
                  <a:gd name="connsiteY135" fmla="*/ 1724891 h 1967023"/>
                  <a:gd name="connsiteX136" fmla="*/ 1413164 w 3704546"/>
                  <a:gd name="connsiteY136" fmla="*/ 1716578 h 1967023"/>
                  <a:gd name="connsiteX137" fmla="*/ 1305098 w 3704546"/>
                  <a:gd name="connsiteY137" fmla="*/ 1724891 h 1967023"/>
                  <a:gd name="connsiteX138" fmla="*/ 1259378 w 3704546"/>
                  <a:gd name="connsiteY138" fmla="*/ 1741516 h 1967023"/>
                  <a:gd name="connsiteX139" fmla="*/ 1246909 w 3704546"/>
                  <a:gd name="connsiteY139" fmla="*/ 1749829 h 1967023"/>
                  <a:gd name="connsiteX140" fmla="*/ 1217814 w 3704546"/>
                  <a:gd name="connsiteY140" fmla="*/ 1753985 h 1967023"/>
                  <a:gd name="connsiteX141" fmla="*/ 1176251 w 3704546"/>
                  <a:gd name="connsiteY141" fmla="*/ 1745672 h 1967023"/>
                  <a:gd name="connsiteX142" fmla="*/ 1163782 w 3704546"/>
                  <a:gd name="connsiteY142" fmla="*/ 1729047 h 1967023"/>
                  <a:gd name="connsiteX143" fmla="*/ 1147156 w 3704546"/>
                  <a:gd name="connsiteY143" fmla="*/ 1716578 h 1967023"/>
                  <a:gd name="connsiteX144" fmla="*/ 1109749 w 3704546"/>
                  <a:gd name="connsiteY144" fmla="*/ 1699952 h 1967023"/>
                  <a:gd name="connsiteX145" fmla="*/ 1043247 w 3704546"/>
                  <a:gd name="connsiteY145" fmla="*/ 1712422 h 1967023"/>
                  <a:gd name="connsiteX146" fmla="*/ 1026622 w 3704546"/>
                  <a:gd name="connsiteY146" fmla="*/ 1733203 h 1967023"/>
                  <a:gd name="connsiteX147" fmla="*/ 856211 w 3704546"/>
                  <a:gd name="connsiteY147" fmla="*/ 1745672 h 1967023"/>
                  <a:gd name="connsiteX148" fmla="*/ 864524 w 3704546"/>
                  <a:gd name="connsiteY148" fmla="*/ 1778923 h 1967023"/>
                  <a:gd name="connsiteX149" fmla="*/ 872836 w 3704546"/>
                  <a:gd name="connsiteY149" fmla="*/ 1791392 h 1967023"/>
                  <a:gd name="connsiteX150" fmla="*/ 876993 w 3704546"/>
                  <a:gd name="connsiteY150" fmla="*/ 1808018 h 1967023"/>
                  <a:gd name="connsiteX151" fmla="*/ 885305 w 3704546"/>
                  <a:gd name="connsiteY151" fmla="*/ 1824643 h 1967023"/>
                  <a:gd name="connsiteX152" fmla="*/ 881149 w 3704546"/>
                  <a:gd name="connsiteY152" fmla="*/ 1891145 h 1967023"/>
                  <a:gd name="connsiteX153" fmla="*/ 860367 w 3704546"/>
                  <a:gd name="connsiteY153" fmla="*/ 1899458 h 1967023"/>
                  <a:gd name="connsiteX154" fmla="*/ 793865 w 3704546"/>
                  <a:gd name="connsiteY154" fmla="*/ 1895302 h 1967023"/>
                  <a:gd name="connsiteX155" fmla="*/ 781396 w 3704546"/>
                  <a:gd name="connsiteY155" fmla="*/ 1886989 h 1967023"/>
                  <a:gd name="connsiteX156" fmla="*/ 719051 w 3704546"/>
                  <a:gd name="connsiteY156" fmla="*/ 1841269 h 1967023"/>
                  <a:gd name="connsiteX157" fmla="*/ 689956 w 3704546"/>
                  <a:gd name="connsiteY157" fmla="*/ 1832956 h 1967023"/>
                  <a:gd name="connsiteX158" fmla="*/ 648393 w 3704546"/>
                  <a:gd name="connsiteY158" fmla="*/ 1816331 h 1967023"/>
                  <a:gd name="connsiteX159" fmla="*/ 631767 w 3704546"/>
                  <a:gd name="connsiteY159" fmla="*/ 1803862 h 1967023"/>
                  <a:gd name="connsiteX160" fmla="*/ 598516 w 3704546"/>
                  <a:gd name="connsiteY160" fmla="*/ 1808018 h 1967023"/>
                  <a:gd name="connsiteX161" fmla="*/ 590204 w 3704546"/>
                  <a:gd name="connsiteY161" fmla="*/ 1828800 h 1967023"/>
                  <a:gd name="connsiteX162" fmla="*/ 552796 w 3704546"/>
                  <a:gd name="connsiteY162" fmla="*/ 1832956 h 1967023"/>
                  <a:gd name="connsiteX163" fmla="*/ 469669 w 3704546"/>
                  <a:gd name="connsiteY163" fmla="*/ 1820487 h 1967023"/>
                  <a:gd name="connsiteX164" fmla="*/ 436418 w 3704546"/>
                  <a:gd name="connsiteY164" fmla="*/ 1803862 h 1967023"/>
                  <a:gd name="connsiteX165" fmla="*/ 374073 w 3704546"/>
                  <a:gd name="connsiteY165" fmla="*/ 1799705 h 1967023"/>
                  <a:gd name="connsiteX166" fmla="*/ 349134 w 3704546"/>
                  <a:gd name="connsiteY166" fmla="*/ 1803862 h 1967023"/>
                  <a:gd name="connsiteX167" fmla="*/ 340822 w 3704546"/>
                  <a:gd name="connsiteY167" fmla="*/ 1816331 h 1967023"/>
                  <a:gd name="connsiteX168" fmla="*/ 328353 w 3704546"/>
                  <a:gd name="connsiteY168" fmla="*/ 1853738 h 1967023"/>
                  <a:gd name="connsiteX169" fmla="*/ 324196 w 3704546"/>
                  <a:gd name="connsiteY169" fmla="*/ 1870363 h 1967023"/>
                  <a:gd name="connsiteX170" fmla="*/ 311727 w 3704546"/>
                  <a:gd name="connsiteY170" fmla="*/ 1886989 h 1967023"/>
                  <a:gd name="connsiteX171" fmla="*/ 266007 w 3704546"/>
                  <a:gd name="connsiteY171" fmla="*/ 1903614 h 1967023"/>
                  <a:gd name="connsiteX172" fmla="*/ 211974 w 3704546"/>
                  <a:gd name="connsiteY172" fmla="*/ 1911927 h 1967023"/>
                  <a:gd name="connsiteX173" fmla="*/ 199505 w 3704546"/>
                  <a:gd name="connsiteY173" fmla="*/ 1920240 h 1967023"/>
                  <a:gd name="connsiteX174" fmla="*/ 170411 w 3704546"/>
                  <a:gd name="connsiteY174" fmla="*/ 1949334 h 1967023"/>
                  <a:gd name="connsiteX175" fmla="*/ 153785 w 3704546"/>
                  <a:gd name="connsiteY175" fmla="*/ 1957647 h 1967023"/>
                  <a:gd name="connsiteX176" fmla="*/ 133004 w 3704546"/>
                  <a:gd name="connsiteY176" fmla="*/ 1965960 h 1967023"/>
                  <a:gd name="connsiteX177" fmla="*/ 0 w 3704546"/>
                  <a:gd name="connsiteY177" fmla="*/ 1965960 h 1967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Lst>
                <a:rect l="l" t="t" r="r" b="b"/>
                <a:pathLst>
                  <a:path w="3704546" h="1967023" extrusionOk="0">
                    <a:moveTo>
                      <a:pt x="3138054" y="0"/>
                    </a:moveTo>
                    <a:cubicBezTo>
                      <a:pt x="3063181" y="32875"/>
                      <a:pt x="3136283" y="-7235"/>
                      <a:pt x="3108960" y="29094"/>
                    </a:cubicBezTo>
                    <a:cubicBezTo>
                      <a:pt x="3105392" y="33646"/>
                      <a:pt x="3096746" y="34248"/>
                      <a:pt x="3092334" y="37407"/>
                    </a:cubicBezTo>
                    <a:cubicBezTo>
                      <a:pt x="3070512" y="51535"/>
                      <a:pt x="3060398" y="65697"/>
                      <a:pt x="3038302" y="66502"/>
                    </a:cubicBezTo>
                    <a:cubicBezTo>
                      <a:pt x="3013448" y="70443"/>
                      <a:pt x="2991729" y="72297"/>
                      <a:pt x="2967644" y="74814"/>
                    </a:cubicBezTo>
                    <a:cubicBezTo>
                      <a:pt x="2964062" y="77653"/>
                      <a:pt x="2958559" y="78683"/>
                      <a:pt x="2955174" y="83127"/>
                    </a:cubicBezTo>
                    <a:cubicBezTo>
                      <a:pt x="2951439" y="86395"/>
                      <a:pt x="2950132" y="92050"/>
                      <a:pt x="2951018" y="95596"/>
                    </a:cubicBezTo>
                    <a:cubicBezTo>
                      <a:pt x="2950938" y="112051"/>
                      <a:pt x="2948391" y="132728"/>
                      <a:pt x="2963487" y="141316"/>
                    </a:cubicBezTo>
                    <a:cubicBezTo>
                      <a:pt x="2967321" y="145017"/>
                      <a:pt x="2973168" y="147187"/>
                      <a:pt x="2975956" y="149629"/>
                    </a:cubicBezTo>
                    <a:cubicBezTo>
                      <a:pt x="2984444" y="194977"/>
                      <a:pt x="2973374" y="135034"/>
                      <a:pt x="3009207" y="187036"/>
                    </a:cubicBezTo>
                    <a:cubicBezTo>
                      <a:pt x="3013202" y="192272"/>
                      <a:pt x="3011891" y="199161"/>
                      <a:pt x="3013364" y="203662"/>
                    </a:cubicBezTo>
                    <a:cubicBezTo>
                      <a:pt x="3020426" y="227655"/>
                      <a:pt x="3018190" y="209256"/>
                      <a:pt x="3025833" y="232756"/>
                    </a:cubicBezTo>
                    <a:cubicBezTo>
                      <a:pt x="3030811" y="239383"/>
                      <a:pt x="3029893" y="248974"/>
                      <a:pt x="3034145" y="257694"/>
                    </a:cubicBezTo>
                    <a:cubicBezTo>
                      <a:pt x="3043619" y="274434"/>
                      <a:pt x="3049977" y="271687"/>
                      <a:pt x="3063240" y="282632"/>
                    </a:cubicBezTo>
                    <a:cubicBezTo>
                      <a:pt x="3067590" y="286383"/>
                      <a:pt x="3071768" y="289555"/>
                      <a:pt x="3075709" y="295102"/>
                    </a:cubicBezTo>
                    <a:cubicBezTo>
                      <a:pt x="3080589" y="301123"/>
                      <a:pt x="3082578" y="309967"/>
                      <a:pt x="3088178" y="315883"/>
                    </a:cubicBezTo>
                    <a:cubicBezTo>
                      <a:pt x="3092542" y="321450"/>
                      <a:pt x="3100767" y="324094"/>
                      <a:pt x="3104804" y="328352"/>
                    </a:cubicBezTo>
                    <a:cubicBezTo>
                      <a:pt x="3109656" y="334355"/>
                      <a:pt x="3114260" y="338846"/>
                      <a:pt x="3117273" y="344978"/>
                    </a:cubicBezTo>
                    <a:cubicBezTo>
                      <a:pt x="3131311" y="361216"/>
                      <a:pt x="3130904" y="359843"/>
                      <a:pt x="3146367" y="369916"/>
                    </a:cubicBezTo>
                    <a:cubicBezTo>
                      <a:pt x="3157096" y="399399"/>
                      <a:pt x="3142314" y="373664"/>
                      <a:pt x="3167149" y="386542"/>
                    </a:cubicBezTo>
                    <a:cubicBezTo>
                      <a:pt x="3178888" y="392318"/>
                      <a:pt x="3178460" y="401997"/>
                      <a:pt x="3187931" y="411480"/>
                    </a:cubicBezTo>
                    <a:cubicBezTo>
                      <a:pt x="3204544" y="431331"/>
                      <a:pt x="3196920" y="421753"/>
                      <a:pt x="3221182" y="436418"/>
                    </a:cubicBezTo>
                    <a:cubicBezTo>
                      <a:pt x="3225620" y="440474"/>
                      <a:pt x="3229140" y="444260"/>
                      <a:pt x="3233651" y="448887"/>
                    </a:cubicBezTo>
                    <a:cubicBezTo>
                      <a:pt x="3239488" y="461548"/>
                      <a:pt x="3247222" y="490474"/>
                      <a:pt x="3254433" y="494607"/>
                    </a:cubicBezTo>
                    <a:cubicBezTo>
                      <a:pt x="3263065" y="497863"/>
                      <a:pt x="3269534" y="501591"/>
                      <a:pt x="3275214" y="502920"/>
                    </a:cubicBezTo>
                    <a:cubicBezTo>
                      <a:pt x="3278134" y="506652"/>
                      <a:pt x="3280844" y="516188"/>
                      <a:pt x="3287684" y="515389"/>
                    </a:cubicBezTo>
                    <a:cubicBezTo>
                      <a:pt x="3328589" y="518216"/>
                      <a:pt x="3374308" y="508164"/>
                      <a:pt x="3412374" y="507076"/>
                    </a:cubicBezTo>
                    <a:cubicBezTo>
                      <a:pt x="3418807" y="506685"/>
                      <a:pt x="3435271" y="489145"/>
                      <a:pt x="3437313" y="486294"/>
                    </a:cubicBezTo>
                    <a:cubicBezTo>
                      <a:pt x="3449003" y="472674"/>
                      <a:pt x="3443214" y="476591"/>
                      <a:pt x="3449782" y="461356"/>
                    </a:cubicBezTo>
                    <a:cubicBezTo>
                      <a:pt x="3451617" y="455641"/>
                      <a:pt x="3457392" y="450923"/>
                      <a:pt x="3458094" y="444731"/>
                    </a:cubicBezTo>
                    <a:cubicBezTo>
                      <a:pt x="3468696" y="421117"/>
                      <a:pt x="3455201" y="448277"/>
                      <a:pt x="3466407" y="415636"/>
                    </a:cubicBezTo>
                    <a:cubicBezTo>
                      <a:pt x="3468769" y="410329"/>
                      <a:pt x="3473515" y="404951"/>
                      <a:pt x="3474720" y="399011"/>
                    </a:cubicBezTo>
                    <a:cubicBezTo>
                      <a:pt x="3476332" y="395058"/>
                      <a:pt x="3477222" y="390081"/>
                      <a:pt x="3478876" y="386542"/>
                    </a:cubicBezTo>
                    <a:cubicBezTo>
                      <a:pt x="3479061" y="381215"/>
                      <a:pt x="3480173" y="375154"/>
                      <a:pt x="3483033" y="369916"/>
                    </a:cubicBezTo>
                    <a:cubicBezTo>
                      <a:pt x="3488073" y="364956"/>
                      <a:pt x="3497398" y="362843"/>
                      <a:pt x="3503814" y="357447"/>
                    </a:cubicBezTo>
                    <a:cubicBezTo>
                      <a:pt x="3509311" y="355386"/>
                      <a:pt x="3511865" y="351271"/>
                      <a:pt x="3516284" y="349134"/>
                    </a:cubicBezTo>
                    <a:cubicBezTo>
                      <a:pt x="3524445" y="346700"/>
                      <a:pt x="3553287" y="342207"/>
                      <a:pt x="3557847" y="340822"/>
                    </a:cubicBezTo>
                    <a:cubicBezTo>
                      <a:pt x="3560651" y="338301"/>
                      <a:pt x="3565337" y="333340"/>
                      <a:pt x="3570316" y="332509"/>
                    </a:cubicBezTo>
                    <a:cubicBezTo>
                      <a:pt x="3576085" y="331509"/>
                      <a:pt x="3585417" y="331849"/>
                      <a:pt x="3586942" y="336665"/>
                    </a:cubicBezTo>
                    <a:cubicBezTo>
                      <a:pt x="3593848" y="379736"/>
                      <a:pt x="3588640" y="390785"/>
                      <a:pt x="3578629" y="419792"/>
                    </a:cubicBezTo>
                    <a:cubicBezTo>
                      <a:pt x="3586377" y="422941"/>
                      <a:pt x="3597436" y="422193"/>
                      <a:pt x="3603567" y="423949"/>
                    </a:cubicBezTo>
                    <a:cubicBezTo>
                      <a:pt x="3641862" y="428570"/>
                      <a:pt x="3590959" y="429989"/>
                      <a:pt x="3649287" y="440574"/>
                    </a:cubicBezTo>
                    <a:cubicBezTo>
                      <a:pt x="3666748" y="439726"/>
                      <a:pt x="3680336" y="439430"/>
                      <a:pt x="3699164" y="444731"/>
                    </a:cubicBezTo>
                    <a:cubicBezTo>
                      <a:pt x="3707180" y="519828"/>
                      <a:pt x="3708975" y="507111"/>
                      <a:pt x="3699164" y="623454"/>
                    </a:cubicBezTo>
                    <a:cubicBezTo>
                      <a:pt x="3698633" y="628978"/>
                      <a:pt x="3697482" y="632571"/>
                      <a:pt x="3695007" y="635923"/>
                    </a:cubicBezTo>
                    <a:cubicBezTo>
                      <a:pt x="3691647" y="640546"/>
                      <a:pt x="3687166" y="642271"/>
                      <a:pt x="3682538" y="644236"/>
                    </a:cubicBezTo>
                    <a:cubicBezTo>
                      <a:pt x="3665937" y="654186"/>
                      <a:pt x="3667610" y="652046"/>
                      <a:pt x="3649287" y="656705"/>
                    </a:cubicBezTo>
                    <a:cubicBezTo>
                      <a:pt x="3645144" y="660487"/>
                      <a:pt x="3641023" y="664899"/>
                      <a:pt x="3636818" y="669174"/>
                    </a:cubicBezTo>
                    <a:cubicBezTo>
                      <a:pt x="3631253" y="677177"/>
                      <a:pt x="3623226" y="678665"/>
                      <a:pt x="3616036" y="685800"/>
                    </a:cubicBezTo>
                    <a:cubicBezTo>
                      <a:pt x="3613445" y="688107"/>
                      <a:pt x="3614129" y="694050"/>
                      <a:pt x="3611880" y="698269"/>
                    </a:cubicBezTo>
                    <a:cubicBezTo>
                      <a:pt x="3609486" y="703275"/>
                      <a:pt x="3606590" y="705947"/>
                      <a:pt x="3603567" y="710738"/>
                    </a:cubicBezTo>
                    <a:cubicBezTo>
                      <a:pt x="3600192" y="719037"/>
                      <a:pt x="3597391" y="729340"/>
                      <a:pt x="3591098" y="735676"/>
                    </a:cubicBezTo>
                    <a:cubicBezTo>
                      <a:pt x="3584044" y="745081"/>
                      <a:pt x="3566160" y="760614"/>
                      <a:pt x="3566160" y="760614"/>
                    </a:cubicBezTo>
                    <a:cubicBezTo>
                      <a:pt x="3563098" y="767506"/>
                      <a:pt x="3559683" y="775431"/>
                      <a:pt x="3557847" y="781396"/>
                    </a:cubicBezTo>
                    <a:cubicBezTo>
                      <a:pt x="3549200" y="793913"/>
                      <a:pt x="3538295" y="814051"/>
                      <a:pt x="3524596" y="822960"/>
                    </a:cubicBezTo>
                    <a:cubicBezTo>
                      <a:pt x="3520689" y="825549"/>
                      <a:pt x="3515821" y="824988"/>
                      <a:pt x="3512127" y="827116"/>
                    </a:cubicBezTo>
                    <a:cubicBezTo>
                      <a:pt x="3504903" y="831160"/>
                      <a:pt x="3501011" y="835786"/>
                      <a:pt x="3495502" y="839585"/>
                    </a:cubicBezTo>
                    <a:cubicBezTo>
                      <a:pt x="3490683" y="842668"/>
                      <a:pt x="3486184" y="845249"/>
                      <a:pt x="3483033" y="847898"/>
                    </a:cubicBezTo>
                    <a:cubicBezTo>
                      <a:pt x="3477365" y="852758"/>
                      <a:pt x="3474277" y="859685"/>
                      <a:pt x="3466407" y="864523"/>
                    </a:cubicBezTo>
                    <a:cubicBezTo>
                      <a:pt x="3456272" y="871786"/>
                      <a:pt x="3442072" y="872273"/>
                      <a:pt x="3433156" y="881149"/>
                    </a:cubicBezTo>
                    <a:cubicBezTo>
                      <a:pt x="3422881" y="887294"/>
                      <a:pt x="3416567" y="892104"/>
                      <a:pt x="3404062" y="897774"/>
                    </a:cubicBezTo>
                    <a:cubicBezTo>
                      <a:pt x="3398311" y="899580"/>
                      <a:pt x="3392617" y="900300"/>
                      <a:pt x="3387436" y="901931"/>
                    </a:cubicBezTo>
                    <a:cubicBezTo>
                      <a:pt x="3385523" y="906157"/>
                      <a:pt x="3382605" y="911685"/>
                      <a:pt x="3379124" y="914400"/>
                    </a:cubicBezTo>
                    <a:cubicBezTo>
                      <a:pt x="3373677" y="917804"/>
                      <a:pt x="3364168" y="920145"/>
                      <a:pt x="3358342" y="922712"/>
                    </a:cubicBezTo>
                    <a:cubicBezTo>
                      <a:pt x="3306309" y="943829"/>
                      <a:pt x="3364530" y="929329"/>
                      <a:pt x="3271058" y="935182"/>
                    </a:cubicBezTo>
                    <a:cubicBezTo>
                      <a:pt x="3259506" y="937733"/>
                      <a:pt x="3246138" y="939590"/>
                      <a:pt x="3237807" y="943494"/>
                    </a:cubicBezTo>
                    <a:cubicBezTo>
                      <a:pt x="3232904" y="946148"/>
                      <a:pt x="3229515" y="949371"/>
                      <a:pt x="3225338" y="951807"/>
                    </a:cubicBezTo>
                    <a:cubicBezTo>
                      <a:pt x="3213632" y="959764"/>
                      <a:pt x="3207185" y="973035"/>
                      <a:pt x="3192087" y="976745"/>
                    </a:cubicBezTo>
                    <a:cubicBezTo>
                      <a:pt x="3173905" y="982960"/>
                      <a:pt x="3186330" y="979977"/>
                      <a:pt x="3162993" y="985058"/>
                    </a:cubicBezTo>
                    <a:cubicBezTo>
                      <a:pt x="3146017" y="1000704"/>
                      <a:pt x="3128665" y="1002439"/>
                      <a:pt x="3113116" y="1014152"/>
                    </a:cubicBezTo>
                    <a:cubicBezTo>
                      <a:pt x="3110226" y="1016297"/>
                      <a:pt x="3105495" y="1017175"/>
                      <a:pt x="3100647" y="1018309"/>
                    </a:cubicBezTo>
                    <a:cubicBezTo>
                      <a:pt x="3097346" y="1022146"/>
                      <a:pt x="3095988" y="1026440"/>
                      <a:pt x="3092334" y="1030778"/>
                    </a:cubicBezTo>
                    <a:cubicBezTo>
                      <a:pt x="3065139" y="1054837"/>
                      <a:pt x="3016419" y="1044111"/>
                      <a:pt x="2996738" y="1043247"/>
                    </a:cubicBezTo>
                    <a:cubicBezTo>
                      <a:pt x="2989662" y="1045130"/>
                      <a:pt x="2982485" y="1047812"/>
                      <a:pt x="2975956" y="1047403"/>
                    </a:cubicBezTo>
                    <a:cubicBezTo>
                      <a:pt x="2953907" y="1051680"/>
                      <a:pt x="2921104" y="1041285"/>
                      <a:pt x="2896985" y="1034934"/>
                    </a:cubicBezTo>
                    <a:cubicBezTo>
                      <a:pt x="2883473" y="1040116"/>
                      <a:pt x="2882181" y="1037924"/>
                      <a:pt x="2872047" y="1051560"/>
                    </a:cubicBezTo>
                    <a:cubicBezTo>
                      <a:pt x="2867266" y="1057955"/>
                      <a:pt x="2867571" y="1062863"/>
                      <a:pt x="2863734" y="1068185"/>
                    </a:cubicBezTo>
                    <a:cubicBezTo>
                      <a:pt x="2860682" y="1073657"/>
                      <a:pt x="2844354" y="1086895"/>
                      <a:pt x="2838796" y="1088967"/>
                    </a:cubicBezTo>
                    <a:cubicBezTo>
                      <a:pt x="2827405" y="1089114"/>
                      <a:pt x="2812250" y="1090000"/>
                      <a:pt x="2801389" y="1093123"/>
                    </a:cubicBezTo>
                    <a:cubicBezTo>
                      <a:pt x="2798518" y="1098022"/>
                      <a:pt x="2797097" y="1105433"/>
                      <a:pt x="2793076" y="1109749"/>
                    </a:cubicBezTo>
                    <a:cubicBezTo>
                      <a:pt x="2787422" y="1115564"/>
                      <a:pt x="2757652" y="1124405"/>
                      <a:pt x="2751513" y="1126374"/>
                    </a:cubicBezTo>
                    <a:cubicBezTo>
                      <a:pt x="2748273" y="1128420"/>
                      <a:pt x="2743318" y="1131860"/>
                      <a:pt x="2739044" y="1134687"/>
                    </a:cubicBezTo>
                    <a:cubicBezTo>
                      <a:pt x="2731497" y="1140750"/>
                      <a:pt x="2727031" y="1152253"/>
                      <a:pt x="2718262" y="1155469"/>
                    </a:cubicBezTo>
                    <a:cubicBezTo>
                      <a:pt x="2714181" y="1157993"/>
                      <a:pt x="2707518" y="1157891"/>
                      <a:pt x="2701636" y="1159625"/>
                    </a:cubicBezTo>
                    <a:cubicBezTo>
                      <a:pt x="2698120" y="1168369"/>
                      <a:pt x="2687795" y="1173259"/>
                      <a:pt x="2676698" y="1184563"/>
                    </a:cubicBezTo>
                    <a:cubicBezTo>
                      <a:pt x="2670492" y="1189714"/>
                      <a:pt x="2667585" y="1199873"/>
                      <a:pt x="2660073" y="1201189"/>
                    </a:cubicBezTo>
                    <a:cubicBezTo>
                      <a:pt x="2650191" y="1210039"/>
                      <a:pt x="2639246" y="1211011"/>
                      <a:pt x="2626822" y="1217814"/>
                    </a:cubicBezTo>
                    <a:cubicBezTo>
                      <a:pt x="2614357" y="1226094"/>
                      <a:pt x="2579402" y="1250222"/>
                      <a:pt x="2560320" y="1255222"/>
                    </a:cubicBezTo>
                    <a:cubicBezTo>
                      <a:pt x="2554817" y="1256520"/>
                      <a:pt x="2544813" y="1258588"/>
                      <a:pt x="2539538" y="1259378"/>
                    </a:cubicBezTo>
                    <a:cubicBezTo>
                      <a:pt x="2533951" y="1263812"/>
                      <a:pt x="2526367" y="1268102"/>
                      <a:pt x="2518756" y="1271847"/>
                    </a:cubicBezTo>
                    <a:cubicBezTo>
                      <a:pt x="2515158" y="1273964"/>
                      <a:pt x="2510023" y="1277105"/>
                      <a:pt x="2506287" y="1280160"/>
                    </a:cubicBezTo>
                    <a:cubicBezTo>
                      <a:pt x="2502896" y="1285287"/>
                      <a:pt x="2500077" y="1292989"/>
                      <a:pt x="2493818" y="1296785"/>
                    </a:cubicBezTo>
                    <a:cubicBezTo>
                      <a:pt x="2482897" y="1305822"/>
                      <a:pt x="2465488" y="1317754"/>
                      <a:pt x="2443942" y="1330036"/>
                    </a:cubicBezTo>
                    <a:cubicBezTo>
                      <a:pt x="2440552" y="1335388"/>
                      <a:pt x="2431459" y="1338856"/>
                      <a:pt x="2427316" y="1342505"/>
                    </a:cubicBezTo>
                    <a:cubicBezTo>
                      <a:pt x="2425275" y="1347281"/>
                      <a:pt x="2425896" y="1351959"/>
                      <a:pt x="2423160" y="1354974"/>
                    </a:cubicBezTo>
                    <a:cubicBezTo>
                      <a:pt x="2419786" y="1361186"/>
                      <a:pt x="2413968" y="1367100"/>
                      <a:pt x="2410691" y="1371600"/>
                    </a:cubicBezTo>
                    <a:cubicBezTo>
                      <a:pt x="2406982" y="1378792"/>
                      <a:pt x="2402396" y="1423621"/>
                      <a:pt x="2402378" y="1425632"/>
                    </a:cubicBezTo>
                    <a:cubicBezTo>
                      <a:pt x="2403579" y="1447297"/>
                      <a:pt x="2402234" y="1465033"/>
                      <a:pt x="2406534" y="1492134"/>
                    </a:cubicBezTo>
                    <a:cubicBezTo>
                      <a:pt x="2406661" y="1496178"/>
                      <a:pt x="2408653" y="1500145"/>
                      <a:pt x="2410691" y="1504603"/>
                    </a:cubicBezTo>
                    <a:cubicBezTo>
                      <a:pt x="2412236" y="1512037"/>
                      <a:pt x="2416023" y="1519390"/>
                      <a:pt x="2419004" y="1525385"/>
                    </a:cubicBezTo>
                    <a:cubicBezTo>
                      <a:pt x="2418568" y="1537675"/>
                      <a:pt x="2419336" y="1548740"/>
                      <a:pt x="2414847" y="1558636"/>
                    </a:cubicBezTo>
                    <a:cubicBezTo>
                      <a:pt x="2412470" y="1562868"/>
                      <a:pt x="2405682" y="1560428"/>
                      <a:pt x="2402378" y="1562792"/>
                    </a:cubicBezTo>
                    <a:cubicBezTo>
                      <a:pt x="2373155" y="1569689"/>
                      <a:pt x="2412971" y="1565899"/>
                      <a:pt x="2360814" y="1575262"/>
                    </a:cubicBezTo>
                    <a:cubicBezTo>
                      <a:pt x="2336419" y="1618117"/>
                      <a:pt x="2350097" y="1600717"/>
                      <a:pt x="2323407" y="1625138"/>
                    </a:cubicBezTo>
                    <a:cubicBezTo>
                      <a:pt x="2322188" y="1631312"/>
                      <a:pt x="2318430" y="1638451"/>
                      <a:pt x="2315094" y="1641763"/>
                    </a:cubicBezTo>
                    <a:cubicBezTo>
                      <a:pt x="2311736" y="1644079"/>
                      <a:pt x="2303360" y="1644603"/>
                      <a:pt x="2298469" y="1645920"/>
                    </a:cubicBezTo>
                    <a:cubicBezTo>
                      <a:pt x="2290358" y="1646884"/>
                      <a:pt x="2283408" y="1649288"/>
                      <a:pt x="2273531" y="1650076"/>
                    </a:cubicBezTo>
                    <a:cubicBezTo>
                      <a:pt x="2264333" y="1653455"/>
                      <a:pt x="2257198" y="1656095"/>
                      <a:pt x="2248593" y="1658389"/>
                    </a:cubicBezTo>
                    <a:cubicBezTo>
                      <a:pt x="2212592" y="1669715"/>
                      <a:pt x="2238318" y="1656483"/>
                      <a:pt x="2202873" y="1666702"/>
                    </a:cubicBezTo>
                    <a:cubicBezTo>
                      <a:pt x="2189173" y="1668070"/>
                      <a:pt x="2167598" y="1679258"/>
                      <a:pt x="2157153" y="1683327"/>
                    </a:cubicBezTo>
                    <a:cubicBezTo>
                      <a:pt x="2128884" y="1697342"/>
                      <a:pt x="2152964" y="1687559"/>
                      <a:pt x="2128058" y="1695796"/>
                    </a:cubicBezTo>
                    <a:cubicBezTo>
                      <a:pt x="2124732" y="1698074"/>
                      <a:pt x="2120019" y="1702402"/>
                      <a:pt x="2115589" y="1704109"/>
                    </a:cubicBezTo>
                    <a:cubicBezTo>
                      <a:pt x="2104242" y="1709093"/>
                      <a:pt x="2091168" y="1719217"/>
                      <a:pt x="2078182" y="1720734"/>
                    </a:cubicBezTo>
                    <a:cubicBezTo>
                      <a:pt x="2073453" y="1723396"/>
                      <a:pt x="2066467" y="1721904"/>
                      <a:pt x="2061556" y="1724891"/>
                    </a:cubicBezTo>
                    <a:cubicBezTo>
                      <a:pt x="2030818" y="1726808"/>
                      <a:pt x="2070227" y="1713790"/>
                      <a:pt x="2028305" y="1733203"/>
                    </a:cubicBezTo>
                    <a:cubicBezTo>
                      <a:pt x="1991478" y="1756292"/>
                      <a:pt x="2015012" y="1741312"/>
                      <a:pt x="1999211" y="1758142"/>
                    </a:cubicBezTo>
                    <a:cubicBezTo>
                      <a:pt x="1995578" y="1762938"/>
                      <a:pt x="1989951" y="1766537"/>
                      <a:pt x="1986742" y="1770611"/>
                    </a:cubicBezTo>
                    <a:cubicBezTo>
                      <a:pt x="1962550" y="1806182"/>
                      <a:pt x="1982605" y="1796259"/>
                      <a:pt x="1953491" y="1820487"/>
                    </a:cubicBezTo>
                    <a:cubicBezTo>
                      <a:pt x="1948844" y="1823675"/>
                      <a:pt x="1946016" y="1826604"/>
                      <a:pt x="1941022" y="1828800"/>
                    </a:cubicBezTo>
                    <a:cubicBezTo>
                      <a:pt x="1922500" y="1836695"/>
                      <a:pt x="1863700" y="1836774"/>
                      <a:pt x="1862051" y="1837112"/>
                    </a:cubicBezTo>
                    <a:cubicBezTo>
                      <a:pt x="1856909" y="1838355"/>
                      <a:pt x="1851468" y="1843543"/>
                      <a:pt x="1845425" y="1845425"/>
                    </a:cubicBezTo>
                    <a:cubicBezTo>
                      <a:pt x="1838722" y="1848955"/>
                      <a:pt x="1832527" y="1845234"/>
                      <a:pt x="1824644" y="1849582"/>
                    </a:cubicBezTo>
                    <a:cubicBezTo>
                      <a:pt x="1820058" y="1851419"/>
                      <a:pt x="1819850" y="1859720"/>
                      <a:pt x="1816331" y="1862051"/>
                    </a:cubicBezTo>
                    <a:cubicBezTo>
                      <a:pt x="1814003" y="1866327"/>
                      <a:pt x="1808399" y="1867359"/>
                      <a:pt x="1803862" y="1870363"/>
                    </a:cubicBezTo>
                    <a:cubicBezTo>
                      <a:pt x="1799683" y="1874046"/>
                      <a:pt x="1793781" y="1878437"/>
                      <a:pt x="1787236" y="1882832"/>
                    </a:cubicBezTo>
                    <a:cubicBezTo>
                      <a:pt x="1778444" y="1882368"/>
                      <a:pt x="1768256" y="1884260"/>
                      <a:pt x="1762298" y="1878676"/>
                    </a:cubicBezTo>
                    <a:cubicBezTo>
                      <a:pt x="1755534" y="1875859"/>
                      <a:pt x="1752824" y="1861830"/>
                      <a:pt x="1745673" y="1857894"/>
                    </a:cubicBezTo>
                    <a:cubicBezTo>
                      <a:pt x="1734638" y="1847894"/>
                      <a:pt x="1717538" y="1835282"/>
                      <a:pt x="1704109" y="1828800"/>
                    </a:cubicBezTo>
                    <a:cubicBezTo>
                      <a:pt x="1697763" y="1825198"/>
                      <a:pt x="1690228" y="1822991"/>
                      <a:pt x="1683327" y="1820487"/>
                    </a:cubicBezTo>
                    <a:cubicBezTo>
                      <a:pt x="1663649" y="1801814"/>
                      <a:pt x="1675195" y="1810324"/>
                      <a:pt x="1645920" y="1803862"/>
                    </a:cubicBezTo>
                    <a:cubicBezTo>
                      <a:pt x="1639795" y="1803082"/>
                      <a:pt x="1633346" y="1799477"/>
                      <a:pt x="1625138" y="1799705"/>
                    </a:cubicBezTo>
                    <a:cubicBezTo>
                      <a:pt x="1578581" y="1796363"/>
                      <a:pt x="1538781" y="1799045"/>
                      <a:pt x="1479665" y="1791392"/>
                    </a:cubicBezTo>
                    <a:cubicBezTo>
                      <a:pt x="1476571" y="1784382"/>
                      <a:pt x="1472987" y="1777469"/>
                      <a:pt x="1471353" y="1770611"/>
                    </a:cubicBezTo>
                    <a:cubicBezTo>
                      <a:pt x="1466113" y="1759018"/>
                      <a:pt x="1468743" y="1743814"/>
                      <a:pt x="1458884" y="1737360"/>
                    </a:cubicBezTo>
                    <a:cubicBezTo>
                      <a:pt x="1456461" y="1734191"/>
                      <a:pt x="1450607" y="1735217"/>
                      <a:pt x="1446414" y="1733203"/>
                    </a:cubicBezTo>
                    <a:cubicBezTo>
                      <a:pt x="1442756" y="1731625"/>
                      <a:pt x="1438230" y="1728162"/>
                      <a:pt x="1433945" y="1724891"/>
                    </a:cubicBezTo>
                    <a:cubicBezTo>
                      <a:pt x="1427164" y="1722127"/>
                      <a:pt x="1419496" y="1720619"/>
                      <a:pt x="1413164" y="1716578"/>
                    </a:cubicBezTo>
                    <a:cubicBezTo>
                      <a:pt x="1395610" y="1718787"/>
                      <a:pt x="1336846" y="1722129"/>
                      <a:pt x="1305098" y="1724891"/>
                    </a:cubicBezTo>
                    <a:cubicBezTo>
                      <a:pt x="1285640" y="1729840"/>
                      <a:pt x="1274130" y="1733960"/>
                      <a:pt x="1259378" y="1741516"/>
                    </a:cubicBezTo>
                    <a:cubicBezTo>
                      <a:pt x="1254651" y="1743661"/>
                      <a:pt x="1251773" y="1748168"/>
                      <a:pt x="1246909" y="1749829"/>
                    </a:cubicBezTo>
                    <a:cubicBezTo>
                      <a:pt x="1237777" y="1751619"/>
                      <a:pt x="1227953" y="1754617"/>
                      <a:pt x="1217814" y="1753985"/>
                    </a:cubicBezTo>
                    <a:cubicBezTo>
                      <a:pt x="1201814" y="1751504"/>
                      <a:pt x="1183800" y="1756833"/>
                      <a:pt x="1176251" y="1745672"/>
                    </a:cubicBezTo>
                    <a:cubicBezTo>
                      <a:pt x="1171858" y="1741222"/>
                      <a:pt x="1168180" y="1732906"/>
                      <a:pt x="1163782" y="1729047"/>
                    </a:cubicBezTo>
                    <a:cubicBezTo>
                      <a:pt x="1159408" y="1724089"/>
                      <a:pt x="1152966" y="1719551"/>
                      <a:pt x="1147156" y="1716578"/>
                    </a:cubicBezTo>
                    <a:cubicBezTo>
                      <a:pt x="1129371" y="1705751"/>
                      <a:pt x="1126324" y="1705893"/>
                      <a:pt x="1109749" y="1699952"/>
                    </a:cubicBezTo>
                    <a:cubicBezTo>
                      <a:pt x="1093142" y="1702698"/>
                      <a:pt x="1055302" y="1696994"/>
                      <a:pt x="1043247" y="1712422"/>
                    </a:cubicBezTo>
                    <a:cubicBezTo>
                      <a:pt x="1039084" y="1718411"/>
                      <a:pt x="1034747" y="1730670"/>
                      <a:pt x="1026622" y="1733203"/>
                    </a:cubicBezTo>
                    <a:cubicBezTo>
                      <a:pt x="997593" y="1742966"/>
                      <a:pt x="865564" y="1744985"/>
                      <a:pt x="856211" y="1745672"/>
                    </a:cubicBezTo>
                    <a:cubicBezTo>
                      <a:pt x="857350" y="1755058"/>
                      <a:pt x="858135" y="1767159"/>
                      <a:pt x="864524" y="1778923"/>
                    </a:cubicBezTo>
                    <a:cubicBezTo>
                      <a:pt x="866487" y="1783784"/>
                      <a:pt x="870873" y="1788086"/>
                      <a:pt x="872836" y="1791392"/>
                    </a:cubicBezTo>
                    <a:cubicBezTo>
                      <a:pt x="875754" y="1795506"/>
                      <a:pt x="874149" y="1804004"/>
                      <a:pt x="876993" y="1808018"/>
                    </a:cubicBezTo>
                    <a:cubicBezTo>
                      <a:pt x="878835" y="1815280"/>
                      <a:pt x="882443" y="1818674"/>
                      <a:pt x="885305" y="1824643"/>
                    </a:cubicBezTo>
                    <a:cubicBezTo>
                      <a:pt x="880256" y="1849175"/>
                      <a:pt x="884529" y="1873144"/>
                      <a:pt x="881149" y="1891145"/>
                    </a:cubicBezTo>
                    <a:cubicBezTo>
                      <a:pt x="879450" y="1897970"/>
                      <a:pt x="868673" y="1897271"/>
                      <a:pt x="860367" y="1899458"/>
                    </a:cubicBezTo>
                    <a:cubicBezTo>
                      <a:pt x="837172" y="1899662"/>
                      <a:pt x="816109" y="1895491"/>
                      <a:pt x="793865" y="1895302"/>
                    </a:cubicBezTo>
                    <a:cubicBezTo>
                      <a:pt x="788565" y="1892271"/>
                      <a:pt x="786494" y="1889944"/>
                      <a:pt x="781396" y="1886989"/>
                    </a:cubicBezTo>
                    <a:cubicBezTo>
                      <a:pt x="761244" y="1873273"/>
                      <a:pt x="744767" y="1852258"/>
                      <a:pt x="719051" y="1841269"/>
                    </a:cubicBezTo>
                    <a:cubicBezTo>
                      <a:pt x="713285" y="1837905"/>
                      <a:pt x="694521" y="1833243"/>
                      <a:pt x="689956" y="1832956"/>
                    </a:cubicBezTo>
                    <a:cubicBezTo>
                      <a:pt x="676802" y="1829173"/>
                      <a:pt x="660781" y="1826060"/>
                      <a:pt x="648393" y="1816331"/>
                    </a:cubicBezTo>
                    <a:cubicBezTo>
                      <a:pt x="641573" y="1814200"/>
                      <a:pt x="638034" y="1807574"/>
                      <a:pt x="631767" y="1803862"/>
                    </a:cubicBezTo>
                    <a:cubicBezTo>
                      <a:pt x="621086" y="1807490"/>
                      <a:pt x="605930" y="1802350"/>
                      <a:pt x="598516" y="1808018"/>
                    </a:cubicBezTo>
                    <a:cubicBezTo>
                      <a:pt x="592886" y="1812447"/>
                      <a:pt x="597067" y="1826008"/>
                      <a:pt x="590204" y="1828800"/>
                    </a:cubicBezTo>
                    <a:cubicBezTo>
                      <a:pt x="577909" y="1838100"/>
                      <a:pt x="562311" y="1829587"/>
                      <a:pt x="552796" y="1832956"/>
                    </a:cubicBezTo>
                    <a:cubicBezTo>
                      <a:pt x="525760" y="1830436"/>
                      <a:pt x="493715" y="1833790"/>
                      <a:pt x="469669" y="1820487"/>
                    </a:cubicBezTo>
                    <a:cubicBezTo>
                      <a:pt x="457175" y="1816711"/>
                      <a:pt x="449732" y="1809831"/>
                      <a:pt x="436418" y="1803862"/>
                    </a:cubicBezTo>
                    <a:cubicBezTo>
                      <a:pt x="414496" y="1799661"/>
                      <a:pt x="398252" y="1804257"/>
                      <a:pt x="374073" y="1799705"/>
                    </a:cubicBezTo>
                    <a:cubicBezTo>
                      <a:pt x="365714" y="1801916"/>
                      <a:pt x="356289" y="1799459"/>
                      <a:pt x="349134" y="1803862"/>
                    </a:cubicBezTo>
                    <a:cubicBezTo>
                      <a:pt x="343803" y="1806403"/>
                      <a:pt x="342774" y="1812105"/>
                      <a:pt x="340822" y="1816331"/>
                    </a:cubicBezTo>
                    <a:cubicBezTo>
                      <a:pt x="335427" y="1829640"/>
                      <a:pt x="331160" y="1841138"/>
                      <a:pt x="328353" y="1853738"/>
                    </a:cubicBezTo>
                    <a:cubicBezTo>
                      <a:pt x="326192" y="1860339"/>
                      <a:pt x="327668" y="1864140"/>
                      <a:pt x="324196" y="1870363"/>
                    </a:cubicBezTo>
                    <a:cubicBezTo>
                      <a:pt x="321218" y="1875288"/>
                      <a:pt x="316262" y="1881101"/>
                      <a:pt x="311727" y="1886989"/>
                    </a:cubicBezTo>
                    <a:cubicBezTo>
                      <a:pt x="303367" y="1900690"/>
                      <a:pt x="278090" y="1899328"/>
                      <a:pt x="266007" y="1903614"/>
                    </a:cubicBezTo>
                    <a:cubicBezTo>
                      <a:pt x="246091" y="1907249"/>
                      <a:pt x="233013" y="1911744"/>
                      <a:pt x="211974" y="1911927"/>
                    </a:cubicBezTo>
                    <a:cubicBezTo>
                      <a:pt x="208211" y="1914045"/>
                      <a:pt x="203440" y="1917315"/>
                      <a:pt x="199505" y="1920240"/>
                    </a:cubicBezTo>
                    <a:cubicBezTo>
                      <a:pt x="188739" y="1929257"/>
                      <a:pt x="182544" y="1947260"/>
                      <a:pt x="170411" y="1949334"/>
                    </a:cubicBezTo>
                    <a:cubicBezTo>
                      <a:pt x="164296" y="1952781"/>
                      <a:pt x="160130" y="1955696"/>
                      <a:pt x="153785" y="1957647"/>
                    </a:cubicBezTo>
                    <a:cubicBezTo>
                      <a:pt x="145953" y="1959620"/>
                      <a:pt x="138502" y="1966192"/>
                      <a:pt x="133004" y="1965960"/>
                    </a:cubicBezTo>
                    <a:cubicBezTo>
                      <a:pt x="88240" y="1962233"/>
                      <a:pt x="48381" y="1957079"/>
                      <a:pt x="0" y="1965960"/>
                    </a:cubicBezTo>
                  </a:path>
                </a:pathLst>
              </a:custGeom>
              <a:noFill/>
              <a:ln w="19050">
                <a:solidFill>
                  <a:srgbClr val="FF0000"/>
                </a:solidFill>
                <a:prstDash val="dashDot"/>
                <a:extLst>
                  <a:ext uri="{C807C97D-BFC1-408E-A445-0C87EB9F89A2}">
                    <ask:lineSketchStyleProps xmlns:ask="http://schemas.microsoft.com/office/drawing/2018/sketchyshapes" sd="1219033472">
                      <a:custGeom>
                        <a:avLst/>
                        <a:gdLst>
                          <a:gd name="connsiteX0" fmla="*/ 3138054 w 3704546"/>
                          <a:gd name="connsiteY0" fmla="*/ 0 h 1967023"/>
                          <a:gd name="connsiteX1" fmla="*/ 3108960 w 3704546"/>
                          <a:gd name="connsiteY1" fmla="*/ 29094 h 1967023"/>
                          <a:gd name="connsiteX2" fmla="*/ 3092334 w 3704546"/>
                          <a:gd name="connsiteY2" fmla="*/ 37407 h 1967023"/>
                          <a:gd name="connsiteX3" fmla="*/ 3038302 w 3704546"/>
                          <a:gd name="connsiteY3" fmla="*/ 66502 h 1967023"/>
                          <a:gd name="connsiteX4" fmla="*/ 2967644 w 3704546"/>
                          <a:gd name="connsiteY4" fmla="*/ 74814 h 1967023"/>
                          <a:gd name="connsiteX5" fmla="*/ 2955174 w 3704546"/>
                          <a:gd name="connsiteY5" fmla="*/ 83127 h 1967023"/>
                          <a:gd name="connsiteX6" fmla="*/ 2951018 w 3704546"/>
                          <a:gd name="connsiteY6" fmla="*/ 95596 h 1967023"/>
                          <a:gd name="connsiteX7" fmla="*/ 2963487 w 3704546"/>
                          <a:gd name="connsiteY7" fmla="*/ 141316 h 1967023"/>
                          <a:gd name="connsiteX8" fmla="*/ 2975956 w 3704546"/>
                          <a:gd name="connsiteY8" fmla="*/ 149629 h 1967023"/>
                          <a:gd name="connsiteX9" fmla="*/ 3009207 w 3704546"/>
                          <a:gd name="connsiteY9" fmla="*/ 187036 h 1967023"/>
                          <a:gd name="connsiteX10" fmla="*/ 3013364 w 3704546"/>
                          <a:gd name="connsiteY10" fmla="*/ 203662 h 1967023"/>
                          <a:gd name="connsiteX11" fmla="*/ 3025833 w 3704546"/>
                          <a:gd name="connsiteY11" fmla="*/ 232756 h 1967023"/>
                          <a:gd name="connsiteX12" fmla="*/ 3034145 w 3704546"/>
                          <a:gd name="connsiteY12" fmla="*/ 257694 h 1967023"/>
                          <a:gd name="connsiteX13" fmla="*/ 3063240 w 3704546"/>
                          <a:gd name="connsiteY13" fmla="*/ 282632 h 1967023"/>
                          <a:gd name="connsiteX14" fmla="*/ 3075709 w 3704546"/>
                          <a:gd name="connsiteY14" fmla="*/ 295102 h 1967023"/>
                          <a:gd name="connsiteX15" fmla="*/ 3088178 w 3704546"/>
                          <a:gd name="connsiteY15" fmla="*/ 315883 h 1967023"/>
                          <a:gd name="connsiteX16" fmla="*/ 3104804 w 3704546"/>
                          <a:gd name="connsiteY16" fmla="*/ 328352 h 1967023"/>
                          <a:gd name="connsiteX17" fmla="*/ 3117273 w 3704546"/>
                          <a:gd name="connsiteY17" fmla="*/ 344978 h 1967023"/>
                          <a:gd name="connsiteX18" fmla="*/ 3146367 w 3704546"/>
                          <a:gd name="connsiteY18" fmla="*/ 369916 h 1967023"/>
                          <a:gd name="connsiteX19" fmla="*/ 3167149 w 3704546"/>
                          <a:gd name="connsiteY19" fmla="*/ 386542 h 1967023"/>
                          <a:gd name="connsiteX20" fmla="*/ 3187931 w 3704546"/>
                          <a:gd name="connsiteY20" fmla="*/ 411480 h 1967023"/>
                          <a:gd name="connsiteX21" fmla="*/ 3221182 w 3704546"/>
                          <a:gd name="connsiteY21" fmla="*/ 436418 h 1967023"/>
                          <a:gd name="connsiteX22" fmla="*/ 3233651 w 3704546"/>
                          <a:gd name="connsiteY22" fmla="*/ 448887 h 1967023"/>
                          <a:gd name="connsiteX23" fmla="*/ 3254433 w 3704546"/>
                          <a:gd name="connsiteY23" fmla="*/ 494607 h 1967023"/>
                          <a:gd name="connsiteX24" fmla="*/ 3275214 w 3704546"/>
                          <a:gd name="connsiteY24" fmla="*/ 502920 h 1967023"/>
                          <a:gd name="connsiteX25" fmla="*/ 3287684 w 3704546"/>
                          <a:gd name="connsiteY25" fmla="*/ 515389 h 1967023"/>
                          <a:gd name="connsiteX26" fmla="*/ 3412374 w 3704546"/>
                          <a:gd name="connsiteY26" fmla="*/ 507076 h 1967023"/>
                          <a:gd name="connsiteX27" fmla="*/ 3437313 w 3704546"/>
                          <a:gd name="connsiteY27" fmla="*/ 486294 h 1967023"/>
                          <a:gd name="connsiteX28" fmla="*/ 3449782 w 3704546"/>
                          <a:gd name="connsiteY28" fmla="*/ 461356 h 1967023"/>
                          <a:gd name="connsiteX29" fmla="*/ 3458094 w 3704546"/>
                          <a:gd name="connsiteY29" fmla="*/ 444731 h 1967023"/>
                          <a:gd name="connsiteX30" fmla="*/ 3466407 w 3704546"/>
                          <a:gd name="connsiteY30" fmla="*/ 415636 h 1967023"/>
                          <a:gd name="connsiteX31" fmla="*/ 3474720 w 3704546"/>
                          <a:gd name="connsiteY31" fmla="*/ 399011 h 1967023"/>
                          <a:gd name="connsiteX32" fmla="*/ 3478876 w 3704546"/>
                          <a:gd name="connsiteY32" fmla="*/ 386542 h 1967023"/>
                          <a:gd name="connsiteX33" fmla="*/ 3483033 w 3704546"/>
                          <a:gd name="connsiteY33" fmla="*/ 369916 h 1967023"/>
                          <a:gd name="connsiteX34" fmla="*/ 3503814 w 3704546"/>
                          <a:gd name="connsiteY34" fmla="*/ 357447 h 1967023"/>
                          <a:gd name="connsiteX35" fmla="*/ 3516284 w 3704546"/>
                          <a:gd name="connsiteY35" fmla="*/ 349134 h 1967023"/>
                          <a:gd name="connsiteX36" fmla="*/ 3557847 w 3704546"/>
                          <a:gd name="connsiteY36" fmla="*/ 340822 h 1967023"/>
                          <a:gd name="connsiteX37" fmla="*/ 3570316 w 3704546"/>
                          <a:gd name="connsiteY37" fmla="*/ 332509 h 1967023"/>
                          <a:gd name="connsiteX38" fmla="*/ 3586942 w 3704546"/>
                          <a:gd name="connsiteY38" fmla="*/ 336665 h 1967023"/>
                          <a:gd name="connsiteX39" fmla="*/ 3578629 w 3704546"/>
                          <a:gd name="connsiteY39" fmla="*/ 419792 h 1967023"/>
                          <a:gd name="connsiteX40" fmla="*/ 3603567 w 3704546"/>
                          <a:gd name="connsiteY40" fmla="*/ 423949 h 1967023"/>
                          <a:gd name="connsiteX41" fmla="*/ 3649287 w 3704546"/>
                          <a:gd name="connsiteY41" fmla="*/ 440574 h 1967023"/>
                          <a:gd name="connsiteX42" fmla="*/ 3699164 w 3704546"/>
                          <a:gd name="connsiteY42" fmla="*/ 444731 h 1967023"/>
                          <a:gd name="connsiteX43" fmla="*/ 3699164 w 3704546"/>
                          <a:gd name="connsiteY43" fmla="*/ 623454 h 1967023"/>
                          <a:gd name="connsiteX44" fmla="*/ 3695007 w 3704546"/>
                          <a:gd name="connsiteY44" fmla="*/ 635923 h 1967023"/>
                          <a:gd name="connsiteX45" fmla="*/ 3682538 w 3704546"/>
                          <a:gd name="connsiteY45" fmla="*/ 644236 h 1967023"/>
                          <a:gd name="connsiteX46" fmla="*/ 3649287 w 3704546"/>
                          <a:gd name="connsiteY46" fmla="*/ 656705 h 1967023"/>
                          <a:gd name="connsiteX47" fmla="*/ 3636818 w 3704546"/>
                          <a:gd name="connsiteY47" fmla="*/ 669174 h 1967023"/>
                          <a:gd name="connsiteX48" fmla="*/ 3616036 w 3704546"/>
                          <a:gd name="connsiteY48" fmla="*/ 685800 h 1967023"/>
                          <a:gd name="connsiteX49" fmla="*/ 3611880 w 3704546"/>
                          <a:gd name="connsiteY49" fmla="*/ 698269 h 1967023"/>
                          <a:gd name="connsiteX50" fmla="*/ 3603567 w 3704546"/>
                          <a:gd name="connsiteY50" fmla="*/ 710738 h 1967023"/>
                          <a:gd name="connsiteX51" fmla="*/ 3591098 w 3704546"/>
                          <a:gd name="connsiteY51" fmla="*/ 735676 h 1967023"/>
                          <a:gd name="connsiteX52" fmla="*/ 3566160 w 3704546"/>
                          <a:gd name="connsiteY52" fmla="*/ 760614 h 1967023"/>
                          <a:gd name="connsiteX53" fmla="*/ 3557847 w 3704546"/>
                          <a:gd name="connsiteY53" fmla="*/ 781396 h 1967023"/>
                          <a:gd name="connsiteX54" fmla="*/ 3524596 w 3704546"/>
                          <a:gd name="connsiteY54" fmla="*/ 822960 h 1967023"/>
                          <a:gd name="connsiteX55" fmla="*/ 3512127 w 3704546"/>
                          <a:gd name="connsiteY55" fmla="*/ 827116 h 1967023"/>
                          <a:gd name="connsiteX56" fmla="*/ 3495502 w 3704546"/>
                          <a:gd name="connsiteY56" fmla="*/ 839585 h 1967023"/>
                          <a:gd name="connsiteX57" fmla="*/ 3483033 w 3704546"/>
                          <a:gd name="connsiteY57" fmla="*/ 847898 h 1967023"/>
                          <a:gd name="connsiteX58" fmla="*/ 3466407 w 3704546"/>
                          <a:gd name="connsiteY58" fmla="*/ 864523 h 1967023"/>
                          <a:gd name="connsiteX59" fmla="*/ 3433156 w 3704546"/>
                          <a:gd name="connsiteY59" fmla="*/ 881149 h 1967023"/>
                          <a:gd name="connsiteX60" fmla="*/ 3404062 w 3704546"/>
                          <a:gd name="connsiteY60" fmla="*/ 897774 h 1967023"/>
                          <a:gd name="connsiteX61" fmla="*/ 3387436 w 3704546"/>
                          <a:gd name="connsiteY61" fmla="*/ 901931 h 1967023"/>
                          <a:gd name="connsiteX62" fmla="*/ 3379124 w 3704546"/>
                          <a:gd name="connsiteY62" fmla="*/ 914400 h 1967023"/>
                          <a:gd name="connsiteX63" fmla="*/ 3358342 w 3704546"/>
                          <a:gd name="connsiteY63" fmla="*/ 922712 h 1967023"/>
                          <a:gd name="connsiteX64" fmla="*/ 3271058 w 3704546"/>
                          <a:gd name="connsiteY64" fmla="*/ 935182 h 1967023"/>
                          <a:gd name="connsiteX65" fmla="*/ 3237807 w 3704546"/>
                          <a:gd name="connsiteY65" fmla="*/ 943494 h 1967023"/>
                          <a:gd name="connsiteX66" fmla="*/ 3225338 w 3704546"/>
                          <a:gd name="connsiteY66" fmla="*/ 951807 h 1967023"/>
                          <a:gd name="connsiteX67" fmla="*/ 3192087 w 3704546"/>
                          <a:gd name="connsiteY67" fmla="*/ 976745 h 1967023"/>
                          <a:gd name="connsiteX68" fmla="*/ 3162993 w 3704546"/>
                          <a:gd name="connsiteY68" fmla="*/ 985058 h 1967023"/>
                          <a:gd name="connsiteX69" fmla="*/ 3113116 w 3704546"/>
                          <a:gd name="connsiteY69" fmla="*/ 1014152 h 1967023"/>
                          <a:gd name="connsiteX70" fmla="*/ 3100647 w 3704546"/>
                          <a:gd name="connsiteY70" fmla="*/ 1018309 h 1967023"/>
                          <a:gd name="connsiteX71" fmla="*/ 3092334 w 3704546"/>
                          <a:gd name="connsiteY71" fmla="*/ 1030778 h 1967023"/>
                          <a:gd name="connsiteX72" fmla="*/ 2996738 w 3704546"/>
                          <a:gd name="connsiteY72" fmla="*/ 1043247 h 1967023"/>
                          <a:gd name="connsiteX73" fmla="*/ 2975956 w 3704546"/>
                          <a:gd name="connsiteY73" fmla="*/ 1047403 h 1967023"/>
                          <a:gd name="connsiteX74" fmla="*/ 2896985 w 3704546"/>
                          <a:gd name="connsiteY74" fmla="*/ 1034934 h 1967023"/>
                          <a:gd name="connsiteX75" fmla="*/ 2872047 w 3704546"/>
                          <a:gd name="connsiteY75" fmla="*/ 1051560 h 1967023"/>
                          <a:gd name="connsiteX76" fmla="*/ 2863734 w 3704546"/>
                          <a:gd name="connsiteY76" fmla="*/ 1068185 h 1967023"/>
                          <a:gd name="connsiteX77" fmla="*/ 2838796 w 3704546"/>
                          <a:gd name="connsiteY77" fmla="*/ 1088967 h 1967023"/>
                          <a:gd name="connsiteX78" fmla="*/ 2801389 w 3704546"/>
                          <a:gd name="connsiteY78" fmla="*/ 1093123 h 1967023"/>
                          <a:gd name="connsiteX79" fmla="*/ 2793076 w 3704546"/>
                          <a:gd name="connsiteY79" fmla="*/ 1109749 h 1967023"/>
                          <a:gd name="connsiteX80" fmla="*/ 2751513 w 3704546"/>
                          <a:gd name="connsiteY80" fmla="*/ 1126374 h 1967023"/>
                          <a:gd name="connsiteX81" fmla="*/ 2739044 w 3704546"/>
                          <a:gd name="connsiteY81" fmla="*/ 1134687 h 1967023"/>
                          <a:gd name="connsiteX82" fmla="*/ 2718262 w 3704546"/>
                          <a:gd name="connsiteY82" fmla="*/ 1155469 h 1967023"/>
                          <a:gd name="connsiteX83" fmla="*/ 2701636 w 3704546"/>
                          <a:gd name="connsiteY83" fmla="*/ 1159625 h 1967023"/>
                          <a:gd name="connsiteX84" fmla="*/ 2676698 w 3704546"/>
                          <a:gd name="connsiteY84" fmla="*/ 1184563 h 1967023"/>
                          <a:gd name="connsiteX85" fmla="*/ 2660073 w 3704546"/>
                          <a:gd name="connsiteY85" fmla="*/ 1201189 h 1967023"/>
                          <a:gd name="connsiteX86" fmla="*/ 2626822 w 3704546"/>
                          <a:gd name="connsiteY86" fmla="*/ 1217814 h 1967023"/>
                          <a:gd name="connsiteX87" fmla="*/ 2560320 w 3704546"/>
                          <a:gd name="connsiteY87" fmla="*/ 1255222 h 1967023"/>
                          <a:gd name="connsiteX88" fmla="*/ 2539538 w 3704546"/>
                          <a:gd name="connsiteY88" fmla="*/ 1259378 h 1967023"/>
                          <a:gd name="connsiteX89" fmla="*/ 2518756 w 3704546"/>
                          <a:gd name="connsiteY89" fmla="*/ 1271847 h 1967023"/>
                          <a:gd name="connsiteX90" fmla="*/ 2506287 w 3704546"/>
                          <a:gd name="connsiteY90" fmla="*/ 1280160 h 1967023"/>
                          <a:gd name="connsiteX91" fmla="*/ 2493818 w 3704546"/>
                          <a:gd name="connsiteY91" fmla="*/ 1296785 h 1967023"/>
                          <a:gd name="connsiteX92" fmla="*/ 2443942 w 3704546"/>
                          <a:gd name="connsiteY92" fmla="*/ 1330036 h 1967023"/>
                          <a:gd name="connsiteX93" fmla="*/ 2427316 w 3704546"/>
                          <a:gd name="connsiteY93" fmla="*/ 1342505 h 1967023"/>
                          <a:gd name="connsiteX94" fmla="*/ 2423160 w 3704546"/>
                          <a:gd name="connsiteY94" fmla="*/ 1354974 h 1967023"/>
                          <a:gd name="connsiteX95" fmla="*/ 2410691 w 3704546"/>
                          <a:gd name="connsiteY95" fmla="*/ 1371600 h 1967023"/>
                          <a:gd name="connsiteX96" fmla="*/ 2402378 w 3704546"/>
                          <a:gd name="connsiteY96" fmla="*/ 1425632 h 1967023"/>
                          <a:gd name="connsiteX97" fmla="*/ 2406534 w 3704546"/>
                          <a:gd name="connsiteY97" fmla="*/ 1492134 h 1967023"/>
                          <a:gd name="connsiteX98" fmla="*/ 2410691 w 3704546"/>
                          <a:gd name="connsiteY98" fmla="*/ 1504603 h 1967023"/>
                          <a:gd name="connsiteX99" fmla="*/ 2419004 w 3704546"/>
                          <a:gd name="connsiteY99" fmla="*/ 1525385 h 1967023"/>
                          <a:gd name="connsiteX100" fmla="*/ 2414847 w 3704546"/>
                          <a:gd name="connsiteY100" fmla="*/ 1558636 h 1967023"/>
                          <a:gd name="connsiteX101" fmla="*/ 2402378 w 3704546"/>
                          <a:gd name="connsiteY101" fmla="*/ 1562792 h 1967023"/>
                          <a:gd name="connsiteX102" fmla="*/ 2360814 w 3704546"/>
                          <a:gd name="connsiteY102" fmla="*/ 1575262 h 1967023"/>
                          <a:gd name="connsiteX103" fmla="*/ 2323407 w 3704546"/>
                          <a:gd name="connsiteY103" fmla="*/ 1625138 h 1967023"/>
                          <a:gd name="connsiteX104" fmla="*/ 2315094 w 3704546"/>
                          <a:gd name="connsiteY104" fmla="*/ 1641763 h 1967023"/>
                          <a:gd name="connsiteX105" fmla="*/ 2298469 w 3704546"/>
                          <a:gd name="connsiteY105" fmla="*/ 1645920 h 1967023"/>
                          <a:gd name="connsiteX106" fmla="*/ 2273531 w 3704546"/>
                          <a:gd name="connsiteY106" fmla="*/ 1650076 h 1967023"/>
                          <a:gd name="connsiteX107" fmla="*/ 2248593 w 3704546"/>
                          <a:gd name="connsiteY107" fmla="*/ 1658389 h 1967023"/>
                          <a:gd name="connsiteX108" fmla="*/ 2202873 w 3704546"/>
                          <a:gd name="connsiteY108" fmla="*/ 1666702 h 1967023"/>
                          <a:gd name="connsiteX109" fmla="*/ 2157153 w 3704546"/>
                          <a:gd name="connsiteY109" fmla="*/ 1683327 h 1967023"/>
                          <a:gd name="connsiteX110" fmla="*/ 2128058 w 3704546"/>
                          <a:gd name="connsiteY110" fmla="*/ 1695796 h 1967023"/>
                          <a:gd name="connsiteX111" fmla="*/ 2115589 w 3704546"/>
                          <a:gd name="connsiteY111" fmla="*/ 1704109 h 1967023"/>
                          <a:gd name="connsiteX112" fmla="*/ 2078182 w 3704546"/>
                          <a:gd name="connsiteY112" fmla="*/ 1720734 h 1967023"/>
                          <a:gd name="connsiteX113" fmla="*/ 2061556 w 3704546"/>
                          <a:gd name="connsiteY113" fmla="*/ 1724891 h 1967023"/>
                          <a:gd name="connsiteX114" fmla="*/ 2028305 w 3704546"/>
                          <a:gd name="connsiteY114" fmla="*/ 1733203 h 1967023"/>
                          <a:gd name="connsiteX115" fmla="*/ 1999211 w 3704546"/>
                          <a:gd name="connsiteY115" fmla="*/ 1758142 h 1967023"/>
                          <a:gd name="connsiteX116" fmla="*/ 1986742 w 3704546"/>
                          <a:gd name="connsiteY116" fmla="*/ 1770611 h 1967023"/>
                          <a:gd name="connsiteX117" fmla="*/ 1953491 w 3704546"/>
                          <a:gd name="connsiteY117" fmla="*/ 1820487 h 1967023"/>
                          <a:gd name="connsiteX118" fmla="*/ 1941022 w 3704546"/>
                          <a:gd name="connsiteY118" fmla="*/ 1828800 h 1967023"/>
                          <a:gd name="connsiteX119" fmla="*/ 1862051 w 3704546"/>
                          <a:gd name="connsiteY119" fmla="*/ 1837112 h 1967023"/>
                          <a:gd name="connsiteX120" fmla="*/ 1845425 w 3704546"/>
                          <a:gd name="connsiteY120" fmla="*/ 1845425 h 1967023"/>
                          <a:gd name="connsiteX121" fmla="*/ 1824644 w 3704546"/>
                          <a:gd name="connsiteY121" fmla="*/ 1849582 h 1967023"/>
                          <a:gd name="connsiteX122" fmla="*/ 1816331 w 3704546"/>
                          <a:gd name="connsiteY122" fmla="*/ 1862051 h 1967023"/>
                          <a:gd name="connsiteX123" fmla="*/ 1803862 w 3704546"/>
                          <a:gd name="connsiteY123" fmla="*/ 1870363 h 1967023"/>
                          <a:gd name="connsiteX124" fmla="*/ 1787236 w 3704546"/>
                          <a:gd name="connsiteY124" fmla="*/ 1882832 h 1967023"/>
                          <a:gd name="connsiteX125" fmla="*/ 1762298 w 3704546"/>
                          <a:gd name="connsiteY125" fmla="*/ 1878676 h 1967023"/>
                          <a:gd name="connsiteX126" fmla="*/ 1745673 w 3704546"/>
                          <a:gd name="connsiteY126" fmla="*/ 1857894 h 1967023"/>
                          <a:gd name="connsiteX127" fmla="*/ 1704109 w 3704546"/>
                          <a:gd name="connsiteY127" fmla="*/ 1828800 h 1967023"/>
                          <a:gd name="connsiteX128" fmla="*/ 1683327 w 3704546"/>
                          <a:gd name="connsiteY128" fmla="*/ 1820487 h 1967023"/>
                          <a:gd name="connsiteX129" fmla="*/ 1645920 w 3704546"/>
                          <a:gd name="connsiteY129" fmla="*/ 1803862 h 1967023"/>
                          <a:gd name="connsiteX130" fmla="*/ 1625138 w 3704546"/>
                          <a:gd name="connsiteY130" fmla="*/ 1799705 h 1967023"/>
                          <a:gd name="connsiteX131" fmla="*/ 1479665 w 3704546"/>
                          <a:gd name="connsiteY131" fmla="*/ 1791392 h 1967023"/>
                          <a:gd name="connsiteX132" fmla="*/ 1471353 w 3704546"/>
                          <a:gd name="connsiteY132" fmla="*/ 1770611 h 1967023"/>
                          <a:gd name="connsiteX133" fmla="*/ 1458884 w 3704546"/>
                          <a:gd name="connsiteY133" fmla="*/ 1737360 h 1967023"/>
                          <a:gd name="connsiteX134" fmla="*/ 1446414 w 3704546"/>
                          <a:gd name="connsiteY134" fmla="*/ 1733203 h 1967023"/>
                          <a:gd name="connsiteX135" fmla="*/ 1433945 w 3704546"/>
                          <a:gd name="connsiteY135" fmla="*/ 1724891 h 1967023"/>
                          <a:gd name="connsiteX136" fmla="*/ 1413164 w 3704546"/>
                          <a:gd name="connsiteY136" fmla="*/ 1716578 h 1967023"/>
                          <a:gd name="connsiteX137" fmla="*/ 1305098 w 3704546"/>
                          <a:gd name="connsiteY137" fmla="*/ 1724891 h 1967023"/>
                          <a:gd name="connsiteX138" fmla="*/ 1259378 w 3704546"/>
                          <a:gd name="connsiteY138" fmla="*/ 1741516 h 1967023"/>
                          <a:gd name="connsiteX139" fmla="*/ 1246909 w 3704546"/>
                          <a:gd name="connsiteY139" fmla="*/ 1749829 h 1967023"/>
                          <a:gd name="connsiteX140" fmla="*/ 1217814 w 3704546"/>
                          <a:gd name="connsiteY140" fmla="*/ 1753985 h 1967023"/>
                          <a:gd name="connsiteX141" fmla="*/ 1176251 w 3704546"/>
                          <a:gd name="connsiteY141" fmla="*/ 1745672 h 1967023"/>
                          <a:gd name="connsiteX142" fmla="*/ 1163782 w 3704546"/>
                          <a:gd name="connsiteY142" fmla="*/ 1729047 h 1967023"/>
                          <a:gd name="connsiteX143" fmla="*/ 1147156 w 3704546"/>
                          <a:gd name="connsiteY143" fmla="*/ 1716578 h 1967023"/>
                          <a:gd name="connsiteX144" fmla="*/ 1109749 w 3704546"/>
                          <a:gd name="connsiteY144" fmla="*/ 1699952 h 1967023"/>
                          <a:gd name="connsiteX145" fmla="*/ 1043247 w 3704546"/>
                          <a:gd name="connsiteY145" fmla="*/ 1712422 h 1967023"/>
                          <a:gd name="connsiteX146" fmla="*/ 1026622 w 3704546"/>
                          <a:gd name="connsiteY146" fmla="*/ 1733203 h 1967023"/>
                          <a:gd name="connsiteX147" fmla="*/ 856211 w 3704546"/>
                          <a:gd name="connsiteY147" fmla="*/ 1745672 h 1967023"/>
                          <a:gd name="connsiteX148" fmla="*/ 864524 w 3704546"/>
                          <a:gd name="connsiteY148" fmla="*/ 1778923 h 1967023"/>
                          <a:gd name="connsiteX149" fmla="*/ 872836 w 3704546"/>
                          <a:gd name="connsiteY149" fmla="*/ 1791392 h 1967023"/>
                          <a:gd name="connsiteX150" fmla="*/ 876993 w 3704546"/>
                          <a:gd name="connsiteY150" fmla="*/ 1808018 h 1967023"/>
                          <a:gd name="connsiteX151" fmla="*/ 885305 w 3704546"/>
                          <a:gd name="connsiteY151" fmla="*/ 1824643 h 1967023"/>
                          <a:gd name="connsiteX152" fmla="*/ 881149 w 3704546"/>
                          <a:gd name="connsiteY152" fmla="*/ 1891145 h 1967023"/>
                          <a:gd name="connsiteX153" fmla="*/ 860367 w 3704546"/>
                          <a:gd name="connsiteY153" fmla="*/ 1899458 h 1967023"/>
                          <a:gd name="connsiteX154" fmla="*/ 793865 w 3704546"/>
                          <a:gd name="connsiteY154" fmla="*/ 1895302 h 1967023"/>
                          <a:gd name="connsiteX155" fmla="*/ 781396 w 3704546"/>
                          <a:gd name="connsiteY155" fmla="*/ 1886989 h 1967023"/>
                          <a:gd name="connsiteX156" fmla="*/ 719051 w 3704546"/>
                          <a:gd name="connsiteY156" fmla="*/ 1841269 h 1967023"/>
                          <a:gd name="connsiteX157" fmla="*/ 689956 w 3704546"/>
                          <a:gd name="connsiteY157" fmla="*/ 1832956 h 1967023"/>
                          <a:gd name="connsiteX158" fmla="*/ 648393 w 3704546"/>
                          <a:gd name="connsiteY158" fmla="*/ 1816331 h 1967023"/>
                          <a:gd name="connsiteX159" fmla="*/ 631767 w 3704546"/>
                          <a:gd name="connsiteY159" fmla="*/ 1803862 h 1967023"/>
                          <a:gd name="connsiteX160" fmla="*/ 598516 w 3704546"/>
                          <a:gd name="connsiteY160" fmla="*/ 1808018 h 1967023"/>
                          <a:gd name="connsiteX161" fmla="*/ 590204 w 3704546"/>
                          <a:gd name="connsiteY161" fmla="*/ 1828800 h 1967023"/>
                          <a:gd name="connsiteX162" fmla="*/ 552796 w 3704546"/>
                          <a:gd name="connsiteY162" fmla="*/ 1832956 h 1967023"/>
                          <a:gd name="connsiteX163" fmla="*/ 469669 w 3704546"/>
                          <a:gd name="connsiteY163" fmla="*/ 1820487 h 1967023"/>
                          <a:gd name="connsiteX164" fmla="*/ 436418 w 3704546"/>
                          <a:gd name="connsiteY164" fmla="*/ 1803862 h 1967023"/>
                          <a:gd name="connsiteX165" fmla="*/ 374073 w 3704546"/>
                          <a:gd name="connsiteY165" fmla="*/ 1799705 h 1967023"/>
                          <a:gd name="connsiteX166" fmla="*/ 349134 w 3704546"/>
                          <a:gd name="connsiteY166" fmla="*/ 1803862 h 1967023"/>
                          <a:gd name="connsiteX167" fmla="*/ 340822 w 3704546"/>
                          <a:gd name="connsiteY167" fmla="*/ 1816331 h 1967023"/>
                          <a:gd name="connsiteX168" fmla="*/ 328353 w 3704546"/>
                          <a:gd name="connsiteY168" fmla="*/ 1853738 h 1967023"/>
                          <a:gd name="connsiteX169" fmla="*/ 324196 w 3704546"/>
                          <a:gd name="connsiteY169" fmla="*/ 1870363 h 1967023"/>
                          <a:gd name="connsiteX170" fmla="*/ 311727 w 3704546"/>
                          <a:gd name="connsiteY170" fmla="*/ 1886989 h 1967023"/>
                          <a:gd name="connsiteX171" fmla="*/ 266007 w 3704546"/>
                          <a:gd name="connsiteY171" fmla="*/ 1903614 h 1967023"/>
                          <a:gd name="connsiteX172" fmla="*/ 211974 w 3704546"/>
                          <a:gd name="connsiteY172" fmla="*/ 1911927 h 1967023"/>
                          <a:gd name="connsiteX173" fmla="*/ 199505 w 3704546"/>
                          <a:gd name="connsiteY173" fmla="*/ 1920240 h 1967023"/>
                          <a:gd name="connsiteX174" fmla="*/ 170411 w 3704546"/>
                          <a:gd name="connsiteY174" fmla="*/ 1949334 h 1967023"/>
                          <a:gd name="connsiteX175" fmla="*/ 153785 w 3704546"/>
                          <a:gd name="connsiteY175" fmla="*/ 1957647 h 1967023"/>
                          <a:gd name="connsiteX176" fmla="*/ 133004 w 3704546"/>
                          <a:gd name="connsiteY176" fmla="*/ 1965960 h 1967023"/>
                          <a:gd name="connsiteX177" fmla="*/ 0 w 3704546"/>
                          <a:gd name="connsiteY177" fmla="*/ 1965960 h 1967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Lst>
                        <a:rect l="l" t="t" r="r" b="b"/>
                        <a:pathLst>
                          <a:path w="3704546" h="1967023">
                            <a:moveTo>
                              <a:pt x="3138054" y="0"/>
                            </a:moveTo>
                            <a:cubicBezTo>
                              <a:pt x="3073084" y="38983"/>
                              <a:pt x="3150703" y="-12647"/>
                              <a:pt x="3108960" y="29094"/>
                            </a:cubicBezTo>
                            <a:cubicBezTo>
                              <a:pt x="3104579" y="33475"/>
                              <a:pt x="3097647" y="34219"/>
                              <a:pt x="3092334" y="37407"/>
                            </a:cubicBezTo>
                            <a:cubicBezTo>
                              <a:pt x="3073261" y="48850"/>
                              <a:pt x="3061112" y="61750"/>
                              <a:pt x="3038302" y="66502"/>
                            </a:cubicBezTo>
                            <a:cubicBezTo>
                              <a:pt x="3015085" y="71339"/>
                              <a:pt x="2991197" y="72043"/>
                              <a:pt x="2967644" y="74814"/>
                            </a:cubicBezTo>
                            <a:cubicBezTo>
                              <a:pt x="2963487" y="77585"/>
                              <a:pt x="2958295" y="79226"/>
                              <a:pt x="2955174" y="83127"/>
                            </a:cubicBezTo>
                            <a:cubicBezTo>
                              <a:pt x="2952437" y="86548"/>
                              <a:pt x="2951018" y="91215"/>
                              <a:pt x="2951018" y="95596"/>
                            </a:cubicBezTo>
                            <a:cubicBezTo>
                              <a:pt x="2951018" y="112809"/>
                              <a:pt x="2951114" y="128943"/>
                              <a:pt x="2963487" y="141316"/>
                            </a:cubicBezTo>
                            <a:cubicBezTo>
                              <a:pt x="2967019" y="144848"/>
                              <a:pt x="2971800" y="146858"/>
                              <a:pt x="2975956" y="149629"/>
                            </a:cubicBezTo>
                            <a:cubicBezTo>
                              <a:pt x="2999880" y="197474"/>
                              <a:pt x="2960698" y="124667"/>
                              <a:pt x="3009207" y="187036"/>
                            </a:cubicBezTo>
                            <a:cubicBezTo>
                              <a:pt x="3012714" y="191545"/>
                              <a:pt x="3011795" y="198169"/>
                              <a:pt x="3013364" y="203662"/>
                            </a:cubicBezTo>
                            <a:cubicBezTo>
                              <a:pt x="3020056" y="227085"/>
                              <a:pt x="3014744" y="205034"/>
                              <a:pt x="3025833" y="232756"/>
                            </a:cubicBezTo>
                            <a:cubicBezTo>
                              <a:pt x="3029087" y="240892"/>
                              <a:pt x="3029637" y="250180"/>
                              <a:pt x="3034145" y="257694"/>
                            </a:cubicBezTo>
                            <a:cubicBezTo>
                              <a:pt x="3044138" y="274349"/>
                              <a:pt x="3050728" y="272205"/>
                              <a:pt x="3063240" y="282632"/>
                            </a:cubicBezTo>
                            <a:cubicBezTo>
                              <a:pt x="3067756" y="286395"/>
                              <a:pt x="3072182" y="290399"/>
                              <a:pt x="3075709" y="295102"/>
                            </a:cubicBezTo>
                            <a:cubicBezTo>
                              <a:pt x="3080556" y="301565"/>
                              <a:pt x="3082858" y="309804"/>
                              <a:pt x="3088178" y="315883"/>
                            </a:cubicBezTo>
                            <a:cubicBezTo>
                              <a:pt x="3092740" y="321096"/>
                              <a:pt x="3099906" y="323454"/>
                              <a:pt x="3104804" y="328352"/>
                            </a:cubicBezTo>
                            <a:cubicBezTo>
                              <a:pt x="3109702" y="333250"/>
                              <a:pt x="3112711" y="339765"/>
                              <a:pt x="3117273" y="344978"/>
                            </a:cubicBezTo>
                            <a:cubicBezTo>
                              <a:pt x="3131382" y="361103"/>
                              <a:pt x="3131232" y="359826"/>
                              <a:pt x="3146367" y="369916"/>
                            </a:cubicBezTo>
                            <a:cubicBezTo>
                              <a:pt x="3154450" y="394161"/>
                              <a:pt x="3143510" y="373033"/>
                              <a:pt x="3167149" y="386542"/>
                            </a:cubicBezTo>
                            <a:cubicBezTo>
                              <a:pt x="3178740" y="393166"/>
                              <a:pt x="3180106" y="402090"/>
                              <a:pt x="3187931" y="411480"/>
                            </a:cubicBezTo>
                            <a:cubicBezTo>
                              <a:pt x="3204295" y="431117"/>
                              <a:pt x="3197857" y="418924"/>
                              <a:pt x="3221182" y="436418"/>
                            </a:cubicBezTo>
                            <a:cubicBezTo>
                              <a:pt x="3225884" y="439945"/>
                              <a:pt x="3229495" y="444731"/>
                              <a:pt x="3233651" y="448887"/>
                            </a:cubicBezTo>
                            <a:cubicBezTo>
                              <a:pt x="3237682" y="460982"/>
                              <a:pt x="3247283" y="491747"/>
                              <a:pt x="3254433" y="494607"/>
                            </a:cubicBezTo>
                            <a:lnTo>
                              <a:pt x="3275214" y="502920"/>
                            </a:lnTo>
                            <a:cubicBezTo>
                              <a:pt x="3279371" y="507076"/>
                              <a:pt x="3281809" y="515211"/>
                              <a:pt x="3287684" y="515389"/>
                            </a:cubicBezTo>
                            <a:cubicBezTo>
                              <a:pt x="3329320" y="516651"/>
                              <a:pt x="3371021" y="512089"/>
                              <a:pt x="3412374" y="507076"/>
                            </a:cubicBezTo>
                            <a:cubicBezTo>
                              <a:pt x="3418436" y="506341"/>
                              <a:pt x="3434606" y="489543"/>
                              <a:pt x="3437313" y="486294"/>
                            </a:cubicBezTo>
                            <a:cubicBezTo>
                              <a:pt x="3449056" y="472202"/>
                              <a:pt x="3443168" y="476790"/>
                              <a:pt x="3449782" y="461356"/>
                            </a:cubicBezTo>
                            <a:cubicBezTo>
                              <a:pt x="3452223" y="455661"/>
                              <a:pt x="3455653" y="450426"/>
                              <a:pt x="3458094" y="444731"/>
                            </a:cubicBezTo>
                            <a:cubicBezTo>
                              <a:pt x="3468153" y="421261"/>
                              <a:pt x="3455849" y="443790"/>
                              <a:pt x="3466407" y="415636"/>
                            </a:cubicBezTo>
                            <a:cubicBezTo>
                              <a:pt x="3468582" y="409835"/>
                              <a:pt x="3472279" y="404706"/>
                              <a:pt x="3474720" y="399011"/>
                            </a:cubicBezTo>
                            <a:cubicBezTo>
                              <a:pt x="3476446" y="394984"/>
                              <a:pt x="3477672" y="390755"/>
                              <a:pt x="3478876" y="386542"/>
                            </a:cubicBezTo>
                            <a:cubicBezTo>
                              <a:pt x="3480445" y="381049"/>
                              <a:pt x="3479315" y="374253"/>
                              <a:pt x="3483033" y="369916"/>
                            </a:cubicBezTo>
                            <a:cubicBezTo>
                              <a:pt x="3488290" y="363782"/>
                              <a:pt x="3496964" y="361728"/>
                              <a:pt x="3503814" y="357447"/>
                            </a:cubicBezTo>
                            <a:cubicBezTo>
                              <a:pt x="3508050" y="354799"/>
                              <a:pt x="3511692" y="351102"/>
                              <a:pt x="3516284" y="349134"/>
                            </a:cubicBezTo>
                            <a:cubicBezTo>
                              <a:pt x="3524175" y="345752"/>
                              <a:pt x="3552222" y="341759"/>
                              <a:pt x="3557847" y="340822"/>
                            </a:cubicBezTo>
                            <a:cubicBezTo>
                              <a:pt x="3562003" y="338051"/>
                              <a:pt x="3565371" y="333216"/>
                              <a:pt x="3570316" y="332509"/>
                            </a:cubicBezTo>
                            <a:cubicBezTo>
                              <a:pt x="3575971" y="331701"/>
                              <a:pt x="3586003" y="331030"/>
                              <a:pt x="3586942" y="336665"/>
                            </a:cubicBezTo>
                            <a:cubicBezTo>
                              <a:pt x="3593807" y="377856"/>
                              <a:pt x="3588151" y="391224"/>
                              <a:pt x="3578629" y="419792"/>
                            </a:cubicBezTo>
                            <a:cubicBezTo>
                              <a:pt x="3586942" y="421178"/>
                              <a:pt x="3595495" y="421527"/>
                              <a:pt x="3603567" y="423949"/>
                            </a:cubicBezTo>
                            <a:cubicBezTo>
                              <a:pt x="3645939" y="436661"/>
                              <a:pt x="3587012" y="430741"/>
                              <a:pt x="3649287" y="440574"/>
                            </a:cubicBezTo>
                            <a:cubicBezTo>
                              <a:pt x="3665766" y="443176"/>
                              <a:pt x="3682538" y="443345"/>
                              <a:pt x="3699164" y="444731"/>
                            </a:cubicBezTo>
                            <a:cubicBezTo>
                              <a:pt x="3706522" y="525675"/>
                              <a:pt x="3706156" y="501097"/>
                              <a:pt x="3699164" y="623454"/>
                            </a:cubicBezTo>
                            <a:cubicBezTo>
                              <a:pt x="3698914" y="627828"/>
                              <a:pt x="3697744" y="632502"/>
                              <a:pt x="3695007" y="635923"/>
                            </a:cubicBezTo>
                            <a:cubicBezTo>
                              <a:pt x="3691886" y="639824"/>
                              <a:pt x="3686875" y="641758"/>
                              <a:pt x="3682538" y="644236"/>
                            </a:cubicBezTo>
                            <a:cubicBezTo>
                              <a:pt x="3665633" y="653897"/>
                              <a:pt x="3667472" y="652159"/>
                              <a:pt x="3649287" y="656705"/>
                            </a:cubicBezTo>
                            <a:cubicBezTo>
                              <a:pt x="3645131" y="660861"/>
                              <a:pt x="3641242" y="665303"/>
                              <a:pt x="3636818" y="669174"/>
                            </a:cubicBezTo>
                            <a:cubicBezTo>
                              <a:pt x="3630142" y="675016"/>
                              <a:pt x="3621809" y="679064"/>
                              <a:pt x="3616036" y="685800"/>
                            </a:cubicBezTo>
                            <a:cubicBezTo>
                              <a:pt x="3613185" y="689126"/>
                              <a:pt x="3613839" y="694350"/>
                              <a:pt x="3611880" y="698269"/>
                            </a:cubicBezTo>
                            <a:cubicBezTo>
                              <a:pt x="3609646" y="702737"/>
                              <a:pt x="3605993" y="706371"/>
                              <a:pt x="3603567" y="710738"/>
                            </a:cubicBezTo>
                            <a:cubicBezTo>
                              <a:pt x="3599053" y="718862"/>
                              <a:pt x="3596674" y="728241"/>
                              <a:pt x="3591098" y="735676"/>
                            </a:cubicBezTo>
                            <a:cubicBezTo>
                              <a:pt x="3584044" y="745081"/>
                              <a:pt x="3566160" y="760614"/>
                              <a:pt x="3566160" y="760614"/>
                            </a:cubicBezTo>
                            <a:cubicBezTo>
                              <a:pt x="3563389" y="767541"/>
                              <a:pt x="3561420" y="774846"/>
                              <a:pt x="3557847" y="781396"/>
                            </a:cubicBezTo>
                            <a:cubicBezTo>
                              <a:pt x="3550831" y="794258"/>
                              <a:pt x="3537337" y="813859"/>
                              <a:pt x="3524596" y="822960"/>
                            </a:cubicBezTo>
                            <a:cubicBezTo>
                              <a:pt x="3521031" y="825506"/>
                              <a:pt x="3516283" y="825731"/>
                              <a:pt x="3512127" y="827116"/>
                            </a:cubicBezTo>
                            <a:cubicBezTo>
                              <a:pt x="3506585" y="831272"/>
                              <a:pt x="3501139" y="835559"/>
                              <a:pt x="3495502" y="839585"/>
                            </a:cubicBezTo>
                            <a:cubicBezTo>
                              <a:pt x="3491437" y="842489"/>
                              <a:pt x="3486826" y="844647"/>
                              <a:pt x="3483033" y="847898"/>
                            </a:cubicBezTo>
                            <a:cubicBezTo>
                              <a:pt x="3477082" y="852998"/>
                              <a:pt x="3472928" y="860176"/>
                              <a:pt x="3466407" y="864523"/>
                            </a:cubicBezTo>
                            <a:cubicBezTo>
                              <a:pt x="3456096" y="871397"/>
                              <a:pt x="3443467" y="874275"/>
                              <a:pt x="3433156" y="881149"/>
                            </a:cubicBezTo>
                            <a:cubicBezTo>
                              <a:pt x="3422818" y="888041"/>
                              <a:pt x="3416118" y="893253"/>
                              <a:pt x="3404062" y="897774"/>
                            </a:cubicBezTo>
                            <a:cubicBezTo>
                              <a:pt x="3398713" y="899780"/>
                              <a:pt x="3392978" y="900545"/>
                              <a:pt x="3387436" y="901931"/>
                            </a:cubicBezTo>
                            <a:cubicBezTo>
                              <a:pt x="3384665" y="906087"/>
                              <a:pt x="3383189" y="911497"/>
                              <a:pt x="3379124" y="914400"/>
                            </a:cubicBezTo>
                            <a:cubicBezTo>
                              <a:pt x="3373053" y="918736"/>
                              <a:pt x="3365160" y="919682"/>
                              <a:pt x="3358342" y="922712"/>
                            </a:cubicBezTo>
                            <a:cubicBezTo>
                              <a:pt x="3315175" y="941896"/>
                              <a:pt x="3368608" y="929443"/>
                              <a:pt x="3271058" y="935182"/>
                            </a:cubicBezTo>
                            <a:cubicBezTo>
                              <a:pt x="3259974" y="937953"/>
                              <a:pt x="3248544" y="939590"/>
                              <a:pt x="3237807" y="943494"/>
                            </a:cubicBezTo>
                            <a:cubicBezTo>
                              <a:pt x="3233112" y="945201"/>
                              <a:pt x="3229378" y="948869"/>
                              <a:pt x="3225338" y="951807"/>
                            </a:cubicBezTo>
                            <a:cubicBezTo>
                              <a:pt x="3214133" y="959956"/>
                              <a:pt x="3205230" y="972363"/>
                              <a:pt x="3192087" y="976745"/>
                            </a:cubicBezTo>
                            <a:cubicBezTo>
                              <a:pt x="3174199" y="982709"/>
                              <a:pt x="3183868" y="979839"/>
                              <a:pt x="3162993" y="985058"/>
                            </a:cubicBezTo>
                            <a:cubicBezTo>
                              <a:pt x="3147007" y="995716"/>
                              <a:pt x="3130852" y="1006551"/>
                              <a:pt x="3113116" y="1014152"/>
                            </a:cubicBezTo>
                            <a:cubicBezTo>
                              <a:pt x="3109089" y="1015878"/>
                              <a:pt x="3104803" y="1016923"/>
                              <a:pt x="3100647" y="1018309"/>
                            </a:cubicBezTo>
                            <a:cubicBezTo>
                              <a:pt x="3097876" y="1022465"/>
                              <a:pt x="3095866" y="1027246"/>
                              <a:pt x="3092334" y="1030778"/>
                            </a:cubicBezTo>
                            <a:cubicBezTo>
                              <a:pt x="3069255" y="1053857"/>
                              <a:pt x="3015577" y="1042305"/>
                              <a:pt x="2996738" y="1043247"/>
                            </a:cubicBezTo>
                            <a:cubicBezTo>
                              <a:pt x="2989811" y="1044632"/>
                              <a:pt x="2983011" y="1047774"/>
                              <a:pt x="2975956" y="1047403"/>
                            </a:cubicBezTo>
                            <a:cubicBezTo>
                              <a:pt x="2950669" y="1046072"/>
                              <a:pt x="2922595" y="1040057"/>
                              <a:pt x="2896985" y="1034934"/>
                            </a:cubicBezTo>
                            <a:cubicBezTo>
                              <a:pt x="2883291" y="1039499"/>
                              <a:pt x="2881776" y="1037939"/>
                              <a:pt x="2872047" y="1051560"/>
                            </a:cubicBezTo>
                            <a:cubicBezTo>
                              <a:pt x="2868446" y="1056602"/>
                              <a:pt x="2867335" y="1063143"/>
                              <a:pt x="2863734" y="1068185"/>
                            </a:cubicBezTo>
                            <a:cubicBezTo>
                              <a:pt x="2860700" y="1072433"/>
                              <a:pt x="2845136" y="1087382"/>
                              <a:pt x="2838796" y="1088967"/>
                            </a:cubicBezTo>
                            <a:cubicBezTo>
                              <a:pt x="2826625" y="1092010"/>
                              <a:pt x="2813858" y="1091738"/>
                              <a:pt x="2801389" y="1093123"/>
                            </a:cubicBezTo>
                            <a:cubicBezTo>
                              <a:pt x="2798618" y="1098665"/>
                              <a:pt x="2797457" y="1105368"/>
                              <a:pt x="2793076" y="1109749"/>
                            </a:cubicBezTo>
                            <a:cubicBezTo>
                              <a:pt x="2786959" y="1115866"/>
                              <a:pt x="2756385" y="1124750"/>
                              <a:pt x="2751513" y="1126374"/>
                            </a:cubicBezTo>
                            <a:cubicBezTo>
                              <a:pt x="2747357" y="1129145"/>
                              <a:pt x="2742803" y="1131398"/>
                              <a:pt x="2739044" y="1134687"/>
                            </a:cubicBezTo>
                            <a:cubicBezTo>
                              <a:pt x="2731671" y="1141138"/>
                              <a:pt x="2726413" y="1150035"/>
                              <a:pt x="2718262" y="1155469"/>
                            </a:cubicBezTo>
                            <a:cubicBezTo>
                              <a:pt x="2713509" y="1158638"/>
                              <a:pt x="2707178" y="1158240"/>
                              <a:pt x="2701636" y="1159625"/>
                            </a:cubicBezTo>
                            <a:lnTo>
                              <a:pt x="2676698" y="1184563"/>
                            </a:lnTo>
                            <a:cubicBezTo>
                              <a:pt x="2671156" y="1190105"/>
                              <a:pt x="2667083" y="1197684"/>
                              <a:pt x="2660073" y="1201189"/>
                            </a:cubicBezTo>
                            <a:cubicBezTo>
                              <a:pt x="2648989" y="1206731"/>
                              <a:pt x="2637654" y="1211796"/>
                              <a:pt x="2626822" y="1217814"/>
                            </a:cubicBezTo>
                            <a:cubicBezTo>
                              <a:pt x="2614486" y="1224667"/>
                              <a:pt x="2578312" y="1248679"/>
                              <a:pt x="2560320" y="1255222"/>
                            </a:cubicBezTo>
                            <a:cubicBezTo>
                              <a:pt x="2553681" y="1257636"/>
                              <a:pt x="2546465" y="1257993"/>
                              <a:pt x="2539538" y="1259378"/>
                            </a:cubicBezTo>
                            <a:cubicBezTo>
                              <a:pt x="2532611" y="1263534"/>
                              <a:pt x="2525607" y="1267565"/>
                              <a:pt x="2518756" y="1271847"/>
                            </a:cubicBezTo>
                            <a:cubicBezTo>
                              <a:pt x="2514520" y="1274495"/>
                              <a:pt x="2509819" y="1276628"/>
                              <a:pt x="2506287" y="1280160"/>
                            </a:cubicBezTo>
                            <a:cubicBezTo>
                              <a:pt x="2501389" y="1285058"/>
                              <a:pt x="2499227" y="1292458"/>
                              <a:pt x="2493818" y="1296785"/>
                            </a:cubicBezTo>
                            <a:cubicBezTo>
                              <a:pt x="2478215" y="1309267"/>
                              <a:pt x="2459927" y="1318048"/>
                              <a:pt x="2443942" y="1330036"/>
                            </a:cubicBezTo>
                            <a:lnTo>
                              <a:pt x="2427316" y="1342505"/>
                            </a:lnTo>
                            <a:cubicBezTo>
                              <a:pt x="2425931" y="1346661"/>
                              <a:pt x="2425334" y="1351170"/>
                              <a:pt x="2423160" y="1354974"/>
                            </a:cubicBezTo>
                            <a:cubicBezTo>
                              <a:pt x="2419723" y="1360989"/>
                              <a:pt x="2413505" y="1365270"/>
                              <a:pt x="2410691" y="1371600"/>
                            </a:cubicBezTo>
                            <a:cubicBezTo>
                              <a:pt x="2407378" y="1379054"/>
                              <a:pt x="2402612" y="1423761"/>
                              <a:pt x="2402378" y="1425632"/>
                            </a:cubicBezTo>
                            <a:cubicBezTo>
                              <a:pt x="2403763" y="1447799"/>
                              <a:pt x="2404209" y="1470045"/>
                              <a:pt x="2406534" y="1492134"/>
                            </a:cubicBezTo>
                            <a:cubicBezTo>
                              <a:pt x="2406993" y="1496491"/>
                              <a:pt x="2409153" y="1500501"/>
                              <a:pt x="2410691" y="1504603"/>
                            </a:cubicBezTo>
                            <a:cubicBezTo>
                              <a:pt x="2413311" y="1511589"/>
                              <a:pt x="2416233" y="1518458"/>
                              <a:pt x="2419004" y="1525385"/>
                            </a:cubicBezTo>
                            <a:cubicBezTo>
                              <a:pt x="2417618" y="1536469"/>
                              <a:pt x="2419384" y="1548429"/>
                              <a:pt x="2414847" y="1558636"/>
                            </a:cubicBezTo>
                            <a:cubicBezTo>
                              <a:pt x="2413068" y="1562639"/>
                              <a:pt x="2406297" y="1560833"/>
                              <a:pt x="2402378" y="1562792"/>
                            </a:cubicBezTo>
                            <a:cubicBezTo>
                              <a:pt x="2372133" y="1577915"/>
                              <a:pt x="2413730" y="1567701"/>
                              <a:pt x="2360814" y="1575262"/>
                            </a:cubicBezTo>
                            <a:cubicBezTo>
                              <a:pt x="2340222" y="1616447"/>
                              <a:pt x="2353865" y="1600771"/>
                              <a:pt x="2323407" y="1625138"/>
                            </a:cubicBezTo>
                            <a:cubicBezTo>
                              <a:pt x="2320636" y="1630680"/>
                              <a:pt x="2319854" y="1637796"/>
                              <a:pt x="2315094" y="1641763"/>
                            </a:cubicBezTo>
                            <a:cubicBezTo>
                              <a:pt x="2310706" y="1645420"/>
                              <a:pt x="2304070" y="1644800"/>
                              <a:pt x="2298469" y="1645920"/>
                            </a:cubicBezTo>
                            <a:cubicBezTo>
                              <a:pt x="2290205" y="1647573"/>
                              <a:pt x="2281844" y="1648691"/>
                              <a:pt x="2273531" y="1650076"/>
                            </a:cubicBezTo>
                            <a:cubicBezTo>
                              <a:pt x="2265218" y="1652847"/>
                              <a:pt x="2257094" y="1656264"/>
                              <a:pt x="2248593" y="1658389"/>
                            </a:cubicBezTo>
                            <a:cubicBezTo>
                              <a:pt x="2210493" y="1667914"/>
                              <a:pt x="2237109" y="1657365"/>
                              <a:pt x="2202873" y="1666702"/>
                            </a:cubicBezTo>
                            <a:cubicBezTo>
                              <a:pt x="2190935" y="1669958"/>
                              <a:pt x="2168974" y="1678073"/>
                              <a:pt x="2157153" y="1683327"/>
                            </a:cubicBezTo>
                            <a:cubicBezTo>
                              <a:pt x="2126344" y="1697021"/>
                              <a:pt x="2153663" y="1687262"/>
                              <a:pt x="2128058" y="1695796"/>
                            </a:cubicBezTo>
                            <a:cubicBezTo>
                              <a:pt x="2123902" y="1698567"/>
                              <a:pt x="2119926" y="1701631"/>
                              <a:pt x="2115589" y="1704109"/>
                            </a:cubicBezTo>
                            <a:cubicBezTo>
                              <a:pt x="2105445" y="1709906"/>
                              <a:pt x="2088876" y="1717169"/>
                              <a:pt x="2078182" y="1720734"/>
                            </a:cubicBezTo>
                            <a:cubicBezTo>
                              <a:pt x="2072763" y="1722540"/>
                              <a:pt x="2067049" y="1723322"/>
                              <a:pt x="2061556" y="1724891"/>
                            </a:cubicBezTo>
                            <a:cubicBezTo>
                              <a:pt x="2031744" y="1733409"/>
                              <a:pt x="2070541" y="1724757"/>
                              <a:pt x="2028305" y="1733203"/>
                            </a:cubicBezTo>
                            <a:cubicBezTo>
                              <a:pt x="1992895" y="1754450"/>
                              <a:pt x="2018402" y="1735112"/>
                              <a:pt x="1999211" y="1758142"/>
                            </a:cubicBezTo>
                            <a:cubicBezTo>
                              <a:pt x="1995448" y="1762658"/>
                              <a:pt x="1989898" y="1765652"/>
                              <a:pt x="1986742" y="1770611"/>
                            </a:cubicBezTo>
                            <a:cubicBezTo>
                              <a:pt x="1962561" y="1808609"/>
                              <a:pt x="1981440" y="1796531"/>
                              <a:pt x="1953491" y="1820487"/>
                            </a:cubicBezTo>
                            <a:cubicBezTo>
                              <a:pt x="1949698" y="1823738"/>
                              <a:pt x="1945613" y="1826832"/>
                              <a:pt x="1941022" y="1828800"/>
                            </a:cubicBezTo>
                            <a:cubicBezTo>
                              <a:pt x="1922366" y="1836795"/>
                              <a:pt x="1863826" y="1836994"/>
                              <a:pt x="1862051" y="1837112"/>
                            </a:cubicBezTo>
                            <a:cubicBezTo>
                              <a:pt x="1856509" y="1839883"/>
                              <a:pt x="1851303" y="1843465"/>
                              <a:pt x="1845425" y="1845425"/>
                            </a:cubicBezTo>
                            <a:cubicBezTo>
                              <a:pt x="1838723" y="1847659"/>
                              <a:pt x="1830777" y="1846077"/>
                              <a:pt x="1824644" y="1849582"/>
                            </a:cubicBezTo>
                            <a:cubicBezTo>
                              <a:pt x="1820307" y="1852060"/>
                              <a:pt x="1819863" y="1858519"/>
                              <a:pt x="1816331" y="1862051"/>
                            </a:cubicBezTo>
                            <a:cubicBezTo>
                              <a:pt x="1812799" y="1865583"/>
                              <a:pt x="1807927" y="1867460"/>
                              <a:pt x="1803862" y="1870363"/>
                            </a:cubicBezTo>
                            <a:cubicBezTo>
                              <a:pt x="1798225" y="1874389"/>
                              <a:pt x="1792778" y="1878676"/>
                              <a:pt x="1787236" y="1882832"/>
                            </a:cubicBezTo>
                            <a:cubicBezTo>
                              <a:pt x="1778923" y="1881447"/>
                              <a:pt x="1769524" y="1883012"/>
                              <a:pt x="1762298" y="1878676"/>
                            </a:cubicBezTo>
                            <a:cubicBezTo>
                              <a:pt x="1754691" y="1874112"/>
                              <a:pt x="1751946" y="1864167"/>
                              <a:pt x="1745673" y="1857894"/>
                            </a:cubicBezTo>
                            <a:cubicBezTo>
                              <a:pt x="1735655" y="1847876"/>
                              <a:pt x="1716951" y="1835221"/>
                              <a:pt x="1704109" y="1828800"/>
                            </a:cubicBezTo>
                            <a:cubicBezTo>
                              <a:pt x="1697436" y="1825463"/>
                              <a:pt x="1690254" y="1823258"/>
                              <a:pt x="1683327" y="1820487"/>
                            </a:cubicBezTo>
                            <a:cubicBezTo>
                              <a:pt x="1664501" y="1801661"/>
                              <a:pt x="1677226" y="1809554"/>
                              <a:pt x="1645920" y="1803862"/>
                            </a:cubicBezTo>
                            <a:cubicBezTo>
                              <a:pt x="1638969" y="1802598"/>
                              <a:pt x="1632132" y="1800704"/>
                              <a:pt x="1625138" y="1799705"/>
                            </a:cubicBezTo>
                            <a:cubicBezTo>
                              <a:pt x="1574183" y="1792425"/>
                              <a:pt x="1536248" y="1793569"/>
                              <a:pt x="1479665" y="1791392"/>
                            </a:cubicBezTo>
                            <a:cubicBezTo>
                              <a:pt x="1476894" y="1784465"/>
                              <a:pt x="1473712" y="1777689"/>
                              <a:pt x="1471353" y="1770611"/>
                            </a:cubicBezTo>
                            <a:cubicBezTo>
                              <a:pt x="1467875" y="1760177"/>
                              <a:pt x="1467384" y="1745860"/>
                              <a:pt x="1458884" y="1737360"/>
                            </a:cubicBezTo>
                            <a:cubicBezTo>
                              <a:pt x="1455786" y="1734262"/>
                              <a:pt x="1450333" y="1735162"/>
                              <a:pt x="1446414" y="1733203"/>
                            </a:cubicBezTo>
                            <a:cubicBezTo>
                              <a:pt x="1441946" y="1730969"/>
                              <a:pt x="1438413" y="1727125"/>
                              <a:pt x="1433945" y="1724891"/>
                            </a:cubicBezTo>
                            <a:cubicBezTo>
                              <a:pt x="1427272" y="1721554"/>
                              <a:pt x="1420091" y="1719349"/>
                              <a:pt x="1413164" y="1716578"/>
                            </a:cubicBezTo>
                            <a:cubicBezTo>
                              <a:pt x="1397904" y="1717476"/>
                              <a:pt x="1329837" y="1720252"/>
                              <a:pt x="1305098" y="1724891"/>
                            </a:cubicBezTo>
                            <a:cubicBezTo>
                              <a:pt x="1286779" y="1728326"/>
                              <a:pt x="1274746" y="1732734"/>
                              <a:pt x="1259378" y="1741516"/>
                            </a:cubicBezTo>
                            <a:cubicBezTo>
                              <a:pt x="1255041" y="1743994"/>
                              <a:pt x="1251694" y="1748394"/>
                              <a:pt x="1246909" y="1749829"/>
                            </a:cubicBezTo>
                            <a:cubicBezTo>
                              <a:pt x="1237525" y="1752644"/>
                              <a:pt x="1227512" y="1752600"/>
                              <a:pt x="1217814" y="1753985"/>
                            </a:cubicBezTo>
                            <a:cubicBezTo>
                              <a:pt x="1203960" y="1751214"/>
                              <a:pt x="1184728" y="1756975"/>
                              <a:pt x="1176251" y="1745672"/>
                            </a:cubicBezTo>
                            <a:cubicBezTo>
                              <a:pt x="1172095" y="1740130"/>
                              <a:pt x="1168680" y="1733945"/>
                              <a:pt x="1163782" y="1729047"/>
                            </a:cubicBezTo>
                            <a:cubicBezTo>
                              <a:pt x="1158884" y="1724149"/>
                              <a:pt x="1153096" y="1720142"/>
                              <a:pt x="1147156" y="1716578"/>
                            </a:cubicBezTo>
                            <a:cubicBezTo>
                              <a:pt x="1129122" y="1705758"/>
                              <a:pt x="1125933" y="1705347"/>
                              <a:pt x="1109749" y="1699952"/>
                            </a:cubicBezTo>
                            <a:cubicBezTo>
                              <a:pt x="1093933" y="1701270"/>
                              <a:pt x="1059851" y="1697894"/>
                              <a:pt x="1043247" y="1712422"/>
                            </a:cubicBezTo>
                            <a:cubicBezTo>
                              <a:pt x="1036571" y="1718263"/>
                              <a:pt x="1034946" y="1730136"/>
                              <a:pt x="1026622" y="1733203"/>
                            </a:cubicBezTo>
                            <a:cubicBezTo>
                              <a:pt x="998420" y="1743593"/>
                              <a:pt x="865084" y="1745331"/>
                              <a:pt x="856211" y="1745672"/>
                            </a:cubicBezTo>
                            <a:cubicBezTo>
                              <a:pt x="858982" y="1756756"/>
                              <a:pt x="860620" y="1768186"/>
                              <a:pt x="864524" y="1778923"/>
                            </a:cubicBezTo>
                            <a:cubicBezTo>
                              <a:pt x="866231" y="1783617"/>
                              <a:pt x="870868" y="1786801"/>
                              <a:pt x="872836" y="1791392"/>
                            </a:cubicBezTo>
                            <a:cubicBezTo>
                              <a:pt x="875086" y="1796643"/>
                              <a:pt x="874987" y="1802669"/>
                              <a:pt x="876993" y="1808018"/>
                            </a:cubicBezTo>
                            <a:cubicBezTo>
                              <a:pt x="879168" y="1813819"/>
                              <a:pt x="882534" y="1819101"/>
                              <a:pt x="885305" y="1824643"/>
                            </a:cubicBezTo>
                            <a:cubicBezTo>
                              <a:pt x="883920" y="1846810"/>
                              <a:pt x="888173" y="1870074"/>
                              <a:pt x="881149" y="1891145"/>
                            </a:cubicBezTo>
                            <a:cubicBezTo>
                              <a:pt x="878790" y="1898223"/>
                              <a:pt x="867820" y="1899103"/>
                              <a:pt x="860367" y="1899458"/>
                            </a:cubicBezTo>
                            <a:cubicBezTo>
                              <a:pt x="838182" y="1900515"/>
                              <a:pt x="816032" y="1896687"/>
                              <a:pt x="793865" y="1895302"/>
                            </a:cubicBezTo>
                            <a:cubicBezTo>
                              <a:pt x="789709" y="1892531"/>
                              <a:pt x="785392" y="1889986"/>
                              <a:pt x="781396" y="1886989"/>
                            </a:cubicBezTo>
                            <a:cubicBezTo>
                              <a:pt x="764032" y="1873966"/>
                              <a:pt x="739469" y="1852612"/>
                              <a:pt x="719051" y="1841269"/>
                            </a:cubicBezTo>
                            <a:cubicBezTo>
                              <a:pt x="713580" y="1838229"/>
                              <a:pt x="694642" y="1834362"/>
                              <a:pt x="689956" y="1832956"/>
                            </a:cubicBezTo>
                            <a:cubicBezTo>
                              <a:pt x="675610" y="1828652"/>
                              <a:pt x="661210" y="1824341"/>
                              <a:pt x="648393" y="1816331"/>
                            </a:cubicBezTo>
                            <a:cubicBezTo>
                              <a:pt x="642519" y="1812660"/>
                              <a:pt x="637309" y="1808018"/>
                              <a:pt x="631767" y="1803862"/>
                            </a:cubicBezTo>
                            <a:cubicBezTo>
                              <a:pt x="620683" y="1805247"/>
                              <a:pt x="608094" y="1802271"/>
                              <a:pt x="598516" y="1808018"/>
                            </a:cubicBezTo>
                            <a:cubicBezTo>
                              <a:pt x="592118" y="1811857"/>
                              <a:pt x="596754" y="1825227"/>
                              <a:pt x="590204" y="1828800"/>
                            </a:cubicBezTo>
                            <a:cubicBezTo>
                              <a:pt x="579190" y="1834808"/>
                              <a:pt x="565265" y="1831571"/>
                              <a:pt x="552796" y="1832956"/>
                            </a:cubicBezTo>
                            <a:cubicBezTo>
                              <a:pt x="525087" y="1828800"/>
                              <a:pt x="496851" y="1827282"/>
                              <a:pt x="469669" y="1820487"/>
                            </a:cubicBezTo>
                            <a:cubicBezTo>
                              <a:pt x="457647" y="1817482"/>
                              <a:pt x="448527" y="1806494"/>
                              <a:pt x="436418" y="1803862"/>
                            </a:cubicBezTo>
                            <a:cubicBezTo>
                              <a:pt x="416066" y="1799438"/>
                              <a:pt x="394855" y="1801091"/>
                              <a:pt x="374073" y="1799705"/>
                            </a:cubicBezTo>
                            <a:cubicBezTo>
                              <a:pt x="365760" y="1801091"/>
                              <a:pt x="356672" y="1800093"/>
                              <a:pt x="349134" y="1803862"/>
                            </a:cubicBezTo>
                            <a:cubicBezTo>
                              <a:pt x="344666" y="1806096"/>
                              <a:pt x="342743" y="1811720"/>
                              <a:pt x="340822" y="1816331"/>
                            </a:cubicBezTo>
                            <a:cubicBezTo>
                              <a:pt x="335767" y="1828464"/>
                              <a:pt x="331541" y="1840987"/>
                              <a:pt x="328353" y="1853738"/>
                            </a:cubicBezTo>
                            <a:cubicBezTo>
                              <a:pt x="326967" y="1859280"/>
                              <a:pt x="326751" y="1865254"/>
                              <a:pt x="324196" y="1870363"/>
                            </a:cubicBezTo>
                            <a:cubicBezTo>
                              <a:pt x="321098" y="1876559"/>
                              <a:pt x="316625" y="1882090"/>
                              <a:pt x="311727" y="1886989"/>
                            </a:cubicBezTo>
                            <a:cubicBezTo>
                              <a:pt x="299994" y="1898722"/>
                              <a:pt x="281237" y="1900845"/>
                              <a:pt x="266007" y="1903614"/>
                            </a:cubicBezTo>
                            <a:cubicBezTo>
                              <a:pt x="244836" y="1907463"/>
                              <a:pt x="233799" y="1908810"/>
                              <a:pt x="211974" y="1911927"/>
                            </a:cubicBezTo>
                            <a:cubicBezTo>
                              <a:pt x="207818" y="1914698"/>
                              <a:pt x="203218" y="1916898"/>
                              <a:pt x="199505" y="1920240"/>
                            </a:cubicBezTo>
                            <a:cubicBezTo>
                              <a:pt x="189311" y="1929415"/>
                              <a:pt x="182678" y="1943200"/>
                              <a:pt x="170411" y="1949334"/>
                            </a:cubicBezTo>
                            <a:cubicBezTo>
                              <a:pt x="164869" y="1952105"/>
                              <a:pt x="159447" y="1955130"/>
                              <a:pt x="153785" y="1957647"/>
                            </a:cubicBezTo>
                            <a:cubicBezTo>
                              <a:pt x="146967" y="1960677"/>
                              <a:pt x="140454" y="1965557"/>
                              <a:pt x="133004" y="1965960"/>
                            </a:cubicBezTo>
                            <a:cubicBezTo>
                              <a:pt x="88734" y="1968353"/>
                              <a:pt x="44335" y="1965960"/>
                              <a:pt x="0" y="1965960"/>
                            </a:cubicBezTo>
                          </a:path>
                        </a:pathLst>
                      </a:cu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Freeform: Shape 17">
                <a:extLst>
                  <a:ext uri="{FF2B5EF4-FFF2-40B4-BE49-F238E27FC236}">
                    <a16:creationId xmlns:a16="http://schemas.microsoft.com/office/drawing/2014/main" id="{70CF8C9A-7422-6604-4DC5-EE6D7E58A3EB}"/>
                  </a:ext>
                </a:extLst>
              </p:cNvPr>
              <p:cNvSpPr/>
              <p:nvPr/>
            </p:nvSpPr>
            <p:spPr>
              <a:xfrm>
                <a:off x="3278342" y="1409007"/>
                <a:ext cx="2810731" cy="1591888"/>
              </a:xfrm>
              <a:custGeom>
                <a:avLst/>
                <a:gdLst>
                  <a:gd name="connsiteX0" fmla="*/ 2810731 w 2810731"/>
                  <a:gd name="connsiteY0" fmla="*/ 83128 h 1591888"/>
                  <a:gd name="connsiteX1" fmla="*/ 2719291 w 2810731"/>
                  <a:gd name="connsiteY1" fmla="*/ 87284 h 1591888"/>
                  <a:gd name="connsiteX2" fmla="*/ 2706822 w 2810731"/>
                  <a:gd name="connsiteY2" fmla="*/ 99753 h 1591888"/>
                  <a:gd name="connsiteX3" fmla="*/ 2690196 w 2810731"/>
                  <a:gd name="connsiteY3" fmla="*/ 103909 h 1591888"/>
                  <a:gd name="connsiteX4" fmla="*/ 2607069 w 2810731"/>
                  <a:gd name="connsiteY4" fmla="*/ 112222 h 1591888"/>
                  <a:gd name="connsiteX5" fmla="*/ 2586287 w 2810731"/>
                  <a:gd name="connsiteY5" fmla="*/ 116378 h 1591888"/>
                  <a:gd name="connsiteX6" fmla="*/ 2561349 w 2810731"/>
                  <a:gd name="connsiteY6" fmla="*/ 124691 h 1591888"/>
                  <a:gd name="connsiteX7" fmla="*/ 2553036 w 2810731"/>
                  <a:gd name="connsiteY7" fmla="*/ 141317 h 1591888"/>
                  <a:gd name="connsiteX8" fmla="*/ 2457440 w 2810731"/>
                  <a:gd name="connsiteY8" fmla="*/ 149629 h 1591888"/>
                  <a:gd name="connsiteX9" fmla="*/ 2428345 w 2810731"/>
                  <a:gd name="connsiteY9" fmla="*/ 133004 h 1591888"/>
                  <a:gd name="connsiteX10" fmla="*/ 2403407 w 2810731"/>
                  <a:gd name="connsiteY10" fmla="*/ 124691 h 1591888"/>
                  <a:gd name="connsiteX11" fmla="*/ 2370156 w 2810731"/>
                  <a:gd name="connsiteY11" fmla="*/ 128848 h 1591888"/>
                  <a:gd name="connsiteX12" fmla="*/ 2361843 w 2810731"/>
                  <a:gd name="connsiteY12" fmla="*/ 162098 h 1591888"/>
                  <a:gd name="connsiteX13" fmla="*/ 2345218 w 2810731"/>
                  <a:gd name="connsiteY13" fmla="*/ 195349 h 1591888"/>
                  <a:gd name="connsiteX14" fmla="*/ 2328593 w 2810731"/>
                  <a:gd name="connsiteY14" fmla="*/ 203662 h 1591888"/>
                  <a:gd name="connsiteX15" fmla="*/ 2316123 w 2810731"/>
                  <a:gd name="connsiteY15" fmla="*/ 216131 h 1591888"/>
                  <a:gd name="connsiteX16" fmla="*/ 2303654 w 2810731"/>
                  <a:gd name="connsiteY16" fmla="*/ 220288 h 1591888"/>
                  <a:gd name="connsiteX17" fmla="*/ 2282873 w 2810731"/>
                  <a:gd name="connsiteY17" fmla="*/ 228600 h 1591888"/>
                  <a:gd name="connsiteX18" fmla="*/ 2224683 w 2810731"/>
                  <a:gd name="connsiteY18" fmla="*/ 245226 h 1591888"/>
                  <a:gd name="connsiteX19" fmla="*/ 2183120 w 2810731"/>
                  <a:gd name="connsiteY19" fmla="*/ 241069 h 1591888"/>
                  <a:gd name="connsiteX20" fmla="*/ 2187276 w 2810731"/>
                  <a:gd name="connsiteY20" fmla="*/ 207818 h 1591888"/>
                  <a:gd name="connsiteX21" fmla="*/ 2191433 w 2810731"/>
                  <a:gd name="connsiteY21" fmla="*/ 182880 h 1591888"/>
                  <a:gd name="connsiteX22" fmla="*/ 2203902 w 2810731"/>
                  <a:gd name="connsiteY22" fmla="*/ 174568 h 1591888"/>
                  <a:gd name="connsiteX23" fmla="*/ 2220527 w 2810731"/>
                  <a:gd name="connsiteY23" fmla="*/ 145473 h 1591888"/>
                  <a:gd name="connsiteX24" fmla="*/ 2241309 w 2810731"/>
                  <a:gd name="connsiteY24" fmla="*/ 116378 h 1591888"/>
                  <a:gd name="connsiteX25" fmla="*/ 2245465 w 2810731"/>
                  <a:gd name="connsiteY25" fmla="*/ 99753 h 1591888"/>
                  <a:gd name="connsiteX26" fmla="*/ 2253778 w 2810731"/>
                  <a:gd name="connsiteY26" fmla="*/ 74815 h 1591888"/>
                  <a:gd name="connsiteX27" fmla="*/ 2257934 w 2810731"/>
                  <a:gd name="connsiteY27" fmla="*/ 58189 h 1591888"/>
                  <a:gd name="connsiteX28" fmla="*/ 2245465 w 2810731"/>
                  <a:gd name="connsiteY28" fmla="*/ 4157 h 1591888"/>
                  <a:gd name="connsiteX29" fmla="*/ 2232996 w 2810731"/>
                  <a:gd name="connsiteY29" fmla="*/ 0 h 1591888"/>
                  <a:gd name="connsiteX30" fmla="*/ 2187276 w 2810731"/>
                  <a:gd name="connsiteY30" fmla="*/ 4157 h 1591888"/>
                  <a:gd name="connsiteX31" fmla="*/ 2178963 w 2810731"/>
                  <a:gd name="connsiteY31" fmla="*/ 16626 h 1591888"/>
                  <a:gd name="connsiteX32" fmla="*/ 2158182 w 2810731"/>
                  <a:gd name="connsiteY32" fmla="*/ 24938 h 1591888"/>
                  <a:gd name="connsiteX33" fmla="*/ 2154025 w 2810731"/>
                  <a:gd name="connsiteY33" fmla="*/ 45720 h 1591888"/>
                  <a:gd name="connsiteX34" fmla="*/ 2137400 w 2810731"/>
                  <a:gd name="connsiteY34" fmla="*/ 70658 h 1591888"/>
                  <a:gd name="connsiteX35" fmla="*/ 2120774 w 2810731"/>
                  <a:gd name="connsiteY35" fmla="*/ 95597 h 1591888"/>
                  <a:gd name="connsiteX36" fmla="*/ 2099993 w 2810731"/>
                  <a:gd name="connsiteY36" fmla="*/ 116378 h 1591888"/>
                  <a:gd name="connsiteX37" fmla="*/ 2070898 w 2810731"/>
                  <a:gd name="connsiteY37" fmla="*/ 120535 h 1591888"/>
                  <a:gd name="connsiteX38" fmla="*/ 2029334 w 2810731"/>
                  <a:gd name="connsiteY38" fmla="*/ 124691 h 1591888"/>
                  <a:gd name="connsiteX39" fmla="*/ 2016865 w 2810731"/>
                  <a:gd name="connsiteY39" fmla="*/ 128848 h 1591888"/>
                  <a:gd name="connsiteX40" fmla="*/ 1991927 w 2810731"/>
                  <a:gd name="connsiteY40" fmla="*/ 153786 h 1591888"/>
                  <a:gd name="connsiteX41" fmla="*/ 1983614 w 2810731"/>
                  <a:gd name="connsiteY41" fmla="*/ 174568 h 1591888"/>
                  <a:gd name="connsiteX42" fmla="*/ 1962833 w 2810731"/>
                  <a:gd name="connsiteY42" fmla="*/ 199506 h 1591888"/>
                  <a:gd name="connsiteX43" fmla="*/ 1942051 w 2810731"/>
                  <a:gd name="connsiteY43" fmla="*/ 236913 h 1591888"/>
                  <a:gd name="connsiteX44" fmla="*/ 1908800 w 2810731"/>
                  <a:gd name="connsiteY44" fmla="*/ 245226 h 1591888"/>
                  <a:gd name="connsiteX45" fmla="*/ 1738389 w 2810731"/>
                  <a:gd name="connsiteY45" fmla="*/ 228600 h 1591888"/>
                  <a:gd name="connsiteX46" fmla="*/ 1721763 w 2810731"/>
                  <a:gd name="connsiteY46" fmla="*/ 220288 h 1591888"/>
                  <a:gd name="connsiteX47" fmla="*/ 1676043 w 2810731"/>
                  <a:gd name="connsiteY47" fmla="*/ 178724 h 1591888"/>
                  <a:gd name="connsiteX48" fmla="*/ 1642793 w 2810731"/>
                  <a:gd name="connsiteY48" fmla="*/ 162098 h 1591888"/>
                  <a:gd name="connsiteX49" fmla="*/ 1626167 w 2810731"/>
                  <a:gd name="connsiteY49" fmla="*/ 157942 h 1591888"/>
                  <a:gd name="connsiteX50" fmla="*/ 1572134 w 2810731"/>
                  <a:gd name="connsiteY50" fmla="*/ 162098 h 1591888"/>
                  <a:gd name="connsiteX51" fmla="*/ 1563822 w 2810731"/>
                  <a:gd name="connsiteY51" fmla="*/ 182880 h 1591888"/>
                  <a:gd name="connsiteX52" fmla="*/ 1584603 w 2810731"/>
                  <a:gd name="connsiteY52" fmla="*/ 241069 h 1591888"/>
                  <a:gd name="connsiteX53" fmla="*/ 1601229 w 2810731"/>
                  <a:gd name="connsiteY53" fmla="*/ 290946 h 1591888"/>
                  <a:gd name="connsiteX54" fmla="*/ 1597073 w 2810731"/>
                  <a:gd name="connsiteY54" fmla="*/ 320040 h 1591888"/>
                  <a:gd name="connsiteX55" fmla="*/ 1584603 w 2810731"/>
                  <a:gd name="connsiteY55" fmla="*/ 328353 h 1591888"/>
                  <a:gd name="connsiteX56" fmla="*/ 1543040 w 2810731"/>
                  <a:gd name="connsiteY56" fmla="*/ 336666 h 1591888"/>
                  <a:gd name="connsiteX57" fmla="*/ 1522258 w 2810731"/>
                  <a:gd name="connsiteY57" fmla="*/ 349135 h 1591888"/>
                  <a:gd name="connsiteX58" fmla="*/ 1509789 w 2810731"/>
                  <a:gd name="connsiteY58" fmla="*/ 357448 h 1591888"/>
                  <a:gd name="connsiteX59" fmla="*/ 1497320 w 2810731"/>
                  <a:gd name="connsiteY59" fmla="*/ 361604 h 1591888"/>
                  <a:gd name="connsiteX60" fmla="*/ 1464069 w 2810731"/>
                  <a:gd name="connsiteY60" fmla="*/ 378229 h 1591888"/>
                  <a:gd name="connsiteX61" fmla="*/ 1443287 w 2810731"/>
                  <a:gd name="connsiteY61" fmla="*/ 407324 h 1591888"/>
                  <a:gd name="connsiteX62" fmla="*/ 1434974 w 2810731"/>
                  <a:gd name="connsiteY62" fmla="*/ 419793 h 1591888"/>
                  <a:gd name="connsiteX63" fmla="*/ 1422505 w 2810731"/>
                  <a:gd name="connsiteY63" fmla="*/ 432262 h 1591888"/>
                  <a:gd name="connsiteX64" fmla="*/ 1297814 w 2810731"/>
                  <a:gd name="connsiteY64" fmla="*/ 440575 h 1591888"/>
                  <a:gd name="connsiteX65" fmla="*/ 1285345 w 2810731"/>
                  <a:gd name="connsiteY65" fmla="*/ 453044 h 1591888"/>
                  <a:gd name="connsiteX66" fmla="*/ 1160654 w 2810731"/>
                  <a:gd name="connsiteY66" fmla="*/ 469669 h 1591888"/>
                  <a:gd name="connsiteX67" fmla="*/ 1148185 w 2810731"/>
                  <a:gd name="connsiteY67" fmla="*/ 511233 h 1591888"/>
                  <a:gd name="connsiteX68" fmla="*/ 1127403 w 2810731"/>
                  <a:gd name="connsiteY68" fmla="*/ 523702 h 1591888"/>
                  <a:gd name="connsiteX69" fmla="*/ 1106622 w 2810731"/>
                  <a:gd name="connsiteY69" fmla="*/ 519546 h 1591888"/>
                  <a:gd name="connsiteX70" fmla="*/ 1102465 w 2810731"/>
                  <a:gd name="connsiteY70" fmla="*/ 502920 h 1591888"/>
                  <a:gd name="connsiteX71" fmla="*/ 1077527 w 2810731"/>
                  <a:gd name="connsiteY71" fmla="*/ 498764 h 1591888"/>
                  <a:gd name="connsiteX72" fmla="*/ 1069214 w 2810731"/>
                  <a:gd name="connsiteY72" fmla="*/ 569422 h 1591888"/>
                  <a:gd name="connsiteX73" fmla="*/ 1065058 w 2810731"/>
                  <a:gd name="connsiteY73" fmla="*/ 581891 h 1591888"/>
                  <a:gd name="connsiteX74" fmla="*/ 1048433 w 2810731"/>
                  <a:gd name="connsiteY74" fmla="*/ 590204 h 1591888"/>
                  <a:gd name="connsiteX75" fmla="*/ 1040120 w 2810731"/>
                  <a:gd name="connsiteY75" fmla="*/ 602673 h 1591888"/>
                  <a:gd name="connsiteX76" fmla="*/ 1027651 w 2810731"/>
                  <a:gd name="connsiteY76" fmla="*/ 606829 h 1591888"/>
                  <a:gd name="connsiteX77" fmla="*/ 1023494 w 2810731"/>
                  <a:gd name="connsiteY77" fmla="*/ 619298 h 1591888"/>
                  <a:gd name="connsiteX78" fmla="*/ 1015182 w 2810731"/>
                  <a:gd name="connsiteY78" fmla="*/ 640080 h 1591888"/>
                  <a:gd name="connsiteX79" fmla="*/ 1002713 w 2810731"/>
                  <a:gd name="connsiteY79" fmla="*/ 677488 h 1591888"/>
                  <a:gd name="connsiteX80" fmla="*/ 986087 w 2810731"/>
                  <a:gd name="connsiteY80" fmla="*/ 685800 h 1591888"/>
                  <a:gd name="connsiteX81" fmla="*/ 973618 w 2810731"/>
                  <a:gd name="connsiteY81" fmla="*/ 698269 h 1591888"/>
                  <a:gd name="connsiteX82" fmla="*/ 948680 w 2810731"/>
                  <a:gd name="connsiteY82" fmla="*/ 743989 h 1591888"/>
                  <a:gd name="connsiteX83" fmla="*/ 940367 w 2810731"/>
                  <a:gd name="connsiteY83" fmla="*/ 756458 h 1591888"/>
                  <a:gd name="connsiteX84" fmla="*/ 923742 w 2810731"/>
                  <a:gd name="connsiteY84" fmla="*/ 785553 h 1591888"/>
                  <a:gd name="connsiteX85" fmla="*/ 911273 w 2810731"/>
                  <a:gd name="connsiteY85" fmla="*/ 798022 h 1591888"/>
                  <a:gd name="connsiteX86" fmla="*/ 898803 w 2810731"/>
                  <a:gd name="connsiteY86" fmla="*/ 827117 h 1591888"/>
                  <a:gd name="connsiteX87" fmla="*/ 886334 w 2810731"/>
                  <a:gd name="connsiteY87" fmla="*/ 860368 h 1591888"/>
                  <a:gd name="connsiteX88" fmla="*/ 890491 w 2810731"/>
                  <a:gd name="connsiteY88" fmla="*/ 918557 h 1591888"/>
                  <a:gd name="connsiteX89" fmla="*/ 902960 w 2810731"/>
                  <a:gd name="connsiteY89" fmla="*/ 922713 h 1591888"/>
                  <a:gd name="connsiteX90" fmla="*/ 898803 w 2810731"/>
                  <a:gd name="connsiteY90" fmla="*/ 951808 h 1591888"/>
                  <a:gd name="connsiteX91" fmla="*/ 886334 w 2810731"/>
                  <a:gd name="connsiteY91" fmla="*/ 955964 h 1591888"/>
                  <a:gd name="connsiteX92" fmla="*/ 869709 w 2810731"/>
                  <a:gd name="connsiteY92" fmla="*/ 960120 h 1591888"/>
                  <a:gd name="connsiteX93" fmla="*/ 836458 w 2810731"/>
                  <a:gd name="connsiteY93" fmla="*/ 980902 h 1591888"/>
                  <a:gd name="connsiteX94" fmla="*/ 832302 w 2810731"/>
                  <a:gd name="connsiteY94" fmla="*/ 993371 h 1591888"/>
                  <a:gd name="connsiteX95" fmla="*/ 807363 w 2810731"/>
                  <a:gd name="connsiteY95" fmla="*/ 1001684 h 1591888"/>
                  <a:gd name="connsiteX96" fmla="*/ 794894 w 2810731"/>
                  <a:gd name="connsiteY96" fmla="*/ 1009997 h 1591888"/>
                  <a:gd name="connsiteX97" fmla="*/ 774113 w 2810731"/>
                  <a:gd name="connsiteY97" fmla="*/ 1034935 h 1591888"/>
                  <a:gd name="connsiteX98" fmla="*/ 757487 w 2810731"/>
                  <a:gd name="connsiteY98" fmla="*/ 1043248 h 1591888"/>
                  <a:gd name="connsiteX99" fmla="*/ 674360 w 2810731"/>
                  <a:gd name="connsiteY99" fmla="*/ 1064029 h 1591888"/>
                  <a:gd name="connsiteX100" fmla="*/ 632796 w 2810731"/>
                  <a:gd name="connsiteY100" fmla="*/ 1055717 h 1591888"/>
                  <a:gd name="connsiteX101" fmla="*/ 616171 w 2810731"/>
                  <a:gd name="connsiteY101" fmla="*/ 1051560 h 1591888"/>
                  <a:gd name="connsiteX102" fmla="*/ 570451 w 2810731"/>
                  <a:gd name="connsiteY102" fmla="*/ 1043248 h 1591888"/>
                  <a:gd name="connsiteX103" fmla="*/ 549669 w 2810731"/>
                  <a:gd name="connsiteY103" fmla="*/ 1039091 h 1591888"/>
                  <a:gd name="connsiteX104" fmla="*/ 541356 w 2810731"/>
                  <a:gd name="connsiteY104" fmla="*/ 1026622 h 1591888"/>
                  <a:gd name="connsiteX105" fmla="*/ 537200 w 2810731"/>
                  <a:gd name="connsiteY105" fmla="*/ 1014153 h 1591888"/>
                  <a:gd name="connsiteX106" fmla="*/ 512262 w 2810731"/>
                  <a:gd name="connsiteY106" fmla="*/ 1005840 h 1591888"/>
                  <a:gd name="connsiteX107" fmla="*/ 437447 w 2810731"/>
                  <a:gd name="connsiteY107" fmla="*/ 1009997 h 1591888"/>
                  <a:gd name="connsiteX108" fmla="*/ 424978 w 2810731"/>
                  <a:gd name="connsiteY108" fmla="*/ 1014153 h 1591888"/>
                  <a:gd name="connsiteX109" fmla="*/ 379258 w 2810731"/>
                  <a:gd name="connsiteY109" fmla="*/ 1018309 h 1591888"/>
                  <a:gd name="connsiteX110" fmla="*/ 366789 w 2810731"/>
                  <a:gd name="connsiteY110" fmla="*/ 1026622 h 1591888"/>
                  <a:gd name="connsiteX111" fmla="*/ 362633 w 2810731"/>
                  <a:gd name="connsiteY111" fmla="*/ 1043248 h 1591888"/>
                  <a:gd name="connsiteX112" fmla="*/ 354320 w 2810731"/>
                  <a:gd name="connsiteY112" fmla="*/ 1064029 h 1591888"/>
                  <a:gd name="connsiteX113" fmla="*/ 325225 w 2810731"/>
                  <a:gd name="connsiteY113" fmla="*/ 1084811 h 1591888"/>
                  <a:gd name="connsiteX114" fmla="*/ 304443 w 2810731"/>
                  <a:gd name="connsiteY114" fmla="*/ 1088968 h 1591888"/>
                  <a:gd name="connsiteX115" fmla="*/ 291974 w 2810731"/>
                  <a:gd name="connsiteY115" fmla="*/ 1097280 h 1591888"/>
                  <a:gd name="connsiteX116" fmla="*/ 279505 w 2810731"/>
                  <a:gd name="connsiteY116" fmla="*/ 1101437 h 1591888"/>
                  <a:gd name="connsiteX117" fmla="*/ 275349 w 2810731"/>
                  <a:gd name="connsiteY117" fmla="*/ 1113906 h 1591888"/>
                  <a:gd name="connsiteX118" fmla="*/ 258723 w 2810731"/>
                  <a:gd name="connsiteY118" fmla="*/ 1143000 h 1591888"/>
                  <a:gd name="connsiteX119" fmla="*/ 237942 w 2810731"/>
                  <a:gd name="connsiteY119" fmla="*/ 1147157 h 1591888"/>
                  <a:gd name="connsiteX120" fmla="*/ 221316 w 2810731"/>
                  <a:gd name="connsiteY120" fmla="*/ 1143000 h 1591888"/>
                  <a:gd name="connsiteX121" fmla="*/ 208847 w 2810731"/>
                  <a:gd name="connsiteY121" fmla="*/ 1134688 h 1591888"/>
                  <a:gd name="connsiteX122" fmla="*/ 183909 w 2810731"/>
                  <a:gd name="connsiteY122" fmla="*/ 1138844 h 1591888"/>
                  <a:gd name="connsiteX123" fmla="*/ 163127 w 2810731"/>
                  <a:gd name="connsiteY123" fmla="*/ 1151313 h 1591888"/>
                  <a:gd name="connsiteX124" fmla="*/ 121563 w 2810731"/>
                  <a:gd name="connsiteY124" fmla="*/ 1159626 h 1591888"/>
                  <a:gd name="connsiteX125" fmla="*/ 92469 w 2810731"/>
                  <a:gd name="connsiteY125" fmla="*/ 1184564 h 1591888"/>
                  <a:gd name="connsiteX126" fmla="*/ 88313 w 2810731"/>
                  <a:gd name="connsiteY126" fmla="*/ 1205346 h 1591888"/>
                  <a:gd name="connsiteX127" fmla="*/ 63374 w 2810731"/>
                  <a:gd name="connsiteY127" fmla="*/ 1234440 h 1591888"/>
                  <a:gd name="connsiteX128" fmla="*/ 55062 w 2810731"/>
                  <a:gd name="connsiteY128" fmla="*/ 1342506 h 1591888"/>
                  <a:gd name="connsiteX129" fmla="*/ 63374 w 2810731"/>
                  <a:gd name="connsiteY129" fmla="*/ 1367444 h 1591888"/>
                  <a:gd name="connsiteX130" fmla="*/ 75843 w 2810731"/>
                  <a:gd name="connsiteY130" fmla="*/ 1375757 h 1591888"/>
                  <a:gd name="connsiteX131" fmla="*/ 109094 w 2810731"/>
                  <a:gd name="connsiteY131" fmla="*/ 1396538 h 1591888"/>
                  <a:gd name="connsiteX132" fmla="*/ 121563 w 2810731"/>
                  <a:gd name="connsiteY132" fmla="*/ 1404851 h 1591888"/>
                  <a:gd name="connsiteX133" fmla="*/ 138189 w 2810731"/>
                  <a:gd name="connsiteY133" fmla="*/ 1450571 h 1591888"/>
                  <a:gd name="connsiteX134" fmla="*/ 142345 w 2810731"/>
                  <a:gd name="connsiteY134" fmla="*/ 1467197 h 1591888"/>
                  <a:gd name="connsiteX135" fmla="*/ 129876 w 2810731"/>
                  <a:gd name="connsiteY135" fmla="*/ 1512917 h 1591888"/>
                  <a:gd name="connsiteX136" fmla="*/ 113251 w 2810731"/>
                  <a:gd name="connsiteY136" fmla="*/ 1521229 h 1591888"/>
                  <a:gd name="connsiteX137" fmla="*/ 109094 w 2810731"/>
                  <a:gd name="connsiteY137" fmla="*/ 1546168 h 1591888"/>
                  <a:gd name="connsiteX138" fmla="*/ 104938 w 2810731"/>
                  <a:gd name="connsiteY138" fmla="*/ 1562793 h 1591888"/>
                  <a:gd name="connsiteX139" fmla="*/ 84156 w 2810731"/>
                  <a:gd name="connsiteY139" fmla="*/ 1583575 h 1591888"/>
                  <a:gd name="connsiteX140" fmla="*/ 59218 w 2810731"/>
                  <a:gd name="connsiteY140" fmla="*/ 1587731 h 1591888"/>
                  <a:gd name="connsiteX141" fmla="*/ 42593 w 2810731"/>
                  <a:gd name="connsiteY141" fmla="*/ 1591888 h 1591888"/>
                  <a:gd name="connsiteX142" fmla="*/ 13498 w 2810731"/>
                  <a:gd name="connsiteY142" fmla="*/ 1587731 h 1591888"/>
                  <a:gd name="connsiteX143" fmla="*/ 1029 w 2810731"/>
                  <a:gd name="connsiteY143" fmla="*/ 1575262 h 1591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2810731" h="1591888">
                    <a:moveTo>
                      <a:pt x="2810731" y="83128"/>
                    </a:moveTo>
                    <a:cubicBezTo>
                      <a:pt x="2780251" y="84513"/>
                      <a:pt x="2749419" y="82464"/>
                      <a:pt x="2719291" y="87284"/>
                    </a:cubicBezTo>
                    <a:cubicBezTo>
                      <a:pt x="2713487" y="88213"/>
                      <a:pt x="2711926" y="96837"/>
                      <a:pt x="2706822" y="99753"/>
                    </a:cubicBezTo>
                    <a:cubicBezTo>
                      <a:pt x="2701862" y="102587"/>
                      <a:pt x="2695816" y="102887"/>
                      <a:pt x="2690196" y="103909"/>
                    </a:cubicBezTo>
                    <a:cubicBezTo>
                      <a:pt x="2660657" y="109280"/>
                      <a:pt x="2638715" y="109788"/>
                      <a:pt x="2607069" y="112222"/>
                    </a:cubicBezTo>
                    <a:cubicBezTo>
                      <a:pt x="2600142" y="113607"/>
                      <a:pt x="2593103" y="114519"/>
                      <a:pt x="2586287" y="116378"/>
                    </a:cubicBezTo>
                    <a:cubicBezTo>
                      <a:pt x="2577833" y="118684"/>
                      <a:pt x="2561349" y="124691"/>
                      <a:pt x="2561349" y="124691"/>
                    </a:cubicBezTo>
                    <a:cubicBezTo>
                      <a:pt x="2558578" y="130233"/>
                      <a:pt x="2554995" y="135439"/>
                      <a:pt x="2553036" y="141317"/>
                    </a:cubicBezTo>
                    <a:cubicBezTo>
                      <a:pt x="2536349" y="191377"/>
                      <a:pt x="2584176" y="166911"/>
                      <a:pt x="2457440" y="149629"/>
                    </a:cubicBezTo>
                    <a:cubicBezTo>
                      <a:pt x="2439290" y="131479"/>
                      <a:pt x="2452269" y="140181"/>
                      <a:pt x="2428345" y="133004"/>
                    </a:cubicBezTo>
                    <a:cubicBezTo>
                      <a:pt x="2419952" y="130486"/>
                      <a:pt x="2403407" y="124691"/>
                      <a:pt x="2403407" y="124691"/>
                    </a:cubicBezTo>
                    <a:lnTo>
                      <a:pt x="2370156" y="128848"/>
                    </a:lnTo>
                    <a:cubicBezTo>
                      <a:pt x="2361664" y="136491"/>
                      <a:pt x="2364614" y="151015"/>
                      <a:pt x="2361843" y="162098"/>
                    </a:cubicBezTo>
                    <a:cubicBezTo>
                      <a:pt x="2357992" y="177501"/>
                      <a:pt x="2358707" y="183787"/>
                      <a:pt x="2345218" y="195349"/>
                    </a:cubicBezTo>
                    <a:cubicBezTo>
                      <a:pt x="2340514" y="199381"/>
                      <a:pt x="2333635" y="200061"/>
                      <a:pt x="2328593" y="203662"/>
                    </a:cubicBezTo>
                    <a:cubicBezTo>
                      <a:pt x="2323810" y="207079"/>
                      <a:pt x="2321014" y="212870"/>
                      <a:pt x="2316123" y="216131"/>
                    </a:cubicBezTo>
                    <a:cubicBezTo>
                      <a:pt x="2312478" y="218561"/>
                      <a:pt x="2307756" y="218750"/>
                      <a:pt x="2303654" y="220288"/>
                    </a:cubicBezTo>
                    <a:cubicBezTo>
                      <a:pt x="2296668" y="222908"/>
                      <a:pt x="2289899" y="226091"/>
                      <a:pt x="2282873" y="228600"/>
                    </a:cubicBezTo>
                    <a:cubicBezTo>
                      <a:pt x="2245447" y="241966"/>
                      <a:pt x="2254761" y="239210"/>
                      <a:pt x="2224683" y="245226"/>
                    </a:cubicBezTo>
                    <a:cubicBezTo>
                      <a:pt x="2210829" y="243840"/>
                      <a:pt x="2192965" y="250915"/>
                      <a:pt x="2183120" y="241069"/>
                    </a:cubicBezTo>
                    <a:cubicBezTo>
                      <a:pt x="2175222" y="233171"/>
                      <a:pt x="2185696" y="218876"/>
                      <a:pt x="2187276" y="207818"/>
                    </a:cubicBezTo>
                    <a:cubicBezTo>
                      <a:pt x="2188468" y="199475"/>
                      <a:pt x="2187664" y="190418"/>
                      <a:pt x="2191433" y="182880"/>
                    </a:cubicBezTo>
                    <a:cubicBezTo>
                      <a:pt x="2193667" y="178412"/>
                      <a:pt x="2199746" y="177339"/>
                      <a:pt x="2203902" y="174568"/>
                    </a:cubicBezTo>
                    <a:cubicBezTo>
                      <a:pt x="2224164" y="144170"/>
                      <a:pt x="2199420" y="182408"/>
                      <a:pt x="2220527" y="145473"/>
                    </a:cubicBezTo>
                    <a:cubicBezTo>
                      <a:pt x="2225388" y="136967"/>
                      <a:pt x="2235959" y="123511"/>
                      <a:pt x="2241309" y="116378"/>
                    </a:cubicBezTo>
                    <a:cubicBezTo>
                      <a:pt x="2242694" y="110836"/>
                      <a:pt x="2243824" y="105224"/>
                      <a:pt x="2245465" y="99753"/>
                    </a:cubicBezTo>
                    <a:cubicBezTo>
                      <a:pt x="2247983" y="91360"/>
                      <a:pt x="2251653" y="83316"/>
                      <a:pt x="2253778" y="74815"/>
                    </a:cubicBezTo>
                    <a:lnTo>
                      <a:pt x="2257934" y="58189"/>
                    </a:lnTo>
                    <a:cubicBezTo>
                      <a:pt x="2253778" y="40178"/>
                      <a:pt x="2252746" y="21147"/>
                      <a:pt x="2245465" y="4157"/>
                    </a:cubicBezTo>
                    <a:cubicBezTo>
                      <a:pt x="2243739" y="130"/>
                      <a:pt x="2237377" y="0"/>
                      <a:pt x="2232996" y="0"/>
                    </a:cubicBezTo>
                    <a:cubicBezTo>
                      <a:pt x="2217693" y="0"/>
                      <a:pt x="2202516" y="2771"/>
                      <a:pt x="2187276" y="4157"/>
                    </a:cubicBezTo>
                    <a:cubicBezTo>
                      <a:pt x="2184505" y="8313"/>
                      <a:pt x="2183028" y="13723"/>
                      <a:pt x="2178963" y="16626"/>
                    </a:cubicBezTo>
                    <a:cubicBezTo>
                      <a:pt x="2172892" y="20962"/>
                      <a:pt x="2163037" y="19274"/>
                      <a:pt x="2158182" y="24938"/>
                    </a:cubicBezTo>
                    <a:cubicBezTo>
                      <a:pt x="2153584" y="30302"/>
                      <a:pt x="2156948" y="39289"/>
                      <a:pt x="2154025" y="45720"/>
                    </a:cubicBezTo>
                    <a:cubicBezTo>
                      <a:pt x="2149891" y="54815"/>
                      <a:pt x="2142942" y="62345"/>
                      <a:pt x="2137400" y="70658"/>
                    </a:cubicBezTo>
                    <a:lnTo>
                      <a:pt x="2120774" y="95597"/>
                    </a:lnTo>
                    <a:cubicBezTo>
                      <a:pt x="2114770" y="104604"/>
                      <a:pt x="2111540" y="112914"/>
                      <a:pt x="2099993" y="116378"/>
                    </a:cubicBezTo>
                    <a:cubicBezTo>
                      <a:pt x="2090609" y="119193"/>
                      <a:pt x="2080628" y="119390"/>
                      <a:pt x="2070898" y="120535"/>
                    </a:cubicBezTo>
                    <a:cubicBezTo>
                      <a:pt x="2057070" y="122162"/>
                      <a:pt x="2043189" y="123306"/>
                      <a:pt x="2029334" y="124691"/>
                    </a:cubicBezTo>
                    <a:cubicBezTo>
                      <a:pt x="2025178" y="126077"/>
                      <a:pt x="2020323" y="126158"/>
                      <a:pt x="2016865" y="128848"/>
                    </a:cubicBezTo>
                    <a:cubicBezTo>
                      <a:pt x="2007586" y="136066"/>
                      <a:pt x="1991927" y="153786"/>
                      <a:pt x="1991927" y="153786"/>
                    </a:cubicBezTo>
                    <a:cubicBezTo>
                      <a:pt x="1989156" y="160713"/>
                      <a:pt x="1987568" y="168241"/>
                      <a:pt x="1983614" y="174568"/>
                    </a:cubicBezTo>
                    <a:cubicBezTo>
                      <a:pt x="1960633" y="211338"/>
                      <a:pt x="1980337" y="164496"/>
                      <a:pt x="1962833" y="199506"/>
                    </a:cubicBezTo>
                    <a:cubicBezTo>
                      <a:pt x="1958092" y="208988"/>
                      <a:pt x="1953292" y="230782"/>
                      <a:pt x="1942051" y="236913"/>
                    </a:cubicBezTo>
                    <a:cubicBezTo>
                      <a:pt x="1932021" y="242384"/>
                      <a:pt x="1908800" y="245226"/>
                      <a:pt x="1908800" y="245226"/>
                    </a:cubicBezTo>
                    <a:cubicBezTo>
                      <a:pt x="1658843" y="238469"/>
                      <a:pt x="1808094" y="272164"/>
                      <a:pt x="1738389" y="228600"/>
                    </a:cubicBezTo>
                    <a:cubicBezTo>
                      <a:pt x="1733135" y="225316"/>
                      <a:pt x="1727305" y="223059"/>
                      <a:pt x="1721763" y="220288"/>
                    </a:cubicBezTo>
                    <a:cubicBezTo>
                      <a:pt x="1709620" y="208145"/>
                      <a:pt x="1692605" y="188386"/>
                      <a:pt x="1676043" y="178724"/>
                    </a:cubicBezTo>
                    <a:cubicBezTo>
                      <a:pt x="1665339" y="172480"/>
                      <a:pt x="1654231" y="166864"/>
                      <a:pt x="1642793" y="162098"/>
                    </a:cubicBezTo>
                    <a:cubicBezTo>
                      <a:pt x="1637520" y="159901"/>
                      <a:pt x="1631709" y="159327"/>
                      <a:pt x="1626167" y="157942"/>
                    </a:cubicBezTo>
                    <a:lnTo>
                      <a:pt x="1572134" y="162098"/>
                    </a:lnTo>
                    <a:cubicBezTo>
                      <a:pt x="1565207" y="164869"/>
                      <a:pt x="1564394" y="175441"/>
                      <a:pt x="1563822" y="182880"/>
                    </a:cubicBezTo>
                    <a:cubicBezTo>
                      <a:pt x="1561006" y="219495"/>
                      <a:pt x="1569126" y="212695"/>
                      <a:pt x="1584603" y="241069"/>
                    </a:cubicBezTo>
                    <a:cubicBezTo>
                      <a:pt x="1591839" y="254335"/>
                      <a:pt x="1597387" y="277499"/>
                      <a:pt x="1601229" y="290946"/>
                    </a:cubicBezTo>
                    <a:cubicBezTo>
                      <a:pt x="1599844" y="300644"/>
                      <a:pt x="1601052" y="311088"/>
                      <a:pt x="1597073" y="320040"/>
                    </a:cubicBezTo>
                    <a:cubicBezTo>
                      <a:pt x="1595044" y="324605"/>
                      <a:pt x="1589195" y="326385"/>
                      <a:pt x="1584603" y="328353"/>
                    </a:cubicBezTo>
                    <a:cubicBezTo>
                      <a:pt x="1576715" y="331734"/>
                      <a:pt x="1548661" y="335729"/>
                      <a:pt x="1543040" y="336666"/>
                    </a:cubicBezTo>
                    <a:cubicBezTo>
                      <a:pt x="1536113" y="340822"/>
                      <a:pt x="1529109" y="344853"/>
                      <a:pt x="1522258" y="349135"/>
                    </a:cubicBezTo>
                    <a:cubicBezTo>
                      <a:pt x="1518022" y="351783"/>
                      <a:pt x="1514257" y="355214"/>
                      <a:pt x="1509789" y="357448"/>
                    </a:cubicBezTo>
                    <a:cubicBezTo>
                      <a:pt x="1505870" y="359407"/>
                      <a:pt x="1501308" y="359791"/>
                      <a:pt x="1497320" y="361604"/>
                    </a:cubicBezTo>
                    <a:cubicBezTo>
                      <a:pt x="1486039" y="366732"/>
                      <a:pt x="1464069" y="378229"/>
                      <a:pt x="1464069" y="378229"/>
                    </a:cubicBezTo>
                    <a:cubicBezTo>
                      <a:pt x="1444478" y="407615"/>
                      <a:pt x="1469064" y="371236"/>
                      <a:pt x="1443287" y="407324"/>
                    </a:cubicBezTo>
                    <a:cubicBezTo>
                      <a:pt x="1440384" y="411389"/>
                      <a:pt x="1438172" y="415955"/>
                      <a:pt x="1434974" y="419793"/>
                    </a:cubicBezTo>
                    <a:cubicBezTo>
                      <a:pt x="1431211" y="424309"/>
                      <a:pt x="1428317" y="431381"/>
                      <a:pt x="1422505" y="432262"/>
                    </a:cubicBezTo>
                    <a:cubicBezTo>
                      <a:pt x="1381319" y="438502"/>
                      <a:pt x="1339378" y="437804"/>
                      <a:pt x="1297814" y="440575"/>
                    </a:cubicBezTo>
                    <a:cubicBezTo>
                      <a:pt x="1293658" y="444731"/>
                      <a:pt x="1291178" y="452315"/>
                      <a:pt x="1285345" y="453044"/>
                    </a:cubicBezTo>
                    <a:cubicBezTo>
                      <a:pt x="1156499" y="469149"/>
                      <a:pt x="1177954" y="417776"/>
                      <a:pt x="1160654" y="469669"/>
                    </a:cubicBezTo>
                    <a:cubicBezTo>
                      <a:pt x="1158613" y="483960"/>
                      <a:pt x="1160494" y="500683"/>
                      <a:pt x="1148185" y="511233"/>
                    </a:cubicBezTo>
                    <a:cubicBezTo>
                      <a:pt x="1142051" y="516490"/>
                      <a:pt x="1134330" y="519546"/>
                      <a:pt x="1127403" y="523702"/>
                    </a:cubicBezTo>
                    <a:cubicBezTo>
                      <a:pt x="1120476" y="522317"/>
                      <a:pt x="1112049" y="524068"/>
                      <a:pt x="1106622" y="519546"/>
                    </a:cubicBezTo>
                    <a:cubicBezTo>
                      <a:pt x="1102233" y="515889"/>
                      <a:pt x="1107114" y="506240"/>
                      <a:pt x="1102465" y="502920"/>
                    </a:cubicBezTo>
                    <a:cubicBezTo>
                      <a:pt x="1095607" y="498022"/>
                      <a:pt x="1085840" y="500149"/>
                      <a:pt x="1077527" y="498764"/>
                    </a:cubicBezTo>
                    <a:cubicBezTo>
                      <a:pt x="1066215" y="532701"/>
                      <a:pt x="1078151" y="493458"/>
                      <a:pt x="1069214" y="569422"/>
                    </a:cubicBezTo>
                    <a:cubicBezTo>
                      <a:pt x="1068702" y="573773"/>
                      <a:pt x="1068156" y="578793"/>
                      <a:pt x="1065058" y="581891"/>
                    </a:cubicBezTo>
                    <a:cubicBezTo>
                      <a:pt x="1060677" y="586272"/>
                      <a:pt x="1053975" y="587433"/>
                      <a:pt x="1048433" y="590204"/>
                    </a:cubicBezTo>
                    <a:cubicBezTo>
                      <a:pt x="1045662" y="594360"/>
                      <a:pt x="1044021" y="599552"/>
                      <a:pt x="1040120" y="602673"/>
                    </a:cubicBezTo>
                    <a:cubicBezTo>
                      <a:pt x="1036699" y="605410"/>
                      <a:pt x="1030749" y="603731"/>
                      <a:pt x="1027651" y="606829"/>
                    </a:cubicBezTo>
                    <a:cubicBezTo>
                      <a:pt x="1024553" y="609927"/>
                      <a:pt x="1025032" y="615196"/>
                      <a:pt x="1023494" y="619298"/>
                    </a:cubicBezTo>
                    <a:cubicBezTo>
                      <a:pt x="1020874" y="626284"/>
                      <a:pt x="1017691" y="633054"/>
                      <a:pt x="1015182" y="640080"/>
                    </a:cubicBezTo>
                    <a:cubicBezTo>
                      <a:pt x="1010761" y="652458"/>
                      <a:pt x="1009770" y="666399"/>
                      <a:pt x="1002713" y="677488"/>
                    </a:cubicBezTo>
                    <a:cubicBezTo>
                      <a:pt x="999386" y="682715"/>
                      <a:pt x="991629" y="683029"/>
                      <a:pt x="986087" y="685800"/>
                    </a:cubicBezTo>
                    <a:cubicBezTo>
                      <a:pt x="981931" y="689956"/>
                      <a:pt x="977381" y="693753"/>
                      <a:pt x="973618" y="698269"/>
                    </a:cubicBezTo>
                    <a:cubicBezTo>
                      <a:pt x="960943" y="713479"/>
                      <a:pt x="961308" y="725047"/>
                      <a:pt x="948680" y="743989"/>
                    </a:cubicBezTo>
                    <a:cubicBezTo>
                      <a:pt x="945909" y="748145"/>
                      <a:pt x="942845" y="752121"/>
                      <a:pt x="940367" y="756458"/>
                    </a:cubicBezTo>
                    <a:cubicBezTo>
                      <a:pt x="932977" y="769390"/>
                      <a:pt x="932946" y="774508"/>
                      <a:pt x="923742" y="785553"/>
                    </a:cubicBezTo>
                    <a:cubicBezTo>
                      <a:pt x="919979" y="790069"/>
                      <a:pt x="915429" y="793866"/>
                      <a:pt x="911273" y="798022"/>
                    </a:cubicBezTo>
                    <a:cubicBezTo>
                      <a:pt x="902733" y="823638"/>
                      <a:pt x="912502" y="796293"/>
                      <a:pt x="898803" y="827117"/>
                    </a:cubicBezTo>
                    <a:cubicBezTo>
                      <a:pt x="892179" y="842021"/>
                      <a:pt x="890903" y="846661"/>
                      <a:pt x="886334" y="860368"/>
                    </a:cubicBezTo>
                    <a:cubicBezTo>
                      <a:pt x="883661" y="881753"/>
                      <a:pt x="876630" y="899151"/>
                      <a:pt x="890491" y="918557"/>
                    </a:cubicBezTo>
                    <a:cubicBezTo>
                      <a:pt x="893037" y="922122"/>
                      <a:pt x="898804" y="921328"/>
                      <a:pt x="902960" y="922713"/>
                    </a:cubicBezTo>
                    <a:cubicBezTo>
                      <a:pt x="901574" y="932411"/>
                      <a:pt x="903184" y="943046"/>
                      <a:pt x="898803" y="951808"/>
                    </a:cubicBezTo>
                    <a:cubicBezTo>
                      <a:pt x="896844" y="955727"/>
                      <a:pt x="890547" y="954760"/>
                      <a:pt x="886334" y="955964"/>
                    </a:cubicBezTo>
                    <a:cubicBezTo>
                      <a:pt x="880842" y="957533"/>
                      <a:pt x="875251" y="958735"/>
                      <a:pt x="869709" y="960120"/>
                    </a:cubicBezTo>
                    <a:cubicBezTo>
                      <a:pt x="859297" y="965326"/>
                      <a:pt x="844166" y="971652"/>
                      <a:pt x="836458" y="980902"/>
                    </a:cubicBezTo>
                    <a:cubicBezTo>
                      <a:pt x="833653" y="984268"/>
                      <a:pt x="835867" y="990825"/>
                      <a:pt x="832302" y="993371"/>
                    </a:cubicBezTo>
                    <a:cubicBezTo>
                      <a:pt x="825172" y="998464"/>
                      <a:pt x="807363" y="1001684"/>
                      <a:pt x="807363" y="1001684"/>
                    </a:cubicBezTo>
                    <a:cubicBezTo>
                      <a:pt x="803207" y="1004455"/>
                      <a:pt x="798426" y="1006465"/>
                      <a:pt x="794894" y="1009997"/>
                    </a:cubicBezTo>
                    <a:cubicBezTo>
                      <a:pt x="776667" y="1028225"/>
                      <a:pt x="797945" y="1017912"/>
                      <a:pt x="774113" y="1034935"/>
                    </a:cubicBezTo>
                    <a:cubicBezTo>
                      <a:pt x="769071" y="1038536"/>
                      <a:pt x="763240" y="1040947"/>
                      <a:pt x="757487" y="1043248"/>
                    </a:cubicBezTo>
                    <a:cubicBezTo>
                      <a:pt x="730727" y="1053952"/>
                      <a:pt x="702470" y="1058407"/>
                      <a:pt x="674360" y="1064029"/>
                    </a:cubicBezTo>
                    <a:cubicBezTo>
                      <a:pt x="660505" y="1061258"/>
                      <a:pt x="646503" y="1059144"/>
                      <a:pt x="632796" y="1055717"/>
                    </a:cubicBezTo>
                    <a:cubicBezTo>
                      <a:pt x="627254" y="1054331"/>
                      <a:pt x="621772" y="1052680"/>
                      <a:pt x="616171" y="1051560"/>
                    </a:cubicBezTo>
                    <a:cubicBezTo>
                      <a:pt x="600982" y="1048522"/>
                      <a:pt x="585676" y="1046103"/>
                      <a:pt x="570451" y="1043248"/>
                    </a:cubicBezTo>
                    <a:cubicBezTo>
                      <a:pt x="563507" y="1041946"/>
                      <a:pt x="556596" y="1040477"/>
                      <a:pt x="549669" y="1039091"/>
                    </a:cubicBezTo>
                    <a:cubicBezTo>
                      <a:pt x="546898" y="1034935"/>
                      <a:pt x="543590" y="1031090"/>
                      <a:pt x="541356" y="1026622"/>
                    </a:cubicBezTo>
                    <a:cubicBezTo>
                      <a:pt x="539397" y="1022703"/>
                      <a:pt x="540765" y="1016700"/>
                      <a:pt x="537200" y="1014153"/>
                    </a:cubicBezTo>
                    <a:cubicBezTo>
                      <a:pt x="530070" y="1009060"/>
                      <a:pt x="520575" y="1008611"/>
                      <a:pt x="512262" y="1005840"/>
                    </a:cubicBezTo>
                    <a:cubicBezTo>
                      <a:pt x="487324" y="1007226"/>
                      <a:pt x="462311" y="1007629"/>
                      <a:pt x="437447" y="1009997"/>
                    </a:cubicBezTo>
                    <a:cubicBezTo>
                      <a:pt x="433086" y="1010412"/>
                      <a:pt x="429315" y="1013533"/>
                      <a:pt x="424978" y="1014153"/>
                    </a:cubicBezTo>
                    <a:cubicBezTo>
                      <a:pt x="409829" y="1016317"/>
                      <a:pt x="394498" y="1016924"/>
                      <a:pt x="379258" y="1018309"/>
                    </a:cubicBezTo>
                    <a:cubicBezTo>
                      <a:pt x="375102" y="1021080"/>
                      <a:pt x="369560" y="1022466"/>
                      <a:pt x="366789" y="1026622"/>
                    </a:cubicBezTo>
                    <a:cubicBezTo>
                      <a:pt x="363620" y="1031375"/>
                      <a:pt x="364439" y="1037829"/>
                      <a:pt x="362633" y="1043248"/>
                    </a:cubicBezTo>
                    <a:cubicBezTo>
                      <a:pt x="360274" y="1050326"/>
                      <a:pt x="358274" y="1057702"/>
                      <a:pt x="354320" y="1064029"/>
                    </a:cubicBezTo>
                    <a:cubicBezTo>
                      <a:pt x="348183" y="1073849"/>
                      <a:pt x="335816" y="1081281"/>
                      <a:pt x="325225" y="1084811"/>
                    </a:cubicBezTo>
                    <a:cubicBezTo>
                      <a:pt x="318523" y="1087045"/>
                      <a:pt x="311370" y="1087582"/>
                      <a:pt x="304443" y="1088968"/>
                    </a:cubicBezTo>
                    <a:cubicBezTo>
                      <a:pt x="300287" y="1091739"/>
                      <a:pt x="296442" y="1095046"/>
                      <a:pt x="291974" y="1097280"/>
                    </a:cubicBezTo>
                    <a:cubicBezTo>
                      <a:pt x="288055" y="1099239"/>
                      <a:pt x="282603" y="1098339"/>
                      <a:pt x="279505" y="1101437"/>
                    </a:cubicBezTo>
                    <a:cubicBezTo>
                      <a:pt x="276407" y="1104535"/>
                      <a:pt x="277308" y="1109987"/>
                      <a:pt x="275349" y="1113906"/>
                    </a:cubicBezTo>
                    <a:cubicBezTo>
                      <a:pt x="270354" y="1123897"/>
                      <a:pt x="267071" y="1135579"/>
                      <a:pt x="258723" y="1143000"/>
                    </a:cubicBezTo>
                    <a:cubicBezTo>
                      <a:pt x="253443" y="1147693"/>
                      <a:pt x="244869" y="1145771"/>
                      <a:pt x="237942" y="1147157"/>
                    </a:cubicBezTo>
                    <a:cubicBezTo>
                      <a:pt x="232400" y="1145771"/>
                      <a:pt x="226567" y="1145250"/>
                      <a:pt x="221316" y="1143000"/>
                    </a:cubicBezTo>
                    <a:cubicBezTo>
                      <a:pt x="216725" y="1141032"/>
                      <a:pt x="213812" y="1135240"/>
                      <a:pt x="208847" y="1134688"/>
                    </a:cubicBezTo>
                    <a:cubicBezTo>
                      <a:pt x="200471" y="1133757"/>
                      <a:pt x="192222" y="1137459"/>
                      <a:pt x="183909" y="1138844"/>
                    </a:cubicBezTo>
                    <a:cubicBezTo>
                      <a:pt x="176982" y="1143000"/>
                      <a:pt x="170509" y="1148032"/>
                      <a:pt x="163127" y="1151313"/>
                    </a:cubicBezTo>
                    <a:cubicBezTo>
                      <a:pt x="155689" y="1154619"/>
                      <a:pt x="126519" y="1158800"/>
                      <a:pt x="121563" y="1159626"/>
                    </a:cubicBezTo>
                    <a:cubicBezTo>
                      <a:pt x="111641" y="1166240"/>
                      <a:pt x="98399" y="1173890"/>
                      <a:pt x="92469" y="1184564"/>
                    </a:cubicBezTo>
                    <a:cubicBezTo>
                      <a:pt x="89038" y="1190740"/>
                      <a:pt x="90793" y="1198731"/>
                      <a:pt x="88313" y="1205346"/>
                    </a:cubicBezTo>
                    <a:cubicBezTo>
                      <a:pt x="84515" y="1215474"/>
                      <a:pt x="69628" y="1228187"/>
                      <a:pt x="63374" y="1234440"/>
                    </a:cubicBezTo>
                    <a:cubicBezTo>
                      <a:pt x="56656" y="1274753"/>
                      <a:pt x="53060" y="1290439"/>
                      <a:pt x="55062" y="1342506"/>
                    </a:cubicBezTo>
                    <a:cubicBezTo>
                      <a:pt x="55399" y="1351262"/>
                      <a:pt x="58730" y="1360014"/>
                      <a:pt x="63374" y="1367444"/>
                    </a:cubicBezTo>
                    <a:cubicBezTo>
                      <a:pt x="66021" y="1371680"/>
                      <a:pt x="72050" y="1372506"/>
                      <a:pt x="75843" y="1375757"/>
                    </a:cubicBezTo>
                    <a:cubicBezTo>
                      <a:pt x="101369" y="1397636"/>
                      <a:pt x="81323" y="1389596"/>
                      <a:pt x="109094" y="1396538"/>
                    </a:cubicBezTo>
                    <a:cubicBezTo>
                      <a:pt x="113250" y="1399309"/>
                      <a:pt x="118031" y="1401319"/>
                      <a:pt x="121563" y="1404851"/>
                    </a:cubicBezTo>
                    <a:cubicBezTo>
                      <a:pt x="133669" y="1416957"/>
                      <a:pt x="134733" y="1435017"/>
                      <a:pt x="138189" y="1450571"/>
                    </a:cubicBezTo>
                    <a:cubicBezTo>
                      <a:pt x="139428" y="1456148"/>
                      <a:pt x="140960" y="1461655"/>
                      <a:pt x="142345" y="1467197"/>
                    </a:cubicBezTo>
                    <a:cubicBezTo>
                      <a:pt x="140658" y="1479010"/>
                      <a:pt x="140455" y="1502338"/>
                      <a:pt x="129876" y="1512917"/>
                    </a:cubicBezTo>
                    <a:cubicBezTo>
                      <a:pt x="125495" y="1517298"/>
                      <a:pt x="118793" y="1518458"/>
                      <a:pt x="113251" y="1521229"/>
                    </a:cubicBezTo>
                    <a:cubicBezTo>
                      <a:pt x="111865" y="1529542"/>
                      <a:pt x="110747" y="1537904"/>
                      <a:pt x="109094" y="1546168"/>
                    </a:cubicBezTo>
                    <a:cubicBezTo>
                      <a:pt x="107974" y="1551769"/>
                      <a:pt x="107188" y="1557543"/>
                      <a:pt x="104938" y="1562793"/>
                    </a:cubicBezTo>
                    <a:cubicBezTo>
                      <a:pt x="101244" y="1571413"/>
                      <a:pt x="93392" y="1580496"/>
                      <a:pt x="84156" y="1583575"/>
                    </a:cubicBezTo>
                    <a:cubicBezTo>
                      <a:pt x="76161" y="1586240"/>
                      <a:pt x="67482" y="1586078"/>
                      <a:pt x="59218" y="1587731"/>
                    </a:cubicBezTo>
                    <a:cubicBezTo>
                      <a:pt x="53617" y="1588851"/>
                      <a:pt x="48135" y="1590502"/>
                      <a:pt x="42593" y="1591888"/>
                    </a:cubicBezTo>
                    <a:cubicBezTo>
                      <a:pt x="32895" y="1590502"/>
                      <a:pt x="22450" y="1591710"/>
                      <a:pt x="13498" y="1587731"/>
                    </a:cubicBezTo>
                    <a:cubicBezTo>
                      <a:pt x="-17150" y="1574109"/>
                      <a:pt x="16161" y="1575262"/>
                      <a:pt x="1029" y="1575262"/>
                    </a:cubicBezTo>
                  </a:path>
                </a:pathLst>
              </a:custGeom>
              <a:noFill/>
              <a:ln w="349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0" name="Freeform: Shape 19">
              <a:extLst>
                <a:ext uri="{FF2B5EF4-FFF2-40B4-BE49-F238E27FC236}">
                  <a16:creationId xmlns:a16="http://schemas.microsoft.com/office/drawing/2014/main" id="{C1E84D6C-FAB1-04CE-F3E0-A9EAF99468C5}"/>
                </a:ext>
              </a:extLst>
            </p:cNvPr>
            <p:cNvSpPr/>
            <p:nvPr/>
          </p:nvSpPr>
          <p:spPr>
            <a:xfrm>
              <a:off x="5617029" y="200967"/>
              <a:ext cx="115722" cy="397175"/>
            </a:xfrm>
            <a:custGeom>
              <a:avLst/>
              <a:gdLst>
                <a:gd name="connsiteX0" fmla="*/ 45217 w 115722"/>
                <a:gd name="connsiteY0" fmla="*/ 0 h 397175"/>
                <a:gd name="connsiteX1" fmla="*/ 25120 w 115722"/>
                <a:gd name="connsiteY1" fmla="*/ 25121 h 397175"/>
                <a:gd name="connsiteX2" fmla="*/ 30145 w 115722"/>
                <a:gd name="connsiteY2" fmla="*/ 115556 h 397175"/>
                <a:gd name="connsiteX3" fmla="*/ 50241 w 115722"/>
                <a:gd name="connsiteY3" fmla="*/ 125604 h 397175"/>
                <a:gd name="connsiteX4" fmla="*/ 95459 w 115722"/>
                <a:gd name="connsiteY4" fmla="*/ 165798 h 397175"/>
                <a:gd name="connsiteX5" fmla="*/ 105507 w 115722"/>
                <a:gd name="connsiteY5" fmla="*/ 211015 h 397175"/>
                <a:gd name="connsiteX6" fmla="*/ 115556 w 115722"/>
                <a:gd name="connsiteY6" fmla="*/ 226088 h 397175"/>
                <a:gd name="connsiteX7" fmla="*/ 110531 w 115722"/>
                <a:gd name="connsiteY7" fmla="*/ 286378 h 397175"/>
                <a:gd name="connsiteX8" fmla="*/ 115556 w 115722"/>
                <a:gd name="connsiteY8" fmla="*/ 331596 h 397175"/>
                <a:gd name="connsiteX9" fmla="*/ 105507 w 115722"/>
                <a:gd name="connsiteY9" fmla="*/ 346668 h 397175"/>
                <a:gd name="connsiteX10" fmla="*/ 25120 w 115722"/>
                <a:gd name="connsiteY10" fmla="*/ 371789 h 397175"/>
                <a:gd name="connsiteX11" fmla="*/ 0 w 115722"/>
                <a:gd name="connsiteY11" fmla="*/ 396910 h 39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5722" h="397175">
                  <a:moveTo>
                    <a:pt x="45217" y="0"/>
                  </a:moveTo>
                  <a:cubicBezTo>
                    <a:pt x="38518" y="8374"/>
                    <a:pt x="30804" y="16027"/>
                    <a:pt x="25120" y="25121"/>
                  </a:cubicBezTo>
                  <a:cubicBezTo>
                    <a:pt x="10328" y="48787"/>
                    <a:pt x="27787" y="108874"/>
                    <a:pt x="30145" y="115556"/>
                  </a:cubicBezTo>
                  <a:cubicBezTo>
                    <a:pt x="32638" y="122618"/>
                    <a:pt x="44393" y="120925"/>
                    <a:pt x="50241" y="125604"/>
                  </a:cubicBezTo>
                  <a:cubicBezTo>
                    <a:pt x="136284" y="194439"/>
                    <a:pt x="46623" y="133240"/>
                    <a:pt x="95459" y="165798"/>
                  </a:cubicBezTo>
                  <a:cubicBezTo>
                    <a:pt x="97388" y="177375"/>
                    <a:pt x="99323" y="198647"/>
                    <a:pt x="105507" y="211015"/>
                  </a:cubicBezTo>
                  <a:cubicBezTo>
                    <a:pt x="108208" y="216416"/>
                    <a:pt x="112206" y="221064"/>
                    <a:pt x="115556" y="226088"/>
                  </a:cubicBezTo>
                  <a:cubicBezTo>
                    <a:pt x="113881" y="246185"/>
                    <a:pt x="110531" y="266212"/>
                    <a:pt x="110531" y="286378"/>
                  </a:cubicBezTo>
                  <a:cubicBezTo>
                    <a:pt x="110531" y="301543"/>
                    <a:pt x="116815" y="316483"/>
                    <a:pt x="115556" y="331596"/>
                  </a:cubicBezTo>
                  <a:cubicBezTo>
                    <a:pt x="115055" y="337613"/>
                    <a:pt x="111025" y="344216"/>
                    <a:pt x="105507" y="346668"/>
                  </a:cubicBezTo>
                  <a:cubicBezTo>
                    <a:pt x="79853" y="358070"/>
                    <a:pt x="51916" y="363415"/>
                    <a:pt x="25120" y="371789"/>
                  </a:cubicBezTo>
                  <a:cubicBezTo>
                    <a:pt x="13206" y="401575"/>
                    <a:pt x="24091" y="396910"/>
                    <a:pt x="0" y="396910"/>
                  </a:cubicBezTo>
                </a:path>
              </a:pathLst>
            </a:cu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Freeform: Shape 20">
              <a:extLst>
                <a:ext uri="{FF2B5EF4-FFF2-40B4-BE49-F238E27FC236}">
                  <a16:creationId xmlns:a16="http://schemas.microsoft.com/office/drawing/2014/main" id="{99F67E4D-6586-21D1-2D42-4EF2DA49E869}"/>
                </a:ext>
              </a:extLst>
            </p:cNvPr>
            <p:cNvSpPr/>
            <p:nvPr/>
          </p:nvSpPr>
          <p:spPr>
            <a:xfrm>
              <a:off x="4174080" y="768699"/>
              <a:ext cx="1241982" cy="678376"/>
            </a:xfrm>
            <a:custGeom>
              <a:avLst/>
              <a:gdLst>
                <a:gd name="connsiteX0" fmla="*/ 1241982 w 1241982"/>
                <a:gd name="connsiteY0" fmla="*/ 0 h 678376"/>
                <a:gd name="connsiteX1" fmla="*/ 1181691 w 1241982"/>
                <a:gd name="connsiteY1" fmla="*/ 5024 h 678376"/>
                <a:gd name="connsiteX2" fmla="*/ 1166619 w 1241982"/>
                <a:gd name="connsiteY2" fmla="*/ 20097 h 678376"/>
                <a:gd name="connsiteX3" fmla="*/ 1141498 w 1241982"/>
                <a:gd name="connsiteY3" fmla="*/ 35169 h 678376"/>
                <a:gd name="connsiteX4" fmla="*/ 1126425 w 1241982"/>
                <a:gd name="connsiteY4" fmla="*/ 45217 h 678376"/>
                <a:gd name="connsiteX5" fmla="*/ 1116377 w 1241982"/>
                <a:gd name="connsiteY5" fmla="*/ 55266 h 678376"/>
                <a:gd name="connsiteX6" fmla="*/ 1091256 w 1241982"/>
                <a:gd name="connsiteY6" fmla="*/ 65314 h 678376"/>
                <a:gd name="connsiteX7" fmla="*/ 1071160 w 1241982"/>
                <a:gd name="connsiteY7" fmla="*/ 55266 h 678376"/>
                <a:gd name="connsiteX8" fmla="*/ 1051063 w 1241982"/>
                <a:gd name="connsiteY8" fmla="*/ 10048 h 678376"/>
                <a:gd name="connsiteX9" fmla="*/ 1015894 w 1241982"/>
                <a:gd name="connsiteY9" fmla="*/ 5024 h 678376"/>
                <a:gd name="connsiteX10" fmla="*/ 990773 w 1241982"/>
                <a:gd name="connsiteY10" fmla="*/ 40193 h 678376"/>
                <a:gd name="connsiteX11" fmla="*/ 975700 w 1241982"/>
                <a:gd name="connsiteY11" fmla="*/ 60290 h 678376"/>
                <a:gd name="connsiteX12" fmla="*/ 950579 w 1241982"/>
                <a:gd name="connsiteY12" fmla="*/ 95459 h 678376"/>
                <a:gd name="connsiteX13" fmla="*/ 920434 w 1241982"/>
                <a:gd name="connsiteY13" fmla="*/ 125604 h 678376"/>
                <a:gd name="connsiteX14" fmla="*/ 915410 w 1241982"/>
                <a:gd name="connsiteY14" fmla="*/ 140677 h 678376"/>
                <a:gd name="connsiteX15" fmla="*/ 890289 w 1241982"/>
                <a:gd name="connsiteY15" fmla="*/ 155749 h 678376"/>
                <a:gd name="connsiteX16" fmla="*/ 875217 w 1241982"/>
                <a:gd name="connsiteY16" fmla="*/ 165798 h 678376"/>
                <a:gd name="connsiteX17" fmla="*/ 865168 w 1241982"/>
                <a:gd name="connsiteY17" fmla="*/ 175846 h 678376"/>
                <a:gd name="connsiteX18" fmla="*/ 850096 w 1241982"/>
                <a:gd name="connsiteY18" fmla="*/ 180870 h 678376"/>
                <a:gd name="connsiteX19" fmla="*/ 814927 w 1241982"/>
                <a:gd name="connsiteY19" fmla="*/ 150725 h 678376"/>
                <a:gd name="connsiteX20" fmla="*/ 809902 w 1241982"/>
                <a:gd name="connsiteY20" fmla="*/ 135653 h 678376"/>
                <a:gd name="connsiteX21" fmla="*/ 764685 w 1241982"/>
                <a:gd name="connsiteY21" fmla="*/ 105508 h 678376"/>
                <a:gd name="connsiteX22" fmla="*/ 744588 w 1241982"/>
                <a:gd name="connsiteY22" fmla="*/ 100483 h 678376"/>
                <a:gd name="connsiteX23" fmla="*/ 684298 w 1241982"/>
                <a:gd name="connsiteY23" fmla="*/ 125604 h 678376"/>
                <a:gd name="connsiteX24" fmla="*/ 659177 w 1241982"/>
                <a:gd name="connsiteY24" fmla="*/ 130628 h 678376"/>
                <a:gd name="connsiteX25" fmla="*/ 618984 w 1241982"/>
                <a:gd name="connsiteY25" fmla="*/ 135653 h 678376"/>
                <a:gd name="connsiteX26" fmla="*/ 603911 w 1241982"/>
                <a:gd name="connsiteY26" fmla="*/ 145701 h 678376"/>
                <a:gd name="connsiteX27" fmla="*/ 588839 w 1241982"/>
                <a:gd name="connsiteY27" fmla="*/ 150725 h 678376"/>
                <a:gd name="connsiteX28" fmla="*/ 548645 w 1241982"/>
                <a:gd name="connsiteY28" fmla="*/ 165798 h 678376"/>
                <a:gd name="connsiteX29" fmla="*/ 533573 w 1241982"/>
                <a:gd name="connsiteY29" fmla="*/ 180870 h 678376"/>
                <a:gd name="connsiteX30" fmla="*/ 518500 w 1241982"/>
                <a:gd name="connsiteY30" fmla="*/ 185894 h 678376"/>
                <a:gd name="connsiteX31" fmla="*/ 508452 w 1241982"/>
                <a:gd name="connsiteY31" fmla="*/ 205991 h 678376"/>
                <a:gd name="connsiteX32" fmla="*/ 478307 w 1241982"/>
                <a:gd name="connsiteY32" fmla="*/ 236136 h 678376"/>
                <a:gd name="connsiteX33" fmla="*/ 468258 w 1241982"/>
                <a:gd name="connsiteY33" fmla="*/ 246185 h 678376"/>
                <a:gd name="connsiteX34" fmla="*/ 448162 w 1241982"/>
                <a:gd name="connsiteY34" fmla="*/ 276330 h 678376"/>
                <a:gd name="connsiteX35" fmla="*/ 438113 w 1241982"/>
                <a:gd name="connsiteY35" fmla="*/ 291402 h 678376"/>
                <a:gd name="connsiteX36" fmla="*/ 423041 w 1241982"/>
                <a:gd name="connsiteY36" fmla="*/ 301450 h 678376"/>
                <a:gd name="connsiteX37" fmla="*/ 312509 w 1241982"/>
                <a:gd name="connsiteY37" fmla="*/ 306475 h 678376"/>
                <a:gd name="connsiteX38" fmla="*/ 307485 w 1241982"/>
                <a:gd name="connsiteY38" fmla="*/ 331596 h 678376"/>
                <a:gd name="connsiteX39" fmla="*/ 297436 w 1241982"/>
                <a:gd name="connsiteY39" fmla="*/ 366765 h 678376"/>
                <a:gd name="connsiteX40" fmla="*/ 277340 w 1241982"/>
                <a:gd name="connsiteY40" fmla="*/ 371789 h 678376"/>
                <a:gd name="connsiteX41" fmla="*/ 161784 w 1241982"/>
                <a:gd name="connsiteY41" fmla="*/ 376813 h 678376"/>
                <a:gd name="connsiteX42" fmla="*/ 151735 w 1241982"/>
                <a:gd name="connsiteY42" fmla="*/ 391886 h 678376"/>
                <a:gd name="connsiteX43" fmla="*/ 141687 w 1241982"/>
                <a:gd name="connsiteY43" fmla="*/ 417006 h 678376"/>
                <a:gd name="connsiteX44" fmla="*/ 126615 w 1241982"/>
                <a:gd name="connsiteY44" fmla="*/ 427055 h 678376"/>
                <a:gd name="connsiteX45" fmla="*/ 96469 w 1241982"/>
                <a:gd name="connsiteY45" fmla="*/ 452176 h 678376"/>
                <a:gd name="connsiteX46" fmla="*/ 86421 w 1241982"/>
                <a:gd name="connsiteY46" fmla="*/ 472272 h 678376"/>
                <a:gd name="connsiteX47" fmla="*/ 81397 w 1241982"/>
                <a:gd name="connsiteY47" fmla="*/ 492369 h 678376"/>
                <a:gd name="connsiteX48" fmla="*/ 66324 w 1241982"/>
                <a:gd name="connsiteY48" fmla="*/ 497393 h 678376"/>
                <a:gd name="connsiteX49" fmla="*/ 96469 w 1241982"/>
                <a:gd name="connsiteY49" fmla="*/ 557683 h 678376"/>
                <a:gd name="connsiteX50" fmla="*/ 111542 w 1241982"/>
                <a:gd name="connsiteY50" fmla="*/ 562708 h 678376"/>
                <a:gd name="connsiteX51" fmla="*/ 96469 w 1241982"/>
                <a:gd name="connsiteY51" fmla="*/ 572756 h 678376"/>
                <a:gd name="connsiteX52" fmla="*/ 61300 w 1241982"/>
                <a:gd name="connsiteY52" fmla="*/ 582804 h 678376"/>
                <a:gd name="connsiteX53" fmla="*/ 36179 w 1241982"/>
                <a:gd name="connsiteY53" fmla="*/ 597877 h 678376"/>
                <a:gd name="connsiteX54" fmla="*/ 11058 w 1241982"/>
                <a:gd name="connsiteY54" fmla="*/ 617974 h 678376"/>
                <a:gd name="connsiteX55" fmla="*/ 1010 w 1241982"/>
                <a:gd name="connsiteY55" fmla="*/ 643094 h 678376"/>
                <a:gd name="connsiteX56" fmla="*/ 76373 w 1241982"/>
                <a:gd name="connsiteY56" fmla="*/ 678264 h 678376"/>
                <a:gd name="connsiteX57" fmla="*/ 61300 w 1241982"/>
                <a:gd name="connsiteY57" fmla="*/ 668215 h 678376"/>
                <a:gd name="connsiteX58" fmla="*/ 56276 w 1241982"/>
                <a:gd name="connsiteY58" fmla="*/ 668215 h 678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241982" h="678376">
                  <a:moveTo>
                    <a:pt x="1241982" y="0"/>
                  </a:moveTo>
                  <a:cubicBezTo>
                    <a:pt x="1221885" y="1675"/>
                    <a:pt x="1201177" y="-172"/>
                    <a:pt x="1181691" y="5024"/>
                  </a:cubicBezTo>
                  <a:cubicBezTo>
                    <a:pt x="1174826" y="6855"/>
                    <a:pt x="1172303" y="15834"/>
                    <a:pt x="1166619" y="20097"/>
                  </a:cubicBezTo>
                  <a:cubicBezTo>
                    <a:pt x="1158807" y="25956"/>
                    <a:pt x="1149779" y="29994"/>
                    <a:pt x="1141498" y="35169"/>
                  </a:cubicBezTo>
                  <a:cubicBezTo>
                    <a:pt x="1136377" y="38369"/>
                    <a:pt x="1131140" y="41445"/>
                    <a:pt x="1126425" y="45217"/>
                  </a:cubicBezTo>
                  <a:cubicBezTo>
                    <a:pt x="1122726" y="48176"/>
                    <a:pt x="1120490" y="52916"/>
                    <a:pt x="1116377" y="55266"/>
                  </a:cubicBezTo>
                  <a:cubicBezTo>
                    <a:pt x="1108547" y="59741"/>
                    <a:pt x="1099630" y="61965"/>
                    <a:pt x="1091256" y="65314"/>
                  </a:cubicBezTo>
                  <a:cubicBezTo>
                    <a:pt x="1084557" y="61965"/>
                    <a:pt x="1076034" y="60952"/>
                    <a:pt x="1071160" y="55266"/>
                  </a:cubicBezTo>
                  <a:cubicBezTo>
                    <a:pt x="1070419" y="54401"/>
                    <a:pt x="1055104" y="12293"/>
                    <a:pt x="1051063" y="10048"/>
                  </a:cubicBezTo>
                  <a:cubicBezTo>
                    <a:pt x="1040711" y="4297"/>
                    <a:pt x="1027617" y="6699"/>
                    <a:pt x="1015894" y="5024"/>
                  </a:cubicBezTo>
                  <a:cubicBezTo>
                    <a:pt x="988234" y="23463"/>
                    <a:pt x="1010655" y="4405"/>
                    <a:pt x="990773" y="40193"/>
                  </a:cubicBezTo>
                  <a:cubicBezTo>
                    <a:pt x="986706" y="47513"/>
                    <a:pt x="980138" y="53189"/>
                    <a:pt x="975700" y="60290"/>
                  </a:cubicBezTo>
                  <a:cubicBezTo>
                    <a:pt x="953657" y="95559"/>
                    <a:pt x="979313" y="66727"/>
                    <a:pt x="950579" y="95459"/>
                  </a:cubicBezTo>
                  <a:cubicBezTo>
                    <a:pt x="923784" y="149051"/>
                    <a:pt x="960627" y="85411"/>
                    <a:pt x="920434" y="125604"/>
                  </a:cubicBezTo>
                  <a:cubicBezTo>
                    <a:pt x="916689" y="129349"/>
                    <a:pt x="919155" y="136932"/>
                    <a:pt x="915410" y="140677"/>
                  </a:cubicBezTo>
                  <a:cubicBezTo>
                    <a:pt x="908505" y="147582"/>
                    <a:pt x="898570" y="150573"/>
                    <a:pt x="890289" y="155749"/>
                  </a:cubicBezTo>
                  <a:cubicBezTo>
                    <a:pt x="885169" y="158949"/>
                    <a:pt x="879932" y="162026"/>
                    <a:pt x="875217" y="165798"/>
                  </a:cubicBezTo>
                  <a:cubicBezTo>
                    <a:pt x="871518" y="168757"/>
                    <a:pt x="869230" y="173409"/>
                    <a:pt x="865168" y="175846"/>
                  </a:cubicBezTo>
                  <a:cubicBezTo>
                    <a:pt x="860627" y="178571"/>
                    <a:pt x="855120" y="179195"/>
                    <a:pt x="850096" y="180870"/>
                  </a:cubicBezTo>
                  <a:cubicBezTo>
                    <a:pt x="828726" y="168049"/>
                    <a:pt x="824870" y="170611"/>
                    <a:pt x="814927" y="150725"/>
                  </a:cubicBezTo>
                  <a:cubicBezTo>
                    <a:pt x="812559" y="145988"/>
                    <a:pt x="813349" y="139674"/>
                    <a:pt x="809902" y="135653"/>
                  </a:cubicBezTo>
                  <a:cubicBezTo>
                    <a:pt x="799985" y="124084"/>
                    <a:pt x="779670" y="111127"/>
                    <a:pt x="764685" y="105508"/>
                  </a:cubicBezTo>
                  <a:cubicBezTo>
                    <a:pt x="758219" y="103083"/>
                    <a:pt x="751287" y="102158"/>
                    <a:pt x="744588" y="100483"/>
                  </a:cubicBezTo>
                  <a:cubicBezTo>
                    <a:pt x="630705" y="113139"/>
                    <a:pt x="741790" y="89673"/>
                    <a:pt x="684298" y="125604"/>
                  </a:cubicBezTo>
                  <a:cubicBezTo>
                    <a:pt x="677056" y="130130"/>
                    <a:pt x="667617" y="129329"/>
                    <a:pt x="659177" y="130628"/>
                  </a:cubicBezTo>
                  <a:cubicBezTo>
                    <a:pt x="645832" y="132681"/>
                    <a:pt x="632382" y="133978"/>
                    <a:pt x="618984" y="135653"/>
                  </a:cubicBezTo>
                  <a:cubicBezTo>
                    <a:pt x="613960" y="139002"/>
                    <a:pt x="609312" y="143001"/>
                    <a:pt x="603911" y="145701"/>
                  </a:cubicBezTo>
                  <a:cubicBezTo>
                    <a:pt x="599174" y="148069"/>
                    <a:pt x="593798" y="148865"/>
                    <a:pt x="588839" y="150725"/>
                  </a:cubicBezTo>
                  <a:cubicBezTo>
                    <a:pt x="540788" y="168745"/>
                    <a:pt x="582852" y="154397"/>
                    <a:pt x="548645" y="165798"/>
                  </a:cubicBezTo>
                  <a:cubicBezTo>
                    <a:pt x="543621" y="170822"/>
                    <a:pt x="539485" y="176929"/>
                    <a:pt x="533573" y="180870"/>
                  </a:cubicBezTo>
                  <a:cubicBezTo>
                    <a:pt x="529166" y="183808"/>
                    <a:pt x="522245" y="182149"/>
                    <a:pt x="518500" y="185894"/>
                  </a:cubicBezTo>
                  <a:cubicBezTo>
                    <a:pt x="513204" y="191190"/>
                    <a:pt x="513131" y="200143"/>
                    <a:pt x="508452" y="205991"/>
                  </a:cubicBezTo>
                  <a:cubicBezTo>
                    <a:pt x="499575" y="217088"/>
                    <a:pt x="488355" y="226088"/>
                    <a:pt x="478307" y="236136"/>
                  </a:cubicBezTo>
                  <a:cubicBezTo>
                    <a:pt x="474957" y="239486"/>
                    <a:pt x="470377" y="241948"/>
                    <a:pt x="468258" y="246185"/>
                  </a:cubicBezTo>
                  <a:cubicBezTo>
                    <a:pt x="448009" y="286683"/>
                    <a:pt x="468618" y="250761"/>
                    <a:pt x="448162" y="276330"/>
                  </a:cubicBezTo>
                  <a:cubicBezTo>
                    <a:pt x="444390" y="281045"/>
                    <a:pt x="442383" y="287132"/>
                    <a:pt x="438113" y="291402"/>
                  </a:cubicBezTo>
                  <a:cubicBezTo>
                    <a:pt x="433843" y="295671"/>
                    <a:pt x="428065" y="298101"/>
                    <a:pt x="423041" y="301450"/>
                  </a:cubicBezTo>
                  <a:cubicBezTo>
                    <a:pt x="412242" y="300730"/>
                    <a:pt x="334729" y="287032"/>
                    <a:pt x="312509" y="306475"/>
                  </a:cubicBezTo>
                  <a:cubicBezTo>
                    <a:pt x="306082" y="312098"/>
                    <a:pt x="309556" y="323311"/>
                    <a:pt x="307485" y="331596"/>
                  </a:cubicBezTo>
                  <a:cubicBezTo>
                    <a:pt x="304528" y="343424"/>
                    <a:pt x="304751" y="357011"/>
                    <a:pt x="297436" y="366765"/>
                  </a:cubicBezTo>
                  <a:cubicBezTo>
                    <a:pt x="293293" y="372289"/>
                    <a:pt x="284226" y="371279"/>
                    <a:pt x="277340" y="371789"/>
                  </a:cubicBezTo>
                  <a:cubicBezTo>
                    <a:pt x="238890" y="374637"/>
                    <a:pt x="200303" y="375138"/>
                    <a:pt x="161784" y="376813"/>
                  </a:cubicBezTo>
                  <a:cubicBezTo>
                    <a:pt x="158434" y="381837"/>
                    <a:pt x="154436" y="386485"/>
                    <a:pt x="151735" y="391886"/>
                  </a:cubicBezTo>
                  <a:cubicBezTo>
                    <a:pt x="147702" y="399952"/>
                    <a:pt x="146929" y="409667"/>
                    <a:pt x="141687" y="417006"/>
                  </a:cubicBezTo>
                  <a:cubicBezTo>
                    <a:pt x="138177" y="421920"/>
                    <a:pt x="131254" y="423189"/>
                    <a:pt x="126615" y="427055"/>
                  </a:cubicBezTo>
                  <a:cubicBezTo>
                    <a:pt x="87935" y="459288"/>
                    <a:pt x="133888" y="427229"/>
                    <a:pt x="96469" y="452176"/>
                  </a:cubicBezTo>
                  <a:cubicBezTo>
                    <a:pt x="93120" y="458875"/>
                    <a:pt x="89051" y="465259"/>
                    <a:pt x="86421" y="472272"/>
                  </a:cubicBezTo>
                  <a:cubicBezTo>
                    <a:pt x="83996" y="478738"/>
                    <a:pt x="85711" y="486977"/>
                    <a:pt x="81397" y="492369"/>
                  </a:cubicBezTo>
                  <a:cubicBezTo>
                    <a:pt x="78089" y="496505"/>
                    <a:pt x="71348" y="495718"/>
                    <a:pt x="66324" y="497393"/>
                  </a:cubicBezTo>
                  <a:cubicBezTo>
                    <a:pt x="76582" y="548678"/>
                    <a:pt x="61650" y="542760"/>
                    <a:pt x="96469" y="557683"/>
                  </a:cubicBezTo>
                  <a:cubicBezTo>
                    <a:pt x="101337" y="559769"/>
                    <a:pt x="106518" y="561033"/>
                    <a:pt x="111542" y="562708"/>
                  </a:cubicBezTo>
                  <a:cubicBezTo>
                    <a:pt x="106518" y="566057"/>
                    <a:pt x="101870" y="570056"/>
                    <a:pt x="96469" y="572756"/>
                  </a:cubicBezTo>
                  <a:cubicBezTo>
                    <a:pt x="89260" y="576360"/>
                    <a:pt x="67740" y="581194"/>
                    <a:pt x="61300" y="582804"/>
                  </a:cubicBezTo>
                  <a:cubicBezTo>
                    <a:pt x="41675" y="602431"/>
                    <a:pt x="62267" y="584834"/>
                    <a:pt x="36179" y="597877"/>
                  </a:cubicBezTo>
                  <a:cubicBezTo>
                    <a:pt x="23504" y="604214"/>
                    <a:pt x="20404" y="608628"/>
                    <a:pt x="11058" y="617974"/>
                  </a:cubicBezTo>
                  <a:cubicBezTo>
                    <a:pt x="7709" y="626347"/>
                    <a:pt x="-3370" y="635211"/>
                    <a:pt x="1010" y="643094"/>
                  </a:cubicBezTo>
                  <a:cubicBezTo>
                    <a:pt x="6606" y="653166"/>
                    <a:pt x="68044" y="676598"/>
                    <a:pt x="76373" y="678264"/>
                  </a:cubicBezTo>
                  <a:cubicBezTo>
                    <a:pt x="82294" y="679448"/>
                    <a:pt x="66701" y="670916"/>
                    <a:pt x="61300" y="668215"/>
                  </a:cubicBezTo>
                  <a:cubicBezTo>
                    <a:pt x="59802" y="667466"/>
                    <a:pt x="57951" y="668215"/>
                    <a:pt x="56276" y="668215"/>
                  </a:cubicBezTo>
                </a:path>
              </a:pathLst>
            </a:cu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Freeform: Shape 21">
              <a:extLst>
                <a:ext uri="{FF2B5EF4-FFF2-40B4-BE49-F238E27FC236}">
                  <a16:creationId xmlns:a16="http://schemas.microsoft.com/office/drawing/2014/main" id="{3AC7F691-59D9-B192-84C9-FDBD83CAF667}"/>
                </a:ext>
              </a:extLst>
            </p:cNvPr>
            <p:cNvSpPr/>
            <p:nvPr/>
          </p:nvSpPr>
          <p:spPr>
            <a:xfrm>
              <a:off x="4104644" y="1592527"/>
              <a:ext cx="387779" cy="663328"/>
            </a:xfrm>
            <a:custGeom>
              <a:avLst/>
              <a:gdLst>
                <a:gd name="connsiteX0" fmla="*/ 356824 w 387779"/>
                <a:gd name="connsiteY0" fmla="*/ 137 h 663328"/>
                <a:gd name="connsiteX1" fmla="*/ 386969 w 387779"/>
                <a:gd name="connsiteY1" fmla="*/ 5161 h 663328"/>
                <a:gd name="connsiteX2" fmla="*/ 371897 w 387779"/>
                <a:gd name="connsiteY2" fmla="*/ 25258 h 663328"/>
                <a:gd name="connsiteX3" fmla="*/ 351800 w 387779"/>
                <a:gd name="connsiteY3" fmla="*/ 50378 h 663328"/>
                <a:gd name="connsiteX4" fmla="*/ 326679 w 387779"/>
                <a:gd name="connsiteY4" fmla="*/ 95596 h 663328"/>
                <a:gd name="connsiteX5" fmla="*/ 321655 w 387779"/>
                <a:gd name="connsiteY5" fmla="*/ 110669 h 663328"/>
                <a:gd name="connsiteX6" fmla="*/ 311607 w 387779"/>
                <a:gd name="connsiteY6" fmla="*/ 160910 h 663328"/>
                <a:gd name="connsiteX7" fmla="*/ 281461 w 387779"/>
                <a:gd name="connsiteY7" fmla="*/ 155886 h 663328"/>
                <a:gd name="connsiteX8" fmla="*/ 266389 w 387779"/>
                <a:gd name="connsiteY8" fmla="*/ 145838 h 663328"/>
                <a:gd name="connsiteX9" fmla="*/ 216147 w 387779"/>
                <a:gd name="connsiteY9" fmla="*/ 135789 h 663328"/>
                <a:gd name="connsiteX10" fmla="*/ 196051 w 387779"/>
                <a:gd name="connsiteY10" fmla="*/ 251346 h 663328"/>
                <a:gd name="connsiteX11" fmla="*/ 180978 w 387779"/>
                <a:gd name="connsiteY11" fmla="*/ 261394 h 663328"/>
                <a:gd name="connsiteX12" fmla="*/ 170930 w 387779"/>
                <a:gd name="connsiteY12" fmla="*/ 286515 h 663328"/>
                <a:gd name="connsiteX13" fmla="*/ 145809 w 387779"/>
                <a:gd name="connsiteY13" fmla="*/ 311636 h 663328"/>
                <a:gd name="connsiteX14" fmla="*/ 135760 w 387779"/>
                <a:gd name="connsiteY14" fmla="*/ 341781 h 663328"/>
                <a:gd name="connsiteX15" fmla="*/ 115664 w 387779"/>
                <a:gd name="connsiteY15" fmla="*/ 381974 h 663328"/>
                <a:gd name="connsiteX16" fmla="*/ 105615 w 387779"/>
                <a:gd name="connsiteY16" fmla="*/ 417143 h 663328"/>
                <a:gd name="connsiteX17" fmla="*/ 95567 w 387779"/>
                <a:gd name="connsiteY17" fmla="*/ 432216 h 663328"/>
                <a:gd name="connsiteX18" fmla="*/ 85519 w 387779"/>
                <a:gd name="connsiteY18" fmla="*/ 452313 h 663328"/>
                <a:gd name="connsiteX19" fmla="*/ 65422 w 387779"/>
                <a:gd name="connsiteY19" fmla="*/ 482458 h 663328"/>
                <a:gd name="connsiteX20" fmla="*/ 45325 w 387779"/>
                <a:gd name="connsiteY20" fmla="*/ 497530 h 663328"/>
                <a:gd name="connsiteX21" fmla="*/ 35277 w 387779"/>
                <a:gd name="connsiteY21" fmla="*/ 613086 h 663328"/>
                <a:gd name="connsiteX22" fmla="*/ 30253 w 387779"/>
                <a:gd name="connsiteY22" fmla="*/ 633183 h 663328"/>
                <a:gd name="connsiteX23" fmla="*/ 15180 w 387779"/>
                <a:gd name="connsiteY23" fmla="*/ 638207 h 663328"/>
                <a:gd name="connsiteX24" fmla="*/ 108 w 387779"/>
                <a:gd name="connsiteY24" fmla="*/ 663328 h 663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87779" h="663328">
                  <a:moveTo>
                    <a:pt x="356824" y="137"/>
                  </a:moveTo>
                  <a:cubicBezTo>
                    <a:pt x="366872" y="1812"/>
                    <a:pt x="381728" y="-3574"/>
                    <a:pt x="386969" y="5161"/>
                  </a:cubicBezTo>
                  <a:cubicBezTo>
                    <a:pt x="391277" y="12341"/>
                    <a:pt x="377258" y="18825"/>
                    <a:pt x="371897" y="25258"/>
                  </a:cubicBezTo>
                  <a:cubicBezTo>
                    <a:pt x="348028" y="53900"/>
                    <a:pt x="376649" y="13105"/>
                    <a:pt x="351800" y="50378"/>
                  </a:cubicBezTo>
                  <a:cubicBezTo>
                    <a:pt x="342178" y="108115"/>
                    <a:pt x="357574" y="58522"/>
                    <a:pt x="326679" y="95596"/>
                  </a:cubicBezTo>
                  <a:cubicBezTo>
                    <a:pt x="323289" y="99665"/>
                    <a:pt x="322846" y="105509"/>
                    <a:pt x="321655" y="110669"/>
                  </a:cubicBezTo>
                  <a:cubicBezTo>
                    <a:pt x="317815" y="127310"/>
                    <a:pt x="314956" y="144163"/>
                    <a:pt x="311607" y="160910"/>
                  </a:cubicBezTo>
                  <a:cubicBezTo>
                    <a:pt x="301558" y="159235"/>
                    <a:pt x="291126" y="159107"/>
                    <a:pt x="281461" y="155886"/>
                  </a:cubicBezTo>
                  <a:cubicBezTo>
                    <a:pt x="275733" y="153977"/>
                    <a:pt x="272160" y="147614"/>
                    <a:pt x="266389" y="145838"/>
                  </a:cubicBezTo>
                  <a:cubicBezTo>
                    <a:pt x="250065" y="140815"/>
                    <a:pt x="216147" y="135789"/>
                    <a:pt x="216147" y="135789"/>
                  </a:cubicBezTo>
                  <a:cubicBezTo>
                    <a:pt x="169047" y="167192"/>
                    <a:pt x="217297" y="129182"/>
                    <a:pt x="196051" y="251346"/>
                  </a:cubicBezTo>
                  <a:cubicBezTo>
                    <a:pt x="195016" y="257295"/>
                    <a:pt x="186002" y="258045"/>
                    <a:pt x="180978" y="261394"/>
                  </a:cubicBezTo>
                  <a:cubicBezTo>
                    <a:pt x="177629" y="269768"/>
                    <a:pt x="176102" y="279127"/>
                    <a:pt x="170930" y="286515"/>
                  </a:cubicBezTo>
                  <a:cubicBezTo>
                    <a:pt x="164139" y="296217"/>
                    <a:pt x="145809" y="311636"/>
                    <a:pt x="145809" y="311636"/>
                  </a:cubicBezTo>
                  <a:cubicBezTo>
                    <a:pt x="142459" y="321684"/>
                    <a:pt x="140497" y="332307"/>
                    <a:pt x="135760" y="341781"/>
                  </a:cubicBezTo>
                  <a:cubicBezTo>
                    <a:pt x="129061" y="355179"/>
                    <a:pt x="119779" y="367571"/>
                    <a:pt x="115664" y="381974"/>
                  </a:cubicBezTo>
                  <a:cubicBezTo>
                    <a:pt x="112314" y="393697"/>
                    <a:pt x="110143" y="405823"/>
                    <a:pt x="105615" y="417143"/>
                  </a:cubicBezTo>
                  <a:cubicBezTo>
                    <a:pt x="103372" y="422749"/>
                    <a:pt x="98563" y="426973"/>
                    <a:pt x="95567" y="432216"/>
                  </a:cubicBezTo>
                  <a:cubicBezTo>
                    <a:pt x="91851" y="438719"/>
                    <a:pt x="89372" y="445891"/>
                    <a:pt x="85519" y="452313"/>
                  </a:cubicBezTo>
                  <a:cubicBezTo>
                    <a:pt x="79306" y="462669"/>
                    <a:pt x="75083" y="475212"/>
                    <a:pt x="65422" y="482458"/>
                  </a:cubicBezTo>
                  <a:lnTo>
                    <a:pt x="45325" y="497530"/>
                  </a:lnTo>
                  <a:cubicBezTo>
                    <a:pt x="41976" y="536049"/>
                    <a:pt x="39547" y="574658"/>
                    <a:pt x="35277" y="613086"/>
                  </a:cubicBezTo>
                  <a:cubicBezTo>
                    <a:pt x="34514" y="619949"/>
                    <a:pt x="34567" y="627791"/>
                    <a:pt x="30253" y="633183"/>
                  </a:cubicBezTo>
                  <a:cubicBezTo>
                    <a:pt x="26945" y="637319"/>
                    <a:pt x="20204" y="636532"/>
                    <a:pt x="15180" y="638207"/>
                  </a:cubicBezTo>
                  <a:cubicBezTo>
                    <a:pt x="-2260" y="655648"/>
                    <a:pt x="108" y="646175"/>
                    <a:pt x="108" y="663328"/>
                  </a:cubicBezTo>
                </a:path>
              </a:pathLst>
            </a:cu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7959758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1223628" y="182458"/>
            <a:ext cx="6840760" cy="553790"/>
          </a:xfrm>
        </p:spPr>
        <p:txBody>
          <a:bodyPr/>
          <a:lstStyle/>
          <a:p>
            <a:r>
              <a:rPr lang="en-US" sz="2800" b="1" dirty="0"/>
              <a:t>Overview of Civil Engineering for FCC</a:t>
            </a:r>
            <a:endParaRPr lang="en-US" sz="2800" dirty="0"/>
          </a:p>
        </p:txBody>
      </p:sp>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pPr marL="0" marR="0" lvl="0" indent="0" algn="r" defTabSz="685727" rtl="0" eaLnBrk="1" fontAlgn="auto" latinLnBrk="0" hangingPunct="1">
              <a:lnSpc>
                <a:spcPts val="1238"/>
              </a:lnSpc>
              <a:spcBef>
                <a:spcPts val="0"/>
              </a:spcBef>
              <a:spcAft>
                <a:spcPts val="0"/>
              </a:spcAft>
              <a:buClrTx/>
              <a:buSzTx/>
              <a:buFontTx/>
              <a:buNone/>
              <a:tabLst/>
              <a:defRPr/>
            </a:pPr>
            <a:fld id="{88A1DFE4-5FC5-43BD-BB7E-75EAD82B965F}" type="slidenum">
              <a:rPr kumimoji="0" lang="en-US" sz="8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685727" rtl="0" eaLnBrk="1" fontAlgn="auto" latinLnBrk="0" hangingPunct="1">
                <a:lnSpc>
                  <a:spcPts val="1238"/>
                </a:lnSpc>
                <a:spcBef>
                  <a:spcPts val="0"/>
                </a:spcBef>
                <a:spcAft>
                  <a:spcPts val="0"/>
                </a:spcAft>
                <a:buClrTx/>
                <a:buSzTx/>
                <a:buFontTx/>
                <a:buNone/>
                <a:tabLst/>
                <a:defRPr/>
              </a:pPr>
              <a:t>2</a:t>
            </a:fld>
            <a:endParaRPr kumimoji="0" lang="en-US" sz="800" b="0" i="0" u="none" strike="noStrike" kern="1200" cap="none" spc="0" normalizeH="0" baseline="0" noProof="0" dirty="0">
              <a:ln>
                <a:noFill/>
              </a:ln>
              <a:solidFill>
                <a:srgbClr val="FFFFFF"/>
              </a:solidFill>
              <a:effectLst/>
              <a:uLnTx/>
              <a:uFillTx/>
              <a:latin typeface="Arial"/>
              <a:ea typeface="+mn-ea"/>
              <a:cs typeface="+mn-cs"/>
            </a:endParaRPr>
          </a:p>
        </p:txBody>
      </p:sp>
      <p:sp>
        <p:nvSpPr>
          <p:cNvPr id="2" name="TextBox 1">
            <a:extLst>
              <a:ext uri="{FF2B5EF4-FFF2-40B4-BE49-F238E27FC236}">
                <a16:creationId xmlns:a16="http://schemas.microsoft.com/office/drawing/2014/main" id="{9F57F590-1FCD-AA49-967F-7504EFF00326}"/>
              </a:ext>
            </a:extLst>
          </p:cNvPr>
          <p:cNvSpPr txBox="1"/>
          <p:nvPr/>
        </p:nvSpPr>
        <p:spPr>
          <a:xfrm>
            <a:off x="395536" y="705865"/>
            <a:ext cx="8496944" cy="4416594"/>
          </a:xfrm>
          <a:prstGeom prst="rect">
            <a:avLst/>
          </a:prstGeom>
          <a:noFill/>
        </p:spPr>
        <p:txBody>
          <a:bodyPr wrap="square" rtlCol="0">
            <a:spAutoFit/>
          </a:bodyPr>
          <a:lstStyle/>
          <a:p>
            <a:pPr marL="285750" marR="0" lvl="0" indent="-285750" algn="l" defTabSz="685727"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1600" dirty="0">
                <a:solidFill>
                  <a:srgbClr val="0F124A"/>
                </a:solidFill>
                <a:latin typeface="Arial"/>
                <a:sym typeface="Wingdings" pitchFamily="2" charset="2"/>
              </a:rPr>
              <a:t>As with the previous accelerators SPS, LEP and LHC, the FCC accelerator will require significant civil engineering infrastructure to house the machine, experiments and associated supporting systems.</a:t>
            </a:r>
          </a:p>
          <a:p>
            <a:pPr marL="285750" marR="0" lvl="0" indent="-285750" algn="l" defTabSz="685727"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1600" dirty="0">
                <a:solidFill>
                  <a:srgbClr val="0F124A"/>
                </a:solidFill>
                <a:latin typeface="Arial"/>
                <a:sym typeface="Wingdings" pitchFamily="2" charset="2"/>
              </a:rPr>
              <a:t>A large proportion of this civil engineering infrastructure will be located underground with the remaining surface works located at discrete sites around the circumference of the accelerator.</a:t>
            </a:r>
          </a:p>
          <a:p>
            <a:pPr marL="285750" marR="0" lvl="0" indent="-285750" algn="l" defTabSz="685727"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F124A"/>
                </a:solidFill>
                <a:effectLst/>
                <a:uLnTx/>
                <a:uFillTx/>
                <a:latin typeface="Arial"/>
                <a:ea typeface="+mn-ea"/>
                <a:cs typeface="+mn-cs"/>
                <a:sym typeface="Wingdings" pitchFamily="2" charset="2"/>
              </a:rPr>
              <a:t>The new </a:t>
            </a:r>
            <a:r>
              <a:rPr lang="en-US" sz="1600" dirty="0">
                <a:solidFill>
                  <a:srgbClr val="0F124A"/>
                </a:solidFill>
                <a:latin typeface="Arial"/>
                <a:sym typeface="Wingdings" pitchFamily="2" charset="2"/>
              </a:rPr>
              <a:t>underground infrastructure will extend over a 91 km circumference (compared to 27km for the LHC) and will require access shafts to depths of up to 400m (compared to 145m for LHC). </a:t>
            </a:r>
          </a:p>
          <a:p>
            <a:pPr marL="285750" marR="0" lvl="0" indent="-285750" algn="l" defTabSz="685727"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1600" dirty="0">
                <a:solidFill>
                  <a:srgbClr val="0F124A"/>
                </a:solidFill>
                <a:latin typeface="Arial"/>
                <a:sym typeface="Wingdings" pitchFamily="2" charset="2"/>
              </a:rPr>
              <a:t>The siting and alignment of the FCC is largely constrained by a handful of natural features including lake Geneva, the Jura Mountain range, the </a:t>
            </a:r>
            <a:r>
              <a:rPr lang="en-US" sz="1600" dirty="0" err="1">
                <a:solidFill>
                  <a:srgbClr val="0F124A"/>
                </a:solidFill>
                <a:latin typeface="Arial"/>
                <a:sym typeface="Wingdings" pitchFamily="2" charset="2"/>
              </a:rPr>
              <a:t>Saleve</a:t>
            </a:r>
            <a:r>
              <a:rPr lang="en-US" sz="1600" dirty="0">
                <a:solidFill>
                  <a:srgbClr val="0F124A"/>
                </a:solidFill>
                <a:latin typeface="Arial"/>
                <a:sym typeface="Wingdings" pitchFamily="2" charset="2"/>
              </a:rPr>
              <a:t> mountain and the foothills of the Alps.</a:t>
            </a:r>
          </a:p>
          <a:p>
            <a:pPr marL="285750" marR="0" lvl="0" indent="-285750" algn="l" defTabSz="685727"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F124A"/>
                </a:solidFill>
                <a:effectLst/>
                <a:uLnTx/>
                <a:uFillTx/>
                <a:latin typeface="Arial"/>
                <a:ea typeface="+mn-ea"/>
                <a:cs typeface="+mn-cs"/>
                <a:sym typeface="Wingdings" pitchFamily="2" charset="2"/>
              </a:rPr>
              <a:t>Importantly, the civil engineering infrastructure will be located in areas of France and Switzerland where CERN has not historically been present.</a:t>
            </a:r>
          </a:p>
          <a:p>
            <a:pPr marL="285750" marR="0" lvl="0" indent="-285750" algn="l" defTabSz="685727"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1600" dirty="0">
                <a:solidFill>
                  <a:srgbClr val="0F124A"/>
                </a:solidFill>
                <a:latin typeface="Arial"/>
                <a:sym typeface="Wingdings" pitchFamily="2" charset="2"/>
              </a:rPr>
              <a:t>The current aim is to determine the technical feasibility, cost and schedule for the civil engineering aspects</a:t>
            </a:r>
            <a:endParaRPr kumimoji="0" lang="en-US" sz="1600" b="0" i="0" u="none" strike="noStrike" kern="1200" cap="none" spc="0" normalizeH="0" baseline="0" noProof="0" dirty="0">
              <a:ln>
                <a:noFill/>
              </a:ln>
              <a:solidFill>
                <a:srgbClr val="0F124A"/>
              </a:solidFill>
              <a:effectLst/>
              <a:uLnTx/>
              <a:uFillTx/>
              <a:latin typeface="Arial"/>
              <a:ea typeface="+mn-ea"/>
              <a:cs typeface="+mn-cs"/>
            </a:endParaRPr>
          </a:p>
        </p:txBody>
      </p:sp>
    </p:spTree>
    <p:extLst>
      <p:ext uri="{BB962C8B-B14F-4D97-AF65-F5344CB8AC3E}">
        <p14:creationId xmlns:p14="http://schemas.microsoft.com/office/powerpoint/2010/main" val="36457392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5462954-8708-BDF7-97DA-C42B855E7B38}"/>
              </a:ext>
            </a:extLst>
          </p:cNvPr>
          <p:cNvSpPr>
            <a:spLocks noGrp="1"/>
          </p:cNvSpPr>
          <p:nvPr>
            <p:ph type="sldNum" sz="quarter" idx="10"/>
          </p:nvPr>
        </p:nvSpPr>
        <p:spPr/>
        <p:txBody>
          <a:bodyPr/>
          <a:lstStyle/>
          <a:p>
            <a:fld id="{88A1DFE4-5FC5-43BD-BB7E-75EAD82B965F}" type="slidenum">
              <a:rPr lang="en-US" noProof="0" smtClean="0"/>
              <a:pPr/>
              <a:t>20</a:t>
            </a:fld>
            <a:endParaRPr lang="en-US" noProof="0" dirty="0"/>
          </a:p>
        </p:txBody>
      </p:sp>
      <p:pic>
        <p:nvPicPr>
          <p:cNvPr id="8" name="Picture 7">
            <a:extLst>
              <a:ext uri="{FF2B5EF4-FFF2-40B4-BE49-F238E27FC236}">
                <a16:creationId xmlns:a16="http://schemas.microsoft.com/office/drawing/2014/main" id="{172EB0BE-8AB0-F07D-E8A1-F6DC06404FBD}"/>
              </a:ext>
            </a:extLst>
          </p:cNvPr>
          <p:cNvPicPr>
            <a:picLocks noChangeAspect="1"/>
          </p:cNvPicPr>
          <p:nvPr/>
        </p:nvPicPr>
        <p:blipFill>
          <a:blip r:embed="rId2"/>
          <a:stretch>
            <a:fillRect/>
          </a:stretch>
        </p:blipFill>
        <p:spPr>
          <a:xfrm>
            <a:off x="251521" y="339502"/>
            <a:ext cx="4464496" cy="3279549"/>
          </a:xfrm>
          <a:prstGeom prst="rect">
            <a:avLst/>
          </a:prstGeom>
          <a:noFill/>
          <a:ln w="19050">
            <a:solidFill>
              <a:schemeClr val="tx1"/>
            </a:solidFill>
          </a:ln>
        </p:spPr>
      </p:pic>
      <p:pic>
        <p:nvPicPr>
          <p:cNvPr id="10" name="Picture 9">
            <a:extLst>
              <a:ext uri="{FF2B5EF4-FFF2-40B4-BE49-F238E27FC236}">
                <a16:creationId xmlns:a16="http://schemas.microsoft.com/office/drawing/2014/main" id="{277D81D8-8663-ADF4-AB94-6C2A206CD5CB}"/>
              </a:ext>
            </a:extLst>
          </p:cNvPr>
          <p:cNvPicPr>
            <a:picLocks noChangeAspect="1"/>
          </p:cNvPicPr>
          <p:nvPr/>
        </p:nvPicPr>
        <p:blipFill>
          <a:blip r:embed="rId3"/>
          <a:stretch>
            <a:fillRect/>
          </a:stretch>
        </p:blipFill>
        <p:spPr>
          <a:xfrm>
            <a:off x="4244987" y="2211710"/>
            <a:ext cx="4671212" cy="2750588"/>
          </a:xfrm>
          <a:prstGeom prst="rect">
            <a:avLst/>
          </a:prstGeom>
          <a:noFill/>
          <a:ln w="19050">
            <a:solidFill>
              <a:schemeClr val="tx1"/>
            </a:solidFill>
          </a:ln>
        </p:spPr>
      </p:pic>
      <p:sp>
        <p:nvSpPr>
          <p:cNvPr id="11" name="TextBox 10">
            <a:extLst>
              <a:ext uri="{FF2B5EF4-FFF2-40B4-BE49-F238E27FC236}">
                <a16:creationId xmlns:a16="http://schemas.microsoft.com/office/drawing/2014/main" id="{7354F410-17A2-A580-F130-EA3F993DD5FB}"/>
              </a:ext>
            </a:extLst>
          </p:cNvPr>
          <p:cNvSpPr txBox="1"/>
          <p:nvPr/>
        </p:nvSpPr>
        <p:spPr>
          <a:xfrm>
            <a:off x="4932040" y="333477"/>
            <a:ext cx="3528392" cy="507831"/>
          </a:xfrm>
          <a:prstGeom prst="rect">
            <a:avLst/>
          </a:prstGeom>
          <a:noFill/>
        </p:spPr>
        <p:txBody>
          <a:bodyPr wrap="square" rtlCol="0">
            <a:spAutoFit/>
          </a:bodyPr>
          <a:lstStyle/>
          <a:p>
            <a:r>
              <a:rPr lang="en-US" dirty="0"/>
              <a:t>Preliminary Layout of a Typical Experimental Site</a:t>
            </a:r>
            <a:endParaRPr lang="en-GB" dirty="0"/>
          </a:p>
        </p:txBody>
      </p:sp>
      <p:sp>
        <p:nvSpPr>
          <p:cNvPr id="12" name="TextBox 11">
            <a:extLst>
              <a:ext uri="{FF2B5EF4-FFF2-40B4-BE49-F238E27FC236}">
                <a16:creationId xmlns:a16="http://schemas.microsoft.com/office/drawing/2014/main" id="{2E358B3D-0308-6DE8-FF3D-2C81DF34EC62}"/>
              </a:ext>
            </a:extLst>
          </p:cNvPr>
          <p:cNvSpPr txBox="1"/>
          <p:nvPr/>
        </p:nvSpPr>
        <p:spPr>
          <a:xfrm>
            <a:off x="1979711" y="4446207"/>
            <a:ext cx="2265275" cy="715581"/>
          </a:xfrm>
          <a:prstGeom prst="rect">
            <a:avLst/>
          </a:prstGeom>
          <a:noFill/>
        </p:spPr>
        <p:txBody>
          <a:bodyPr wrap="square" rtlCol="0">
            <a:spAutoFit/>
          </a:bodyPr>
          <a:lstStyle/>
          <a:p>
            <a:r>
              <a:rPr lang="en-US" dirty="0"/>
              <a:t>Implantation of a Technical Site in the Environment</a:t>
            </a:r>
          </a:p>
          <a:p>
            <a:endParaRPr lang="en-GB" dirty="0"/>
          </a:p>
        </p:txBody>
      </p:sp>
    </p:spTree>
    <p:extLst>
      <p:ext uri="{BB962C8B-B14F-4D97-AF65-F5344CB8AC3E}">
        <p14:creationId xmlns:p14="http://schemas.microsoft.com/office/powerpoint/2010/main" val="28858569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2483768" y="267494"/>
            <a:ext cx="4464496" cy="553790"/>
          </a:xfrm>
        </p:spPr>
        <p:txBody>
          <a:bodyPr/>
          <a:lstStyle/>
          <a:p>
            <a:r>
              <a:rPr lang="en-US" sz="2800" b="1" dirty="0"/>
              <a:t>Post Feasibility Study</a:t>
            </a:r>
            <a:endParaRPr lang="en-US" sz="2800" dirty="0"/>
          </a:p>
        </p:txBody>
      </p:sp>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pPr marL="0" marR="0" lvl="0" indent="0" algn="r" defTabSz="685727" rtl="0" eaLnBrk="1" fontAlgn="auto" latinLnBrk="0" hangingPunct="1">
              <a:lnSpc>
                <a:spcPts val="1238"/>
              </a:lnSpc>
              <a:spcBef>
                <a:spcPts val="0"/>
              </a:spcBef>
              <a:spcAft>
                <a:spcPts val="0"/>
              </a:spcAft>
              <a:buClrTx/>
              <a:buSzTx/>
              <a:buFontTx/>
              <a:buNone/>
              <a:tabLst/>
              <a:defRPr/>
            </a:pPr>
            <a:fld id="{88A1DFE4-5FC5-43BD-BB7E-75EAD82B965F}" type="slidenum">
              <a:rPr kumimoji="0" lang="en-US" sz="8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685727" rtl="0" eaLnBrk="1" fontAlgn="auto" latinLnBrk="0" hangingPunct="1">
                <a:lnSpc>
                  <a:spcPts val="1238"/>
                </a:lnSpc>
                <a:spcBef>
                  <a:spcPts val="0"/>
                </a:spcBef>
                <a:spcAft>
                  <a:spcPts val="0"/>
                </a:spcAft>
                <a:buClrTx/>
                <a:buSzTx/>
                <a:buFontTx/>
                <a:buNone/>
                <a:tabLst/>
                <a:defRPr/>
              </a:pPr>
              <a:t>21</a:t>
            </a:fld>
            <a:endParaRPr kumimoji="0" lang="en-US" sz="800" b="0" i="0" u="none" strike="noStrike" kern="1200" cap="none" spc="0" normalizeH="0" baseline="0" noProof="0" dirty="0">
              <a:ln>
                <a:noFill/>
              </a:ln>
              <a:solidFill>
                <a:srgbClr val="FFFFFF"/>
              </a:solidFill>
              <a:effectLst/>
              <a:uLnTx/>
              <a:uFillTx/>
              <a:latin typeface="Arial"/>
              <a:ea typeface="+mn-ea"/>
              <a:cs typeface="+mn-cs"/>
            </a:endParaRPr>
          </a:p>
        </p:txBody>
      </p:sp>
      <p:sp>
        <p:nvSpPr>
          <p:cNvPr id="2" name="TextBox 1">
            <a:extLst>
              <a:ext uri="{FF2B5EF4-FFF2-40B4-BE49-F238E27FC236}">
                <a16:creationId xmlns:a16="http://schemas.microsoft.com/office/drawing/2014/main" id="{9F57F590-1FCD-AA49-967F-7504EFF00326}"/>
              </a:ext>
            </a:extLst>
          </p:cNvPr>
          <p:cNvSpPr txBox="1"/>
          <p:nvPr/>
        </p:nvSpPr>
        <p:spPr>
          <a:xfrm>
            <a:off x="899592" y="1059582"/>
            <a:ext cx="7635289" cy="3108543"/>
          </a:xfrm>
          <a:prstGeom prst="rect">
            <a:avLst/>
          </a:prstGeom>
          <a:noFill/>
        </p:spPr>
        <p:txBody>
          <a:bodyPr wrap="square" rtlCol="0">
            <a:spAutoFit/>
          </a:bodyPr>
          <a:lstStyle/>
          <a:p>
            <a:pPr marR="0" lvl="0" algn="l" defTabSz="685727" rtl="0" eaLnBrk="1" fontAlgn="auto" latinLnBrk="0" hangingPunct="1">
              <a:lnSpc>
                <a:spcPct val="100000"/>
              </a:lnSpc>
              <a:spcBef>
                <a:spcPts val="600"/>
              </a:spcBef>
              <a:spcAft>
                <a:spcPts val="0"/>
              </a:spcAft>
              <a:buClrTx/>
              <a:buSzTx/>
              <a:tabLst/>
              <a:defRPr/>
            </a:pPr>
            <a:r>
              <a:rPr kumimoji="0" lang="en-US" sz="1600" b="0" i="0" u="none" strike="noStrike" kern="1200" cap="none" spc="0" normalizeH="0" baseline="0" noProof="0" dirty="0">
                <a:ln>
                  <a:noFill/>
                </a:ln>
                <a:solidFill>
                  <a:srgbClr val="0F124A"/>
                </a:solidFill>
                <a:effectLst/>
                <a:uLnTx/>
                <a:uFillTx/>
                <a:latin typeface="Arial"/>
                <a:ea typeface="+mn-ea"/>
                <a:cs typeface="+mn-cs"/>
                <a:sym typeface="Wingdings" pitchFamily="2" charset="2"/>
              </a:rPr>
              <a:t>If a green light is given for the FCC project to proceed</a:t>
            </a:r>
            <a:r>
              <a:rPr lang="en-US" sz="1600" dirty="0">
                <a:solidFill>
                  <a:srgbClr val="0F124A"/>
                </a:solidFill>
                <a:latin typeface="Arial"/>
                <a:sym typeface="Wingdings" pitchFamily="2" charset="2"/>
              </a:rPr>
              <a:t>, civil engineering will be a critical path activity.</a:t>
            </a:r>
          </a:p>
          <a:p>
            <a:pPr marL="285750" marR="0" lvl="0" indent="-285750" algn="l" defTabSz="685727"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F124A"/>
                </a:solidFill>
                <a:effectLst/>
                <a:uLnTx/>
                <a:uFillTx/>
                <a:latin typeface="Arial"/>
                <a:ea typeface="+mn-ea"/>
                <a:cs typeface="+mn-cs"/>
                <a:sym typeface="Wingdings" pitchFamily="2" charset="2"/>
              </a:rPr>
              <a:t>A number of years will be needed to complete additional site investigations and undertake detailed design of the all the underground and surface works.</a:t>
            </a:r>
          </a:p>
          <a:p>
            <a:pPr marL="285750" marR="0" lvl="0" indent="-285750" algn="l" defTabSz="685727"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1600" dirty="0">
                <a:solidFill>
                  <a:srgbClr val="0F124A"/>
                </a:solidFill>
                <a:latin typeface="Arial"/>
                <a:sym typeface="Wingdings" pitchFamily="2" charset="2"/>
              </a:rPr>
              <a:t>Contracts will need to be put in place for civil works d</a:t>
            </a:r>
            <a:r>
              <a:rPr kumimoji="0" lang="en-US" sz="1600" b="0" i="0" u="none" strike="noStrike" kern="1200" cap="none" spc="0" normalizeH="0" baseline="0" noProof="0" dirty="0" err="1">
                <a:ln>
                  <a:noFill/>
                </a:ln>
                <a:solidFill>
                  <a:srgbClr val="0F124A"/>
                </a:solidFill>
                <a:effectLst/>
                <a:uLnTx/>
                <a:uFillTx/>
                <a:latin typeface="Arial"/>
                <a:ea typeface="+mn-ea"/>
                <a:cs typeface="+mn-cs"/>
                <a:sym typeface="Wingdings" pitchFamily="2" charset="2"/>
              </a:rPr>
              <a:t>esign</a:t>
            </a:r>
            <a:r>
              <a:rPr kumimoji="0" lang="en-US" sz="1600" b="0" i="0" u="none" strike="noStrike" kern="1200" cap="none" spc="0" normalizeH="0" baseline="0" noProof="0" dirty="0">
                <a:ln>
                  <a:noFill/>
                </a:ln>
                <a:solidFill>
                  <a:srgbClr val="0F124A"/>
                </a:solidFill>
                <a:effectLst/>
                <a:uLnTx/>
                <a:uFillTx/>
                <a:latin typeface="Arial"/>
                <a:ea typeface="+mn-ea"/>
                <a:cs typeface="+mn-cs"/>
                <a:sym typeface="Wingdings" pitchFamily="2" charset="2"/>
              </a:rPr>
              <a:t>, architectural studies, supervision of underground and surface works </a:t>
            </a:r>
            <a:r>
              <a:rPr kumimoji="0" lang="en-US" sz="1600" b="0" i="0" u="none" strike="noStrike" kern="1200" cap="none" spc="0" normalizeH="0" baseline="0" noProof="0" dirty="0" err="1">
                <a:ln>
                  <a:noFill/>
                </a:ln>
                <a:solidFill>
                  <a:srgbClr val="0F124A"/>
                </a:solidFill>
                <a:effectLst/>
                <a:uLnTx/>
                <a:uFillTx/>
                <a:latin typeface="Arial"/>
                <a:ea typeface="+mn-ea"/>
                <a:cs typeface="+mn-cs"/>
                <a:sym typeface="Wingdings" pitchFamily="2" charset="2"/>
              </a:rPr>
              <a:t>etc</a:t>
            </a:r>
            <a:endParaRPr kumimoji="0" lang="en-US" sz="1600" b="0" i="0" u="none" strike="noStrike" kern="1200" cap="none" spc="0" normalizeH="0" baseline="0" noProof="0" dirty="0">
              <a:ln>
                <a:noFill/>
              </a:ln>
              <a:solidFill>
                <a:srgbClr val="0F124A"/>
              </a:solidFill>
              <a:effectLst/>
              <a:uLnTx/>
              <a:uFillTx/>
              <a:latin typeface="Arial"/>
              <a:ea typeface="+mn-ea"/>
              <a:cs typeface="+mn-cs"/>
              <a:sym typeface="Wingdings" pitchFamily="2" charset="2"/>
            </a:endParaRPr>
          </a:p>
          <a:p>
            <a:pPr marL="285750" marR="0" lvl="0" indent="-285750" algn="l" defTabSz="685727"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F124A"/>
                </a:solidFill>
                <a:effectLst/>
                <a:uLnTx/>
                <a:uFillTx/>
                <a:latin typeface="Arial"/>
                <a:ea typeface="+mn-ea"/>
                <a:cs typeface="+mn-cs"/>
                <a:sym typeface="Wingdings" pitchFamily="2" charset="2"/>
              </a:rPr>
              <a:t>Contractors will need to be selected, this is expected to be a long process given the complexity and value of the works.</a:t>
            </a:r>
            <a:endParaRPr lang="en-US" sz="1600" dirty="0">
              <a:solidFill>
                <a:srgbClr val="0F124A"/>
              </a:solidFill>
              <a:latin typeface="Arial"/>
              <a:sym typeface="Wingdings" pitchFamily="2" charset="2"/>
            </a:endParaRPr>
          </a:p>
          <a:p>
            <a:pPr marL="285750" marR="0" lvl="0" indent="-285750" algn="l" defTabSz="685727"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1600" dirty="0">
                <a:solidFill>
                  <a:srgbClr val="0F124A"/>
                </a:solidFill>
                <a:latin typeface="Arial"/>
                <a:sym typeface="Wingdings" pitchFamily="2" charset="2"/>
              </a:rPr>
              <a:t>Given the scale of the project it is likely that the works will be divided into a number of packages and awarded to several contractors or groups of contractors</a:t>
            </a:r>
          </a:p>
        </p:txBody>
      </p:sp>
    </p:spTree>
    <p:extLst>
      <p:ext uri="{BB962C8B-B14F-4D97-AF65-F5344CB8AC3E}">
        <p14:creationId xmlns:p14="http://schemas.microsoft.com/office/powerpoint/2010/main" val="10508242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1475656" y="216870"/>
            <a:ext cx="6336704" cy="553790"/>
          </a:xfrm>
        </p:spPr>
        <p:txBody>
          <a:bodyPr/>
          <a:lstStyle/>
          <a:p>
            <a:r>
              <a:rPr lang="en-US" sz="2000" b="1" dirty="0"/>
              <a:t> </a:t>
            </a:r>
            <a:r>
              <a:rPr lang="en-US" sz="2800" b="1" dirty="0"/>
              <a:t>Technical Topics to be addressed</a:t>
            </a:r>
            <a:endParaRPr lang="en-US" sz="2800" dirty="0"/>
          </a:p>
        </p:txBody>
      </p:sp>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pPr marL="0" marR="0" lvl="0" indent="0" algn="r" defTabSz="685727" rtl="0" eaLnBrk="1" fontAlgn="auto" latinLnBrk="0" hangingPunct="1">
              <a:lnSpc>
                <a:spcPts val="1238"/>
              </a:lnSpc>
              <a:spcBef>
                <a:spcPts val="0"/>
              </a:spcBef>
              <a:spcAft>
                <a:spcPts val="0"/>
              </a:spcAft>
              <a:buClrTx/>
              <a:buSzTx/>
              <a:buFontTx/>
              <a:buNone/>
              <a:tabLst/>
              <a:defRPr/>
            </a:pPr>
            <a:fld id="{88A1DFE4-5FC5-43BD-BB7E-75EAD82B965F}" type="slidenum">
              <a:rPr kumimoji="0" lang="en-US" sz="8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685727" rtl="0" eaLnBrk="1" fontAlgn="auto" latinLnBrk="0" hangingPunct="1">
                <a:lnSpc>
                  <a:spcPts val="1238"/>
                </a:lnSpc>
                <a:spcBef>
                  <a:spcPts val="0"/>
                </a:spcBef>
                <a:spcAft>
                  <a:spcPts val="0"/>
                </a:spcAft>
                <a:buClrTx/>
                <a:buSzTx/>
                <a:buFontTx/>
                <a:buNone/>
                <a:tabLst/>
                <a:defRPr/>
              </a:pPr>
              <a:t>22</a:t>
            </a:fld>
            <a:endParaRPr kumimoji="0" lang="en-US" sz="800" b="0" i="0" u="none" strike="noStrike" kern="1200" cap="none" spc="0" normalizeH="0" baseline="0" noProof="0" dirty="0">
              <a:ln>
                <a:noFill/>
              </a:ln>
              <a:solidFill>
                <a:srgbClr val="FFFFFF"/>
              </a:solidFill>
              <a:effectLst/>
              <a:uLnTx/>
              <a:uFillTx/>
              <a:latin typeface="Arial"/>
              <a:ea typeface="+mn-ea"/>
              <a:cs typeface="+mn-cs"/>
            </a:endParaRPr>
          </a:p>
        </p:txBody>
      </p:sp>
      <p:sp>
        <p:nvSpPr>
          <p:cNvPr id="2" name="TextBox 1">
            <a:extLst>
              <a:ext uri="{FF2B5EF4-FFF2-40B4-BE49-F238E27FC236}">
                <a16:creationId xmlns:a16="http://schemas.microsoft.com/office/drawing/2014/main" id="{9F57F590-1FCD-AA49-967F-7504EFF00326}"/>
              </a:ext>
            </a:extLst>
          </p:cNvPr>
          <p:cNvSpPr txBox="1"/>
          <p:nvPr/>
        </p:nvSpPr>
        <p:spPr>
          <a:xfrm>
            <a:off x="467544" y="915566"/>
            <a:ext cx="8352928" cy="4078039"/>
          </a:xfrm>
          <a:prstGeom prst="rect">
            <a:avLst/>
          </a:prstGeom>
          <a:noFill/>
        </p:spPr>
        <p:txBody>
          <a:bodyPr wrap="square" rtlCol="0">
            <a:spAutoFit/>
          </a:bodyPr>
          <a:lstStyle/>
          <a:p>
            <a:pPr marR="0" lvl="0" algn="l" defTabSz="685727" rtl="0" eaLnBrk="1" fontAlgn="auto" latinLnBrk="0" hangingPunct="1">
              <a:lnSpc>
                <a:spcPct val="100000"/>
              </a:lnSpc>
              <a:spcBef>
                <a:spcPts val="600"/>
              </a:spcBef>
              <a:spcAft>
                <a:spcPts val="0"/>
              </a:spcAft>
              <a:buClrTx/>
              <a:buSzTx/>
              <a:tabLst/>
              <a:defRPr/>
            </a:pPr>
            <a:r>
              <a:rPr kumimoji="0" lang="en-US" sz="1600" b="0" i="0" u="none" strike="noStrike" kern="1200" cap="none" spc="0" normalizeH="0" baseline="0" noProof="0" dirty="0">
                <a:ln>
                  <a:noFill/>
                </a:ln>
                <a:solidFill>
                  <a:srgbClr val="0F124A"/>
                </a:solidFill>
                <a:effectLst/>
                <a:uLnTx/>
                <a:uFillTx/>
                <a:latin typeface="Arial"/>
                <a:ea typeface="+mn-ea"/>
                <a:cs typeface="+mn-cs"/>
                <a:sym typeface="Wingdings" pitchFamily="2" charset="2"/>
              </a:rPr>
              <a:t>Some of the technical challenges that will need to be addressed prior to construction include:</a:t>
            </a:r>
            <a:endParaRPr lang="en-US" sz="1600" dirty="0">
              <a:solidFill>
                <a:srgbClr val="0F124A"/>
              </a:solidFill>
              <a:latin typeface="Arial"/>
              <a:sym typeface="Wingdings" pitchFamily="2" charset="2"/>
            </a:endParaRPr>
          </a:p>
          <a:p>
            <a:pPr marL="285750" marR="0" lvl="0" indent="-285750" algn="l" defTabSz="685727"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F124A"/>
                </a:solidFill>
                <a:effectLst/>
                <a:uLnTx/>
                <a:uFillTx/>
                <a:latin typeface="Arial"/>
                <a:ea typeface="+mn-ea"/>
                <a:cs typeface="+mn-cs"/>
                <a:sym typeface="Wingdings" pitchFamily="2" charset="2"/>
              </a:rPr>
              <a:t>Assessment of in-situ ground stresses at the large cavern locations</a:t>
            </a:r>
          </a:p>
          <a:p>
            <a:pPr marL="285750" marR="0" lvl="0" indent="-285750" algn="l" defTabSz="685727"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F124A"/>
                </a:solidFill>
                <a:effectLst/>
                <a:uLnTx/>
                <a:uFillTx/>
                <a:latin typeface="Arial"/>
                <a:ea typeface="+mn-ea"/>
                <a:cs typeface="+mn-cs"/>
                <a:sym typeface="Wingdings" pitchFamily="2" charset="2"/>
              </a:rPr>
              <a:t>Assessment of rock stability around the larger caverns at greater depth noting the FCC is beyond CERN prior experience.</a:t>
            </a:r>
          </a:p>
          <a:p>
            <a:pPr marL="285750" marR="0" lvl="0" indent="-285750" algn="l" defTabSz="685727"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1600" dirty="0">
                <a:solidFill>
                  <a:srgbClr val="0F124A"/>
                </a:solidFill>
                <a:latin typeface="Arial"/>
                <a:sym typeface="Wingdings" pitchFamily="2" charset="2"/>
              </a:rPr>
              <a:t>Assessment of how to tunnel through potentially karstic limestone with possible high water pressures</a:t>
            </a:r>
          </a:p>
          <a:p>
            <a:pPr marL="285750" marR="0" lvl="0" indent="-285750" algn="l" defTabSz="685727"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1600" dirty="0">
                <a:solidFill>
                  <a:srgbClr val="0F124A"/>
                </a:solidFill>
                <a:latin typeface="Arial"/>
                <a:sym typeface="Wingdings" pitchFamily="2" charset="2"/>
              </a:rPr>
              <a:t>Use of environmentally sustainable material (</a:t>
            </a:r>
            <a:r>
              <a:rPr lang="en-US" sz="1600" dirty="0" err="1">
                <a:solidFill>
                  <a:srgbClr val="0F124A"/>
                </a:solidFill>
                <a:latin typeface="Arial"/>
                <a:sym typeface="Wingdings" pitchFamily="2" charset="2"/>
              </a:rPr>
              <a:t>eg</a:t>
            </a:r>
            <a:r>
              <a:rPr lang="en-US" sz="1600" dirty="0">
                <a:solidFill>
                  <a:srgbClr val="0F124A"/>
                </a:solidFill>
                <a:latin typeface="Arial"/>
                <a:sym typeface="Wingdings" pitchFamily="2" charset="2"/>
              </a:rPr>
              <a:t> so called “ green concrete) and how to design with such innovative materials</a:t>
            </a:r>
          </a:p>
          <a:p>
            <a:pPr marL="285750" marR="0" lvl="0" indent="-285750" algn="l" defTabSz="685727"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1600" dirty="0">
                <a:solidFill>
                  <a:srgbClr val="0F124A"/>
                </a:solidFill>
                <a:latin typeface="Arial"/>
                <a:sym typeface="Wingdings" pitchFamily="2" charset="2"/>
              </a:rPr>
              <a:t>Protection of surface sites during construction phase to minimize nuisance to local environment</a:t>
            </a:r>
          </a:p>
          <a:p>
            <a:pPr marL="285750" marR="0" lvl="0" indent="-285750" algn="l" defTabSz="685727"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1600" dirty="0">
                <a:solidFill>
                  <a:srgbClr val="0F124A"/>
                </a:solidFill>
                <a:latin typeface="Arial"/>
                <a:sym typeface="Wingdings" pitchFamily="2" charset="2"/>
              </a:rPr>
              <a:t>Assessment of water inflow into tunnel drainage system</a:t>
            </a:r>
          </a:p>
          <a:p>
            <a:pPr marL="285750" marR="0" lvl="0" indent="-285750" algn="l" defTabSz="685727"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F124A"/>
                </a:solidFill>
                <a:effectLst/>
                <a:uLnTx/>
                <a:uFillTx/>
                <a:latin typeface="Arial"/>
                <a:ea typeface="+mn-ea"/>
                <a:cs typeface="+mn-cs"/>
                <a:sym typeface="Wingdings" pitchFamily="2" charset="2"/>
              </a:rPr>
              <a:t>Integration of surface sites into their local environments taking account of local stakeholders requests where possible</a:t>
            </a:r>
          </a:p>
        </p:txBody>
      </p:sp>
    </p:spTree>
    <p:extLst>
      <p:ext uri="{BB962C8B-B14F-4D97-AF65-F5344CB8AC3E}">
        <p14:creationId xmlns:p14="http://schemas.microsoft.com/office/powerpoint/2010/main" val="10950278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a:xfrm>
            <a:off x="440325" y="1347614"/>
            <a:ext cx="8263350" cy="1790700"/>
          </a:xfrm>
        </p:spPr>
        <p:txBody>
          <a:bodyPr/>
          <a:lstStyle/>
          <a:p>
            <a:r>
              <a:rPr lang="en-US" dirty="0"/>
              <a:t>Thank you </a:t>
            </a:r>
            <a:br>
              <a:rPr lang="en-US" dirty="0"/>
            </a:br>
            <a:r>
              <a:rPr lang="en-US" dirty="0"/>
              <a:t>for your attention</a:t>
            </a:r>
            <a:endParaRPr lang="de-AT" dirty="0"/>
          </a:p>
        </p:txBody>
      </p:sp>
      <p:sp>
        <p:nvSpPr>
          <p:cNvPr id="8" name="Foliennummernplatzhalter 1">
            <a:extLst>
              <a:ext uri="{FF2B5EF4-FFF2-40B4-BE49-F238E27FC236}">
                <a16:creationId xmlns:a16="http://schemas.microsoft.com/office/drawing/2014/main" id="{38C1E07E-32FB-B241-A391-8BD4A6B0F32D}"/>
              </a:ext>
            </a:extLst>
          </p:cNvPr>
          <p:cNvSpPr txBox="1">
            <a:spLocks/>
          </p:cNvSpPr>
          <p:nvPr/>
        </p:nvSpPr>
        <p:spPr>
          <a:xfrm>
            <a:off x="8244408" y="97423"/>
            <a:ext cx="790371" cy="170071"/>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23</a:t>
            </a:fld>
            <a:endParaRPr lang="en-US" dirty="0"/>
          </a:p>
        </p:txBody>
      </p:sp>
    </p:spTree>
    <p:extLst>
      <p:ext uri="{BB962C8B-B14F-4D97-AF65-F5344CB8AC3E}">
        <p14:creationId xmlns:p14="http://schemas.microsoft.com/office/powerpoint/2010/main" val="12949502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ED73890D-9999-9A42-95A1-BE6AF2885387}"/>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220639" y="301223"/>
            <a:ext cx="8702722" cy="4572164"/>
          </a:xfrm>
          <a:ln w="19050">
            <a:solidFill>
              <a:schemeClr val="tx1"/>
            </a:solidFill>
          </a:ln>
        </p:spPr>
      </p:pic>
      <p:sp>
        <p:nvSpPr>
          <p:cNvPr id="4" name="Slide Number Placeholder 3">
            <a:extLst>
              <a:ext uri="{FF2B5EF4-FFF2-40B4-BE49-F238E27FC236}">
                <a16:creationId xmlns:a16="http://schemas.microsoft.com/office/drawing/2014/main" id="{712F4816-A55A-194A-928B-435C580EACCD}"/>
              </a:ext>
            </a:extLst>
          </p:cNvPr>
          <p:cNvSpPr>
            <a:spLocks noGrp="1"/>
          </p:cNvSpPr>
          <p:nvPr>
            <p:ph type="sldNum" sz="quarter" idx="10"/>
          </p:nvPr>
        </p:nvSpPr>
        <p:spPr/>
        <p:txBody>
          <a:bodyPr/>
          <a:lstStyle/>
          <a:p>
            <a:fld id="{88A1DFE4-5FC5-43BD-BB7E-75EAD82B965F}" type="slidenum">
              <a:rPr lang="en-US" noProof="0" smtClean="0"/>
              <a:pPr/>
              <a:t>3</a:t>
            </a:fld>
            <a:endParaRPr lang="en-US" noProof="0" dirty="0"/>
          </a:p>
        </p:txBody>
      </p:sp>
      <p:sp>
        <p:nvSpPr>
          <p:cNvPr id="6" name="Text Placeholder 5">
            <a:extLst>
              <a:ext uri="{FF2B5EF4-FFF2-40B4-BE49-F238E27FC236}">
                <a16:creationId xmlns:a16="http://schemas.microsoft.com/office/drawing/2014/main" id="{68E4AA37-60B0-CB4A-980C-615EF49B9F56}"/>
              </a:ext>
            </a:extLst>
          </p:cNvPr>
          <p:cNvSpPr>
            <a:spLocks noGrp="1"/>
          </p:cNvSpPr>
          <p:nvPr>
            <p:ph type="body" sz="quarter" idx="18"/>
          </p:nvPr>
        </p:nvSpPr>
        <p:spPr>
          <a:xfrm>
            <a:off x="323528" y="4867583"/>
            <a:ext cx="3193096" cy="283756"/>
          </a:xfrm>
        </p:spPr>
        <p:txBody>
          <a:bodyPr/>
          <a:lstStyle/>
          <a:p>
            <a:r>
              <a:rPr lang="en-CH" sz="800" b="0" dirty="0"/>
              <a:t>Artist’s impression of </a:t>
            </a:r>
            <a:r>
              <a:rPr lang="en-CH" sz="800" b="0"/>
              <a:t>LHC (</a:t>
            </a:r>
            <a:r>
              <a:rPr lang="en-GB" sz="800" b="0" dirty="0"/>
              <a:t>blue</a:t>
            </a:r>
            <a:r>
              <a:rPr lang="en-CH" sz="800" b="0"/>
              <a:t>) </a:t>
            </a:r>
            <a:r>
              <a:rPr lang="en-CH" sz="800" b="0" dirty="0"/>
              <a:t>and FCC </a:t>
            </a:r>
            <a:r>
              <a:rPr lang="en-CH" sz="800" b="0"/>
              <a:t>(r</a:t>
            </a:r>
            <a:r>
              <a:rPr lang="en-GB" sz="800" b="0" dirty="0"/>
              <a:t>ed</a:t>
            </a:r>
            <a:r>
              <a:rPr lang="en-CH" sz="800" b="0"/>
              <a:t>)</a:t>
            </a:r>
            <a:endParaRPr lang="en-CH" sz="800" b="0" dirty="0"/>
          </a:p>
        </p:txBody>
      </p:sp>
      <p:pic>
        <p:nvPicPr>
          <p:cNvPr id="3" name="Picture 2" descr="A picture containing diagram&#10;&#10;Description automatically generated">
            <a:extLst>
              <a:ext uri="{FF2B5EF4-FFF2-40B4-BE49-F238E27FC236}">
                <a16:creationId xmlns:a16="http://schemas.microsoft.com/office/drawing/2014/main" id="{A6C0C113-9547-3D4C-99B6-C10FD842CBD7}"/>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282925" y="4289461"/>
            <a:ext cx="720000" cy="720000"/>
          </a:xfrm>
          <a:prstGeom prst="rect">
            <a:avLst/>
          </a:prstGeom>
        </p:spPr>
      </p:pic>
      <p:grpSp>
        <p:nvGrpSpPr>
          <p:cNvPr id="12" name="Group 11">
            <a:extLst>
              <a:ext uri="{FF2B5EF4-FFF2-40B4-BE49-F238E27FC236}">
                <a16:creationId xmlns:a16="http://schemas.microsoft.com/office/drawing/2014/main" id="{B3A4D239-6F93-DB4E-B109-4A52E835E37A}"/>
              </a:ext>
            </a:extLst>
          </p:cNvPr>
          <p:cNvGrpSpPr/>
          <p:nvPr/>
        </p:nvGrpSpPr>
        <p:grpSpPr>
          <a:xfrm>
            <a:off x="4536915" y="1816115"/>
            <a:ext cx="4301533" cy="2979690"/>
            <a:chOff x="4572000" y="1808270"/>
            <a:chExt cx="4301533" cy="2979690"/>
          </a:xfrm>
        </p:grpSpPr>
        <p:sp>
          <p:nvSpPr>
            <p:cNvPr id="13" name="TextBox 12">
              <a:extLst>
                <a:ext uri="{FF2B5EF4-FFF2-40B4-BE49-F238E27FC236}">
                  <a16:creationId xmlns:a16="http://schemas.microsoft.com/office/drawing/2014/main" id="{09423794-DF2B-0E46-95CD-F67BBCEE205A}"/>
                </a:ext>
              </a:extLst>
            </p:cNvPr>
            <p:cNvSpPr txBox="1"/>
            <p:nvPr/>
          </p:nvSpPr>
          <p:spPr>
            <a:xfrm>
              <a:off x="7453218" y="1808270"/>
              <a:ext cx="878605" cy="276999"/>
            </a:xfrm>
            <a:prstGeom prst="rect">
              <a:avLst/>
            </a:prstGeom>
            <a:noFill/>
          </p:spPr>
          <p:txBody>
            <a:bodyPr wrap="square" rtlCol="0">
              <a:spAutoFit/>
            </a:bodyPr>
            <a:lstStyle/>
            <a:p>
              <a:pPr algn="r"/>
              <a:r>
                <a:rPr lang="en-US" sz="1200" dirty="0" err="1">
                  <a:solidFill>
                    <a:schemeClr val="bg1"/>
                  </a:solidFill>
                </a:rPr>
                <a:t>Mandallaz</a:t>
              </a:r>
              <a:endParaRPr lang="en-US" sz="1200" dirty="0">
                <a:solidFill>
                  <a:schemeClr val="bg1"/>
                </a:solidFill>
              </a:endParaRPr>
            </a:p>
          </p:txBody>
        </p:sp>
        <p:sp>
          <p:nvSpPr>
            <p:cNvPr id="14" name="TextBox 13">
              <a:extLst>
                <a:ext uri="{FF2B5EF4-FFF2-40B4-BE49-F238E27FC236}">
                  <a16:creationId xmlns:a16="http://schemas.microsoft.com/office/drawing/2014/main" id="{DF4212BF-EEEE-2E4C-AB54-5B137FBE8AFB}"/>
                </a:ext>
              </a:extLst>
            </p:cNvPr>
            <p:cNvSpPr txBox="1"/>
            <p:nvPr/>
          </p:nvSpPr>
          <p:spPr>
            <a:xfrm>
              <a:off x="4716016" y="2056661"/>
              <a:ext cx="734589" cy="276999"/>
            </a:xfrm>
            <a:prstGeom prst="rect">
              <a:avLst/>
            </a:prstGeom>
            <a:noFill/>
          </p:spPr>
          <p:txBody>
            <a:bodyPr wrap="square" rtlCol="0">
              <a:spAutoFit/>
            </a:bodyPr>
            <a:lstStyle/>
            <a:p>
              <a:pPr algn="r"/>
              <a:r>
                <a:rPr lang="en-US" sz="1200" dirty="0" err="1">
                  <a:solidFill>
                    <a:schemeClr val="bg1"/>
                  </a:solidFill>
                </a:rPr>
                <a:t>Saleve</a:t>
              </a:r>
              <a:endParaRPr lang="en-US" sz="1200" dirty="0">
                <a:solidFill>
                  <a:schemeClr val="bg1"/>
                </a:solidFill>
              </a:endParaRPr>
            </a:p>
          </p:txBody>
        </p:sp>
        <p:sp>
          <p:nvSpPr>
            <p:cNvPr id="15" name="TextBox 14">
              <a:extLst>
                <a:ext uri="{FF2B5EF4-FFF2-40B4-BE49-F238E27FC236}">
                  <a16:creationId xmlns:a16="http://schemas.microsoft.com/office/drawing/2014/main" id="{825D1D1B-31D4-3040-A919-CEC54AE5FB21}"/>
                </a:ext>
              </a:extLst>
            </p:cNvPr>
            <p:cNvSpPr txBox="1"/>
            <p:nvPr/>
          </p:nvSpPr>
          <p:spPr>
            <a:xfrm>
              <a:off x="8153533" y="3224942"/>
              <a:ext cx="720000" cy="276999"/>
            </a:xfrm>
            <a:prstGeom prst="rect">
              <a:avLst/>
            </a:prstGeom>
            <a:noFill/>
          </p:spPr>
          <p:txBody>
            <a:bodyPr wrap="square" rtlCol="0">
              <a:spAutoFit/>
            </a:bodyPr>
            <a:lstStyle/>
            <a:p>
              <a:pPr algn="r"/>
              <a:r>
                <a:rPr lang="en-US" sz="1200" dirty="0" err="1">
                  <a:solidFill>
                    <a:schemeClr val="bg1"/>
                  </a:solidFill>
                </a:rPr>
                <a:t>Vuache</a:t>
              </a:r>
              <a:endParaRPr lang="en-US" sz="1200" dirty="0">
                <a:solidFill>
                  <a:schemeClr val="bg1"/>
                </a:solidFill>
              </a:endParaRPr>
            </a:p>
          </p:txBody>
        </p:sp>
        <p:sp>
          <p:nvSpPr>
            <p:cNvPr id="18" name="TextBox 17">
              <a:extLst>
                <a:ext uri="{FF2B5EF4-FFF2-40B4-BE49-F238E27FC236}">
                  <a16:creationId xmlns:a16="http://schemas.microsoft.com/office/drawing/2014/main" id="{EF1C6EA7-B94A-064D-AC46-5BC068C6C9CE}"/>
                </a:ext>
              </a:extLst>
            </p:cNvPr>
            <p:cNvSpPr txBox="1"/>
            <p:nvPr/>
          </p:nvSpPr>
          <p:spPr>
            <a:xfrm>
              <a:off x="6084168" y="3363441"/>
              <a:ext cx="1118596" cy="276999"/>
            </a:xfrm>
            <a:prstGeom prst="rect">
              <a:avLst/>
            </a:prstGeom>
            <a:noFill/>
          </p:spPr>
          <p:txBody>
            <a:bodyPr wrap="square" rtlCol="0">
              <a:spAutoFit/>
            </a:bodyPr>
            <a:lstStyle/>
            <a:p>
              <a:pPr algn="r"/>
              <a:r>
                <a:rPr lang="en-US" sz="1200" dirty="0">
                  <a:solidFill>
                    <a:schemeClr val="bg1"/>
                  </a:solidFill>
                </a:rPr>
                <a:t>Rhone River</a:t>
              </a:r>
            </a:p>
          </p:txBody>
        </p:sp>
        <p:sp>
          <p:nvSpPr>
            <p:cNvPr id="19" name="TextBox 18">
              <a:extLst>
                <a:ext uri="{FF2B5EF4-FFF2-40B4-BE49-F238E27FC236}">
                  <a16:creationId xmlns:a16="http://schemas.microsoft.com/office/drawing/2014/main" id="{67A5C2A7-04C1-574B-BEAB-03E65B43C7B2}"/>
                </a:ext>
              </a:extLst>
            </p:cNvPr>
            <p:cNvSpPr txBox="1"/>
            <p:nvPr/>
          </p:nvSpPr>
          <p:spPr>
            <a:xfrm>
              <a:off x="4572000" y="4510961"/>
              <a:ext cx="974580" cy="276999"/>
            </a:xfrm>
            <a:prstGeom prst="rect">
              <a:avLst/>
            </a:prstGeom>
            <a:noFill/>
          </p:spPr>
          <p:txBody>
            <a:bodyPr wrap="square" rtlCol="0">
              <a:spAutoFit/>
            </a:bodyPr>
            <a:lstStyle/>
            <a:p>
              <a:pPr algn="r"/>
              <a:r>
                <a:rPr lang="en-US" sz="1200" dirty="0">
                  <a:solidFill>
                    <a:schemeClr val="bg1"/>
                  </a:solidFill>
                </a:rPr>
                <a:t>Jura</a:t>
              </a:r>
            </a:p>
          </p:txBody>
        </p:sp>
      </p:grpSp>
      <p:sp>
        <p:nvSpPr>
          <p:cNvPr id="21" name="TextBox 20">
            <a:extLst>
              <a:ext uri="{FF2B5EF4-FFF2-40B4-BE49-F238E27FC236}">
                <a16:creationId xmlns:a16="http://schemas.microsoft.com/office/drawing/2014/main" id="{06DE898F-E819-5441-9C12-7D0AB30F3235}"/>
              </a:ext>
            </a:extLst>
          </p:cNvPr>
          <p:cNvSpPr txBox="1"/>
          <p:nvPr/>
        </p:nvSpPr>
        <p:spPr>
          <a:xfrm>
            <a:off x="3059832" y="1491630"/>
            <a:ext cx="1118596" cy="276999"/>
          </a:xfrm>
          <a:prstGeom prst="rect">
            <a:avLst/>
          </a:prstGeom>
          <a:noFill/>
        </p:spPr>
        <p:txBody>
          <a:bodyPr wrap="square" rtlCol="0">
            <a:spAutoFit/>
          </a:bodyPr>
          <a:lstStyle/>
          <a:p>
            <a:pPr algn="r"/>
            <a:r>
              <a:rPr lang="en-US" sz="1200" dirty="0" err="1">
                <a:solidFill>
                  <a:schemeClr val="bg1"/>
                </a:solidFill>
              </a:rPr>
              <a:t>Arve</a:t>
            </a:r>
            <a:r>
              <a:rPr lang="en-US" sz="1200" dirty="0">
                <a:solidFill>
                  <a:schemeClr val="bg1"/>
                </a:solidFill>
              </a:rPr>
              <a:t> River</a:t>
            </a:r>
          </a:p>
        </p:txBody>
      </p:sp>
    </p:spTree>
    <p:extLst>
      <p:ext uri="{BB962C8B-B14F-4D97-AF65-F5344CB8AC3E}">
        <p14:creationId xmlns:p14="http://schemas.microsoft.com/office/powerpoint/2010/main" val="16540657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Diagram&#10;&#10;Description automatically generated">
            <a:extLst>
              <a:ext uri="{FF2B5EF4-FFF2-40B4-BE49-F238E27FC236}">
                <a16:creationId xmlns:a16="http://schemas.microsoft.com/office/drawing/2014/main" id="{EE4E68AF-EDB5-A010-DA92-A0E7DC74C4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5736" y="536398"/>
            <a:ext cx="6948264" cy="4607102"/>
          </a:xfrm>
          <a:prstGeom prst="rect">
            <a:avLst/>
          </a:prstGeom>
        </p:spPr>
      </p:pic>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4</a:t>
            </a:fld>
            <a:endParaRPr lang="en-US" noProof="0" dirty="0"/>
          </a:p>
        </p:txBody>
      </p:sp>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467544" y="577800"/>
            <a:ext cx="2088232" cy="804066"/>
          </a:xfrm>
        </p:spPr>
        <p:txBody>
          <a:bodyPr/>
          <a:lstStyle/>
          <a:p>
            <a:r>
              <a:rPr lang="en-US" dirty="0"/>
              <a:t>FCC 2022</a:t>
            </a:r>
          </a:p>
        </p:txBody>
      </p:sp>
      <p:sp>
        <p:nvSpPr>
          <p:cNvPr id="18" name="TextBox 17">
            <a:extLst>
              <a:ext uri="{FF2B5EF4-FFF2-40B4-BE49-F238E27FC236}">
                <a16:creationId xmlns:a16="http://schemas.microsoft.com/office/drawing/2014/main" id="{EC920B57-3305-4549-A4CE-C9C4A20479C3}"/>
              </a:ext>
            </a:extLst>
          </p:cNvPr>
          <p:cNvSpPr txBox="1"/>
          <p:nvPr/>
        </p:nvSpPr>
        <p:spPr>
          <a:xfrm>
            <a:off x="315837" y="2096001"/>
            <a:ext cx="3032027" cy="2100575"/>
          </a:xfrm>
          <a:prstGeom prst="rect">
            <a:avLst/>
          </a:prstGeom>
          <a:noFill/>
        </p:spPr>
        <p:txBody>
          <a:bodyPr wrap="square" rtlCol="0">
            <a:spAutoFit/>
          </a:bodyPr>
          <a:lstStyle/>
          <a:p>
            <a:pPr marL="285750" indent="-285750">
              <a:buFont typeface="Arial" panose="020B0604020202020204" pitchFamily="34" charset="0"/>
              <a:buChar char="•"/>
            </a:pPr>
            <a:r>
              <a:rPr lang="en-US" sz="1200" dirty="0"/>
              <a:t>91 km </a:t>
            </a:r>
          </a:p>
          <a:p>
            <a:pPr marL="285750" indent="-285750">
              <a:buFont typeface="Arial" panose="020B0604020202020204" pitchFamily="34" charset="0"/>
              <a:buChar char="•"/>
            </a:pPr>
            <a:r>
              <a:rPr lang="en-US" sz="1200" dirty="0"/>
              <a:t>8 Surface Sites</a:t>
            </a:r>
          </a:p>
          <a:p>
            <a:pPr marL="285750" indent="-285750">
              <a:buFont typeface="Arial" panose="020B0604020202020204" pitchFamily="34" charset="0"/>
              <a:buChar char="•"/>
            </a:pPr>
            <a:r>
              <a:rPr lang="en-US" sz="1200" dirty="0"/>
              <a:t>4 Experimental Areas</a:t>
            </a:r>
          </a:p>
          <a:p>
            <a:pPr marL="285750" indent="-285750">
              <a:buFont typeface="Arial" panose="020B0604020202020204" pitchFamily="34" charset="0"/>
              <a:buChar char="•"/>
            </a:pPr>
            <a:r>
              <a:rPr lang="en-US" sz="1200" dirty="0"/>
              <a:t>4 Technical Areas</a:t>
            </a:r>
          </a:p>
          <a:p>
            <a:pPr marL="285750" indent="-285750">
              <a:buFont typeface="Arial" panose="020B0604020202020204" pitchFamily="34" charset="0"/>
              <a:buChar char="•"/>
            </a:pPr>
            <a:r>
              <a:rPr lang="en-US" sz="1200" dirty="0"/>
              <a:t>14 shafts</a:t>
            </a:r>
          </a:p>
          <a:p>
            <a:pPr marL="285750" indent="-285750">
              <a:buFont typeface="Arial" panose="020B0604020202020204" pitchFamily="34" charset="0"/>
              <a:buChar char="•"/>
            </a:pPr>
            <a:r>
              <a:rPr lang="en-US" sz="1200" dirty="0"/>
              <a:t>Klystron Galleries at Point H and L </a:t>
            </a:r>
          </a:p>
          <a:p>
            <a:pPr marL="285750" indent="-285750">
              <a:buFont typeface="Arial" panose="020B0604020202020204" pitchFamily="34" charset="0"/>
              <a:buChar char="•"/>
            </a:pPr>
            <a:r>
              <a:rPr lang="en-US" sz="1200" dirty="0"/>
              <a:t>Point H tunnel widening to 6.3 m diameter </a:t>
            </a:r>
          </a:p>
          <a:p>
            <a:pPr marL="285750" indent="-285750">
              <a:buFont typeface="Arial" panose="020B0604020202020204" pitchFamily="34" charset="0"/>
              <a:buChar char="•"/>
            </a:pPr>
            <a:r>
              <a:rPr lang="en-US" sz="1200" dirty="0"/>
              <a:t>Tunnel widening at experiment sites</a:t>
            </a:r>
          </a:p>
          <a:p>
            <a:pPr marL="285750" indent="-285750">
              <a:buFont typeface="Arial" panose="020B0604020202020204" pitchFamily="34" charset="0"/>
              <a:buChar char="•"/>
            </a:pPr>
            <a:r>
              <a:rPr lang="en-US" sz="1200" dirty="0"/>
              <a:t>Beam dump at point B</a:t>
            </a:r>
          </a:p>
          <a:p>
            <a:pPr defTabSz="685800">
              <a:defRPr/>
            </a:pPr>
            <a:endParaRPr lang="en-GB" sz="1050" dirty="0">
              <a:solidFill>
                <a:prstClr val="black"/>
              </a:solidFill>
              <a:latin typeface="Calibri" panose="020F0502020204030204"/>
            </a:endParaRPr>
          </a:p>
        </p:txBody>
      </p:sp>
    </p:spTree>
    <p:extLst>
      <p:ext uri="{BB962C8B-B14F-4D97-AF65-F5344CB8AC3E}">
        <p14:creationId xmlns:p14="http://schemas.microsoft.com/office/powerpoint/2010/main" val="28517141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111FA0F-E9A1-4D38-9407-0FBE9B595478}"/>
              </a:ext>
            </a:extLst>
          </p:cNvPr>
          <p:cNvPicPr>
            <a:picLocks noChangeAspect="1"/>
          </p:cNvPicPr>
          <p:nvPr/>
        </p:nvPicPr>
        <p:blipFill>
          <a:blip r:embed="rId2"/>
          <a:stretch>
            <a:fillRect/>
          </a:stretch>
        </p:blipFill>
        <p:spPr>
          <a:xfrm>
            <a:off x="0" y="2368814"/>
            <a:ext cx="9144000" cy="2003136"/>
          </a:xfrm>
          <a:prstGeom prst="rect">
            <a:avLst/>
          </a:prstGeom>
        </p:spPr>
      </p:pic>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5</a:t>
            </a:fld>
            <a:endParaRPr lang="en-US" noProof="0" dirty="0"/>
          </a:p>
        </p:txBody>
      </p:sp>
      <p:sp>
        <p:nvSpPr>
          <p:cNvPr id="6" name="Text Placeholder 5">
            <a:extLst>
              <a:ext uri="{FF2B5EF4-FFF2-40B4-BE49-F238E27FC236}">
                <a16:creationId xmlns:a16="http://schemas.microsoft.com/office/drawing/2014/main" id="{D391FBDB-7EB9-4938-9216-4E6CAC1D0F3B}"/>
              </a:ext>
            </a:extLst>
          </p:cNvPr>
          <p:cNvSpPr>
            <a:spLocks noGrp="1"/>
          </p:cNvSpPr>
          <p:nvPr>
            <p:ph type="body" sz="quarter" idx="11"/>
          </p:nvPr>
        </p:nvSpPr>
        <p:spPr>
          <a:xfrm>
            <a:off x="251520" y="4299942"/>
            <a:ext cx="4023000" cy="212558"/>
          </a:xfrm>
        </p:spPr>
        <p:txBody>
          <a:bodyPr/>
          <a:lstStyle/>
          <a:p>
            <a:r>
              <a:rPr lang="en-GB" dirty="0"/>
              <a:t>Shaft depths:</a:t>
            </a:r>
          </a:p>
        </p:txBody>
      </p:sp>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p:txBody>
          <a:bodyPr/>
          <a:lstStyle/>
          <a:p>
            <a:r>
              <a:rPr lang="en-US" dirty="0"/>
              <a:t>Shafts</a:t>
            </a:r>
          </a:p>
        </p:txBody>
      </p:sp>
      <p:sp>
        <p:nvSpPr>
          <p:cNvPr id="15" name="TextBox 14">
            <a:extLst>
              <a:ext uri="{FF2B5EF4-FFF2-40B4-BE49-F238E27FC236}">
                <a16:creationId xmlns:a16="http://schemas.microsoft.com/office/drawing/2014/main" id="{422A9635-4562-4610-B217-1628FD7DDABD}"/>
              </a:ext>
            </a:extLst>
          </p:cNvPr>
          <p:cNvSpPr txBox="1"/>
          <p:nvPr/>
        </p:nvSpPr>
        <p:spPr>
          <a:xfrm>
            <a:off x="251520" y="4582315"/>
            <a:ext cx="1183460" cy="253916"/>
          </a:xfrm>
          <a:prstGeom prst="rect">
            <a:avLst/>
          </a:prstGeom>
          <a:noFill/>
        </p:spPr>
        <p:txBody>
          <a:bodyPr wrap="square" rtlCol="0">
            <a:spAutoFit/>
          </a:bodyPr>
          <a:lstStyle/>
          <a:p>
            <a:r>
              <a:rPr lang="en-GB" sz="1050" dirty="0"/>
              <a:t>A: 202 m</a:t>
            </a:r>
          </a:p>
        </p:txBody>
      </p:sp>
      <p:sp>
        <p:nvSpPr>
          <p:cNvPr id="16" name="TextBox 15">
            <a:extLst>
              <a:ext uri="{FF2B5EF4-FFF2-40B4-BE49-F238E27FC236}">
                <a16:creationId xmlns:a16="http://schemas.microsoft.com/office/drawing/2014/main" id="{14A1C2AA-BD2F-4200-8267-012976E6BD17}"/>
              </a:ext>
            </a:extLst>
          </p:cNvPr>
          <p:cNvSpPr txBox="1"/>
          <p:nvPr/>
        </p:nvSpPr>
        <p:spPr>
          <a:xfrm>
            <a:off x="2222509" y="4583824"/>
            <a:ext cx="803134" cy="253916"/>
          </a:xfrm>
          <a:prstGeom prst="rect">
            <a:avLst/>
          </a:prstGeom>
          <a:noFill/>
        </p:spPr>
        <p:txBody>
          <a:bodyPr wrap="square" rtlCol="0">
            <a:spAutoFit/>
          </a:bodyPr>
          <a:lstStyle/>
          <a:p>
            <a:r>
              <a:rPr lang="en-GB" sz="1050" dirty="0"/>
              <a:t>D: 177 m</a:t>
            </a:r>
          </a:p>
        </p:txBody>
      </p:sp>
      <p:sp>
        <p:nvSpPr>
          <p:cNvPr id="17" name="TextBox 16">
            <a:extLst>
              <a:ext uri="{FF2B5EF4-FFF2-40B4-BE49-F238E27FC236}">
                <a16:creationId xmlns:a16="http://schemas.microsoft.com/office/drawing/2014/main" id="{640841FC-4EAD-4689-B052-F7796C786FD8}"/>
              </a:ext>
            </a:extLst>
          </p:cNvPr>
          <p:cNvSpPr txBox="1"/>
          <p:nvPr/>
        </p:nvSpPr>
        <p:spPr>
          <a:xfrm>
            <a:off x="4385338" y="4583824"/>
            <a:ext cx="824622" cy="253916"/>
          </a:xfrm>
          <a:prstGeom prst="rect">
            <a:avLst/>
          </a:prstGeom>
          <a:noFill/>
        </p:spPr>
        <p:txBody>
          <a:bodyPr wrap="square" rtlCol="0">
            <a:spAutoFit/>
          </a:bodyPr>
          <a:lstStyle/>
          <a:p>
            <a:r>
              <a:rPr lang="en-GB" sz="1050" dirty="0"/>
              <a:t>G: 228 m</a:t>
            </a:r>
          </a:p>
        </p:txBody>
      </p:sp>
      <p:sp>
        <p:nvSpPr>
          <p:cNvPr id="19" name="TextBox 18">
            <a:extLst>
              <a:ext uri="{FF2B5EF4-FFF2-40B4-BE49-F238E27FC236}">
                <a16:creationId xmlns:a16="http://schemas.microsoft.com/office/drawing/2014/main" id="{FE10B834-E66D-4B68-87B1-BCCB1B9C5C9D}"/>
              </a:ext>
            </a:extLst>
          </p:cNvPr>
          <p:cNvSpPr txBox="1"/>
          <p:nvPr/>
        </p:nvSpPr>
        <p:spPr>
          <a:xfrm>
            <a:off x="6555297" y="4576609"/>
            <a:ext cx="727404" cy="253916"/>
          </a:xfrm>
          <a:prstGeom prst="rect">
            <a:avLst/>
          </a:prstGeom>
          <a:noFill/>
        </p:spPr>
        <p:txBody>
          <a:bodyPr wrap="square" rtlCol="0">
            <a:spAutoFit/>
          </a:bodyPr>
          <a:lstStyle/>
          <a:p>
            <a:r>
              <a:rPr lang="en-GB" sz="1050" dirty="0"/>
              <a:t>J: 251 m</a:t>
            </a:r>
          </a:p>
        </p:txBody>
      </p:sp>
      <p:sp>
        <p:nvSpPr>
          <p:cNvPr id="20" name="TextBox 19">
            <a:extLst>
              <a:ext uri="{FF2B5EF4-FFF2-40B4-BE49-F238E27FC236}">
                <a16:creationId xmlns:a16="http://schemas.microsoft.com/office/drawing/2014/main" id="{630412B8-D258-48ED-A851-B0083F0D85CC}"/>
              </a:ext>
            </a:extLst>
          </p:cNvPr>
          <p:cNvSpPr txBox="1"/>
          <p:nvPr/>
        </p:nvSpPr>
        <p:spPr>
          <a:xfrm>
            <a:off x="1243141" y="4576609"/>
            <a:ext cx="803134" cy="253916"/>
          </a:xfrm>
          <a:prstGeom prst="rect">
            <a:avLst/>
          </a:prstGeom>
          <a:noFill/>
        </p:spPr>
        <p:txBody>
          <a:bodyPr wrap="square" rtlCol="0">
            <a:spAutoFit/>
          </a:bodyPr>
          <a:lstStyle/>
          <a:p>
            <a:r>
              <a:rPr lang="en-GB" sz="1050" dirty="0"/>
              <a:t>B: 200 m</a:t>
            </a:r>
          </a:p>
        </p:txBody>
      </p:sp>
      <p:sp>
        <p:nvSpPr>
          <p:cNvPr id="21" name="TextBox 20">
            <a:extLst>
              <a:ext uri="{FF2B5EF4-FFF2-40B4-BE49-F238E27FC236}">
                <a16:creationId xmlns:a16="http://schemas.microsoft.com/office/drawing/2014/main" id="{FD9C7BD2-5E99-4654-8954-54B08DFEBB06}"/>
              </a:ext>
            </a:extLst>
          </p:cNvPr>
          <p:cNvSpPr txBox="1"/>
          <p:nvPr/>
        </p:nvSpPr>
        <p:spPr>
          <a:xfrm>
            <a:off x="3357909" y="4583824"/>
            <a:ext cx="727405" cy="253916"/>
          </a:xfrm>
          <a:prstGeom prst="rect">
            <a:avLst/>
          </a:prstGeom>
          <a:noFill/>
        </p:spPr>
        <p:txBody>
          <a:bodyPr wrap="square" rtlCol="0">
            <a:spAutoFit/>
          </a:bodyPr>
          <a:lstStyle/>
          <a:p>
            <a:r>
              <a:rPr lang="en-GB" sz="1050" dirty="0"/>
              <a:t>F: 399 m</a:t>
            </a:r>
          </a:p>
        </p:txBody>
      </p:sp>
      <p:sp>
        <p:nvSpPr>
          <p:cNvPr id="22" name="TextBox 21">
            <a:extLst>
              <a:ext uri="{FF2B5EF4-FFF2-40B4-BE49-F238E27FC236}">
                <a16:creationId xmlns:a16="http://schemas.microsoft.com/office/drawing/2014/main" id="{77D3B58B-6FE8-4E84-9751-3E4CB095524F}"/>
              </a:ext>
            </a:extLst>
          </p:cNvPr>
          <p:cNvSpPr txBox="1"/>
          <p:nvPr/>
        </p:nvSpPr>
        <p:spPr>
          <a:xfrm>
            <a:off x="5405491" y="4576609"/>
            <a:ext cx="849782" cy="253916"/>
          </a:xfrm>
          <a:prstGeom prst="rect">
            <a:avLst/>
          </a:prstGeom>
          <a:noFill/>
        </p:spPr>
        <p:txBody>
          <a:bodyPr wrap="square" rtlCol="0">
            <a:spAutoFit/>
          </a:bodyPr>
          <a:lstStyle/>
          <a:p>
            <a:r>
              <a:rPr lang="en-GB" sz="1050" dirty="0"/>
              <a:t>H: 139 m</a:t>
            </a:r>
          </a:p>
        </p:txBody>
      </p:sp>
      <p:sp>
        <p:nvSpPr>
          <p:cNvPr id="23" name="TextBox 22">
            <a:extLst>
              <a:ext uri="{FF2B5EF4-FFF2-40B4-BE49-F238E27FC236}">
                <a16:creationId xmlns:a16="http://schemas.microsoft.com/office/drawing/2014/main" id="{DF333135-87AA-4288-AF8B-5053A74F51BF}"/>
              </a:ext>
            </a:extLst>
          </p:cNvPr>
          <p:cNvSpPr txBox="1"/>
          <p:nvPr/>
        </p:nvSpPr>
        <p:spPr>
          <a:xfrm>
            <a:off x="7503393" y="4583824"/>
            <a:ext cx="727404" cy="253916"/>
          </a:xfrm>
          <a:prstGeom prst="rect">
            <a:avLst/>
          </a:prstGeom>
          <a:noFill/>
        </p:spPr>
        <p:txBody>
          <a:bodyPr wrap="square" rtlCol="0">
            <a:spAutoFit/>
          </a:bodyPr>
          <a:lstStyle/>
          <a:p>
            <a:r>
              <a:rPr lang="en-GB" sz="1050" dirty="0"/>
              <a:t>L: 253 m</a:t>
            </a:r>
          </a:p>
        </p:txBody>
      </p:sp>
      <p:pic>
        <p:nvPicPr>
          <p:cNvPr id="4" name="Picture 3">
            <a:extLst>
              <a:ext uri="{FF2B5EF4-FFF2-40B4-BE49-F238E27FC236}">
                <a16:creationId xmlns:a16="http://schemas.microsoft.com/office/drawing/2014/main" id="{F06286A1-147F-4181-7CB9-61D2E40AE9ED}"/>
              </a:ext>
            </a:extLst>
          </p:cNvPr>
          <p:cNvPicPr>
            <a:picLocks noChangeAspect="1"/>
          </p:cNvPicPr>
          <p:nvPr/>
        </p:nvPicPr>
        <p:blipFill>
          <a:blip r:embed="rId3"/>
          <a:stretch>
            <a:fillRect/>
          </a:stretch>
        </p:blipFill>
        <p:spPr>
          <a:xfrm>
            <a:off x="5519998" y="528831"/>
            <a:ext cx="2417945" cy="1752455"/>
          </a:xfrm>
          <a:prstGeom prst="rect">
            <a:avLst/>
          </a:prstGeom>
        </p:spPr>
      </p:pic>
      <p:pic>
        <p:nvPicPr>
          <p:cNvPr id="10" name="Picture 9">
            <a:extLst>
              <a:ext uri="{FF2B5EF4-FFF2-40B4-BE49-F238E27FC236}">
                <a16:creationId xmlns:a16="http://schemas.microsoft.com/office/drawing/2014/main" id="{D002D5ED-76AC-45EE-AED9-459C6DFF2BD1}"/>
              </a:ext>
            </a:extLst>
          </p:cNvPr>
          <p:cNvPicPr>
            <a:picLocks noChangeAspect="1"/>
          </p:cNvPicPr>
          <p:nvPr/>
        </p:nvPicPr>
        <p:blipFill>
          <a:blip r:embed="rId4"/>
          <a:stretch>
            <a:fillRect/>
          </a:stretch>
        </p:blipFill>
        <p:spPr>
          <a:xfrm>
            <a:off x="2082857" y="432637"/>
            <a:ext cx="2628063" cy="2211121"/>
          </a:xfrm>
          <a:prstGeom prst="rect">
            <a:avLst/>
          </a:prstGeom>
        </p:spPr>
      </p:pic>
      <p:sp>
        <p:nvSpPr>
          <p:cNvPr id="12" name="TextBox 11">
            <a:extLst>
              <a:ext uri="{FF2B5EF4-FFF2-40B4-BE49-F238E27FC236}">
                <a16:creationId xmlns:a16="http://schemas.microsoft.com/office/drawing/2014/main" id="{9F072893-9506-BBD8-A16C-CD2BAC3799AF}"/>
              </a:ext>
            </a:extLst>
          </p:cNvPr>
          <p:cNvSpPr txBox="1"/>
          <p:nvPr/>
        </p:nvSpPr>
        <p:spPr>
          <a:xfrm>
            <a:off x="3890323" y="2017563"/>
            <a:ext cx="803134" cy="415498"/>
          </a:xfrm>
          <a:prstGeom prst="rect">
            <a:avLst/>
          </a:prstGeom>
          <a:noFill/>
        </p:spPr>
        <p:txBody>
          <a:bodyPr wrap="square" rtlCol="0">
            <a:spAutoFit/>
          </a:bodyPr>
          <a:lstStyle/>
          <a:p>
            <a:r>
              <a:rPr lang="en-GB" sz="1050" dirty="0"/>
              <a:t>18 m elliptical</a:t>
            </a:r>
          </a:p>
        </p:txBody>
      </p:sp>
      <p:sp>
        <p:nvSpPr>
          <p:cNvPr id="13" name="TextBox 12">
            <a:extLst>
              <a:ext uri="{FF2B5EF4-FFF2-40B4-BE49-F238E27FC236}">
                <a16:creationId xmlns:a16="http://schemas.microsoft.com/office/drawing/2014/main" id="{AC2D73BE-00F3-BA43-DB7B-4238E6216CB2}"/>
              </a:ext>
            </a:extLst>
          </p:cNvPr>
          <p:cNvSpPr txBox="1"/>
          <p:nvPr/>
        </p:nvSpPr>
        <p:spPr>
          <a:xfrm>
            <a:off x="6948264" y="1796212"/>
            <a:ext cx="803134" cy="415498"/>
          </a:xfrm>
          <a:prstGeom prst="rect">
            <a:avLst/>
          </a:prstGeom>
          <a:noFill/>
        </p:spPr>
        <p:txBody>
          <a:bodyPr wrap="square" rtlCol="0">
            <a:spAutoFit/>
          </a:bodyPr>
          <a:lstStyle/>
          <a:p>
            <a:r>
              <a:rPr lang="en-GB" sz="1050" dirty="0"/>
              <a:t>12 m circular</a:t>
            </a:r>
          </a:p>
        </p:txBody>
      </p:sp>
    </p:spTree>
    <p:extLst>
      <p:ext uri="{BB962C8B-B14F-4D97-AF65-F5344CB8AC3E}">
        <p14:creationId xmlns:p14="http://schemas.microsoft.com/office/powerpoint/2010/main" val="15091105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1475656" y="182458"/>
            <a:ext cx="7128792" cy="553790"/>
          </a:xfrm>
        </p:spPr>
        <p:txBody>
          <a:bodyPr/>
          <a:lstStyle/>
          <a:p>
            <a:r>
              <a:rPr lang="en-US" sz="2000" b="1" dirty="0"/>
              <a:t>Main Features of the Underground Civil Engineering</a:t>
            </a:r>
            <a:endParaRPr lang="en-US" sz="2000" dirty="0"/>
          </a:p>
        </p:txBody>
      </p:sp>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pPr marL="0" marR="0" lvl="0" indent="0" algn="r" defTabSz="685727" rtl="0" eaLnBrk="1" fontAlgn="auto" latinLnBrk="0" hangingPunct="1">
              <a:lnSpc>
                <a:spcPts val="1238"/>
              </a:lnSpc>
              <a:spcBef>
                <a:spcPts val="0"/>
              </a:spcBef>
              <a:spcAft>
                <a:spcPts val="0"/>
              </a:spcAft>
              <a:buClrTx/>
              <a:buSzTx/>
              <a:buFontTx/>
              <a:buNone/>
              <a:tabLst/>
              <a:defRPr/>
            </a:pPr>
            <a:fld id="{88A1DFE4-5FC5-43BD-BB7E-75EAD82B965F}" type="slidenum">
              <a:rPr kumimoji="0" lang="en-US" sz="8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685727" rtl="0" eaLnBrk="1" fontAlgn="auto" latinLnBrk="0" hangingPunct="1">
                <a:lnSpc>
                  <a:spcPts val="1238"/>
                </a:lnSpc>
                <a:spcBef>
                  <a:spcPts val="0"/>
                </a:spcBef>
                <a:spcAft>
                  <a:spcPts val="0"/>
                </a:spcAft>
                <a:buClrTx/>
                <a:buSzTx/>
                <a:buFontTx/>
                <a:buNone/>
                <a:tabLst/>
                <a:defRPr/>
              </a:pPr>
              <a:t>6</a:t>
            </a:fld>
            <a:endParaRPr kumimoji="0" lang="en-US" sz="800" b="0" i="0" u="none" strike="noStrike" kern="1200" cap="none" spc="0" normalizeH="0" baseline="0" noProof="0" dirty="0">
              <a:ln>
                <a:noFill/>
              </a:ln>
              <a:solidFill>
                <a:srgbClr val="FFFFFF"/>
              </a:solidFill>
              <a:effectLst/>
              <a:uLnTx/>
              <a:uFillTx/>
              <a:latin typeface="Arial"/>
              <a:ea typeface="+mn-ea"/>
              <a:cs typeface="+mn-cs"/>
            </a:endParaRPr>
          </a:p>
        </p:txBody>
      </p:sp>
      <p:sp>
        <p:nvSpPr>
          <p:cNvPr id="2" name="TextBox 1">
            <a:extLst>
              <a:ext uri="{FF2B5EF4-FFF2-40B4-BE49-F238E27FC236}">
                <a16:creationId xmlns:a16="http://schemas.microsoft.com/office/drawing/2014/main" id="{9F57F590-1FCD-AA49-967F-7504EFF00326}"/>
              </a:ext>
            </a:extLst>
          </p:cNvPr>
          <p:cNvSpPr txBox="1"/>
          <p:nvPr/>
        </p:nvSpPr>
        <p:spPr>
          <a:xfrm>
            <a:off x="107504" y="705865"/>
            <a:ext cx="8784976" cy="4170372"/>
          </a:xfrm>
          <a:prstGeom prst="rect">
            <a:avLst/>
          </a:prstGeom>
          <a:noFill/>
        </p:spPr>
        <p:txBody>
          <a:bodyPr wrap="square" rtlCol="0">
            <a:spAutoFit/>
          </a:bodyPr>
          <a:lstStyle/>
          <a:p>
            <a:pPr marL="285750" marR="0" lvl="0" indent="-285750" algn="l" defTabSz="685727"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1600" dirty="0">
                <a:solidFill>
                  <a:srgbClr val="0F124A"/>
                </a:solidFill>
                <a:latin typeface="Arial"/>
                <a:sym typeface="Wingdings" pitchFamily="2" charset="2"/>
              </a:rPr>
              <a:t>The main feature of the civil engineering works is the 91 km beam tunnel. This will have an internal diameter of 5.5m and will be excavated using up to 8 tunnel boring machines and possibly “drill and blast” in the limestone areas.</a:t>
            </a:r>
          </a:p>
          <a:p>
            <a:pPr marL="285750" marR="0" lvl="0" indent="-285750" algn="l" defTabSz="685727"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F124A"/>
                </a:solidFill>
                <a:effectLst/>
                <a:uLnTx/>
                <a:uFillTx/>
                <a:latin typeface="Arial"/>
                <a:ea typeface="+mn-ea"/>
                <a:cs typeface="+mn-cs"/>
                <a:sym typeface="Wingdings" pitchFamily="2" charset="2"/>
              </a:rPr>
              <a:t>In many areas the tunnel</a:t>
            </a:r>
            <a:r>
              <a:rPr lang="en-US" sz="1600" dirty="0">
                <a:solidFill>
                  <a:srgbClr val="0F124A"/>
                </a:solidFill>
                <a:latin typeface="Arial"/>
                <a:sym typeface="Wingdings" pitchFamily="2" charset="2"/>
              </a:rPr>
              <a:t> will need to be widened to larger diameters in order to house equipment and/or the beam line. For example for the Radio-Frequency systems, the beam dump and at the entry and exist to the large caverns where the experiments will be housed.</a:t>
            </a:r>
          </a:p>
          <a:p>
            <a:pPr marL="285750" marR="0" lvl="0" indent="-285750" algn="l" defTabSz="685727"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1600" dirty="0">
                <a:solidFill>
                  <a:srgbClr val="0F124A"/>
                </a:solidFill>
                <a:latin typeface="Arial"/>
                <a:sym typeface="Wingdings" pitchFamily="2" charset="2"/>
              </a:rPr>
              <a:t>14 shafts will be required with two at each of the four experimental points and one at each of the four technical points. One shaft per injection line is assumed for construction. The shafts will be between 170m and 400m deep.</a:t>
            </a:r>
          </a:p>
          <a:p>
            <a:pPr marL="285750" marR="0" lvl="0" indent="-285750" algn="l" defTabSz="685727"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1600" dirty="0">
                <a:solidFill>
                  <a:srgbClr val="0F124A"/>
                </a:solidFill>
                <a:latin typeface="Arial"/>
                <a:sym typeface="Wingdings" pitchFamily="2" charset="2"/>
              </a:rPr>
              <a:t>The most complex areas of the civil engineering will certainly be the four so called “Experimental Areas”. These require two large caverns to be constructed in proximity to each other along with a number of connecting tunnels and caverns. </a:t>
            </a:r>
          </a:p>
          <a:p>
            <a:pPr marL="285750" marR="0" lvl="0" indent="-285750" algn="l" defTabSz="685727"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1600" dirty="0">
                <a:solidFill>
                  <a:srgbClr val="0F124A"/>
                </a:solidFill>
                <a:latin typeface="Arial"/>
                <a:sym typeface="Wingdings" pitchFamily="2" charset="2"/>
              </a:rPr>
              <a:t>Other underground structures are required at various locations around the circumference.</a:t>
            </a:r>
          </a:p>
          <a:p>
            <a:pPr marL="285750" marR="0" lvl="0" indent="-285750" algn="l" defTabSz="685727"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1600" dirty="0">
                <a:solidFill>
                  <a:srgbClr val="0F124A"/>
                </a:solidFill>
                <a:latin typeface="Arial"/>
                <a:sym typeface="Wingdings" pitchFamily="2" charset="2"/>
              </a:rPr>
              <a:t>Some civil engineering my be deferred to after the </a:t>
            </a:r>
            <a:r>
              <a:rPr lang="en-US" sz="1600" dirty="0" err="1">
                <a:solidFill>
                  <a:srgbClr val="0F124A"/>
                </a:solidFill>
                <a:latin typeface="Arial"/>
                <a:sym typeface="Wingdings" pitchFamily="2" charset="2"/>
              </a:rPr>
              <a:t>ee</a:t>
            </a:r>
            <a:r>
              <a:rPr lang="en-US" sz="1600" dirty="0">
                <a:solidFill>
                  <a:srgbClr val="0F124A"/>
                </a:solidFill>
                <a:latin typeface="Arial"/>
                <a:sym typeface="Wingdings" pitchFamily="2" charset="2"/>
              </a:rPr>
              <a:t> machine has been removed (</a:t>
            </a:r>
            <a:r>
              <a:rPr lang="en-US" sz="1600" dirty="0" err="1">
                <a:solidFill>
                  <a:srgbClr val="0F124A"/>
                </a:solidFill>
                <a:latin typeface="Arial"/>
                <a:sym typeface="Wingdings" pitchFamily="2" charset="2"/>
              </a:rPr>
              <a:t>eg</a:t>
            </a:r>
            <a:r>
              <a:rPr lang="en-US" sz="1600" dirty="0">
                <a:solidFill>
                  <a:srgbClr val="0F124A"/>
                </a:solidFill>
                <a:latin typeface="Arial"/>
                <a:sym typeface="Wingdings" pitchFamily="2" charset="2"/>
              </a:rPr>
              <a:t> beam dump).</a:t>
            </a:r>
            <a:endParaRPr kumimoji="0" lang="en-US" sz="1600" b="0" i="0" u="none" strike="noStrike" kern="1200" cap="none" spc="0" normalizeH="0" baseline="0" noProof="0" dirty="0">
              <a:ln>
                <a:noFill/>
              </a:ln>
              <a:solidFill>
                <a:srgbClr val="0F124A"/>
              </a:solidFill>
              <a:effectLst/>
              <a:uLnTx/>
              <a:uFillTx/>
              <a:latin typeface="Arial"/>
              <a:ea typeface="+mn-ea"/>
              <a:cs typeface="+mn-cs"/>
            </a:endParaRPr>
          </a:p>
        </p:txBody>
      </p:sp>
    </p:spTree>
    <p:extLst>
      <p:ext uri="{BB962C8B-B14F-4D97-AF65-F5344CB8AC3E}">
        <p14:creationId xmlns:p14="http://schemas.microsoft.com/office/powerpoint/2010/main" val="10568121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iagram&#10;&#10;Description automatically generated with medium confidence">
            <a:extLst>
              <a:ext uri="{FF2B5EF4-FFF2-40B4-BE49-F238E27FC236}">
                <a16:creationId xmlns:a16="http://schemas.microsoft.com/office/drawing/2014/main" id="{F7331844-CB50-D3DE-67FF-4CF08562C5C4}"/>
              </a:ext>
            </a:extLst>
          </p:cNvPr>
          <p:cNvPicPr>
            <a:picLocks noChangeAspect="1"/>
          </p:cNvPicPr>
          <p:nvPr/>
        </p:nvPicPr>
        <p:blipFill rotWithShape="1">
          <a:blip r:embed="rId2">
            <a:extLst>
              <a:ext uri="{28A0092B-C50C-407E-A947-70E740481C1C}">
                <a14:useLocalDpi xmlns:a14="http://schemas.microsoft.com/office/drawing/2010/main" val="0"/>
              </a:ext>
            </a:extLst>
          </a:blip>
          <a:srcRect l="27950" t="11373" r="31100" b="7753"/>
          <a:stretch/>
        </p:blipFill>
        <p:spPr>
          <a:xfrm>
            <a:off x="2446000" y="943425"/>
            <a:ext cx="3551911" cy="3861256"/>
          </a:xfrm>
          <a:prstGeom prst="rect">
            <a:avLst/>
          </a:prstGeom>
        </p:spPr>
      </p:pic>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7</a:t>
            </a:fld>
            <a:endParaRPr lang="en-US" noProof="0" dirty="0"/>
          </a:p>
        </p:txBody>
      </p:sp>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p:txBody>
          <a:bodyPr/>
          <a:lstStyle/>
          <a:p>
            <a:r>
              <a:rPr lang="en-US" dirty="0"/>
              <a:t>Main Tunnel Cross Section</a:t>
            </a:r>
          </a:p>
        </p:txBody>
      </p:sp>
      <p:sp>
        <p:nvSpPr>
          <p:cNvPr id="15" name="TextBox 14">
            <a:extLst>
              <a:ext uri="{FF2B5EF4-FFF2-40B4-BE49-F238E27FC236}">
                <a16:creationId xmlns:a16="http://schemas.microsoft.com/office/drawing/2014/main" id="{6B71A947-7B8B-4722-BBB3-BF4314DBDC75}"/>
              </a:ext>
            </a:extLst>
          </p:cNvPr>
          <p:cNvSpPr txBox="1"/>
          <p:nvPr/>
        </p:nvSpPr>
        <p:spPr>
          <a:xfrm>
            <a:off x="5722838" y="4169271"/>
            <a:ext cx="1313259" cy="276999"/>
          </a:xfrm>
          <a:prstGeom prst="rect">
            <a:avLst/>
          </a:prstGeom>
          <a:noFill/>
          <a:ln>
            <a:noFill/>
          </a:ln>
        </p:spPr>
        <p:txBody>
          <a:bodyPr wrap="square" rtlCol="0">
            <a:spAutoFit/>
          </a:bodyPr>
          <a:lstStyle/>
          <a:p>
            <a:pPr defTabSz="685800">
              <a:defRPr/>
            </a:pPr>
            <a:r>
              <a:rPr lang="en-GB" sz="1200" dirty="0">
                <a:solidFill>
                  <a:prstClr val="black"/>
                </a:solidFill>
                <a:latin typeface="Calibri" panose="020F0502020204030204"/>
              </a:rPr>
              <a:t>Ventilation duct </a:t>
            </a:r>
          </a:p>
        </p:txBody>
      </p:sp>
      <p:sp>
        <p:nvSpPr>
          <p:cNvPr id="10" name="TextBox 9">
            <a:extLst>
              <a:ext uri="{FF2B5EF4-FFF2-40B4-BE49-F238E27FC236}">
                <a16:creationId xmlns:a16="http://schemas.microsoft.com/office/drawing/2014/main" id="{EA913D84-9E9F-4561-96F3-19587EECE8AD}"/>
              </a:ext>
            </a:extLst>
          </p:cNvPr>
          <p:cNvSpPr txBox="1"/>
          <p:nvPr/>
        </p:nvSpPr>
        <p:spPr>
          <a:xfrm>
            <a:off x="827585" y="1448672"/>
            <a:ext cx="1709007" cy="276999"/>
          </a:xfrm>
          <a:prstGeom prst="rect">
            <a:avLst/>
          </a:prstGeom>
          <a:noFill/>
          <a:ln>
            <a:noFill/>
          </a:ln>
        </p:spPr>
        <p:txBody>
          <a:bodyPr wrap="square" rtlCol="0">
            <a:spAutoFit/>
          </a:bodyPr>
          <a:lstStyle/>
          <a:p>
            <a:pPr algn="r" defTabSz="685800">
              <a:defRPr/>
            </a:pPr>
            <a:r>
              <a:rPr lang="en-GB" sz="1200" dirty="0">
                <a:solidFill>
                  <a:prstClr val="black"/>
                </a:solidFill>
                <a:latin typeface="Calibri" panose="020F0502020204030204"/>
              </a:rPr>
              <a:t>Smoke extraction duct</a:t>
            </a:r>
          </a:p>
        </p:txBody>
      </p:sp>
      <p:cxnSp>
        <p:nvCxnSpPr>
          <p:cNvPr id="4" name="Straight Arrow Connector 3">
            <a:extLst>
              <a:ext uri="{FF2B5EF4-FFF2-40B4-BE49-F238E27FC236}">
                <a16:creationId xmlns:a16="http://schemas.microsoft.com/office/drawing/2014/main" id="{538E920B-F220-4383-81DC-C25FD80C78F5}"/>
              </a:ext>
            </a:extLst>
          </p:cNvPr>
          <p:cNvCxnSpPr>
            <a:cxnSpLocks/>
            <a:stCxn id="10" idx="3"/>
          </p:cNvCxnSpPr>
          <p:nvPr/>
        </p:nvCxnSpPr>
        <p:spPr>
          <a:xfrm>
            <a:off x="2536592" y="1587172"/>
            <a:ext cx="1099304" cy="193576"/>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D9C59F66-7AD8-4110-8600-2BE21AC12DD6}"/>
              </a:ext>
            </a:extLst>
          </p:cNvPr>
          <p:cNvCxnSpPr>
            <a:cxnSpLocks/>
            <a:stCxn id="15" idx="1"/>
          </p:cNvCxnSpPr>
          <p:nvPr/>
        </p:nvCxnSpPr>
        <p:spPr>
          <a:xfrm flipH="1" flipV="1">
            <a:off x="4644008" y="3761635"/>
            <a:ext cx="1078830" cy="546136"/>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655A988E-39ED-610E-8EE3-438B7A0C511D}"/>
              </a:ext>
            </a:extLst>
          </p:cNvPr>
          <p:cNvSpPr txBox="1"/>
          <p:nvPr/>
        </p:nvSpPr>
        <p:spPr>
          <a:xfrm>
            <a:off x="539552" y="3158847"/>
            <a:ext cx="1520376" cy="276999"/>
          </a:xfrm>
          <a:prstGeom prst="rect">
            <a:avLst/>
          </a:prstGeom>
          <a:noFill/>
          <a:ln>
            <a:noFill/>
          </a:ln>
        </p:spPr>
        <p:txBody>
          <a:bodyPr wrap="square" rtlCol="0">
            <a:spAutoFit/>
          </a:bodyPr>
          <a:lstStyle/>
          <a:p>
            <a:pPr algn="r" defTabSz="685800">
              <a:defRPr/>
            </a:pPr>
            <a:r>
              <a:rPr lang="en-GB" sz="1200" dirty="0">
                <a:solidFill>
                  <a:prstClr val="black"/>
                </a:solidFill>
                <a:latin typeface="Calibri" panose="020F0502020204030204"/>
              </a:rPr>
              <a:t>In-situ concrete floor</a:t>
            </a:r>
          </a:p>
        </p:txBody>
      </p:sp>
      <p:cxnSp>
        <p:nvCxnSpPr>
          <p:cNvPr id="20" name="Straight Arrow Connector 19">
            <a:extLst>
              <a:ext uri="{FF2B5EF4-FFF2-40B4-BE49-F238E27FC236}">
                <a16:creationId xmlns:a16="http://schemas.microsoft.com/office/drawing/2014/main" id="{5BE2D51F-F645-60A9-A4E7-CF0669FB4A4A}"/>
              </a:ext>
            </a:extLst>
          </p:cNvPr>
          <p:cNvCxnSpPr>
            <a:cxnSpLocks/>
            <a:stCxn id="18" idx="3"/>
          </p:cNvCxnSpPr>
          <p:nvPr/>
        </p:nvCxnSpPr>
        <p:spPr>
          <a:xfrm>
            <a:off x="2059928" y="3297347"/>
            <a:ext cx="1575968" cy="282515"/>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04EBC039-D218-6529-C161-E6D271AF83D9}"/>
              </a:ext>
            </a:extLst>
          </p:cNvPr>
          <p:cNvSpPr txBox="1"/>
          <p:nvPr/>
        </p:nvSpPr>
        <p:spPr>
          <a:xfrm>
            <a:off x="827585" y="4211922"/>
            <a:ext cx="1602512" cy="276999"/>
          </a:xfrm>
          <a:prstGeom prst="rect">
            <a:avLst/>
          </a:prstGeom>
          <a:noFill/>
          <a:ln>
            <a:noFill/>
          </a:ln>
        </p:spPr>
        <p:txBody>
          <a:bodyPr wrap="square" rtlCol="0">
            <a:spAutoFit/>
          </a:bodyPr>
          <a:lstStyle/>
          <a:p>
            <a:pPr algn="r" defTabSz="685800">
              <a:defRPr/>
            </a:pPr>
            <a:r>
              <a:rPr lang="en-GB" sz="1200" dirty="0">
                <a:solidFill>
                  <a:prstClr val="black"/>
                </a:solidFill>
                <a:latin typeface="Calibri" panose="020F0502020204030204"/>
              </a:rPr>
              <a:t>Tunnel invert drainage</a:t>
            </a:r>
          </a:p>
        </p:txBody>
      </p:sp>
      <p:cxnSp>
        <p:nvCxnSpPr>
          <p:cNvPr id="22" name="Straight Arrow Connector 21">
            <a:extLst>
              <a:ext uri="{FF2B5EF4-FFF2-40B4-BE49-F238E27FC236}">
                <a16:creationId xmlns:a16="http://schemas.microsoft.com/office/drawing/2014/main" id="{CFEFAE57-BBDC-FA46-F237-A8FE18D6ED70}"/>
              </a:ext>
            </a:extLst>
          </p:cNvPr>
          <p:cNvCxnSpPr>
            <a:cxnSpLocks/>
            <a:stCxn id="21" idx="3"/>
          </p:cNvCxnSpPr>
          <p:nvPr/>
        </p:nvCxnSpPr>
        <p:spPr>
          <a:xfrm flipV="1">
            <a:off x="2430097" y="4011910"/>
            <a:ext cx="1565839" cy="338512"/>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74F5329F-61C1-0E5F-17DC-A1E11DBE0C7F}"/>
              </a:ext>
            </a:extLst>
          </p:cNvPr>
          <p:cNvSpPr txBox="1"/>
          <p:nvPr/>
        </p:nvSpPr>
        <p:spPr>
          <a:xfrm>
            <a:off x="6175960" y="3087697"/>
            <a:ext cx="2169008" cy="276999"/>
          </a:xfrm>
          <a:prstGeom prst="rect">
            <a:avLst/>
          </a:prstGeom>
          <a:noFill/>
          <a:ln>
            <a:noFill/>
          </a:ln>
        </p:spPr>
        <p:txBody>
          <a:bodyPr wrap="square" rtlCol="0">
            <a:spAutoFit/>
          </a:bodyPr>
          <a:lstStyle/>
          <a:p>
            <a:pPr defTabSz="685800">
              <a:defRPr/>
            </a:pPr>
            <a:r>
              <a:rPr lang="en-GB" sz="1200" dirty="0">
                <a:solidFill>
                  <a:prstClr val="black"/>
                </a:solidFill>
                <a:latin typeface="Calibri" panose="020F0502020204030204"/>
              </a:rPr>
              <a:t>100mm tolerance boundary</a:t>
            </a:r>
          </a:p>
        </p:txBody>
      </p:sp>
      <p:cxnSp>
        <p:nvCxnSpPr>
          <p:cNvPr id="24" name="Straight Arrow Connector 23">
            <a:extLst>
              <a:ext uri="{FF2B5EF4-FFF2-40B4-BE49-F238E27FC236}">
                <a16:creationId xmlns:a16="http://schemas.microsoft.com/office/drawing/2014/main" id="{1AEE17B6-882F-14F2-6584-6E86E4D04A0B}"/>
              </a:ext>
            </a:extLst>
          </p:cNvPr>
          <p:cNvCxnSpPr>
            <a:cxnSpLocks/>
            <a:stCxn id="23" idx="1"/>
          </p:cNvCxnSpPr>
          <p:nvPr/>
        </p:nvCxnSpPr>
        <p:spPr>
          <a:xfrm flipH="1" flipV="1">
            <a:off x="5292080" y="3158847"/>
            <a:ext cx="883880" cy="67350"/>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185E4995-4169-76BF-8EED-BAE706CBBC61}"/>
              </a:ext>
            </a:extLst>
          </p:cNvPr>
          <p:cNvSpPr txBox="1"/>
          <p:nvPr/>
        </p:nvSpPr>
        <p:spPr>
          <a:xfrm>
            <a:off x="5652120" y="1448672"/>
            <a:ext cx="2520280" cy="276999"/>
          </a:xfrm>
          <a:prstGeom prst="rect">
            <a:avLst/>
          </a:prstGeom>
          <a:noFill/>
          <a:ln>
            <a:noFill/>
          </a:ln>
        </p:spPr>
        <p:txBody>
          <a:bodyPr wrap="square" rtlCol="0">
            <a:spAutoFit/>
          </a:bodyPr>
          <a:lstStyle/>
          <a:p>
            <a:pPr defTabSz="685800">
              <a:defRPr/>
            </a:pPr>
            <a:r>
              <a:rPr lang="en-GB" sz="1200" dirty="0">
                <a:solidFill>
                  <a:prstClr val="black"/>
                </a:solidFill>
                <a:latin typeface="Calibri" panose="020F0502020204030204"/>
              </a:rPr>
              <a:t>Precast concrete tunnel segments</a:t>
            </a:r>
          </a:p>
        </p:txBody>
      </p:sp>
      <p:cxnSp>
        <p:nvCxnSpPr>
          <p:cNvPr id="26" name="Straight Arrow Connector 25">
            <a:extLst>
              <a:ext uri="{FF2B5EF4-FFF2-40B4-BE49-F238E27FC236}">
                <a16:creationId xmlns:a16="http://schemas.microsoft.com/office/drawing/2014/main" id="{1DC16754-D902-8129-FA42-74E8F140EBB4}"/>
              </a:ext>
            </a:extLst>
          </p:cNvPr>
          <p:cNvCxnSpPr>
            <a:cxnSpLocks/>
            <a:stCxn id="25" idx="1"/>
          </p:cNvCxnSpPr>
          <p:nvPr/>
        </p:nvCxnSpPr>
        <p:spPr>
          <a:xfrm flipH="1">
            <a:off x="5254311" y="1587172"/>
            <a:ext cx="397809" cy="310641"/>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5C3C0DD8-D7C9-805D-00DF-3ADCC36BF1DC}"/>
              </a:ext>
            </a:extLst>
          </p:cNvPr>
          <p:cNvSpPr txBox="1"/>
          <p:nvPr/>
        </p:nvSpPr>
        <p:spPr>
          <a:xfrm>
            <a:off x="763783" y="2310695"/>
            <a:ext cx="1431953" cy="461665"/>
          </a:xfrm>
          <a:prstGeom prst="rect">
            <a:avLst/>
          </a:prstGeom>
          <a:noFill/>
          <a:ln>
            <a:noFill/>
          </a:ln>
        </p:spPr>
        <p:txBody>
          <a:bodyPr wrap="square" rtlCol="0">
            <a:spAutoFit/>
          </a:bodyPr>
          <a:lstStyle/>
          <a:p>
            <a:pPr algn="r" defTabSz="685800">
              <a:defRPr/>
            </a:pPr>
            <a:r>
              <a:rPr lang="en-GB" sz="1200" dirty="0">
                <a:solidFill>
                  <a:prstClr val="black"/>
                </a:solidFill>
                <a:latin typeface="Calibri" panose="020F0502020204030204"/>
              </a:rPr>
              <a:t>Tunnel monitoring / maintenance robot</a:t>
            </a:r>
          </a:p>
        </p:txBody>
      </p:sp>
      <p:cxnSp>
        <p:nvCxnSpPr>
          <p:cNvPr id="30" name="Straight Arrow Connector 29">
            <a:extLst>
              <a:ext uri="{FF2B5EF4-FFF2-40B4-BE49-F238E27FC236}">
                <a16:creationId xmlns:a16="http://schemas.microsoft.com/office/drawing/2014/main" id="{CB9AA8E2-0B19-0210-7BBE-E8DCBB24D68F}"/>
              </a:ext>
            </a:extLst>
          </p:cNvPr>
          <p:cNvCxnSpPr>
            <a:cxnSpLocks/>
            <a:stCxn id="29" idx="3"/>
          </p:cNvCxnSpPr>
          <p:nvPr/>
        </p:nvCxnSpPr>
        <p:spPr>
          <a:xfrm flipV="1">
            <a:off x="2195736" y="2067694"/>
            <a:ext cx="1728192" cy="473834"/>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9098F62D-5D3C-7BD5-5ADC-0A0DB889CC28}"/>
              </a:ext>
            </a:extLst>
          </p:cNvPr>
          <p:cNvSpPr txBox="1"/>
          <p:nvPr/>
        </p:nvSpPr>
        <p:spPr>
          <a:xfrm>
            <a:off x="3252164" y="4775362"/>
            <a:ext cx="1391844" cy="276999"/>
          </a:xfrm>
          <a:prstGeom prst="rect">
            <a:avLst/>
          </a:prstGeom>
          <a:noFill/>
        </p:spPr>
        <p:txBody>
          <a:bodyPr wrap="square" rtlCol="0">
            <a:noAutofit/>
          </a:bodyPr>
          <a:lstStyle/>
          <a:p>
            <a:pPr algn="l">
              <a:lnSpc>
                <a:spcPts val="1238"/>
              </a:lnSpc>
            </a:pPr>
            <a:r>
              <a:rPr lang="en-GB" sz="600" dirty="0">
                <a:solidFill>
                  <a:srgbClr val="260507"/>
                </a:solidFill>
              </a:rPr>
              <a:t>Credit: Fani </a:t>
            </a:r>
            <a:r>
              <a:rPr lang="it-IT" sz="600" dirty="0">
                <a:solidFill>
                  <a:srgbClr val="260507"/>
                </a:solidFill>
              </a:rPr>
              <a:t>Valchkova-Georgieva</a:t>
            </a:r>
            <a:endParaRPr lang="en-GB" sz="600" dirty="0">
              <a:solidFill>
                <a:srgbClr val="260507"/>
              </a:solidFill>
            </a:endParaRPr>
          </a:p>
        </p:txBody>
      </p:sp>
    </p:spTree>
    <p:extLst>
      <p:ext uri="{BB962C8B-B14F-4D97-AF65-F5344CB8AC3E}">
        <p14:creationId xmlns:p14="http://schemas.microsoft.com/office/powerpoint/2010/main" val="3905436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8E2F87A-00F3-1378-BA19-79C417A71EE4}"/>
              </a:ext>
            </a:extLst>
          </p:cNvPr>
          <p:cNvPicPr>
            <a:picLocks noChangeAspect="1"/>
          </p:cNvPicPr>
          <p:nvPr/>
        </p:nvPicPr>
        <p:blipFill>
          <a:blip r:embed="rId2"/>
          <a:stretch>
            <a:fillRect/>
          </a:stretch>
        </p:blipFill>
        <p:spPr>
          <a:xfrm>
            <a:off x="1609614" y="1225766"/>
            <a:ext cx="7364931" cy="2865275"/>
          </a:xfrm>
          <a:prstGeom prst="rect">
            <a:avLst/>
          </a:prstGeom>
        </p:spPr>
      </p:pic>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pPr marL="0" marR="0" lvl="0" indent="0" algn="r" defTabSz="685727" rtl="0" eaLnBrk="1" fontAlgn="auto" latinLnBrk="0" hangingPunct="1">
              <a:lnSpc>
                <a:spcPts val="1238"/>
              </a:lnSpc>
              <a:spcBef>
                <a:spcPts val="0"/>
              </a:spcBef>
              <a:spcAft>
                <a:spcPts val="0"/>
              </a:spcAft>
              <a:buClrTx/>
              <a:buSzTx/>
              <a:buFontTx/>
              <a:buNone/>
              <a:tabLst/>
              <a:defRPr/>
            </a:pPr>
            <a:fld id="{88A1DFE4-5FC5-43BD-BB7E-75EAD82B965F}" type="slidenum">
              <a:rPr kumimoji="0" lang="en-US" sz="8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685727" rtl="0" eaLnBrk="1" fontAlgn="auto" latinLnBrk="0" hangingPunct="1">
                <a:lnSpc>
                  <a:spcPts val="1238"/>
                </a:lnSpc>
                <a:spcBef>
                  <a:spcPts val="0"/>
                </a:spcBef>
                <a:spcAft>
                  <a:spcPts val="0"/>
                </a:spcAft>
                <a:buClrTx/>
                <a:buSzTx/>
                <a:buFontTx/>
                <a:buNone/>
                <a:tabLst/>
                <a:defRPr/>
              </a:pPr>
              <a:t>8</a:t>
            </a:fld>
            <a:endParaRPr kumimoji="0" lang="en-US" sz="800"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p:txBody>
          <a:bodyPr/>
          <a:lstStyle/>
          <a:p>
            <a:r>
              <a:rPr lang="en-US" dirty="0"/>
              <a:t>Typical Layout of Large Experimental Area </a:t>
            </a:r>
            <a:br>
              <a:rPr lang="en-US" dirty="0"/>
            </a:br>
            <a:r>
              <a:rPr lang="en-US" dirty="0"/>
              <a:t>(A &amp; G)</a:t>
            </a:r>
          </a:p>
        </p:txBody>
      </p:sp>
      <p:sp>
        <p:nvSpPr>
          <p:cNvPr id="18" name="TextBox 17">
            <a:extLst>
              <a:ext uri="{FF2B5EF4-FFF2-40B4-BE49-F238E27FC236}">
                <a16:creationId xmlns:a16="http://schemas.microsoft.com/office/drawing/2014/main" id="{EC920B57-3305-4549-A4CE-C9C4A20479C3}"/>
              </a:ext>
            </a:extLst>
          </p:cNvPr>
          <p:cNvSpPr txBox="1"/>
          <p:nvPr/>
        </p:nvSpPr>
        <p:spPr>
          <a:xfrm>
            <a:off x="2879811" y="2174615"/>
            <a:ext cx="1584176" cy="461665"/>
          </a:xfrm>
          <a:prstGeom prst="rect">
            <a:avLst/>
          </a:prstGeom>
          <a:noFill/>
        </p:spPr>
        <p:txBody>
          <a:bodyPr wrap="square" rtlCol="0">
            <a:spAutoFit/>
          </a:bodyPr>
          <a:lstStyle/>
          <a:p>
            <a:pPr marR="0" lvl="0" algn="l" defTabSz="685727" rtl="0" eaLnBrk="1" fontAlgn="auto" latinLnBrk="0" hangingPunct="1">
              <a:lnSpc>
                <a:spcPct val="100000"/>
              </a:lnSpc>
              <a:spcBef>
                <a:spcPts val="0"/>
              </a:spcBef>
              <a:spcAft>
                <a:spcPts val="0"/>
              </a:spcAft>
              <a:buClrTx/>
              <a:buSzTx/>
              <a:tabLst/>
              <a:defRPr/>
            </a:pPr>
            <a:r>
              <a:rPr kumimoji="0" lang="en-US" sz="1200" b="0" i="0" u="none" strike="noStrike" kern="1200" cap="none" spc="0" normalizeH="0" baseline="0" noProof="0" dirty="0">
                <a:ln>
                  <a:noFill/>
                </a:ln>
                <a:solidFill>
                  <a:srgbClr val="0F124A"/>
                </a:solidFill>
                <a:effectLst/>
                <a:uLnTx/>
                <a:uFillTx/>
                <a:latin typeface="Arial"/>
                <a:ea typeface="+mn-ea"/>
                <a:cs typeface="+mn-cs"/>
              </a:rPr>
              <a:t>UX Cavern</a:t>
            </a:r>
          </a:p>
          <a:p>
            <a:pPr marR="0" lvl="0" algn="l" defTabSz="685727" rtl="0" eaLnBrk="1" fontAlgn="auto" latinLnBrk="0" hangingPunct="1">
              <a:lnSpc>
                <a:spcPct val="100000"/>
              </a:lnSpc>
              <a:spcBef>
                <a:spcPts val="0"/>
              </a:spcBef>
              <a:spcAft>
                <a:spcPts val="0"/>
              </a:spcAft>
              <a:buClrTx/>
              <a:buSzTx/>
              <a:tabLst/>
              <a:defRPr/>
            </a:pPr>
            <a:r>
              <a:rPr lang="en-US" sz="1200" dirty="0">
                <a:solidFill>
                  <a:srgbClr val="0F124A"/>
                </a:solidFill>
                <a:latin typeface="Arial"/>
              </a:rPr>
              <a:t>H35 x W35 x L66 m</a:t>
            </a:r>
            <a:endParaRPr kumimoji="0" lang="en-US" sz="1200" b="0" i="0" u="none" strike="noStrike" kern="1200" cap="none" spc="0" normalizeH="0" baseline="0" noProof="0" dirty="0">
              <a:ln>
                <a:noFill/>
              </a:ln>
              <a:solidFill>
                <a:srgbClr val="0F124A"/>
              </a:solidFill>
              <a:effectLst/>
              <a:uLnTx/>
              <a:uFillTx/>
              <a:latin typeface="Arial"/>
              <a:ea typeface="+mn-ea"/>
              <a:cs typeface="+mn-cs"/>
            </a:endParaRPr>
          </a:p>
        </p:txBody>
      </p:sp>
      <p:sp>
        <p:nvSpPr>
          <p:cNvPr id="4" name="TextBox 3">
            <a:extLst>
              <a:ext uri="{FF2B5EF4-FFF2-40B4-BE49-F238E27FC236}">
                <a16:creationId xmlns:a16="http://schemas.microsoft.com/office/drawing/2014/main" id="{A4BBC161-0C43-79C6-10F1-A1DDC20EBAC8}"/>
              </a:ext>
            </a:extLst>
          </p:cNvPr>
          <p:cNvSpPr txBox="1"/>
          <p:nvPr/>
        </p:nvSpPr>
        <p:spPr>
          <a:xfrm>
            <a:off x="6310250" y="2227451"/>
            <a:ext cx="1224136" cy="276999"/>
          </a:xfrm>
          <a:prstGeom prst="rect">
            <a:avLst/>
          </a:prstGeom>
          <a:noFill/>
        </p:spPr>
        <p:txBody>
          <a:bodyPr wrap="square" rtlCol="0">
            <a:spAutoFit/>
          </a:bodyPr>
          <a:lstStyle/>
          <a:p>
            <a:pPr marR="0" lvl="0" algn="l" defTabSz="685727" rtl="0" eaLnBrk="1" fontAlgn="auto" latinLnBrk="0" hangingPunct="1">
              <a:lnSpc>
                <a:spcPct val="100000"/>
              </a:lnSpc>
              <a:spcBef>
                <a:spcPts val="0"/>
              </a:spcBef>
              <a:spcAft>
                <a:spcPts val="0"/>
              </a:spcAft>
              <a:buClrTx/>
              <a:buSzTx/>
              <a:tabLst/>
              <a:defRPr/>
            </a:pPr>
            <a:r>
              <a:rPr kumimoji="0" lang="en-US" sz="1200" b="0" i="0" u="none" strike="noStrike" kern="1200" cap="none" spc="0" normalizeH="0" baseline="0" noProof="0" dirty="0">
                <a:ln>
                  <a:noFill/>
                </a:ln>
                <a:solidFill>
                  <a:srgbClr val="0F124A"/>
                </a:solidFill>
                <a:effectLst/>
                <a:uLnTx/>
                <a:uFillTx/>
                <a:latin typeface="Arial"/>
                <a:ea typeface="+mn-ea"/>
                <a:cs typeface="+mn-cs"/>
              </a:rPr>
              <a:t>PX Shaft</a:t>
            </a:r>
          </a:p>
        </p:txBody>
      </p:sp>
      <p:sp>
        <p:nvSpPr>
          <p:cNvPr id="6" name="TextBox 5">
            <a:extLst>
              <a:ext uri="{FF2B5EF4-FFF2-40B4-BE49-F238E27FC236}">
                <a16:creationId xmlns:a16="http://schemas.microsoft.com/office/drawing/2014/main" id="{76680EA4-7E6E-EB0B-9DCA-60CE77B21AA8}"/>
              </a:ext>
            </a:extLst>
          </p:cNvPr>
          <p:cNvSpPr txBox="1"/>
          <p:nvPr/>
        </p:nvSpPr>
        <p:spPr>
          <a:xfrm>
            <a:off x="6444208" y="3456827"/>
            <a:ext cx="1800200" cy="830997"/>
          </a:xfrm>
          <a:prstGeom prst="rect">
            <a:avLst/>
          </a:prstGeom>
          <a:noFill/>
        </p:spPr>
        <p:txBody>
          <a:bodyPr wrap="square" rtlCol="0">
            <a:spAutoFit/>
          </a:bodyPr>
          <a:lstStyle/>
          <a:p>
            <a:pPr marR="0" lvl="0" algn="l" defTabSz="685727" rtl="0" eaLnBrk="1" fontAlgn="auto" latinLnBrk="0" hangingPunct="1">
              <a:lnSpc>
                <a:spcPct val="100000"/>
              </a:lnSpc>
              <a:spcBef>
                <a:spcPts val="0"/>
              </a:spcBef>
              <a:spcAft>
                <a:spcPts val="0"/>
              </a:spcAft>
              <a:buClrTx/>
              <a:buSzTx/>
              <a:tabLst/>
              <a:defRPr/>
            </a:pPr>
            <a:r>
              <a:rPr kumimoji="0" lang="en-US" sz="1200" b="0" i="0" u="none" strike="noStrike" kern="1200" cap="none" spc="0" normalizeH="0" baseline="0" noProof="0" dirty="0">
                <a:ln>
                  <a:noFill/>
                </a:ln>
                <a:solidFill>
                  <a:srgbClr val="0F124A"/>
                </a:solidFill>
                <a:effectLst/>
                <a:uLnTx/>
                <a:uFillTx/>
                <a:latin typeface="Arial"/>
                <a:ea typeface="+mn-ea"/>
                <a:cs typeface="+mn-cs"/>
              </a:rPr>
              <a:t>Service Cavern</a:t>
            </a:r>
          </a:p>
          <a:p>
            <a:pPr marR="0" lvl="0" algn="l" defTabSz="685727" rtl="0" eaLnBrk="1" fontAlgn="auto" latinLnBrk="0" hangingPunct="1">
              <a:lnSpc>
                <a:spcPct val="100000"/>
              </a:lnSpc>
              <a:spcBef>
                <a:spcPts val="0"/>
              </a:spcBef>
              <a:spcAft>
                <a:spcPts val="0"/>
              </a:spcAft>
              <a:buClrTx/>
              <a:buSzTx/>
              <a:tabLst/>
              <a:defRPr/>
            </a:pPr>
            <a:r>
              <a:rPr lang="en-US" sz="1200" dirty="0">
                <a:solidFill>
                  <a:srgbClr val="0F124A"/>
                </a:solidFill>
                <a:latin typeface="Arial"/>
              </a:rPr>
              <a:t>80 – 100 m length</a:t>
            </a:r>
          </a:p>
          <a:p>
            <a:pPr marR="0" lvl="0" algn="l" defTabSz="685727" rtl="0" eaLnBrk="1" fontAlgn="auto" latinLnBrk="0" hangingPunct="1">
              <a:lnSpc>
                <a:spcPct val="100000"/>
              </a:lnSpc>
              <a:spcBef>
                <a:spcPts val="0"/>
              </a:spcBef>
              <a:spcAft>
                <a:spcPts val="0"/>
              </a:spcAft>
              <a:buClrTx/>
              <a:buSzTx/>
              <a:tabLst/>
              <a:defRPr/>
            </a:pPr>
            <a:r>
              <a:rPr lang="en-US" sz="1200" dirty="0">
                <a:solidFill>
                  <a:srgbClr val="0F124A"/>
                </a:solidFill>
                <a:latin typeface="Arial"/>
              </a:rPr>
              <a:t>25 m width</a:t>
            </a:r>
          </a:p>
          <a:p>
            <a:pPr marR="0" lvl="0" algn="l" defTabSz="685727" rtl="0" eaLnBrk="1" fontAlgn="auto" latinLnBrk="0" hangingPunct="1">
              <a:lnSpc>
                <a:spcPct val="100000"/>
              </a:lnSpc>
              <a:spcBef>
                <a:spcPts val="0"/>
              </a:spcBef>
              <a:spcAft>
                <a:spcPts val="0"/>
              </a:spcAft>
              <a:buClrTx/>
              <a:buSzTx/>
              <a:tabLst/>
              <a:defRPr/>
            </a:pPr>
            <a:endParaRPr kumimoji="0" lang="en-US" sz="1200" b="0" i="0" u="none" strike="noStrike" kern="1200" cap="none" spc="0" normalizeH="0" baseline="0" noProof="0" dirty="0">
              <a:ln>
                <a:noFill/>
              </a:ln>
              <a:solidFill>
                <a:srgbClr val="0F124A"/>
              </a:solidFill>
              <a:effectLst/>
              <a:uLnTx/>
              <a:uFillTx/>
              <a:latin typeface="Arial"/>
              <a:ea typeface="+mn-ea"/>
              <a:cs typeface="+mn-cs"/>
            </a:endParaRPr>
          </a:p>
        </p:txBody>
      </p:sp>
      <p:sp>
        <p:nvSpPr>
          <p:cNvPr id="7" name="TextBox 6">
            <a:extLst>
              <a:ext uri="{FF2B5EF4-FFF2-40B4-BE49-F238E27FC236}">
                <a16:creationId xmlns:a16="http://schemas.microsoft.com/office/drawing/2014/main" id="{363BB38C-3543-921D-103C-ECE61123BDAD}"/>
              </a:ext>
            </a:extLst>
          </p:cNvPr>
          <p:cNvSpPr txBox="1"/>
          <p:nvPr/>
        </p:nvSpPr>
        <p:spPr>
          <a:xfrm>
            <a:off x="3563888" y="3529361"/>
            <a:ext cx="900099" cy="276999"/>
          </a:xfrm>
          <a:prstGeom prst="rect">
            <a:avLst/>
          </a:prstGeom>
          <a:noFill/>
        </p:spPr>
        <p:txBody>
          <a:bodyPr wrap="square" rtlCol="0">
            <a:spAutoFit/>
          </a:bodyPr>
          <a:lstStyle/>
          <a:p>
            <a:pPr marR="0" lvl="0" algn="l" defTabSz="685727" rtl="0" eaLnBrk="1" fontAlgn="auto" latinLnBrk="0" hangingPunct="1">
              <a:lnSpc>
                <a:spcPct val="100000"/>
              </a:lnSpc>
              <a:spcBef>
                <a:spcPts val="0"/>
              </a:spcBef>
              <a:spcAft>
                <a:spcPts val="0"/>
              </a:spcAft>
              <a:buClrTx/>
              <a:buSzTx/>
              <a:tabLst/>
              <a:defRPr/>
            </a:pPr>
            <a:r>
              <a:rPr kumimoji="0" lang="en-US" sz="1200" b="0" i="0" u="none" strike="noStrike" kern="1200" cap="none" spc="0" normalizeH="0" baseline="0" noProof="0" dirty="0">
                <a:ln>
                  <a:noFill/>
                </a:ln>
                <a:solidFill>
                  <a:srgbClr val="0F124A"/>
                </a:solidFill>
                <a:effectLst/>
                <a:uLnTx/>
                <a:uFillTx/>
                <a:latin typeface="Arial"/>
                <a:ea typeface="+mn-ea"/>
                <a:cs typeface="+mn-cs"/>
              </a:rPr>
              <a:t>PM Shaft</a:t>
            </a:r>
          </a:p>
        </p:txBody>
      </p:sp>
      <p:cxnSp>
        <p:nvCxnSpPr>
          <p:cNvPr id="9" name="Straight Arrow Connector 8">
            <a:extLst>
              <a:ext uri="{FF2B5EF4-FFF2-40B4-BE49-F238E27FC236}">
                <a16:creationId xmlns:a16="http://schemas.microsoft.com/office/drawing/2014/main" id="{325CE4A0-778B-5864-572D-CC431BD9A0D6}"/>
              </a:ext>
            </a:extLst>
          </p:cNvPr>
          <p:cNvCxnSpPr>
            <a:cxnSpLocks/>
          </p:cNvCxnSpPr>
          <p:nvPr/>
        </p:nvCxnSpPr>
        <p:spPr>
          <a:xfrm flipV="1">
            <a:off x="3797914" y="2005467"/>
            <a:ext cx="990110" cy="33467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049A40D0-9116-7F1F-FDEF-75ADEC31F255}"/>
              </a:ext>
            </a:extLst>
          </p:cNvPr>
          <p:cNvCxnSpPr>
            <a:cxnSpLocks/>
            <a:stCxn id="4" idx="1"/>
          </p:cNvCxnSpPr>
          <p:nvPr/>
        </p:nvCxnSpPr>
        <p:spPr>
          <a:xfrm flipH="1" flipV="1">
            <a:off x="5796136" y="2029832"/>
            <a:ext cx="514114" cy="33611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4" name="Straight Arrow Connector 13">
            <a:extLst>
              <a:ext uri="{FF2B5EF4-FFF2-40B4-BE49-F238E27FC236}">
                <a16:creationId xmlns:a16="http://schemas.microsoft.com/office/drawing/2014/main" id="{67E4AA0C-F1D6-27E0-3EA3-506AF414038E}"/>
              </a:ext>
            </a:extLst>
          </p:cNvPr>
          <p:cNvCxnSpPr>
            <a:cxnSpLocks/>
          </p:cNvCxnSpPr>
          <p:nvPr/>
        </p:nvCxnSpPr>
        <p:spPr>
          <a:xfrm flipH="1" flipV="1">
            <a:off x="5940152" y="3312811"/>
            <a:ext cx="504056" cy="24149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6" name="Straight Arrow Connector 15">
            <a:extLst>
              <a:ext uri="{FF2B5EF4-FFF2-40B4-BE49-F238E27FC236}">
                <a16:creationId xmlns:a16="http://schemas.microsoft.com/office/drawing/2014/main" id="{D684FCC0-CBBC-922C-3214-E6D33510CDE0}"/>
              </a:ext>
            </a:extLst>
          </p:cNvPr>
          <p:cNvCxnSpPr>
            <a:cxnSpLocks/>
          </p:cNvCxnSpPr>
          <p:nvPr/>
        </p:nvCxnSpPr>
        <p:spPr>
          <a:xfrm flipV="1">
            <a:off x="4355976" y="3267654"/>
            <a:ext cx="641902" cy="32689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8" name="Picture 7">
            <a:extLst>
              <a:ext uri="{FF2B5EF4-FFF2-40B4-BE49-F238E27FC236}">
                <a16:creationId xmlns:a16="http://schemas.microsoft.com/office/drawing/2014/main" id="{9A2B8782-51BC-4D7E-CF99-A02B9940EE74}"/>
              </a:ext>
            </a:extLst>
          </p:cNvPr>
          <p:cNvPicPr>
            <a:picLocks noChangeAspect="1"/>
          </p:cNvPicPr>
          <p:nvPr/>
        </p:nvPicPr>
        <p:blipFill>
          <a:blip r:embed="rId3"/>
          <a:stretch>
            <a:fillRect/>
          </a:stretch>
        </p:blipFill>
        <p:spPr>
          <a:xfrm>
            <a:off x="42611" y="3311922"/>
            <a:ext cx="3442154" cy="1755021"/>
          </a:xfrm>
          <a:prstGeom prst="rect">
            <a:avLst/>
          </a:prstGeom>
        </p:spPr>
      </p:pic>
      <p:sp>
        <p:nvSpPr>
          <p:cNvPr id="20" name="TextBox 19">
            <a:extLst>
              <a:ext uri="{FF2B5EF4-FFF2-40B4-BE49-F238E27FC236}">
                <a16:creationId xmlns:a16="http://schemas.microsoft.com/office/drawing/2014/main" id="{4E0F3F14-67E7-EDC4-86CE-781CF93045B7}"/>
              </a:ext>
            </a:extLst>
          </p:cNvPr>
          <p:cNvSpPr txBox="1"/>
          <p:nvPr/>
        </p:nvSpPr>
        <p:spPr>
          <a:xfrm>
            <a:off x="7668344" y="2969321"/>
            <a:ext cx="1366435" cy="276999"/>
          </a:xfrm>
          <a:prstGeom prst="rect">
            <a:avLst/>
          </a:prstGeom>
          <a:noFill/>
        </p:spPr>
        <p:txBody>
          <a:bodyPr wrap="square" rtlCol="0">
            <a:noAutofit/>
          </a:bodyPr>
          <a:lstStyle/>
          <a:p>
            <a:pPr algn="l">
              <a:lnSpc>
                <a:spcPts val="1238"/>
              </a:lnSpc>
            </a:pPr>
            <a:r>
              <a:rPr lang="en-GB" sz="600" dirty="0">
                <a:solidFill>
                  <a:srgbClr val="260507"/>
                </a:solidFill>
              </a:rPr>
              <a:t>Credit: </a:t>
            </a:r>
            <a:r>
              <a:rPr lang="es-ES" sz="600" dirty="0">
                <a:solidFill>
                  <a:srgbClr val="260507"/>
                </a:solidFill>
              </a:rPr>
              <a:t>Angel Navascues Cornago </a:t>
            </a:r>
            <a:endParaRPr lang="en-GB" sz="600" dirty="0">
              <a:solidFill>
                <a:srgbClr val="260507"/>
              </a:solidFill>
            </a:endParaRPr>
          </a:p>
        </p:txBody>
      </p:sp>
      <p:sp>
        <p:nvSpPr>
          <p:cNvPr id="22" name="TextBox 21">
            <a:extLst>
              <a:ext uri="{FF2B5EF4-FFF2-40B4-BE49-F238E27FC236}">
                <a16:creationId xmlns:a16="http://schemas.microsoft.com/office/drawing/2014/main" id="{91FEFC0C-A4A2-0E90-C6B5-04025C2F198B}"/>
              </a:ext>
            </a:extLst>
          </p:cNvPr>
          <p:cNvSpPr txBox="1"/>
          <p:nvPr/>
        </p:nvSpPr>
        <p:spPr>
          <a:xfrm>
            <a:off x="1331640" y="4882599"/>
            <a:ext cx="1391844" cy="276999"/>
          </a:xfrm>
          <a:prstGeom prst="rect">
            <a:avLst/>
          </a:prstGeom>
          <a:noFill/>
        </p:spPr>
        <p:txBody>
          <a:bodyPr wrap="square" rtlCol="0">
            <a:noAutofit/>
          </a:bodyPr>
          <a:lstStyle/>
          <a:p>
            <a:pPr algn="l">
              <a:lnSpc>
                <a:spcPts val="1238"/>
              </a:lnSpc>
            </a:pPr>
            <a:r>
              <a:rPr lang="en-GB" sz="600" dirty="0">
                <a:solidFill>
                  <a:srgbClr val="260507"/>
                </a:solidFill>
              </a:rPr>
              <a:t>Credit: Fani </a:t>
            </a:r>
            <a:r>
              <a:rPr lang="it-IT" sz="600" dirty="0">
                <a:solidFill>
                  <a:srgbClr val="260507"/>
                </a:solidFill>
              </a:rPr>
              <a:t>Valchkova-Georgieva</a:t>
            </a:r>
            <a:endParaRPr lang="en-GB" sz="600" dirty="0">
              <a:solidFill>
                <a:srgbClr val="260507"/>
              </a:solidFill>
            </a:endParaRPr>
          </a:p>
        </p:txBody>
      </p:sp>
    </p:spTree>
    <p:extLst>
      <p:ext uri="{BB962C8B-B14F-4D97-AF65-F5344CB8AC3E}">
        <p14:creationId xmlns:p14="http://schemas.microsoft.com/office/powerpoint/2010/main" val="20643706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pPr marL="0" marR="0" lvl="0" indent="0" algn="r" defTabSz="685727" rtl="0" eaLnBrk="1" fontAlgn="auto" latinLnBrk="0" hangingPunct="1">
              <a:lnSpc>
                <a:spcPts val="1238"/>
              </a:lnSpc>
              <a:spcBef>
                <a:spcPts val="0"/>
              </a:spcBef>
              <a:spcAft>
                <a:spcPts val="0"/>
              </a:spcAft>
              <a:buClrTx/>
              <a:buSzTx/>
              <a:buFontTx/>
              <a:buNone/>
              <a:tabLst/>
              <a:defRPr/>
            </a:pPr>
            <a:fld id="{88A1DFE4-5FC5-43BD-BB7E-75EAD82B965F}" type="slidenum">
              <a:rPr kumimoji="0" lang="en-US" sz="8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685727" rtl="0" eaLnBrk="1" fontAlgn="auto" latinLnBrk="0" hangingPunct="1">
                <a:lnSpc>
                  <a:spcPts val="1238"/>
                </a:lnSpc>
                <a:spcBef>
                  <a:spcPts val="0"/>
                </a:spcBef>
                <a:spcAft>
                  <a:spcPts val="0"/>
                </a:spcAft>
                <a:buClrTx/>
                <a:buSzTx/>
                <a:buFontTx/>
                <a:buNone/>
                <a:tabLst/>
                <a:defRPr/>
              </a:pPr>
              <a:t>9</a:t>
            </a:fld>
            <a:endParaRPr kumimoji="0" lang="en-US" sz="800"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p:txBody>
          <a:bodyPr/>
          <a:lstStyle/>
          <a:p>
            <a:r>
              <a:rPr lang="en-US" dirty="0"/>
              <a:t>Large Experimental Area</a:t>
            </a:r>
            <a:br>
              <a:rPr lang="en-US" dirty="0"/>
            </a:br>
            <a:r>
              <a:rPr lang="en-US" dirty="0"/>
              <a:t>(A &amp; G)</a:t>
            </a:r>
          </a:p>
        </p:txBody>
      </p:sp>
      <p:pic>
        <p:nvPicPr>
          <p:cNvPr id="2050" name="Picture 2">
            <a:extLst>
              <a:ext uri="{FF2B5EF4-FFF2-40B4-BE49-F238E27FC236}">
                <a16:creationId xmlns:a16="http://schemas.microsoft.com/office/drawing/2014/main" id="{7C70A8E6-6941-2F95-B7DD-963FE4BC1E5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602"/>
          <a:stretch/>
        </p:blipFill>
        <p:spPr bwMode="auto">
          <a:xfrm>
            <a:off x="337636" y="1633333"/>
            <a:ext cx="5017368" cy="295464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532EAB03-6A27-AF4F-E8DA-3461F77D85C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9093"/>
          <a:stretch/>
        </p:blipFill>
        <p:spPr bwMode="auto">
          <a:xfrm>
            <a:off x="6063751" y="528527"/>
            <a:ext cx="2345087" cy="1706678"/>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a:extLst>
              <a:ext uri="{FF2B5EF4-FFF2-40B4-BE49-F238E27FC236}">
                <a16:creationId xmlns:a16="http://schemas.microsoft.com/office/drawing/2014/main" id="{5B993F27-45F7-BBF2-68CB-5620EDF119E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72200" y="2709530"/>
            <a:ext cx="2217088" cy="1944216"/>
          </a:xfrm>
          <a:prstGeom prst="rect">
            <a:avLst/>
          </a:prstGeom>
          <a:noFill/>
          <a:extLst>
            <a:ext uri="{909E8E84-426E-40DD-AFC4-6F175D3DCCD1}">
              <a14:hiddenFill xmlns:a14="http://schemas.microsoft.com/office/drawing/2010/main">
                <a:solidFill>
                  <a:srgbClr val="FFFFFF"/>
                </a:solidFill>
              </a14:hiddenFill>
            </a:ext>
          </a:extLst>
        </p:spPr>
      </p:pic>
      <p:cxnSp>
        <p:nvCxnSpPr>
          <p:cNvPr id="3" name="Straight Connector 2">
            <a:extLst>
              <a:ext uri="{FF2B5EF4-FFF2-40B4-BE49-F238E27FC236}">
                <a16:creationId xmlns:a16="http://schemas.microsoft.com/office/drawing/2014/main" id="{DB5EC058-F076-F1BE-FA93-A11E2765123D}"/>
              </a:ext>
            </a:extLst>
          </p:cNvPr>
          <p:cNvCxnSpPr>
            <a:cxnSpLocks/>
          </p:cNvCxnSpPr>
          <p:nvPr/>
        </p:nvCxnSpPr>
        <p:spPr>
          <a:xfrm>
            <a:off x="5724128" y="339502"/>
            <a:ext cx="0" cy="4803998"/>
          </a:xfrm>
          <a:prstGeom prst="line">
            <a:avLst/>
          </a:prstGeom>
        </p:spPr>
        <p:style>
          <a:lnRef idx="1">
            <a:schemeClr val="dk1"/>
          </a:lnRef>
          <a:fillRef idx="0">
            <a:schemeClr val="dk1"/>
          </a:fillRef>
          <a:effectRef idx="0">
            <a:schemeClr val="dk1"/>
          </a:effectRef>
          <a:fontRef idx="minor">
            <a:schemeClr val="tx1"/>
          </a:fontRef>
        </p:style>
      </p:cxnSp>
      <p:sp>
        <p:nvSpPr>
          <p:cNvPr id="8" name="TextBox 7">
            <a:extLst>
              <a:ext uri="{FF2B5EF4-FFF2-40B4-BE49-F238E27FC236}">
                <a16:creationId xmlns:a16="http://schemas.microsoft.com/office/drawing/2014/main" id="{6A2B00B4-2B5C-B5A4-B20D-D1D7CEE22433}"/>
              </a:ext>
            </a:extLst>
          </p:cNvPr>
          <p:cNvSpPr txBox="1"/>
          <p:nvPr/>
        </p:nvSpPr>
        <p:spPr>
          <a:xfrm>
            <a:off x="7068727" y="2220844"/>
            <a:ext cx="1127225" cy="369332"/>
          </a:xfrm>
          <a:prstGeom prst="rect">
            <a:avLst/>
          </a:prstGeom>
          <a:noFill/>
        </p:spPr>
        <p:txBody>
          <a:bodyPr wrap="square" rtlCol="0">
            <a:spAutoFit/>
          </a:bodyPr>
          <a:lstStyle/>
          <a:p>
            <a:pPr marR="0" lvl="0" algn="l" defTabSz="685727" rtl="0" eaLnBrk="1" fontAlgn="auto" latinLnBrk="0" hangingPunct="1">
              <a:lnSpc>
                <a:spcPct val="100000"/>
              </a:lnSpc>
              <a:spcBef>
                <a:spcPts val="0"/>
              </a:spcBef>
              <a:spcAft>
                <a:spcPts val="0"/>
              </a:spcAft>
              <a:buClrTx/>
              <a:buSzTx/>
              <a:tabLst/>
              <a:defRPr/>
            </a:pPr>
            <a:r>
              <a:rPr kumimoji="0" lang="en-US" sz="1800" b="1" i="0" u="none" strike="noStrike" kern="1200" cap="none" spc="0" normalizeH="0" baseline="0" noProof="0" dirty="0">
                <a:ln>
                  <a:noFill/>
                </a:ln>
                <a:solidFill>
                  <a:srgbClr val="0F124A"/>
                </a:solidFill>
                <a:effectLst/>
                <a:uLnTx/>
                <a:uFillTx/>
                <a:latin typeface="Arial"/>
                <a:ea typeface="+mn-ea"/>
                <a:cs typeface="+mn-cs"/>
              </a:rPr>
              <a:t>ATLAS</a:t>
            </a:r>
          </a:p>
        </p:txBody>
      </p:sp>
      <p:sp>
        <p:nvSpPr>
          <p:cNvPr id="9" name="TextBox 8">
            <a:extLst>
              <a:ext uri="{FF2B5EF4-FFF2-40B4-BE49-F238E27FC236}">
                <a16:creationId xmlns:a16="http://schemas.microsoft.com/office/drawing/2014/main" id="{D88921C1-226A-E5B1-76D2-5B93E5C1AB77}"/>
              </a:ext>
            </a:extLst>
          </p:cNvPr>
          <p:cNvSpPr txBox="1"/>
          <p:nvPr/>
        </p:nvSpPr>
        <p:spPr>
          <a:xfrm>
            <a:off x="7236295" y="4692730"/>
            <a:ext cx="792088" cy="369332"/>
          </a:xfrm>
          <a:prstGeom prst="rect">
            <a:avLst/>
          </a:prstGeom>
          <a:noFill/>
        </p:spPr>
        <p:txBody>
          <a:bodyPr wrap="square" rtlCol="0">
            <a:spAutoFit/>
          </a:bodyPr>
          <a:lstStyle/>
          <a:p>
            <a:pPr marR="0" lvl="0" algn="l" defTabSz="685727" rtl="0" eaLnBrk="1" fontAlgn="auto" latinLnBrk="0" hangingPunct="1">
              <a:lnSpc>
                <a:spcPct val="100000"/>
              </a:lnSpc>
              <a:spcBef>
                <a:spcPts val="0"/>
              </a:spcBef>
              <a:spcAft>
                <a:spcPts val="0"/>
              </a:spcAft>
              <a:buClrTx/>
              <a:buSzTx/>
              <a:tabLst/>
              <a:defRPr/>
            </a:pPr>
            <a:r>
              <a:rPr lang="en-US" sz="1800" b="1" dirty="0">
                <a:solidFill>
                  <a:srgbClr val="0F124A"/>
                </a:solidFill>
                <a:latin typeface="Arial"/>
              </a:rPr>
              <a:t>CMS</a:t>
            </a:r>
            <a:endParaRPr kumimoji="0" lang="en-US" sz="1800" b="1" i="0" u="none" strike="noStrike" kern="1200" cap="none" spc="0" normalizeH="0" baseline="0" noProof="0" dirty="0">
              <a:ln>
                <a:noFill/>
              </a:ln>
              <a:solidFill>
                <a:srgbClr val="0F124A"/>
              </a:solidFill>
              <a:effectLst/>
              <a:uLnTx/>
              <a:uFillTx/>
              <a:latin typeface="Arial"/>
              <a:ea typeface="+mn-ea"/>
              <a:cs typeface="+mn-cs"/>
            </a:endParaRPr>
          </a:p>
        </p:txBody>
      </p:sp>
      <p:sp>
        <p:nvSpPr>
          <p:cNvPr id="10" name="TextBox 9">
            <a:extLst>
              <a:ext uri="{FF2B5EF4-FFF2-40B4-BE49-F238E27FC236}">
                <a16:creationId xmlns:a16="http://schemas.microsoft.com/office/drawing/2014/main" id="{7D7EE82C-32DA-0DEC-9066-6C8CFFE972F3}"/>
              </a:ext>
            </a:extLst>
          </p:cNvPr>
          <p:cNvSpPr txBox="1"/>
          <p:nvPr/>
        </p:nvSpPr>
        <p:spPr>
          <a:xfrm>
            <a:off x="2622860" y="4434666"/>
            <a:ext cx="792088" cy="369332"/>
          </a:xfrm>
          <a:prstGeom prst="rect">
            <a:avLst/>
          </a:prstGeom>
          <a:noFill/>
        </p:spPr>
        <p:txBody>
          <a:bodyPr wrap="square" rtlCol="0">
            <a:spAutoFit/>
          </a:bodyPr>
          <a:lstStyle/>
          <a:p>
            <a:pPr marR="0" lvl="0" algn="l" defTabSz="685727" rtl="0" eaLnBrk="1" fontAlgn="auto" latinLnBrk="0" hangingPunct="1">
              <a:lnSpc>
                <a:spcPct val="100000"/>
              </a:lnSpc>
              <a:spcBef>
                <a:spcPts val="0"/>
              </a:spcBef>
              <a:spcAft>
                <a:spcPts val="0"/>
              </a:spcAft>
              <a:buClrTx/>
              <a:buSzTx/>
              <a:tabLst/>
              <a:defRPr/>
            </a:pPr>
            <a:r>
              <a:rPr kumimoji="0" lang="en-US" sz="1800" b="1" i="0" u="none" strike="noStrike" kern="1200" cap="none" spc="0" normalizeH="0" baseline="0" noProof="0" dirty="0">
                <a:ln>
                  <a:noFill/>
                </a:ln>
                <a:solidFill>
                  <a:srgbClr val="0F124A"/>
                </a:solidFill>
                <a:effectLst/>
                <a:uLnTx/>
                <a:uFillTx/>
                <a:latin typeface="Arial"/>
                <a:ea typeface="+mn-ea"/>
                <a:cs typeface="+mn-cs"/>
              </a:rPr>
              <a:t>FCC</a:t>
            </a:r>
          </a:p>
        </p:txBody>
      </p:sp>
      <p:sp>
        <p:nvSpPr>
          <p:cNvPr id="2" name="TextBox 1">
            <a:extLst>
              <a:ext uri="{FF2B5EF4-FFF2-40B4-BE49-F238E27FC236}">
                <a16:creationId xmlns:a16="http://schemas.microsoft.com/office/drawing/2014/main" id="{894F52B3-1100-FE8A-15D9-6674D3EFA5ED}"/>
              </a:ext>
            </a:extLst>
          </p:cNvPr>
          <p:cNvSpPr txBox="1"/>
          <p:nvPr/>
        </p:nvSpPr>
        <p:spPr>
          <a:xfrm>
            <a:off x="4357693" y="4348931"/>
            <a:ext cx="1366435" cy="276999"/>
          </a:xfrm>
          <a:prstGeom prst="rect">
            <a:avLst/>
          </a:prstGeom>
          <a:noFill/>
        </p:spPr>
        <p:txBody>
          <a:bodyPr wrap="square" rtlCol="0">
            <a:noAutofit/>
          </a:bodyPr>
          <a:lstStyle/>
          <a:p>
            <a:pPr algn="l">
              <a:lnSpc>
                <a:spcPts val="1238"/>
              </a:lnSpc>
            </a:pPr>
            <a:r>
              <a:rPr lang="en-GB" sz="600" dirty="0">
                <a:solidFill>
                  <a:srgbClr val="260507"/>
                </a:solidFill>
              </a:rPr>
              <a:t>Credit: </a:t>
            </a:r>
            <a:r>
              <a:rPr lang="es-ES" sz="600" dirty="0">
                <a:solidFill>
                  <a:srgbClr val="260507"/>
                </a:solidFill>
              </a:rPr>
              <a:t>Angel Navascues Cornago </a:t>
            </a:r>
            <a:endParaRPr lang="en-GB" sz="600" dirty="0">
              <a:solidFill>
                <a:srgbClr val="260507"/>
              </a:solidFill>
            </a:endParaRPr>
          </a:p>
        </p:txBody>
      </p:sp>
    </p:spTree>
    <p:extLst>
      <p:ext uri="{BB962C8B-B14F-4D97-AF65-F5344CB8AC3E}">
        <p14:creationId xmlns:p14="http://schemas.microsoft.com/office/powerpoint/2010/main" val="2191048451"/>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4883A209-7B8A-46EB-84F4-7D42C372EF83}"/>
    </a:ext>
  </a:extLst>
</a:theme>
</file>

<file path=ppt/theme/theme2.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PPT-FCC-template</Template>
  <TotalTime>11605</TotalTime>
  <Words>1780</Words>
  <Application>Microsoft Office PowerPoint</Application>
  <PresentationFormat>On-screen Show (16:9)</PresentationFormat>
  <Paragraphs>302</Paragraphs>
  <Slides>23</Slides>
  <Notes>9</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23</vt:i4>
      </vt:variant>
    </vt:vector>
  </HeadingPairs>
  <TitlesOfParts>
    <vt:vector size="27" baseType="lpstr">
      <vt:lpstr>Arial</vt:lpstr>
      <vt:lpstr>Calibri</vt:lpstr>
      <vt:lpstr>Introslides</vt:lpstr>
      <vt:lpstr>Content Slides - Deep Blue</vt:lpstr>
      <vt:lpstr>PowerPoint Presentation</vt:lpstr>
      <vt:lpstr>Overview of Civil Engineering for FCC</vt:lpstr>
      <vt:lpstr>PowerPoint Presentation</vt:lpstr>
      <vt:lpstr>FCC 2022</vt:lpstr>
      <vt:lpstr>Shafts</vt:lpstr>
      <vt:lpstr>Main Features of the Underground Civil Engineering</vt:lpstr>
      <vt:lpstr>Main Tunnel Cross Section</vt:lpstr>
      <vt:lpstr>Typical Layout of Large Experimental Area  (A &amp; G)</vt:lpstr>
      <vt:lpstr>Large Experimental Area (A &amp; G)</vt:lpstr>
      <vt:lpstr>Offset Shaft - Point F</vt:lpstr>
      <vt:lpstr>Klystron Gallery - Point H</vt:lpstr>
      <vt:lpstr>Klystron Gallery - Point L</vt:lpstr>
      <vt:lpstr>Tunnel widening at Experimental Points</vt:lpstr>
      <vt:lpstr>Construction Techniques</vt:lpstr>
      <vt:lpstr>Excavated Spoil</vt:lpstr>
      <vt:lpstr>Current Status of the Feasibility Study</vt:lpstr>
      <vt:lpstr>Areas with highest geological uncertainty</vt:lpstr>
      <vt:lpstr>Surface Works</vt:lpstr>
      <vt:lpstr>FCC Location</vt:lpstr>
      <vt:lpstr>PowerPoint Presentation</vt:lpstr>
      <vt:lpstr>Post Feasibility Study</vt:lpstr>
      <vt:lpstr> Technical Topics to be addressed</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 point for meeting with Athens uni</dc:title>
  <dc:creator>timothy.watson@cern.ch</dc:creator>
  <cp:keywords>Athens, FCC</cp:keywords>
  <cp:lastModifiedBy>Timothy Paul Watson</cp:lastModifiedBy>
  <cp:revision>286</cp:revision>
  <dcterms:created xsi:type="dcterms:W3CDTF">2020-10-27T09:23:42Z</dcterms:created>
  <dcterms:modified xsi:type="dcterms:W3CDTF">2023-01-17T14:56:11Z</dcterms:modified>
</cp:coreProperties>
</file>