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8"/>
  </p:notesMasterIdLst>
  <p:handoutMasterIdLst>
    <p:handoutMasterId r:id="rId9"/>
  </p:handoutMasterIdLst>
  <p:sldIdLst>
    <p:sldId id="576" r:id="rId2"/>
    <p:sldId id="851" r:id="rId3"/>
    <p:sldId id="852" r:id="rId4"/>
    <p:sldId id="2227" r:id="rId5"/>
    <p:sldId id="2222" r:id="rId6"/>
    <p:sldId id="2226" r:id="rId7"/>
  </p:sldIdLst>
  <p:sldSz cx="9144000" cy="6858000" type="screen4x3"/>
  <p:notesSz cx="6797675" cy="9928225"/>
  <p:custDataLst>
    <p:tags r:id="rId10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FF0000"/>
    <a:srgbClr val="7500E9"/>
    <a:srgbClr val="E97575"/>
    <a:srgbClr val="00FFFF"/>
    <a:srgbClr val="B2B2FF"/>
    <a:srgbClr val="9999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4" autoAdjust="0"/>
    <p:restoredTop sz="98326" autoAdjust="0"/>
  </p:normalViewPr>
  <p:slideViewPr>
    <p:cSldViewPr snapToGrid="0">
      <p:cViewPr varScale="1">
        <p:scale>
          <a:sx n="99" d="100"/>
          <a:sy n="99" d="100"/>
        </p:scale>
        <p:origin x="58" y="54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256" y="6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69359" y="114301"/>
            <a:ext cx="774434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?facilities=AD/ELENA&amp;scale=week&amp;worktypeproject=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AD/ELENA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10993" y="1578834"/>
            <a:ext cx="8729329" cy="25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ADTC Meeting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23</a:t>
            </a:r>
            <a:r>
              <a:rPr lang="en-US" sz="4800" kern="0" baseline="30000" dirty="0">
                <a:solidFill>
                  <a:srgbClr val="0070C0"/>
                </a:solidFill>
              </a:rPr>
              <a:t>rd</a:t>
            </a:r>
            <a:r>
              <a:rPr lang="en-US" sz="4800" kern="0" dirty="0">
                <a:solidFill>
                  <a:srgbClr val="0070C0"/>
                </a:solidFill>
              </a:rPr>
              <a:t> March 2023</a:t>
            </a:r>
          </a:p>
          <a:p>
            <a:pPr algn="ctr"/>
            <a:endParaRPr lang="en-US" sz="4800" kern="0" dirty="0">
              <a:solidFill>
                <a:srgbClr val="0070C0"/>
              </a:solidFill>
            </a:endParaRPr>
          </a:p>
          <a:p>
            <a:pPr algn="ctr"/>
            <a:r>
              <a:rPr lang="en-US" sz="4800" kern="0" dirty="0">
                <a:solidFill>
                  <a:srgbClr val="0070C0"/>
                </a:solidFill>
                <a:highlight>
                  <a:srgbClr val="FFFF00"/>
                </a:highlight>
              </a:rPr>
              <a:t>YETS works follow-up</a:t>
            </a:r>
            <a:endParaRPr lang="en-GB" sz="4800" kern="0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4E42B8-37F3-B65F-F860-CC1DC7E47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5811"/>
            <a:ext cx="9144000" cy="41042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A17E3D-6111-456E-A474-2A122DBAD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/>
              <a:t>Planned</a:t>
            </a:r>
            <a:r>
              <a:rPr lang="fr-CH" sz="4000" dirty="0"/>
              <a:t> services disruptions</a:t>
            </a:r>
            <a:endParaRPr lang="en-GB" sz="4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743AFF-0DC4-4506-999D-7A271F508AC3}"/>
              </a:ext>
            </a:extLst>
          </p:cNvPr>
          <p:cNvSpPr txBox="1"/>
          <p:nvPr/>
        </p:nvSpPr>
        <p:spPr>
          <a:xfrm>
            <a:off x="0" y="5344535"/>
            <a:ext cx="9084446" cy="61555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Planning </a:t>
            </a:r>
            <a:r>
              <a:rPr lang="fr-CH" dirty="0" err="1">
                <a:solidFill>
                  <a:srgbClr val="FF0000"/>
                </a:solidFill>
              </a:rPr>
              <a:t>is</a:t>
            </a:r>
            <a:r>
              <a:rPr lang="fr-CH" dirty="0">
                <a:solidFill>
                  <a:srgbClr val="FF0000"/>
                </a:solidFill>
              </a:rPr>
              <a:t> at </a:t>
            </a:r>
            <a:r>
              <a:rPr lang="en-GB" dirty="0">
                <a:hlinkClick r:id="rId3"/>
              </a:rPr>
              <a:t>AD/ELENA planning</a:t>
            </a:r>
            <a:r>
              <a:rPr lang="en-GB" dirty="0"/>
              <a:t> </a:t>
            </a:r>
          </a:p>
          <a:p>
            <a:r>
              <a:rPr lang="en-GB" sz="1600" dirty="0"/>
              <a:t>https://oss-coordination.web.cern.ch/gantt/latest?facilities=AD/ELENA&amp;scale=week&amp;worktypeproject=</a:t>
            </a:r>
            <a:endParaRPr lang="en-GB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313701-71A2-F001-C434-9494B12E5CEF}"/>
              </a:ext>
            </a:extLst>
          </p:cNvPr>
          <p:cNvSpPr/>
          <p:nvPr/>
        </p:nvSpPr>
        <p:spPr bwMode="auto">
          <a:xfrm>
            <a:off x="0" y="5025101"/>
            <a:ext cx="9084446" cy="254962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0B38962-E051-796C-AA25-F707EBB3F8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644900" y="6570663"/>
            <a:ext cx="240665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584451-0CB3-1210-3515-3524D85428A4}"/>
              </a:ext>
            </a:extLst>
          </p:cNvPr>
          <p:cNvSpPr/>
          <p:nvPr/>
        </p:nvSpPr>
        <p:spPr bwMode="auto">
          <a:xfrm>
            <a:off x="59554" y="3380507"/>
            <a:ext cx="9084446" cy="22128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780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CAE9F37-AB18-1A15-BD1F-DC1E1ED537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568"/>
          <a:stretch/>
        </p:blipFill>
        <p:spPr>
          <a:xfrm>
            <a:off x="66673" y="1010040"/>
            <a:ext cx="9099551" cy="31291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FD3AA4-4A18-400F-00F7-03956E06C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</a:t>
            </a:r>
            <a:r>
              <a:rPr lang="fr-CH" dirty="0" err="1"/>
              <a:t>Sector</a:t>
            </a:r>
            <a:r>
              <a:rPr lang="fr-CH" dirty="0"/>
              <a:t> 1A – BHW48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7BA7B0-4A58-038E-A81C-3F648CD9F7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C60B20-CD47-1DD5-CBCA-51AA126D3C8A}"/>
              </a:ext>
            </a:extLst>
          </p:cNvPr>
          <p:cNvSpPr/>
          <p:nvPr/>
        </p:nvSpPr>
        <p:spPr bwMode="auto">
          <a:xfrm>
            <a:off x="66673" y="2116626"/>
            <a:ext cx="9099550" cy="1988389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14" name="Picture 13" descr="A picture containing dirty">
            <a:extLst>
              <a:ext uri="{FF2B5EF4-FFF2-40B4-BE49-F238E27FC236}">
                <a16:creationId xmlns:a16="http://schemas.microsoft.com/office/drawing/2014/main" id="{0C9C7C04-8E09-3A41-0E6F-9C4BA2E5D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686068" y="2568663"/>
            <a:ext cx="2681421" cy="582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79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C87E0-BE4B-B675-3B29-37D5E8716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Sect</a:t>
            </a:r>
            <a:r>
              <a:rPr lang="fr-CH" dirty="0"/>
              <a:t> 1A – QDC54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F19855-8E41-362E-FFB3-01C2E489B5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A679DB-1F1F-B2BE-CF8D-6CB941009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4" y="1007390"/>
            <a:ext cx="9144000" cy="5563273"/>
          </a:xfrm>
          <a:prstGeom prst="rect">
            <a:avLst/>
          </a:prstGeom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71C5FC39-4E6F-FF00-4670-366ADB4D4BB8}"/>
              </a:ext>
            </a:extLst>
          </p:cNvPr>
          <p:cNvSpPr/>
          <p:nvPr/>
        </p:nvSpPr>
        <p:spPr bwMode="auto">
          <a:xfrm>
            <a:off x="4943959" y="2533973"/>
            <a:ext cx="1022888" cy="284162"/>
          </a:xfrm>
          <a:prstGeom prst="wedgeRoundRectCallout">
            <a:avLst>
              <a:gd name="adj1" fmla="val 81147"/>
              <a:gd name="adj2" fmla="val -13857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No change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9FBF09-269A-C1D1-BD98-F493BB5AA49D}"/>
              </a:ext>
            </a:extLst>
          </p:cNvPr>
          <p:cNvSpPr/>
          <p:nvPr/>
        </p:nvSpPr>
        <p:spPr bwMode="auto">
          <a:xfrm>
            <a:off x="22225" y="1820117"/>
            <a:ext cx="9099550" cy="713856"/>
          </a:xfrm>
          <a:prstGeom prst="rect">
            <a:avLst/>
          </a:prstGeom>
          <a:noFill/>
          <a:ln w="28575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2FA4BBF-0B66-656A-A5C3-E6A88D552C7E}"/>
              </a:ext>
            </a:extLst>
          </p:cNvPr>
          <p:cNvSpPr/>
          <p:nvPr/>
        </p:nvSpPr>
        <p:spPr bwMode="auto">
          <a:xfrm>
            <a:off x="22225" y="2574608"/>
            <a:ext cx="9099550" cy="143170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839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769ADB-E169-4071-4447-8FE4ABE9E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7876"/>
            <a:ext cx="9144000" cy="40800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3AB796-1DD2-20D0-4E6C-8E1B22C36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</a:t>
            </a:r>
            <a:r>
              <a:rPr lang="fr-CH" dirty="0" err="1"/>
              <a:t>sector</a:t>
            </a:r>
            <a:r>
              <a:rPr lang="fr-CH" dirty="0"/>
              <a:t> 2B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F0538A-3236-FBA1-A62E-2A7B8C96A4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ECA64B-1EFD-D306-BA2F-2679C66D565E}"/>
              </a:ext>
            </a:extLst>
          </p:cNvPr>
          <p:cNvSpPr/>
          <p:nvPr/>
        </p:nvSpPr>
        <p:spPr bwMode="auto">
          <a:xfrm>
            <a:off x="22225" y="4680329"/>
            <a:ext cx="9099550" cy="713856"/>
          </a:xfrm>
          <a:prstGeom prst="rect">
            <a:avLst/>
          </a:prstGeom>
          <a:noFill/>
          <a:ln w="28575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5C105D-20E5-C47E-DCDF-583B07F9A66A}"/>
              </a:ext>
            </a:extLst>
          </p:cNvPr>
          <p:cNvSpPr/>
          <p:nvPr/>
        </p:nvSpPr>
        <p:spPr bwMode="auto">
          <a:xfrm>
            <a:off x="44450" y="5455402"/>
            <a:ext cx="9099550" cy="23247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718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802812-3782-7215-097F-63554E181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2115"/>
            <a:ext cx="9144000" cy="53385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18BAB6-7323-FF8D-532D-8396E3EB4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Machines restart: IST + HW tests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221A11-2322-23DC-2700-973A2A4773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AD06D94C-1438-D77B-7960-21722524CEFA}"/>
              </a:ext>
            </a:extLst>
          </p:cNvPr>
          <p:cNvSpPr/>
          <p:nvPr/>
        </p:nvSpPr>
        <p:spPr bwMode="auto">
          <a:xfrm>
            <a:off x="4159249" y="5806868"/>
            <a:ext cx="1143002" cy="331443"/>
          </a:xfrm>
          <a:prstGeom prst="wedgeRoundRectCallout">
            <a:avLst>
              <a:gd name="adj1" fmla="val 99882"/>
              <a:gd name="adj2" fmla="val -143159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 dates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D3D499-AE09-B54C-D6C9-92C993168EAC}"/>
              </a:ext>
            </a:extLst>
          </p:cNvPr>
          <p:cNvSpPr/>
          <p:nvPr/>
        </p:nvSpPr>
        <p:spPr bwMode="auto">
          <a:xfrm>
            <a:off x="22225" y="2138606"/>
            <a:ext cx="9099550" cy="1100539"/>
          </a:xfrm>
          <a:prstGeom prst="rect">
            <a:avLst/>
          </a:prstGeom>
          <a:noFill/>
          <a:ln w="28575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418A77-730D-BCF0-B9D6-702D5BE44704}"/>
              </a:ext>
            </a:extLst>
          </p:cNvPr>
          <p:cNvSpPr/>
          <p:nvPr/>
        </p:nvSpPr>
        <p:spPr bwMode="auto">
          <a:xfrm>
            <a:off x="22225" y="3239145"/>
            <a:ext cx="9099550" cy="90649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6453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TC 09 Fev 2023" id="{7327CA6F-B58F-45C4-AEDD-24CA989C568B}" vid="{3972CCF2-90D6-4AAA-A420-DD208F3897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ADTC Template</Template>
  <TotalTime>118</TotalTime>
  <Words>91</Words>
  <Application>Microsoft Office PowerPoint</Application>
  <PresentationFormat>On-screen Show (4:3)</PresentationFormat>
  <Paragraphs>26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Garamond</vt:lpstr>
      <vt:lpstr>Helvetica</vt:lpstr>
      <vt:lpstr>Times New Roman</vt:lpstr>
      <vt:lpstr>Wingdings</vt:lpstr>
      <vt:lpstr>1_Pixel</vt:lpstr>
      <vt:lpstr>AD/ELENA FACILITY  </vt:lpstr>
      <vt:lpstr>Planned services disruptions</vt:lpstr>
      <vt:lpstr>AD Sector 1A – BHW48</vt:lpstr>
      <vt:lpstr>Sect 1A – QDC54</vt:lpstr>
      <vt:lpstr>AD sector 2B</vt:lpstr>
      <vt:lpstr>Machines restart: IST + HW tests</vt:lpstr>
    </vt:vector>
  </TitlesOfParts>
  <Manager>Francois.Butin@cern.ch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  </dc:title>
  <dc:creator>Francois Butin</dc:creator>
  <cp:lastModifiedBy>Francois Butin</cp:lastModifiedBy>
  <cp:revision>5</cp:revision>
  <cp:lastPrinted>2018-02-09T07:23:44Z</cp:lastPrinted>
  <dcterms:created xsi:type="dcterms:W3CDTF">2023-02-22T09:31:10Z</dcterms:created>
  <dcterms:modified xsi:type="dcterms:W3CDTF">2023-03-22T09:08:59Z</dcterms:modified>
</cp:coreProperties>
</file>