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308" r:id="rId3"/>
    <p:sldId id="290" r:id="rId4"/>
    <p:sldId id="307" r:id="rId5"/>
    <p:sldId id="306" r:id="rId6"/>
    <p:sldId id="309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6FCAD9"/>
    <a:srgbClr val="003399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101" d="100"/>
          <a:sy n="101" d="100"/>
        </p:scale>
        <p:origin x="82" y="59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BE-EA Section Leader Meeting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BE-EA Section Leader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BE-EA Section Leader Meeting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9289" y="3010255"/>
            <a:ext cx="11376025" cy="2913434"/>
          </a:xfrm>
        </p:spPr>
        <p:txBody>
          <a:bodyPr/>
          <a:lstStyle/>
          <a:p>
            <a:r>
              <a:rPr lang="en-US" sz="4400" dirty="0">
                <a:solidFill>
                  <a:schemeClr val="bg1">
                    <a:lumMod val="75000"/>
                  </a:schemeClr>
                </a:solidFill>
              </a:rPr>
              <a:t>ASACUSA Barrack replacement</a:t>
            </a:r>
            <a:br>
              <a:rPr lang="en-US" sz="440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US" sz="4400" dirty="0">
                <a:solidFill>
                  <a:schemeClr val="bg1">
                    <a:lumMod val="75000"/>
                  </a:schemeClr>
                </a:solidFill>
              </a:rPr>
              <a:t>YETS 22-23 </a:t>
            </a:r>
            <a:br>
              <a:rPr lang="en-US" dirty="0"/>
            </a:br>
            <a:br>
              <a:rPr lang="en-US" dirty="0"/>
            </a:br>
            <a:r>
              <a:rPr lang="en-US" sz="4400" dirty="0"/>
              <a:t>ADTC 23/03/2023</a:t>
            </a:r>
            <a:br>
              <a:rPr lang="en-US" dirty="0"/>
            </a:br>
            <a:r>
              <a:rPr lang="en-US" sz="2000" dirty="0"/>
              <a:t>Maud Wehrle</a:t>
            </a:r>
            <a:endParaRPr lang="en-US" dirty="0"/>
          </a:p>
        </p:txBody>
      </p:sp>
      <p:pic>
        <p:nvPicPr>
          <p:cNvPr id="3" name="Picture 2" descr="A picture containing indoor, building&#10;&#10;Description automatically generated">
            <a:extLst>
              <a:ext uri="{FF2B5EF4-FFF2-40B4-BE49-F238E27FC236}">
                <a16:creationId xmlns:a16="http://schemas.microsoft.com/office/drawing/2014/main" id="{6B72CAAC-86A1-FAA4-4250-322268CD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1384" y="3564905"/>
            <a:ext cx="4151327" cy="311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Refurbishment project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200" dirty="0"/>
              <a:t>23/03/2023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879A4DD-BC63-4BC4-BA1B-EAAEC8F8765F}"/>
              </a:ext>
            </a:extLst>
          </p:cNvPr>
          <p:cNvSpPr txBox="1">
            <a:spLocks/>
          </p:cNvSpPr>
          <p:nvPr/>
        </p:nvSpPr>
        <p:spPr>
          <a:xfrm>
            <a:off x="245514" y="1329547"/>
            <a:ext cx="6952034" cy="20994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Work planned for YETS 22-23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Slightly shorter dimensions, racks will be located outside of the new control room – better comfort, less noise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Better acoustic and thermic insulation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New electrical installation</a:t>
            </a:r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4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4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2000" dirty="0"/>
          </a:p>
        </p:txBody>
      </p:sp>
      <p:pic>
        <p:nvPicPr>
          <p:cNvPr id="11" name="Picture 10" descr="A picture containing indoor, building&#10;&#10;Description automatically generated">
            <a:extLst>
              <a:ext uri="{FF2B5EF4-FFF2-40B4-BE49-F238E27FC236}">
                <a16:creationId xmlns:a16="http://schemas.microsoft.com/office/drawing/2014/main" id="{DFEF8C21-9C87-E90F-1FB9-CE47B3E27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541" y="2952834"/>
            <a:ext cx="4405638" cy="3304229"/>
          </a:xfrm>
          <a:prstGeom prst="rect">
            <a:avLst/>
          </a:prstGeom>
        </p:spPr>
      </p:pic>
      <p:sp>
        <p:nvSpPr>
          <p:cNvPr id="2" name="Arrow: Right 1">
            <a:extLst>
              <a:ext uri="{FF2B5EF4-FFF2-40B4-BE49-F238E27FC236}">
                <a16:creationId xmlns:a16="http://schemas.microsoft.com/office/drawing/2014/main" id="{8E69112C-6616-8DBB-10FC-9DC6D858D4B0}"/>
              </a:ext>
            </a:extLst>
          </p:cNvPr>
          <p:cNvSpPr/>
          <p:nvPr/>
        </p:nvSpPr>
        <p:spPr>
          <a:xfrm>
            <a:off x="5169756" y="4535449"/>
            <a:ext cx="1277566" cy="2789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E4E57B38-64DE-C7E6-42FA-8486C762C4E2}"/>
              </a:ext>
            </a:extLst>
          </p:cNvPr>
          <p:cNvSpPr/>
          <p:nvPr/>
        </p:nvSpPr>
        <p:spPr>
          <a:xfrm>
            <a:off x="7307643" y="1504545"/>
            <a:ext cx="256939" cy="133689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8F92D-32C3-4A22-C3BB-09D58FBF1A7B}"/>
              </a:ext>
            </a:extLst>
          </p:cNvPr>
          <p:cNvSpPr txBox="1"/>
          <p:nvPr/>
        </p:nvSpPr>
        <p:spPr>
          <a:xfrm>
            <a:off x="7723762" y="1782560"/>
            <a:ext cx="188068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Get the control room up to standards</a:t>
            </a:r>
            <a:endParaRPr lang="en-GB" dirty="0"/>
          </a:p>
        </p:txBody>
      </p:sp>
      <p:pic>
        <p:nvPicPr>
          <p:cNvPr id="10" name="Picture 9" descr="A picture containing building, factory, warehouse, several&#10;&#10;Description automatically generated">
            <a:extLst>
              <a:ext uri="{FF2B5EF4-FFF2-40B4-BE49-F238E27FC236}">
                <a16:creationId xmlns:a16="http://schemas.microsoft.com/office/drawing/2014/main" id="{82FC8D80-00FF-90DC-5F01-E321A5588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363" y="2949022"/>
            <a:ext cx="4405639" cy="330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63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297654D-3348-1B4A-07D0-D4643421A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706"/>
            <a:ext cx="12192000" cy="574658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2" name="Picture 21" descr="A picture containing text, indoor, equipment&#10;&#10;Description automatically generated">
            <a:extLst>
              <a:ext uri="{FF2B5EF4-FFF2-40B4-BE49-F238E27FC236}">
                <a16:creationId xmlns:a16="http://schemas.microsoft.com/office/drawing/2014/main" id="{E528A1DA-C158-82F9-4CDC-D7B2C1586A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63" t="10734" r="28965"/>
          <a:stretch/>
        </p:blipFill>
        <p:spPr>
          <a:xfrm>
            <a:off x="8364345" y="2207044"/>
            <a:ext cx="3470974" cy="3849175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7E94CFE-CA60-A2F6-CB03-2E455FA636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23/03/2023</a:t>
            </a:r>
          </a:p>
        </p:txBody>
      </p:sp>
    </p:spTree>
    <p:extLst>
      <p:ext uri="{BB962C8B-B14F-4D97-AF65-F5344CB8AC3E}">
        <p14:creationId xmlns:p14="http://schemas.microsoft.com/office/powerpoint/2010/main" val="318474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on the 28/02/23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3E14B5-5098-F956-4CAD-61791F970A36}"/>
              </a:ext>
            </a:extLst>
          </p:cNvPr>
          <p:cNvSpPr txBox="1">
            <a:spLocks/>
          </p:cNvSpPr>
          <p:nvPr/>
        </p:nvSpPr>
        <p:spPr>
          <a:xfrm>
            <a:off x="203992" y="1248791"/>
            <a:ext cx="5781761" cy="45690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A fire ignition occurred on the first day of cabling works.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This was caused by a hole which was unintentionally drilled in the wooden flooring with the wrong equipment.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Because the cabling works had just started, no fire detection devices were connected in the barrack.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A significant amount of smoke was produced which alarmed the ASACUSA team.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The firefighters were called by the ASACUSA users and AD was evacuated.</a:t>
            </a:r>
          </a:p>
        </p:txBody>
      </p:sp>
      <p:sp>
        <p:nvSpPr>
          <p:cNvPr id="12" name="Star: 16 Points 11">
            <a:extLst>
              <a:ext uri="{FF2B5EF4-FFF2-40B4-BE49-F238E27FC236}">
                <a16:creationId xmlns:a16="http://schemas.microsoft.com/office/drawing/2014/main" id="{2979B78D-EE96-1353-AA15-A3FD6557E234}"/>
              </a:ext>
            </a:extLst>
          </p:cNvPr>
          <p:cNvSpPr/>
          <p:nvPr/>
        </p:nvSpPr>
        <p:spPr>
          <a:xfrm>
            <a:off x="1364827" y="4604424"/>
            <a:ext cx="3203642" cy="1681869"/>
          </a:xfrm>
          <a:prstGeom prst="star16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D3AE28-4E0E-6280-39C6-B9AA0220F696}"/>
              </a:ext>
            </a:extLst>
          </p:cNvPr>
          <p:cNvSpPr txBox="1"/>
          <p:nvPr/>
        </p:nvSpPr>
        <p:spPr>
          <a:xfrm>
            <a:off x="2087285" y="5025097"/>
            <a:ext cx="174449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In case of doubt, always call the firefighters !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AEA7F83-97BB-C19C-D5AA-7E62942E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23/03/2023</a:t>
            </a:r>
          </a:p>
        </p:txBody>
      </p:sp>
      <p:pic>
        <p:nvPicPr>
          <p:cNvPr id="11" name="Picture 10" descr="A picture containing wall, indoor, dirty, tiled&#10;&#10;Description automatically generated">
            <a:extLst>
              <a:ext uri="{FF2B5EF4-FFF2-40B4-BE49-F238E27FC236}">
                <a16:creationId xmlns:a16="http://schemas.microsoft.com/office/drawing/2014/main" id="{50AA7A16-12BF-50A6-F2F6-A1FB1F26B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490" y="1550931"/>
            <a:ext cx="2964241" cy="3947769"/>
          </a:xfrm>
          <a:prstGeom prst="rect">
            <a:avLst/>
          </a:prstGeom>
        </p:spPr>
      </p:pic>
      <p:pic>
        <p:nvPicPr>
          <p:cNvPr id="15" name="Picture 14" descr="A picture containing wall, dirty&#10;&#10;Description automatically generated">
            <a:extLst>
              <a:ext uri="{FF2B5EF4-FFF2-40B4-BE49-F238E27FC236}">
                <a16:creationId xmlns:a16="http://schemas.microsoft.com/office/drawing/2014/main" id="{87664363-F223-D930-15EC-0E844604C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0837" y="1550930"/>
            <a:ext cx="2964241" cy="394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013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Project progress</a:t>
            </a:r>
            <a:endParaRPr lang="en-GB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25179A76-F11C-2DD4-F614-914D6C88EC6B}"/>
              </a:ext>
            </a:extLst>
          </p:cNvPr>
          <p:cNvSpPr txBox="1">
            <a:spLocks/>
          </p:cNvSpPr>
          <p:nvPr/>
        </p:nvSpPr>
        <p:spPr>
          <a:xfrm>
            <a:off x="264496" y="1092604"/>
            <a:ext cx="5935266" cy="48477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1" dirty="0"/>
              <a:t>Week 9 and 10 : </a:t>
            </a:r>
            <a:r>
              <a:rPr lang="en-GB" dirty="0" err="1"/>
              <a:t>Recabling</a:t>
            </a:r>
            <a:r>
              <a:rPr lang="en-GB" dirty="0"/>
              <a:t> of entire control room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Lights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Sockets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Ethernet ports 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1" dirty="0"/>
              <a:t>Week 11 :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Reinstallation RP equipment. AC to be reinstalled after YETS. 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1" dirty="0"/>
              <a:t>Week 12 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Dismantling of scaffolding.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Fire detection installation.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Cleaning of the area.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b="1" dirty="0"/>
              <a:t>From Week 13 :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>
                <a:solidFill>
                  <a:srgbClr val="00B050"/>
                </a:solidFill>
              </a:rPr>
              <a:t>The house is yours !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>
                <a:solidFill>
                  <a:srgbClr val="00B050"/>
                </a:solidFill>
              </a:rPr>
              <a:t>Reinstallation of furniture and PCs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 err="1">
                <a:solidFill>
                  <a:srgbClr val="00B050"/>
                </a:solidFill>
              </a:rPr>
              <a:t>Recabling</a:t>
            </a:r>
            <a:r>
              <a:rPr lang="en-GB" dirty="0">
                <a:solidFill>
                  <a:srgbClr val="00B050"/>
                </a:solidFill>
              </a:rPr>
              <a:t> of racks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endParaRPr lang="en-GB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sz="12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12B4586-98AF-794F-410F-5211742D5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23/03/2023</a:t>
            </a:r>
          </a:p>
        </p:txBody>
      </p:sp>
      <p:pic>
        <p:nvPicPr>
          <p:cNvPr id="7" name="Picture 6" descr="A picture containing building, rail, metal, railing&#10;&#10;Description automatically generated">
            <a:extLst>
              <a:ext uri="{FF2B5EF4-FFF2-40B4-BE49-F238E27FC236}">
                <a16:creationId xmlns:a16="http://schemas.microsoft.com/office/drawing/2014/main" id="{D49B185C-2B47-1CD0-83B0-C09B56E2F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5693" y="419294"/>
            <a:ext cx="4008318" cy="3009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AA8768-5B1C-3472-5FC1-1C8EA98878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39" y="3429000"/>
            <a:ext cx="4337502" cy="325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543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0B4D182-A887-FBDF-11FE-F1BDD85731E8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Provisional schedule YETS 22-23 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8E30EA7-D6A6-22EB-0419-1990E0EF2D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6674" y="6505034"/>
            <a:ext cx="789714" cy="238440"/>
          </a:xfrm>
        </p:spPr>
        <p:txBody>
          <a:bodyPr/>
          <a:lstStyle/>
          <a:p>
            <a:r>
              <a:rPr lang="en-US" sz="1200" dirty="0"/>
              <a:t>23/03/2023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1666AD-B630-74E7-4495-E6CF985C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1096519"/>
            <a:ext cx="12192000" cy="510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505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13211</TotalTime>
  <Words>221</Words>
  <Application>Microsoft Office PowerPoint</Application>
  <PresentationFormat>Widescreen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ASACUSA Barrack replacement YETS 22-23   ADTC 23/03/2023 Maud Wehrle</vt:lpstr>
      <vt:lpstr>Refurbishment project</vt:lpstr>
      <vt:lpstr>PowerPoint Presentation</vt:lpstr>
      <vt:lpstr>Incident on the 28/02/23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Maud Wehrle</cp:lastModifiedBy>
  <cp:revision>284</cp:revision>
  <cp:lastPrinted>2020-01-30T13:49:18Z</cp:lastPrinted>
  <dcterms:created xsi:type="dcterms:W3CDTF">2021-01-11T13:55:30Z</dcterms:created>
  <dcterms:modified xsi:type="dcterms:W3CDTF">2023-03-22T13:54:03Z</dcterms:modified>
</cp:coreProperties>
</file>