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04" r:id="rId3"/>
    <p:sldId id="268" r:id="rId4"/>
    <p:sldId id="305" r:id="rId5"/>
    <p:sldId id="30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B2CC54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6"/>
  </p:normalViewPr>
  <p:slideViewPr>
    <p:cSldViewPr snapToGrid="0" snapToObjects="1">
      <p:cViewPr varScale="1">
        <p:scale>
          <a:sx n="68" d="100"/>
          <a:sy n="68" d="100"/>
        </p:scale>
        <p:origin x="47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 kickers vacuum leak issue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298358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Vasco Namora</a:t>
            </a:r>
          </a:p>
          <a:p>
            <a:pPr algn="l"/>
            <a:r>
              <a:rPr lang="en-US" sz="1800" dirty="0"/>
              <a:t>08-06-2023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124744"/>
            <a:ext cx="9467849" cy="4608512"/>
          </a:xfrm>
        </p:spPr>
        <p:txBody>
          <a:bodyPr/>
          <a:lstStyle/>
          <a:p>
            <a:r>
              <a:rPr lang="en-US" sz="1800" b="0" dirty="0"/>
              <a:t>Last years, several vacuum leaks have appeared in the AD injection kickers feedthroughs, following the sector bake-outs (without CB  and/or installing the Connection Boxes)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2232"/>
          </a:xfrm>
        </p:spPr>
        <p:txBody>
          <a:bodyPr/>
          <a:lstStyle/>
          <a:p>
            <a:r>
              <a:rPr lang="en-US" dirty="0"/>
              <a:t>Vacuum leaks -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Namora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AAC8A5-3187-8936-CBFC-49731210B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82" y="2098757"/>
            <a:ext cx="5180505" cy="3940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3B1E5D-C12F-2795-36A6-8B79FEC86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932" y="1983862"/>
            <a:ext cx="4915586" cy="367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9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23058"/>
            <a:ext cx="11380812" cy="4608512"/>
          </a:xfrm>
        </p:spPr>
        <p:txBody>
          <a:bodyPr/>
          <a:lstStyle/>
          <a:p>
            <a:r>
              <a:rPr lang="en-US" sz="1800" b="0" dirty="0"/>
              <a:t>Last YETS we decided to change the design of the spacer/centering guide of the feedthrough seal. 	 	-&gt; reduced tolerance between the seal and the centering part, as result only one vacuum leak after bake-out (existing leak before B.O., already exchanged seal twice)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434"/>
          </a:xfrm>
        </p:spPr>
        <p:txBody>
          <a:bodyPr/>
          <a:lstStyle/>
          <a:p>
            <a:r>
              <a:rPr lang="en-US" dirty="0"/>
              <a:t>Vacuum leaks -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Namora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67FDCC-0E73-9D90-A0EA-32EB72966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4" y="2001871"/>
            <a:ext cx="2956316" cy="36296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FDBBFB-C2D6-2CDE-27B9-FCE52DE07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153" y="1476824"/>
            <a:ext cx="2454926" cy="22625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26F9BA9-53A5-98A5-7F00-F5389951E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621" y="4884105"/>
            <a:ext cx="2433926" cy="13378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D50BB2-EC7F-8FE2-5D35-16348928F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4731" y="2253342"/>
            <a:ext cx="5396576" cy="26307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F13848-BB80-42E8-FA7E-66390FEB39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3247" y="3846353"/>
            <a:ext cx="2454926" cy="22389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63B6EA-BFFD-E913-2250-3534C036E043}"/>
              </a:ext>
            </a:extLst>
          </p:cNvPr>
          <p:cNvSpPr txBox="1"/>
          <p:nvPr/>
        </p:nvSpPr>
        <p:spPr>
          <a:xfrm>
            <a:off x="8512051" y="1568682"/>
            <a:ext cx="9063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Old Spacer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C99A3F-0F6F-C541-0E60-13438B19392B}"/>
              </a:ext>
            </a:extLst>
          </p:cNvPr>
          <p:cNvSpPr txBox="1"/>
          <p:nvPr/>
        </p:nvSpPr>
        <p:spPr>
          <a:xfrm>
            <a:off x="10258919" y="4085415"/>
            <a:ext cx="100263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New Spacer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23058"/>
            <a:ext cx="7230651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b="0" dirty="0"/>
              <a:t>When installing connection boxes, 5 vacuum leaks appeared         </a:t>
            </a:r>
          </a:p>
          <a:p>
            <a:pPr>
              <a:lnSpc>
                <a:spcPct val="100000"/>
              </a:lnSpc>
            </a:pPr>
            <a:r>
              <a:rPr lang="en-US" sz="1500" b="0" dirty="0"/>
              <a:t>Suspicion of possible misalignment between connection boxes and feedthrough due to the weight of the box, which forces the feedthrough.</a:t>
            </a:r>
          </a:p>
          <a:p>
            <a:pPr marL="628650" lvl="2" indent="0">
              <a:buNone/>
            </a:pPr>
            <a:endParaRPr lang="en-US" sz="1200" dirty="0"/>
          </a:p>
          <a:p>
            <a:pPr lvl="2"/>
            <a:endParaRPr lang="en-US" sz="12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434"/>
          </a:xfrm>
        </p:spPr>
        <p:txBody>
          <a:bodyPr/>
          <a:lstStyle/>
          <a:p>
            <a:r>
              <a:rPr lang="en-US" dirty="0"/>
              <a:t>Vacuum leaks -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Namora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E1DB3C-A066-6509-3391-BD853DB7C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728" y="310682"/>
            <a:ext cx="4009197" cy="58617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25FC17-095C-3C9C-F250-DE4462AE7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991" y="2320852"/>
            <a:ext cx="3068541" cy="351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2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23058"/>
            <a:ext cx="7230651" cy="4608512"/>
          </a:xfrm>
        </p:spPr>
        <p:txBody>
          <a:bodyPr/>
          <a:lstStyle/>
          <a:p>
            <a:pPr lvl="1"/>
            <a:endParaRPr lang="en-US" sz="1200" dirty="0"/>
          </a:p>
          <a:p>
            <a:pPr lvl="1"/>
            <a:r>
              <a:rPr lang="en-US" sz="1200" dirty="0"/>
              <a:t>Ideas to be considered:</a:t>
            </a:r>
          </a:p>
          <a:p>
            <a:pPr lvl="2"/>
            <a:r>
              <a:rPr lang="en-US" sz="1200" b="0" dirty="0"/>
              <a:t>Verify tank surface</a:t>
            </a:r>
          </a:p>
          <a:p>
            <a:pPr lvl="2"/>
            <a:r>
              <a:rPr lang="en-US" sz="1200" b="0" dirty="0"/>
              <a:t>Verify feedthrough surface</a:t>
            </a:r>
          </a:p>
          <a:p>
            <a:pPr lvl="2"/>
            <a:r>
              <a:rPr lang="en-US" sz="1200" b="0" dirty="0"/>
              <a:t>Verify use of another seal</a:t>
            </a:r>
          </a:p>
          <a:p>
            <a:pPr lvl="2"/>
            <a:r>
              <a:rPr lang="en-US" sz="1200" dirty="0"/>
              <a:t>Modify the electrical connection to avoid</a:t>
            </a:r>
          </a:p>
          <a:p>
            <a:pPr marL="628650" lvl="2" indent="0">
              <a:buNone/>
            </a:pPr>
            <a:r>
              <a:rPr lang="en-US" sz="1200" dirty="0"/>
              <a:t>transferring the weight to the feedthrough</a:t>
            </a:r>
          </a:p>
          <a:p>
            <a:pPr lvl="2"/>
            <a:r>
              <a:rPr lang="en-US" sz="1200" dirty="0"/>
              <a:t>Re-use old KFE35 and spare connection boxes</a:t>
            </a:r>
          </a:p>
          <a:p>
            <a:pPr marL="628650" lvl="2" indent="0">
              <a:buNone/>
            </a:pPr>
            <a:r>
              <a:rPr lang="en-US" sz="1200" dirty="0"/>
              <a:t>to study any other solutions</a:t>
            </a:r>
          </a:p>
          <a:p>
            <a:pPr marL="628650" lvl="2" indent="0">
              <a:buNone/>
            </a:pPr>
            <a:endParaRPr lang="en-US" sz="1200" dirty="0"/>
          </a:p>
          <a:p>
            <a:pPr marL="628650" lvl="2" indent="0">
              <a:buNone/>
            </a:pPr>
            <a:endParaRPr lang="en-US" sz="1200" dirty="0"/>
          </a:p>
          <a:p>
            <a:pPr lvl="2"/>
            <a:endParaRPr lang="en-US" sz="12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434"/>
          </a:xfrm>
        </p:spPr>
        <p:txBody>
          <a:bodyPr/>
          <a:lstStyle/>
          <a:p>
            <a:r>
              <a:rPr lang="en-US" dirty="0"/>
              <a:t>Vacuum leaks - Plan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June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Namora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E1DB3C-A066-6509-3391-BD853DB7C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728" y="310682"/>
            <a:ext cx="4009197" cy="58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00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2126</TotalTime>
  <Words>203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AD kickers vacuum leak issue</vt:lpstr>
      <vt:lpstr>Vacuum leaks - summary</vt:lpstr>
      <vt:lpstr>Vacuum leaks - summary</vt:lpstr>
      <vt:lpstr>Vacuum leaks - summary</vt:lpstr>
      <vt:lpstr>Vacuum leaks -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Mini Workshop Injection kickers (AD + ELENA)</dc:title>
  <dc:creator>Vasco Namora</dc:creator>
  <cp:lastModifiedBy>Vasco Namora</cp:lastModifiedBy>
  <cp:revision>23</cp:revision>
  <dcterms:created xsi:type="dcterms:W3CDTF">2023-03-13T15:35:28Z</dcterms:created>
  <dcterms:modified xsi:type="dcterms:W3CDTF">2023-06-08T11:48:20Z</dcterms:modified>
</cp:coreProperties>
</file>