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399" r:id="rId4"/>
    <p:sldId id="258" r:id="rId5"/>
    <p:sldId id="407" r:id="rId6"/>
    <p:sldId id="410" r:id="rId7"/>
    <p:sldId id="414" r:id="rId8"/>
    <p:sldId id="434" r:id="rId9"/>
    <p:sldId id="415" r:id="rId10"/>
    <p:sldId id="431" r:id="rId11"/>
    <p:sldId id="411" r:id="rId12"/>
    <p:sldId id="402" r:id="rId13"/>
    <p:sldId id="412" r:id="rId14"/>
    <p:sldId id="416" r:id="rId15"/>
    <p:sldId id="417" r:id="rId16"/>
    <p:sldId id="418" r:id="rId17"/>
    <p:sldId id="419" r:id="rId18"/>
    <p:sldId id="432" r:id="rId19"/>
    <p:sldId id="420" r:id="rId20"/>
    <p:sldId id="425" r:id="rId21"/>
    <p:sldId id="426" r:id="rId22"/>
    <p:sldId id="421" r:id="rId23"/>
    <p:sldId id="422" r:id="rId24"/>
    <p:sldId id="427" r:id="rId25"/>
    <p:sldId id="429" r:id="rId26"/>
    <p:sldId id="428" r:id="rId27"/>
    <p:sldId id="392" r:id="rId28"/>
    <p:sldId id="406" r:id="rId29"/>
    <p:sldId id="393" r:id="rId30"/>
    <p:sldId id="424" r:id="rId31"/>
    <p:sldId id="433" r:id="rId3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4">
          <p15:clr>
            <a:srgbClr val="A4A3A4"/>
          </p15:clr>
        </p15:guide>
        <p15:guide id="2" pos="3704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h9WEuF7QEJeTOZOMMSvYP9zMu3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03ED"/>
    <a:srgbClr val="A1E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33" autoAdjust="0"/>
  </p:normalViewPr>
  <p:slideViewPr>
    <p:cSldViewPr snapToGrid="0">
      <p:cViewPr>
        <p:scale>
          <a:sx n="150" d="100"/>
          <a:sy n="150" d="100"/>
        </p:scale>
        <p:origin x="-4046" y="-787"/>
      </p:cViewPr>
      <p:guideLst>
        <p:guide orient="horz" pos="164"/>
        <p:guide pos="370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5651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1001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936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5886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9450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4359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2982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0861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81943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8064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0ca308451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0ca308451_1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e0ca308451_1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1703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9751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99259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22054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00391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71895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8334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417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Aggiungere la questione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resistance</a:t>
            </a:r>
            <a:endParaRPr dirty="0"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1748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8519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138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2531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0495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5511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estazione sezione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8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82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2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8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cxnSp>
        <p:nvCxnSpPr>
          <p:cNvPr id="26" name="Google Shape;26;p8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9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9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9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9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olo e testo verticale" type="vertTitleAndTx">
  <p:cSld name="VERTICAL_TITLE_AND_VERTICAL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95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95"/>
          <p:cNvSpPr txBox="1">
            <a:spLocks noGrp="1"/>
          </p:cNvSpPr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95"/>
          <p:cNvSpPr txBox="1">
            <a:spLocks noGrp="1"/>
          </p:cNvSpPr>
          <p:nvPr>
            <p:ph type="body" idx="1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06" name="Google Shape;106;p9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9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9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6" name="Google Shape;36;p8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5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8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5"/>
          <p:cNvSpPr txBox="1"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4" name="Google Shape;44;p8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cxnSp>
        <p:nvCxnSpPr>
          <p:cNvPr id="47" name="Google Shape;47;p85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8"/>
          <p:cNvSpPr txBox="1">
            <a:spLocks noGrp="1"/>
          </p:cNvSpPr>
          <p:nvPr>
            <p:ph type="sldNum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0" name="Google Shape;50;p88"/>
          <p:cNvSpPr/>
          <p:nvPr/>
        </p:nvSpPr>
        <p:spPr>
          <a:xfrm>
            <a:off x="387359" y="448234"/>
            <a:ext cx="49983" cy="6334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88"/>
          <p:cNvSpPr txBox="1">
            <a:spLocks noGrp="1"/>
          </p:cNvSpPr>
          <p:nvPr>
            <p:ph type="ftr" idx="11"/>
          </p:nvPr>
        </p:nvSpPr>
        <p:spPr>
          <a:xfrm rot="-5400000">
            <a:off x="-3193835" y="3322582"/>
            <a:ext cx="6699052" cy="343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2" name="Google Shape;52;p88"/>
          <p:cNvCxnSpPr/>
          <p:nvPr/>
        </p:nvCxnSpPr>
        <p:spPr>
          <a:xfrm>
            <a:off x="2749286" y="641762"/>
            <a:ext cx="7155431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88"/>
          <p:cNvSpPr txBox="1"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4" name="Google Shape;54;p8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4344" y="3484"/>
            <a:ext cx="1317799" cy="1112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88" descr="https://lh4.googleusercontent.com/m6NoYjmq2b9R9SZAgQIRnnJeGDE8i9zKqPxLtrBqu_MyN7NF9ZGTeKeiDvQJl8PU2nRQXEPkvzhgL8Y2zuggEpbg1kOd5Es6-hRlFH8hNuxiSZJlMh2LXnIFd7HGiQuoG4SY7ToAcs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47862" y="85005"/>
            <a:ext cx="839208" cy="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9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9" name="Google Shape;59;p89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0" name="Google Shape;60;p89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9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0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6" name="Google Shape;66;p90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7" name="Google Shape;67;p90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8" name="Google Shape;68;p90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9" name="Google Shape;69;p9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uto con didascalia" type="objTx">
  <p:cSld name="OBJECT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2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9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9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82" name="Google Shape;82;p9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3" name="Google Shape;83;p92"/>
          <p:cNvSpPr txBox="1">
            <a:spLocks noGrp="1"/>
          </p:cNvSpPr>
          <p:nvPr>
            <p:ph type="dt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92"/>
          <p:cNvSpPr txBox="1">
            <a:spLocks noGrp="1"/>
          </p:cNvSpPr>
          <p:nvPr>
            <p:ph type="ft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9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e con didascalia" type="picTx">
  <p:cSld name="PICTURE_WITH_CAPTION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3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93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9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3"/>
          <p:cNvSpPr>
            <a:spLocks noGrp="1"/>
          </p:cNvSpPr>
          <p:nvPr>
            <p:ph type="pic" idx="2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200" tIns="457200" rIns="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93"/>
          <p:cNvSpPr txBox="1">
            <a:spLocks noGrp="1"/>
          </p:cNvSpPr>
          <p:nvPr>
            <p:ph type="body" idx="1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92" name="Google Shape;92;p93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93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9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81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8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8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8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8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cxnSp>
        <p:nvCxnSpPr>
          <p:cNvPr id="17" name="Google Shape;17;p8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5.pn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1.png"/><Relationship Id="rId5" Type="http://schemas.openxmlformats.org/officeDocument/2006/relationships/image" Target="../media/image310.png"/><Relationship Id="rId10" Type="http://schemas.openxmlformats.org/officeDocument/2006/relationships/image" Target="../media/image36.png"/><Relationship Id="rId4" Type="http://schemas.openxmlformats.org/officeDocument/2006/relationships/image" Target="../media/image5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8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440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54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0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title"/>
          </p:nvPr>
        </p:nvSpPr>
        <p:spPr>
          <a:xfrm>
            <a:off x="1097275" y="1686850"/>
            <a:ext cx="10058400" cy="26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60000"/>
              <a:buFont typeface="Calibri"/>
              <a:buNone/>
            </a:pPr>
            <a:r>
              <a:rPr lang="it-IT" sz="5000" b="1" dirty="0"/>
              <a:t>Latest results on RSD2 performances, a lab update</a:t>
            </a:r>
            <a:endParaRPr dirty="0"/>
          </a:p>
        </p:txBody>
      </p:sp>
      <p:sp>
        <p:nvSpPr>
          <p:cNvPr id="114" name="Google Shape;114;p1"/>
          <p:cNvSpPr txBox="1">
            <a:spLocks noGrp="1"/>
          </p:cNvSpPr>
          <p:nvPr>
            <p:ph type="body" idx="1"/>
          </p:nvPr>
        </p:nvSpPr>
        <p:spPr>
          <a:xfrm>
            <a:off x="1097275" y="4453125"/>
            <a:ext cx="10058400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it-IT" dirty="0"/>
              <a:t>LUCA MENZIO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r>
              <a:rPr lang="it-IT" sz="1800" dirty="0"/>
              <a:t>UNIVERSITÀ DI TORINO-INFN</a:t>
            </a:r>
          </a:p>
          <a:p>
            <a:pPr marL="0" lvl="0" indent="0" algn="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r>
              <a:rPr lang="it-IT" sz="1800" dirty="0"/>
              <a:t>UFSD group – LISS</a:t>
            </a:r>
            <a:endParaRPr sz="1800" dirty="0"/>
          </a:p>
        </p:txBody>
      </p:sp>
      <p:sp>
        <p:nvSpPr>
          <p:cNvPr id="115" name="Google Shape;115;p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  <p:grpSp>
        <p:nvGrpSpPr>
          <p:cNvPr id="116" name="Google Shape;116;p1"/>
          <p:cNvGrpSpPr/>
          <p:nvPr/>
        </p:nvGrpSpPr>
        <p:grpSpPr>
          <a:xfrm>
            <a:off x="362016" y="177377"/>
            <a:ext cx="11385773" cy="1526225"/>
            <a:chOff x="383350" y="210863"/>
            <a:chExt cx="11385773" cy="1526225"/>
          </a:xfrm>
        </p:grpSpPr>
        <p:pic>
          <p:nvPicPr>
            <p:cNvPr id="117" name="Google Shape;117;p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83350" y="552938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p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245426" y="210863"/>
              <a:ext cx="1523697" cy="15262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9" name="Google Shape;119;p1"/>
          <p:cNvSpPr txBox="1"/>
          <p:nvPr/>
        </p:nvSpPr>
        <p:spPr>
          <a:xfrm>
            <a:off x="1097275" y="4620859"/>
            <a:ext cx="3000000" cy="890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it-IT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18th </a:t>
            </a:r>
            <a:r>
              <a:rPr lang="en-GB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Trento Workshop on Advanced Silicon Radiation Detectors</a:t>
            </a:r>
            <a:endParaRPr lang="it-IT" sz="18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RSD 2 DUTs in Photos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DAA5DD-0645-0854-FDE8-F4932495BD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10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73382" y="3683291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FB0DE9-896A-48D6-BE9F-F6A18EA9F234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CasellaDiTesto 9">
            <a:extLst>
              <a:ext uri="{FF2B5EF4-FFF2-40B4-BE49-F238E27FC236}">
                <a16:creationId xmlns:a16="http://schemas.microsoft.com/office/drawing/2014/main" id="{DD3F1E5E-27C8-D7A6-0B2A-7C5E2D3E9413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Picture 5" descr="A picture containing kitchen appliance, oven&#10;&#10;Description automatically generated">
            <a:extLst>
              <a:ext uri="{FF2B5EF4-FFF2-40B4-BE49-F238E27FC236}">
                <a16:creationId xmlns:a16="http://schemas.microsoft.com/office/drawing/2014/main" id="{7A350452-077A-0465-EFB7-E945D72A7F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083" t="4179" r="29984" b="16296"/>
          <a:stretch/>
        </p:blipFill>
        <p:spPr>
          <a:xfrm>
            <a:off x="1058666" y="2170582"/>
            <a:ext cx="3363753" cy="3348724"/>
          </a:xfrm>
          <a:prstGeom prst="rect">
            <a:avLst/>
          </a:prstGeom>
        </p:spPr>
      </p:pic>
      <p:pic>
        <p:nvPicPr>
          <p:cNvPr id="8" name="Picture 7" descr="A broken window on a brick wall&#10;&#10;Description automatically generated with low confidence">
            <a:extLst>
              <a:ext uri="{FF2B5EF4-FFF2-40B4-BE49-F238E27FC236}">
                <a16:creationId xmlns:a16="http://schemas.microsoft.com/office/drawing/2014/main" id="{CED35019-3EA8-F8B2-574E-A618AECDE6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000" t="10115" r="25656" b="14271"/>
          <a:stretch/>
        </p:blipFill>
        <p:spPr>
          <a:xfrm>
            <a:off x="4817707" y="2238401"/>
            <a:ext cx="3363752" cy="3300826"/>
          </a:xfrm>
          <a:prstGeom prst="rect">
            <a:avLst/>
          </a:prstGeom>
        </p:spPr>
      </p:pic>
      <p:pic>
        <p:nvPicPr>
          <p:cNvPr id="11" name="Picture 10" descr="A picture containing text, tiled&#10;&#10;Description automatically generated">
            <a:extLst>
              <a:ext uri="{FF2B5EF4-FFF2-40B4-BE49-F238E27FC236}">
                <a16:creationId xmlns:a16="http://schemas.microsoft.com/office/drawing/2014/main" id="{32AF77DA-2C0D-0078-8E34-6B8CE5F617A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417" t="28194" r="37667" b="33185"/>
          <a:stretch/>
        </p:blipFill>
        <p:spPr>
          <a:xfrm>
            <a:off x="8483600" y="2520648"/>
            <a:ext cx="2672080" cy="264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42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BCAE83C-B7CA-0BDA-E174-FAF6DD8D05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70597" y="2351296"/>
            <a:ext cx="4455784" cy="3596640"/>
          </a:xfrm>
          <a:prstGeom prst="rect">
            <a:avLst/>
          </a:prstGeom>
        </p:spPr>
      </p:pic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RSD 2 by FBK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11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297BB7A3-DC49-5F3F-61BA-A15CE6BF9C8F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DC37FD-0609-FD13-0573-7919304DD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RSD 2 consists of 15 wafers with different characteristics. 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799073-3288-7D2B-5347-D6FD2B8AAAD6}"/>
              </a:ext>
            </a:extLst>
          </p:cNvPr>
          <p:cNvSpPr/>
          <p:nvPr/>
        </p:nvSpPr>
        <p:spPr>
          <a:xfrm>
            <a:off x="1032794" y="3065780"/>
            <a:ext cx="4132137" cy="18288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90B5C4-D374-30C3-56DA-59CC7362D417}"/>
              </a:ext>
            </a:extLst>
          </p:cNvPr>
          <p:cNvSpPr/>
          <p:nvPr/>
        </p:nvSpPr>
        <p:spPr>
          <a:xfrm>
            <a:off x="1032794" y="3942966"/>
            <a:ext cx="4132137" cy="18288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8F0BCE-106D-293F-902D-D78D0A7DC9C4}"/>
              </a:ext>
            </a:extLst>
          </p:cNvPr>
          <p:cNvSpPr/>
          <p:nvPr/>
        </p:nvSpPr>
        <p:spPr>
          <a:xfrm>
            <a:off x="1032793" y="5708517"/>
            <a:ext cx="4132137" cy="18288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97414038-1B7C-13AC-C49D-E621953F2F8C}"/>
              </a:ext>
            </a:extLst>
          </p:cNvPr>
          <p:cNvSpPr txBox="1">
            <a:spLocks/>
          </p:cNvSpPr>
          <p:nvPr/>
        </p:nvSpPr>
        <p:spPr>
          <a:xfrm>
            <a:off x="5480722" y="2358916"/>
            <a:ext cx="6476325" cy="365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30000" dirty="0"/>
              <a:t>+</a:t>
            </a:r>
            <a:r>
              <a:rPr lang="en-US" dirty="0"/>
              <a:t> dose (A &lt; B &lt; 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Gain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Wafer type (Epitaxial and Floating Zone)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Pad capacitance</a:t>
            </a:r>
          </a:p>
          <a:p>
            <a:pPr marL="114300" indent="0">
              <a:buNone/>
            </a:pPr>
            <a:r>
              <a:rPr lang="en-GB" dirty="0"/>
              <a:t>Electrostatics measurements were performed on all wafers</a:t>
            </a:r>
            <a:r>
              <a:rPr lang="en-GB" baseline="30000" dirty="0"/>
              <a:t>(2)</a:t>
            </a:r>
          </a:p>
          <a:p>
            <a:pPr marL="114300" indent="0">
              <a:buNone/>
            </a:pPr>
            <a:r>
              <a:rPr lang="en-GB" dirty="0"/>
              <a:t>On a selection of these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Fine TCT inspection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Test beam @ DESY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F1F815D-3F1A-F3A2-E139-3CE143923A61}"/>
              </a:ext>
            </a:extLst>
          </p:cNvPr>
          <p:cNvSpPr/>
          <p:nvPr/>
        </p:nvSpPr>
        <p:spPr>
          <a:xfrm>
            <a:off x="5441232" y="5073266"/>
            <a:ext cx="2659653" cy="36233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A8249B-4D08-10CB-1E2D-6BB7E397376B}"/>
              </a:ext>
            </a:extLst>
          </p:cNvPr>
          <p:cNvSpPr txBox="1"/>
          <p:nvPr/>
        </p:nvSpPr>
        <p:spPr>
          <a:xfrm>
            <a:off x="8379289" y="5098282"/>
            <a:ext cx="2382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This presentation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561600-5083-9C1E-1CD8-794EBE84D67F}"/>
              </a:ext>
            </a:extLst>
          </p:cNvPr>
          <p:cNvSpPr txBox="1"/>
          <p:nvPr/>
        </p:nvSpPr>
        <p:spPr>
          <a:xfrm>
            <a:off x="8376933" y="5525051"/>
            <a:ext cx="2382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F.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Siviero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(next talk)</a:t>
            </a:r>
            <a:endParaRPr lang="en-GB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76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FFC000"/>
                </a:solidFill>
              </a:rPr>
              <a:t>Experimental setup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29EBE2-CEE9-5B2F-DEFC-7E708B2B8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591" y="2445763"/>
            <a:ext cx="3835017" cy="24528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FFA932-1153-3E8F-EC48-CF0676B87D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323" b="74837"/>
          <a:stretch/>
        </p:blipFill>
        <p:spPr>
          <a:xfrm>
            <a:off x="870597" y="1916349"/>
            <a:ext cx="6191684" cy="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7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Experimental Setup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544132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All measurements were performed in the Torino Laboratory for Innovative Silicon Sensors (LISS)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13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7954DF-BB7A-672C-18B5-DB871184CE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502" y="2389866"/>
            <a:ext cx="4775200" cy="15135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0106EE-FC54-50E2-A122-52BE107ED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502" y="3789159"/>
            <a:ext cx="1714892" cy="22912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7F0FAA8-A055-A371-062F-708E3134FAEB}"/>
              </a:ext>
            </a:extLst>
          </p:cNvPr>
          <p:cNvSpPr/>
          <p:nvPr/>
        </p:nvSpPr>
        <p:spPr>
          <a:xfrm>
            <a:off x="789503" y="3789160"/>
            <a:ext cx="1714891" cy="229129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7CC9A4-C101-64E2-5CF1-EE25F3CED535}"/>
              </a:ext>
            </a:extLst>
          </p:cNvPr>
          <p:cNvCxnSpPr>
            <a:cxnSpLocks/>
          </p:cNvCxnSpPr>
          <p:nvPr/>
        </p:nvCxnSpPr>
        <p:spPr>
          <a:xfrm flipH="1">
            <a:off x="2108200" y="3379007"/>
            <a:ext cx="285749" cy="41015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920655B-0C82-D310-CF9F-AEED0EE576DA}"/>
              </a:ext>
            </a:extLst>
          </p:cNvPr>
          <p:cNvSpPr/>
          <p:nvPr/>
        </p:nvSpPr>
        <p:spPr>
          <a:xfrm>
            <a:off x="2393950" y="3068840"/>
            <a:ext cx="374650" cy="31016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Google Shape;134;ge0ca308451_1_22">
            <a:extLst>
              <a:ext uri="{FF2B5EF4-FFF2-40B4-BE49-F238E27FC236}">
                <a16:creationId xmlns:a16="http://schemas.microsoft.com/office/drawing/2014/main" id="{AC950FFC-68D5-2EFA-91C1-27599650C585}"/>
              </a:ext>
            </a:extLst>
          </p:cNvPr>
          <p:cNvSpPr txBox="1">
            <a:spLocks/>
          </p:cNvSpPr>
          <p:nvPr/>
        </p:nvSpPr>
        <p:spPr>
          <a:xfrm>
            <a:off x="5799399" y="2286723"/>
            <a:ext cx="5173401" cy="1616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Aft>
                <a:spcPts val="200"/>
              </a:spcAft>
              <a:buFont typeface="Calibri"/>
              <a:buNone/>
            </a:pPr>
            <a:r>
              <a:rPr lang="en-US" dirty="0"/>
              <a:t>The setup consists of a TCT by Particulars equipped with a 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IR laser simulating the passage of 1-3 MIP(s)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Laser spot size of </a:t>
            </a:r>
            <a:r>
              <a:rPr lang="en-GB" dirty="0">
                <a:effectLst/>
                <a:latin typeface="Arial" panose="020B0604020202020204" pitchFamily="34" charset="0"/>
              </a:rPr>
              <a:t>~</a:t>
            </a:r>
            <a:r>
              <a:rPr lang="en-US" dirty="0"/>
              <a:t>10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pPr marL="0" indent="0">
              <a:spcAft>
                <a:spcPts val="200"/>
              </a:spcAft>
              <a:buNone/>
            </a:pP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5C4733-D1DC-5262-2302-7420853E03B5}"/>
              </a:ext>
            </a:extLst>
          </p:cNvPr>
          <p:cNvGrpSpPr/>
          <p:nvPr/>
        </p:nvGrpSpPr>
        <p:grpSpPr>
          <a:xfrm>
            <a:off x="1354931" y="4892600"/>
            <a:ext cx="753269" cy="543000"/>
            <a:chOff x="1354931" y="5060950"/>
            <a:chExt cx="626269" cy="37465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0F9CE89-10A3-70A3-1E01-521BAE12C4D8}"/>
                </a:ext>
              </a:extLst>
            </p:cNvPr>
            <p:cNvCxnSpPr>
              <a:cxnSpLocks/>
            </p:cNvCxnSpPr>
            <p:nvPr/>
          </p:nvCxnSpPr>
          <p:spPr>
            <a:xfrm>
              <a:off x="1354931" y="5435599"/>
              <a:ext cx="626269" cy="1"/>
            </a:xfrm>
            <a:prstGeom prst="straightConnector1">
              <a:avLst/>
            </a:prstGeom>
            <a:ln>
              <a:solidFill>
                <a:srgbClr val="D703E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D65E66A-48D0-2B7F-5BFE-9073E2D88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4931" y="5060950"/>
              <a:ext cx="107600" cy="374649"/>
            </a:xfrm>
            <a:prstGeom prst="straightConnector1">
              <a:avLst/>
            </a:prstGeom>
            <a:ln>
              <a:solidFill>
                <a:srgbClr val="D703E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5E6C1A4-300C-29C5-82A1-0598D25FD0B7}"/>
              </a:ext>
            </a:extLst>
          </p:cNvPr>
          <p:cNvSpPr txBox="1"/>
          <p:nvPr/>
        </p:nvSpPr>
        <p:spPr>
          <a:xfrm>
            <a:off x="1860939" y="5405520"/>
            <a:ext cx="164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D703ED"/>
                </a:solidFill>
              </a:rPr>
              <a:t>x</a:t>
            </a:r>
            <a:endParaRPr lang="en-GB" sz="1000" dirty="0">
              <a:solidFill>
                <a:srgbClr val="D703ED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A68B2D-4ED8-154A-4A70-57EBBECDC6CB}"/>
              </a:ext>
            </a:extLst>
          </p:cNvPr>
          <p:cNvSpPr txBox="1"/>
          <p:nvPr/>
        </p:nvSpPr>
        <p:spPr>
          <a:xfrm>
            <a:off x="1237090" y="4827702"/>
            <a:ext cx="164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D703ED"/>
                </a:solidFill>
              </a:rPr>
              <a:t>y</a:t>
            </a:r>
            <a:endParaRPr lang="en-GB" sz="1000" dirty="0">
              <a:solidFill>
                <a:srgbClr val="D703ED"/>
              </a:solidFill>
            </a:endParaRPr>
          </a:p>
        </p:txBody>
      </p:sp>
      <p:sp>
        <p:nvSpPr>
          <p:cNvPr id="27" name="Google Shape;134;ge0ca308451_1_22">
            <a:extLst>
              <a:ext uri="{FF2B5EF4-FFF2-40B4-BE49-F238E27FC236}">
                <a16:creationId xmlns:a16="http://schemas.microsoft.com/office/drawing/2014/main" id="{C7F55FBD-5431-5889-05E4-C5BB483339FB}"/>
              </a:ext>
            </a:extLst>
          </p:cNvPr>
          <p:cNvSpPr txBox="1">
            <a:spLocks/>
          </p:cNvSpPr>
          <p:nvPr/>
        </p:nvSpPr>
        <p:spPr>
          <a:xfrm>
            <a:off x="3217305" y="4084231"/>
            <a:ext cx="7303373" cy="2110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Aft>
                <a:spcPts val="200"/>
              </a:spcAft>
              <a:buFont typeface="Calibri"/>
              <a:buNone/>
            </a:pPr>
            <a:r>
              <a:rPr lang="en-US" dirty="0"/>
              <a:t>A precise x-y stepper provides reference positions of the laser on the sensor surface 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l-GR" dirty="0"/>
              <a:t>σ</a:t>
            </a:r>
            <a:r>
              <a:rPr lang="en-US" baseline="-25000" dirty="0"/>
              <a:t>step</a:t>
            </a:r>
            <a:r>
              <a:rPr lang="en-US" dirty="0"/>
              <a:t> </a:t>
            </a:r>
            <a:r>
              <a:rPr lang="en-GB" dirty="0">
                <a:effectLst/>
                <a:latin typeface="Arial" panose="020B0604020202020204" pitchFamily="34" charset="0"/>
              </a:rPr>
              <a:t>~ </a:t>
            </a:r>
            <a:r>
              <a:rPr lang="en-GB" dirty="0"/>
              <a:t>2</a:t>
            </a:r>
            <a:r>
              <a:rPr lang="en-GB" dirty="0">
                <a:effectLst/>
                <a:latin typeface="Arial" panose="020B0604020202020204" pitchFamily="34" charset="0"/>
              </a:rPr>
              <a:t>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Multiple signals (50-100) are produced and recorded at each point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The whole active area is scanned with 10-20 </a:t>
            </a:r>
            <a:r>
              <a:rPr lang="el-GR" dirty="0"/>
              <a:t>μ</a:t>
            </a:r>
            <a:r>
              <a:rPr lang="en-US" dirty="0"/>
              <a:t>m steps</a:t>
            </a:r>
          </a:p>
        </p:txBody>
      </p: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631C9738-626D-16FB-DCE8-6E7F599E03DB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DCB04575-822A-B160-D760-2466150CD475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23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Experimental Setup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14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06FD9B1-C09F-1AE7-A022-1EA7BF179B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8313" y="1768225"/>
            <a:ext cx="2193987" cy="1875114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7F92C69-E8C7-DABC-E1B6-2DA691E6A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6504058" cy="4023360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All sensors were bonded on a 16-ch Fermilab board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Double-stage amplifiers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RMS noise @roomT </a:t>
            </a:r>
            <a:r>
              <a:rPr lang="en-GB" dirty="0">
                <a:effectLst/>
                <a:latin typeface="Arial" panose="020B0604020202020204" pitchFamily="34" charset="0"/>
              </a:rPr>
              <a:t>~ 2-3 mV</a:t>
            </a:r>
          </a:p>
          <a:p>
            <a:pPr marL="114300" indent="0">
              <a:buNone/>
            </a:pPr>
            <a:r>
              <a:rPr lang="en-GB" dirty="0"/>
              <a:t>The output signals are read out employing a 5 GS/s 16-ch digitizer</a:t>
            </a:r>
          </a:p>
          <a:p>
            <a:pPr marL="114300" indent="0">
              <a:buNone/>
            </a:pPr>
            <a:r>
              <a:rPr lang="en-GB" dirty="0"/>
              <a:t>An output </a:t>
            </a:r>
            <a:r>
              <a:rPr lang="en-GB" dirty="0" err="1"/>
              <a:t>rootfile</a:t>
            </a:r>
            <a:r>
              <a:rPr lang="en-GB" dirty="0"/>
              <a:t> containing positions and sampled waveforms is produced and undergoes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“standard” </a:t>
            </a:r>
            <a:r>
              <a:rPr lang="en-GB" dirty="0" err="1"/>
              <a:t>c++</a:t>
            </a:r>
            <a:r>
              <a:rPr lang="en-GB" dirty="0"/>
              <a:t> analysis</a:t>
            </a:r>
            <a:r>
              <a:rPr lang="en-GB" baseline="30000" dirty="0"/>
              <a:t>3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Machine Learning-based approach</a:t>
            </a:r>
            <a:r>
              <a:rPr lang="en-GB" baseline="30000" dirty="0"/>
              <a:t>4,5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993C7FB-E478-5541-5DE0-13005A656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3303" y="3643339"/>
            <a:ext cx="2938307" cy="26911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27BD7E-DCDF-9ADE-19E5-E0C835565123}"/>
              </a:ext>
            </a:extLst>
          </p:cNvPr>
          <p:cNvSpPr/>
          <p:nvPr/>
        </p:nvSpPr>
        <p:spPr>
          <a:xfrm>
            <a:off x="1463040" y="4594860"/>
            <a:ext cx="2697480" cy="51816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2C1F8C40-0DE6-98CC-6897-4BC7863E0821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DF6FD0A-231A-8902-D218-8919346223A0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361020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FFC000"/>
                </a:solidFill>
              </a:rPr>
              <a:t>Analysis and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29EBE2-CEE9-5B2F-DEFC-7E708B2B84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16482" y="2445763"/>
            <a:ext cx="2927235" cy="24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93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Resolutions parametrization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E361EAD-EFBD-6C70-E19D-F21C87DD3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6484" y="3248894"/>
            <a:ext cx="4918553" cy="23527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        </a:t>
            </a:r>
            <a:r>
              <a:rPr lang="en-US" sz="1600" dirty="0"/>
              <a:t>due to the variation in the signal amplitude caused by the electronic noise </a:t>
            </a:r>
            <a:r>
              <a:rPr lang="en-GB" sz="1100" dirty="0">
                <a:effectLst/>
                <a:latin typeface="Arial" panose="020B0604020202020204" pitchFamily="34" charset="0"/>
              </a:rPr>
              <a:t>~ </a:t>
            </a:r>
            <a:r>
              <a:rPr lang="en-GB" sz="1600" dirty="0"/>
              <a:t>noise/amplitude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          accuracy of the reconstruction method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          related to eventual variations in the signal sharing due to the experimental setup (i.e. amplifiers)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           all sensor imperfections that could contribute to differences in signal sharing</a:t>
            </a:r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16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1129A666-FA0F-0FD5-F44D-DF0A11BB3C70}"/>
              </a:ext>
            </a:extLst>
          </p:cNvPr>
          <p:cNvSpPr txBox="1">
            <a:spLocks/>
          </p:cNvSpPr>
          <p:nvPr/>
        </p:nvSpPr>
        <p:spPr>
          <a:xfrm>
            <a:off x="1116485" y="2116477"/>
            <a:ext cx="4937760" cy="510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 algn="ctr">
              <a:buNone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Space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AA0AE54-88EB-85D1-3CEE-BBBFE0D3D4A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518921" y="2665624"/>
            <a:ext cx="4132887" cy="545026"/>
          </a:xfrm>
          <a:prstGeom prst="rect">
            <a:avLst/>
          </a:prstGeom>
        </p:spPr>
      </p:pic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CF87CEFA-4737-52DB-82BA-7738176A167B}"/>
              </a:ext>
            </a:extLst>
          </p:cNvPr>
          <p:cNvSpPr txBox="1">
            <a:spLocks/>
          </p:cNvSpPr>
          <p:nvPr/>
        </p:nvSpPr>
        <p:spPr>
          <a:xfrm>
            <a:off x="6195371" y="3248894"/>
            <a:ext cx="4937760" cy="2352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            similar as before, </a:t>
            </a:r>
            <a:r>
              <a:rPr lang="en-GB" sz="1600" dirty="0">
                <a:effectLst/>
                <a:latin typeface="Arial" panose="020B0604020202020204" pitchFamily="34" charset="0"/>
              </a:rPr>
              <a:t>~ </a:t>
            </a:r>
            <a:r>
              <a:rPr lang="en-GB" sz="1600" dirty="0"/>
              <a:t>noise/(</a:t>
            </a:r>
            <a:r>
              <a:rPr lang="en-GB" sz="1600" dirty="0" err="1"/>
              <a:t>dV</a:t>
            </a:r>
            <a:r>
              <a:rPr lang="en-GB" sz="1600" dirty="0"/>
              <a:t>/dt)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            non-uniform ionization contributes with </a:t>
            </a:r>
            <a:r>
              <a:rPr lang="en-GB" sz="1600" dirty="0">
                <a:effectLst/>
                <a:latin typeface="Arial" panose="020B0604020202020204" pitchFamily="34" charset="0"/>
              </a:rPr>
              <a:t>~</a:t>
            </a:r>
            <a:r>
              <a:rPr lang="en-US" sz="1600" dirty="0"/>
              <a:t>30 </a:t>
            </a:r>
            <a:r>
              <a:rPr lang="en-US" sz="1600" dirty="0" err="1"/>
              <a:t>ps</a:t>
            </a:r>
            <a:r>
              <a:rPr lang="en-US" sz="1600" dirty="0"/>
              <a:t> in 50 </a:t>
            </a:r>
            <a:r>
              <a:rPr lang="el-GR" sz="1600" dirty="0"/>
              <a:t>μ</a:t>
            </a:r>
            <a:r>
              <a:rPr lang="en-US" sz="1600" dirty="0"/>
              <a:t>m thick sensors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              propagation time from the impact point to the read-out pad. It is correlated to the precision of the hit position reconstruction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CCA98DA7-5637-48F8-C1E4-3F7E5C7124F8}"/>
              </a:ext>
            </a:extLst>
          </p:cNvPr>
          <p:cNvSpPr txBox="1">
            <a:spLocks/>
          </p:cNvSpPr>
          <p:nvPr/>
        </p:nvSpPr>
        <p:spPr>
          <a:xfrm>
            <a:off x="6195371" y="2116477"/>
            <a:ext cx="4937760" cy="510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 algn="ctr">
              <a:buNone/>
            </a:pPr>
            <a:r>
              <a:rPr lang="en-US" b="1" dirty="0">
                <a:solidFill>
                  <a:srgbClr val="00B050"/>
                </a:solidFill>
              </a:rPr>
              <a:t>Time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6E5FEFA-9BF0-FBFB-028C-2A45F6EE4D9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77808" y="2651208"/>
            <a:ext cx="3372885" cy="5738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FDD3ACA-1094-DAA0-7838-7C8973CAD4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6532" y="3337748"/>
            <a:ext cx="634098" cy="42012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1A467D5-504B-82C5-0A54-6876F9C9243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396532" y="3940139"/>
            <a:ext cx="487794" cy="42012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0548B3E-E788-AE4F-62AA-F94AEB08270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7258"/>
          <a:stretch/>
        </p:blipFill>
        <p:spPr>
          <a:xfrm>
            <a:off x="1403422" y="4330045"/>
            <a:ext cx="620317" cy="38962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DA09ABF-F2D9-686E-9600-E681396B125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5065"/>
          <a:stretch/>
        </p:blipFill>
        <p:spPr>
          <a:xfrm>
            <a:off x="1341932" y="4911422"/>
            <a:ext cx="743295" cy="35683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3FE3037-49BD-D498-2A91-520D45588E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2664" y="3333291"/>
            <a:ext cx="639637" cy="4237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575A628-0E77-A47D-A147-112A60AA1A6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18660"/>
          <a:stretch/>
        </p:blipFill>
        <p:spPr>
          <a:xfrm>
            <a:off x="6434493" y="3719204"/>
            <a:ext cx="819047" cy="33976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F8CD4F3-68A9-E374-DE1A-54D05484A87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448786" y="4256692"/>
            <a:ext cx="703380" cy="423794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366520BD-FBBE-BB9C-FEE3-B70B3EA481A7}"/>
              </a:ext>
            </a:extLst>
          </p:cNvPr>
          <p:cNvSpPr/>
          <p:nvPr/>
        </p:nvSpPr>
        <p:spPr>
          <a:xfrm>
            <a:off x="1097280" y="2116477"/>
            <a:ext cx="5017923" cy="348515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1CBF9B-41F0-7C66-52AB-FA7C6D0ECB24}"/>
              </a:ext>
            </a:extLst>
          </p:cNvPr>
          <p:cNvSpPr/>
          <p:nvPr/>
        </p:nvSpPr>
        <p:spPr>
          <a:xfrm>
            <a:off x="6134407" y="2116477"/>
            <a:ext cx="4998724" cy="3485158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9">
            <a:extLst>
              <a:ext uri="{FF2B5EF4-FFF2-40B4-BE49-F238E27FC236}">
                <a16:creationId xmlns:a16="http://schemas.microsoft.com/office/drawing/2014/main" id="{A449EC4D-8CAC-D522-AF80-DB31006932C5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C1854D06-9FBC-8C37-66DD-82718EDE8C8F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46535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17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 Reconstruction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45733"/>
            <a:ext cx="4782820" cy="4216485"/>
          </a:xfrm>
        </p:spPr>
        <p:txBody>
          <a:bodyPr/>
          <a:lstStyle/>
          <a:p>
            <a:pPr marL="114300" indent="0">
              <a:buNone/>
            </a:pPr>
            <a:r>
              <a:rPr lang="en-GB" dirty="0"/>
              <a:t>Considering a sensor with 450 </a:t>
            </a:r>
            <a:r>
              <a:rPr lang="el-GR" dirty="0"/>
              <a:t>μ</a:t>
            </a:r>
            <a:r>
              <a:rPr lang="en-GB" dirty="0"/>
              <a:t>m pitch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>
              <a:latin typeface="+mj-lt"/>
            </a:endParaRPr>
          </a:p>
          <a:p>
            <a:pPr marL="114300" indent="0">
              <a:buNone/>
            </a:pPr>
            <a:r>
              <a:rPr lang="en-US" dirty="0"/>
              <a:t>In RSD 2, spatial coordinates (x-y) are reconstructed with the method of the “charge asymmetry”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544D1D-E05D-BE76-9DA7-A503ACBDFCD1}"/>
                  </a:ext>
                </a:extLst>
              </p:cNvPr>
              <p:cNvSpPr txBox="1"/>
              <p:nvPr/>
            </p:nvSpPr>
            <p:spPr>
              <a:xfrm>
                <a:off x="1209675" y="4400891"/>
                <a:ext cx="3506088" cy="4840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𝑐𝑒𝑛𝑡𝑒𝑟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𝑝𝑖𝑡𝑐h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544D1D-E05D-BE76-9DA7-A503ACBDF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9675" y="4400891"/>
                <a:ext cx="3506088" cy="484043"/>
              </a:xfrm>
              <a:prstGeom prst="rect">
                <a:avLst/>
              </a:prstGeom>
              <a:blipFill>
                <a:blip r:embed="rId5"/>
                <a:stretch>
                  <a:fillRect t="-26582" r="-347" b="-1050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B3AFCE-A0AD-9828-B1D5-BBC1096CE7A9}"/>
                  </a:ext>
                </a:extLst>
              </p:cNvPr>
              <p:cNvSpPr txBox="1"/>
              <p:nvPr/>
            </p:nvSpPr>
            <p:spPr>
              <a:xfrm>
                <a:off x="-109775" y="5023440"/>
                <a:ext cx="6096000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𝑐𝑒𝑛𝑡𝑒𝑟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𝑝𝑖𝑡𝑐h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B3AFCE-A0AD-9828-B1D5-BBC1096CE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9775" y="5023440"/>
                <a:ext cx="6096000" cy="576376"/>
              </a:xfrm>
              <a:prstGeom prst="rect">
                <a:avLst/>
              </a:prstGeom>
              <a:blipFill>
                <a:blip r:embed="rId6"/>
                <a:stretch>
                  <a:fillRect t="-13684" b="-7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8265780-3201-0CA0-F2B6-E26F202B4CAB}"/>
                  </a:ext>
                </a:extLst>
              </p:cNvPr>
              <p:cNvSpPr txBox="1"/>
              <p:nvPr/>
            </p:nvSpPr>
            <p:spPr>
              <a:xfrm>
                <a:off x="1911855" y="2596474"/>
                <a:ext cx="1734257" cy="4492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𝑝𝑜𝑠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𝑝𝑖𝑡𝑐h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rad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130 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8265780-3201-0CA0-F2B6-E26F202B4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855" y="2596474"/>
                <a:ext cx="1734257" cy="449290"/>
              </a:xfrm>
              <a:prstGeom prst="rect">
                <a:avLst/>
              </a:prstGeom>
              <a:blipFill>
                <a:blip r:embed="rId7"/>
                <a:stretch>
                  <a:fillRect l="-1056" t="-2703" r="-352" b="-108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CDCBB46-9279-8E0F-DD1B-B54AB712D5E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09"/>
          <a:stretch/>
        </p:blipFill>
        <p:spPr>
          <a:xfrm>
            <a:off x="8499734" y="1768182"/>
            <a:ext cx="2553274" cy="226237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3803E6C5-C084-3B01-E15E-B6DCD904D792}"/>
              </a:ext>
            </a:extLst>
          </p:cNvPr>
          <p:cNvGrpSpPr/>
          <p:nvPr/>
        </p:nvGrpSpPr>
        <p:grpSpPr>
          <a:xfrm>
            <a:off x="5800296" y="1768183"/>
            <a:ext cx="2552521" cy="2168278"/>
            <a:chOff x="5732833" y="1932349"/>
            <a:chExt cx="2670153" cy="23666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F6B6A89-7DF1-BADC-8C86-3B284E5F5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32833" y="1932349"/>
              <a:ext cx="2670153" cy="236663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8BE3345-8F01-D57C-B333-A231B15210A8}"/>
                </a:ext>
              </a:extLst>
            </p:cNvPr>
            <p:cNvSpPr txBox="1"/>
            <p:nvPr/>
          </p:nvSpPr>
          <p:spPr>
            <a:xfrm>
              <a:off x="6173821" y="2222201"/>
              <a:ext cx="2983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rgbClr val="92D050"/>
                  </a:solidFill>
                </a:rPr>
                <a:t>1</a:t>
              </a:r>
              <a:endParaRPr lang="en-GB" b="1" dirty="0">
                <a:solidFill>
                  <a:srgbClr val="92D05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33BD37C-AAAC-008A-AEF5-AB5C3E0E3D86}"/>
                </a:ext>
              </a:extLst>
            </p:cNvPr>
            <p:cNvSpPr txBox="1"/>
            <p:nvPr/>
          </p:nvSpPr>
          <p:spPr>
            <a:xfrm>
              <a:off x="6157414" y="3818287"/>
              <a:ext cx="24875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srgbClr val="92D050"/>
                  </a:solidFill>
                </a:rPr>
                <a:t>2</a:t>
              </a:r>
              <a:endParaRPr lang="en-GB" sz="1000" b="1" dirty="0">
                <a:solidFill>
                  <a:srgbClr val="92D05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EAB9F5-406A-091C-13B8-6D7D5711FFB8}"/>
                </a:ext>
              </a:extLst>
            </p:cNvPr>
            <p:cNvSpPr txBox="1"/>
            <p:nvPr/>
          </p:nvSpPr>
          <p:spPr>
            <a:xfrm>
              <a:off x="7966821" y="2273461"/>
              <a:ext cx="24875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srgbClr val="92D050"/>
                  </a:solidFill>
                </a:rPr>
                <a:t>3</a:t>
              </a:r>
              <a:endParaRPr lang="en-GB" sz="1000" b="1" dirty="0">
                <a:solidFill>
                  <a:srgbClr val="92D05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05D3782-A7C9-8635-7003-BA54E9A9C5CA}"/>
                </a:ext>
              </a:extLst>
            </p:cNvPr>
            <p:cNvSpPr txBox="1"/>
            <p:nvPr/>
          </p:nvSpPr>
          <p:spPr>
            <a:xfrm>
              <a:off x="7966821" y="3827813"/>
              <a:ext cx="20562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srgbClr val="92D050"/>
                  </a:solidFill>
                </a:rPr>
                <a:t>4</a:t>
              </a:r>
              <a:endParaRPr lang="en-GB" sz="1000" b="1" dirty="0">
                <a:solidFill>
                  <a:srgbClr val="92D05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6A3BDB-05F0-CDE1-A3E2-7B17FDE788EC}"/>
                </a:ext>
              </a:extLst>
            </p:cNvPr>
            <p:cNvSpPr txBox="1"/>
            <p:nvPr/>
          </p:nvSpPr>
          <p:spPr>
            <a:xfrm>
              <a:off x="6173821" y="2240803"/>
              <a:ext cx="24875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srgbClr val="92D050"/>
                  </a:solidFill>
                </a:rPr>
                <a:t>1</a:t>
              </a:r>
              <a:endParaRPr lang="en-GB" sz="1000" b="1" dirty="0">
                <a:solidFill>
                  <a:srgbClr val="92D050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04F765A-6DCD-87B0-5E07-5C08C18B9410}"/>
              </a:ext>
            </a:extLst>
          </p:cNvPr>
          <p:cNvSpPr txBox="1"/>
          <p:nvPr/>
        </p:nvSpPr>
        <p:spPr>
          <a:xfrm>
            <a:off x="10012478" y="5045117"/>
            <a:ext cx="1032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Calibri"/>
                <a:cs typeface="Calibri"/>
                <a:sym typeface="Calibri"/>
              </a:rPr>
              <a:t>15 </a:t>
            </a:r>
            <a:r>
              <a:rPr lang="el-GR" sz="2000" b="1" dirty="0">
                <a:solidFill>
                  <a:schemeClr val="accent1"/>
                </a:solidFill>
                <a:latin typeface="Calibri"/>
                <a:cs typeface="Calibri"/>
                <a:sym typeface="Calibri"/>
              </a:rPr>
              <a:t>μ</a:t>
            </a:r>
            <a:r>
              <a:rPr lang="en-US" sz="2000" b="1" dirty="0">
                <a:solidFill>
                  <a:schemeClr val="accent1"/>
                </a:solidFill>
                <a:latin typeface="Calibri"/>
                <a:cs typeface="Calibri"/>
                <a:sym typeface="Calibri"/>
              </a:rPr>
              <a:t>m</a:t>
            </a:r>
            <a:endParaRPr lang="en-GB" sz="2000" b="1" dirty="0">
              <a:solidFill>
                <a:schemeClr val="accent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80C32A-7FF7-F994-1630-CDB88B392DA3}"/>
              </a:ext>
            </a:extLst>
          </p:cNvPr>
          <p:cNvSpPr txBox="1"/>
          <p:nvPr/>
        </p:nvSpPr>
        <p:spPr>
          <a:xfrm>
            <a:off x="1059745" y="5676247"/>
            <a:ext cx="38053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employed the amplitude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1FAC771-6F6F-A2F9-6093-D0C778A99BDB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7353359" y="4886609"/>
            <a:ext cx="2145672" cy="4696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9F8DA90-7B94-4382-FEA0-95DCF1C6A078}"/>
              </a:ext>
            </a:extLst>
          </p:cNvPr>
          <p:cNvGrpSpPr/>
          <p:nvPr/>
        </p:nvGrpSpPr>
        <p:grpSpPr>
          <a:xfrm>
            <a:off x="7326304" y="3924923"/>
            <a:ext cx="3402349" cy="2392099"/>
            <a:chOff x="7326304" y="3924923"/>
            <a:chExt cx="3402349" cy="239209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A6F7476-107C-0F56-B896-0E87C34DBF4A}"/>
                </a:ext>
              </a:extLst>
            </p:cNvPr>
            <p:cNvGrpSpPr/>
            <p:nvPr/>
          </p:nvGrpSpPr>
          <p:grpSpPr>
            <a:xfrm>
              <a:off x="7326304" y="3924923"/>
              <a:ext cx="3402349" cy="2392099"/>
              <a:chOff x="5880100" y="3970094"/>
              <a:chExt cx="3373106" cy="2328866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527BCFCF-0A09-DDF8-A13E-1F022D2FEA85}"/>
                  </a:ext>
                </a:extLst>
              </p:cNvPr>
              <p:cNvGrpSpPr/>
              <p:nvPr/>
            </p:nvGrpSpPr>
            <p:grpSpPr>
              <a:xfrm>
                <a:off x="5880100" y="3970094"/>
                <a:ext cx="2659529" cy="2320934"/>
                <a:chOff x="5880100" y="3970094"/>
                <a:chExt cx="2659529" cy="2320934"/>
              </a:xfrm>
            </p:grpSpPr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5334C9E4-3A37-DC88-206B-22A5A24998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880100" y="3970094"/>
                  <a:ext cx="2655560" cy="2314414"/>
                </a:xfrm>
                <a:prstGeom prst="rect">
                  <a:avLst/>
                </a:prstGeom>
              </p:spPr>
            </p:pic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FBADB653-9C1A-F7FE-3E24-E45E3D496F39}"/>
                    </a:ext>
                  </a:extLst>
                </p:cNvPr>
                <p:cNvSpPr/>
                <p:nvPr/>
              </p:nvSpPr>
              <p:spPr>
                <a:xfrm>
                  <a:off x="8034152" y="4813425"/>
                  <a:ext cx="505477" cy="185866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9EEFC9C5-E0DE-31D6-9F60-FC1EEAF1A1DD}"/>
                    </a:ext>
                  </a:extLst>
                </p:cNvPr>
                <p:cNvSpPr/>
                <p:nvPr/>
              </p:nvSpPr>
              <p:spPr>
                <a:xfrm>
                  <a:off x="8046791" y="6166020"/>
                  <a:ext cx="327236" cy="1250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7E42A2E-88F8-6B5E-8E43-715F20265E52}"/>
                  </a:ext>
                </a:extLst>
              </p:cNvPr>
              <p:cNvSpPr txBox="1"/>
              <p:nvPr/>
            </p:nvSpPr>
            <p:spPr>
              <a:xfrm>
                <a:off x="7494847" y="6114294"/>
                <a:ext cx="175835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err="1"/>
                  <a:t>y_rec</a:t>
                </a:r>
                <a:r>
                  <a:rPr lang="en-US" sz="600" dirty="0"/>
                  <a:t> – </a:t>
                </a:r>
                <a:r>
                  <a:rPr lang="en-US" sz="600" dirty="0" err="1"/>
                  <a:t>y_true</a:t>
                </a:r>
                <a:r>
                  <a:rPr lang="en-US" sz="600" dirty="0"/>
                  <a:t> [um]</a:t>
                </a:r>
                <a:endParaRPr lang="en-GB" sz="600" dirty="0"/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638F052-911A-1254-B48E-9D054C35E83E}"/>
                </a:ext>
              </a:extLst>
            </p:cNvPr>
            <p:cNvSpPr/>
            <p:nvPr/>
          </p:nvSpPr>
          <p:spPr>
            <a:xfrm>
              <a:off x="7705727" y="4178636"/>
              <a:ext cx="1014412" cy="70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B69CC3AB-BD85-C0A7-FFCE-D5FF52B84965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880A49EA-5868-F4E9-3C35-66C00803DFA8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649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18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Correction Matrix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5745161" cy="4023360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2B7ADB-459C-34A0-F3E5-7E8E745AF29B}"/>
              </a:ext>
            </a:extLst>
          </p:cNvPr>
          <p:cNvSpPr txBox="1"/>
          <p:nvPr/>
        </p:nvSpPr>
        <p:spPr>
          <a:xfrm>
            <a:off x="6396043" y="1741960"/>
            <a:ext cx="1661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rgbClr val="0070C0"/>
                </a:solidFill>
              </a:rPr>
              <a:t>Before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correction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9B50C4-7F78-5766-F8B5-9B47A3226216}"/>
              </a:ext>
            </a:extLst>
          </p:cNvPr>
          <p:cNvSpPr/>
          <p:nvPr/>
        </p:nvSpPr>
        <p:spPr>
          <a:xfrm>
            <a:off x="6484568" y="2592440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96CA5A6-93B2-9909-88D0-8933AA7B4653}"/>
              </a:ext>
            </a:extLst>
          </p:cNvPr>
          <p:cNvSpPr/>
          <p:nvPr/>
        </p:nvSpPr>
        <p:spPr>
          <a:xfrm>
            <a:off x="6636968" y="2744840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87C0F1A-2B49-49D4-1276-48EFC7E8F9F4}"/>
              </a:ext>
            </a:extLst>
          </p:cNvPr>
          <p:cNvSpPr/>
          <p:nvPr/>
        </p:nvSpPr>
        <p:spPr>
          <a:xfrm>
            <a:off x="6658738" y="2411268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CF542A9-E1BB-23A4-C208-79ECC8970B35}"/>
              </a:ext>
            </a:extLst>
          </p:cNvPr>
          <p:cNvSpPr/>
          <p:nvPr/>
        </p:nvSpPr>
        <p:spPr>
          <a:xfrm>
            <a:off x="6469017" y="2744840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E50FB88-1AEA-22F6-9694-AFD91D7D693C}"/>
              </a:ext>
            </a:extLst>
          </p:cNvPr>
          <p:cNvSpPr/>
          <p:nvPr/>
        </p:nvSpPr>
        <p:spPr>
          <a:xfrm>
            <a:off x="6692951" y="2681494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100C4D6-EFD2-DC1E-61BC-FE6F1694C9F1}"/>
              </a:ext>
            </a:extLst>
          </p:cNvPr>
          <p:cNvSpPr/>
          <p:nvPr/>
        </p:nvSpPr>
        <p:spPr>
          <a:xfrm>
            <a:off x="6608976" y="2575555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5739DF4-E39D-9750-4DCF-97648A26B39A}"/>
              </a:ext>
            </a:extLst>
          </p:cNvPr>
          <p:cNvSpPr/>
          <p:nvPr/>
        </p:nvSpPr>
        <p:spPr>
          <a:xfrm>
            <a:off x="6500118" y="2495267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BC882EF-2374-4055-4FB7-ECF450D290CF}"/>
              </a:ext>
            </a:extLst>
          </p:cNvPr>
          <p:cNvSpPr/>
          <p:nvPr/>
        </p:nvSpPr>
        <p:spPr>
          <a:xfrm>
            <a:off x="6770705" y="2591137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CEC16E4-DB7F-BF32-9BA4-3F47ED71119E}"/>
              </a:ext>
            </a:extLst>
          </p:cNvPr>
          <p:cNvSpPr/>
          <p:nvPr/>
        </p:nvSpPr>
        <p:spPr>
          <a:xfrm>
            <a:off x="6564567" y="2873615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3D30FD6-B415-2F63-E774-3BF0045759F2}"/>
              </a:ext>
            </a:extLst>
          </p:cNvPr>
          <p:cNvSpPr/>
          <p:nvPr/>
        </p:nvSpPr>
        <p:spPr>
          <a:xfrm>
            <a:off x="6696928" y="2658763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235CB51-CBB1-BF87-4426-82DDAB8D6453}"/>
              </a:ext>
            </a:extLst>
          </p:cNvPr>
          <p:cNvSpPr/>
          <p:nvPr/>
        </p:nvSpPr>
        <p:spPr>
          <a:xfrm>
            <a:off x="6849328" y="2811163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CD985-AA8A-D8F2-5CD8-AC9B7B12CAA5}"/>
              </a:ext>
            </a:extLst>
          </p:cNvPr>
          <p:cNvSpPr/>
          <p:nvPr/>
        </p:nvSpPr>
        <p:spPr>
          <a:xfrm>
            <a:off x="6871098" y="2477591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1C81FC3-DC88-BFAA-C12C-B4E157947B07}"/>
              </a:ext>
            </a:extLst>
          </p:cNvPr>
          <p:cNvSpPr/>
          <p:nvPr/>
        </p:nvSpPr>
        <p:spPr>
          <a:xfrm>
            <a:off x="6681377" y="2811163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EF8A8A1-5151-24F9-C886-B47342CB4C67}"/>
              </a:ext>
            </a:extLst>
          </p:cNvPr>
          <p:cNvSpPr/>
          <p:nvPr/>
        </p:nvSpPr>
        <p:spPr>
          <a:xfrm>
            <a:off x="6905311" y="2747817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5C9952C-7129-6A56-7B11-AB124DB041D0}"/>
              </a:ext>
            </a:extLst>
          </p:cNvPr>
          <p:cNvSpPr/>
          <p:nvPr/>
        </p:nvSpPr>
        <p:spPr>
          <a:xfrm>
            <a:off x="6821336" y="2641878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0C1B0ED-F395-CFB9-9F23-8EEA38B653ED}"/>
              </a:ext>
            </a:extLst>
          </p:cNvPr>
          <p:cNvSpPr/>
          <p:nvPr/>
        </p:nvSpPr>
        <p:spPr>
          <a:xfrm>
            <a:off x="6712478" y="2561590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0DBB421-340D-5D98-2839-980AB61AE9FC}"/>
              </a:ext>
            </a:extLst>
          </p:cNvPr>
          <p:cNvSpPr/>
          <p:nvPr/>
        </p:nvSpPr>
        <p:spPr>
          <a:xfrm>
            <a:off x="6983065" y="2657460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E2F5A72-D7D2-47CE-E937-BAE569F6C489}"/>
              </a:ext>
            </a:extLst>
          </p:cNvPr>
          <p:cNvSpPr/>
          <p:nvPr/>
        </p:nvSpPr>
        <p:spPr>
          <a:xfrm>
            <a:off x="6784880" y="2821368"/>
            <a:ext cx="111967" cy="9587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F9D20AC-2FCA-8A63-15C0-2729D9445B8F}"/>
              </a:ext>
            </a:extLst>
          </p:cNvPr>
          <p:cNvSpPr/>
          <p:nvPr/>
        </p:nvSpPr>
        <p:spPr>
          <a:xfrm>
            <a:off x="7736870" y="3065383"/>
            <a:ext cx="111967" cy="9587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B535415-4681-F820-E29D-11F7751BE490}"/>
              </a:ext>
            </a:extLst>
          </p:cNvPr>
          <p:cNvSpPr/>
          <p:nvPr/>
        </p:nvSpPr>
        <p:spPr>
          <a:xfrm>
            <a:off x="6689841" y="2660266"/>
            <a:ext cx="111967" cy="9587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C93DD26C-0D18-A880-FE96-DC73F3A1BC0F}"/>
              </a:ext>
            </a:extLst>
          </p:cNvPr>
          <p:cNvCxnSpPr>
            <a:cxnSpLocks/>
          </p:cNvCxnSpPr>
          <p:nvPr/>
        </p:nvCxnSpPr>
        <p:spPr>
          <a:xfrm>
            <a:off x="6824445" y="2751274"/>
            <a:ext cx="804524" cy="354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0864F1B2-2B4F-2084-33DC-F7DADE37FEC5}"/>
              </a:ext>
            </a:extLst>
          </p:cNvPr>
          <p:cNvSpPr txBox="1"/>
          <p:nvPr/>
        </p:nvSpPr>
        <p:spPr>
          <a:xfrm>
            <a:off x="5988205" y="2090307"/>
            <a:ext cx="199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Reconstructed points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05102BC-3F47-4FA4-5315-0EF81663A47E}"/>
              </a:ext>
            </a:extLst>
          </p:cNvPr>
          <p:cNvSpPr txBox="1"/>
          <p:nvPr/>
        </p:nvSpPr>
        <p:spPr>
          <a:xfrm>
            <a:off x="7068813" y="2744840"/>
            <a:ext cx="199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True position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38" name="Text Placeholder 4">
            <a:extLst>
              <a:ext uri="{FF2B5EF4-FFF2-40B4-BE49-F238E27FC236}">
                <a16:creationId xmlns:a16="http://schemas.microsoft.com/office/drawing/2014/main" id="{0CEE4DF0-E4EF-CD76-9A1D-3EF96FC6D76E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47828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Font typeface="Calibri"/>
              <a:buNone/>
            </a:pPr>
            <a:endParaRPr lang="en-US" dirty="0"/>
          </a:p>
          <a:p>
            <a:pPr marL="114300" indent="0">
              <a:buFont typeface="Calibri"/>
              <a:buNone/>
            </a:pPr>
            <a:endParaRPr lang="en-US" dirty="0"/>
          </a:p>
          <a:p>
            <a:pPr marL="114300" indent="0">
              <a:buFont typeface="Calibri"/>
              <a:buNone/>
            </a:pPr>
            <a:endParaRPr lang="en-US" dirty="0"/>
          </a:p>
          <a:p>
            <a:pPr marL="114300" indent="0">
              <a:buFont typeface="Calibri"/>
              <a:buNone/>
            </a:pPr>
            <a:endParaRPr lang="en-US" dirty="0"/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75322D23-D3BF-C5C0-23D0-F4B0EE9ABF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528"/>
          <a:stretch/>
        </p:blipFill>
        <p:spPr>
          <a:xfrm>
            <a:off x="6912153" y="3429000"/>
            <a:ext cx="3251570" cy="2906990"/>
          </a:xfrm>
          <a:prstGeom prst="rect">
            <a:avLst/>
          </a:prstGeom>
        </p:spPr>
      </p:pic>
      <p:sp>
        <p:nvSpPr>
          <p:cNvPr id="148" name="Text Placeholder 4">
            <a:extLst>
              <a:ext uri="{FF2B5EF4-FFF2-40B4-BE49-F238E27FC236}">
                <a16:creationId xmlns:a16="http://schemas.microsoft.com/office/drawing/2014/main" id="{BBAEC705-C4D5-0DA7-7F05-82CA19AAC860}"/>
              </a:ext>
            </a:extLst>
          </p:cNvPr>
          <p:cNvSpPr txBox="1">
            <a:spLocks/>
          </p:cNvSpPr>
          <p:nvPr/>
        </p:nvSpPr>
        <p:spPr>
          <a:xfrm>
            <a:off x="1097280" y="1845733"/>
            <a:ext cx="4782820" cy="4216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Font typeface="Calibri"/>
              <a:buNone/>
            </a:pPr>
            <a:r>
              <a:rPr lang="en-US" dirty="0"/>
              <a:t>A correction matrix is generated with the highest amplitudes dataset.</a:t>
            </a:r>
          </a:p>
          <a:p>
            <a:pPr marL="114300" indent="0">
              <a:buFont typeface="Calibri"/>
              <a:buNone/>
            </a:pPr>
            <a:r>
              <a:rPr lang="en-US" dirty="0"/>
              <a:t>The migration of the data is then applied to all datasets, bringing the average point position to (almost) overlap with the true one.</a:t>
            </a:r>
          </a:p>
          <a:p>
            <a:pPr marL="114300" indent="0">
              <a:buFont typeface="Calibri"/>
              <a:buNone/>
            </a:pPr>
            <a:br>
              <a:rPr lang="en-US" dirty="0"/>
            </a:br>
            <a:r>
              <a:rPr lang="en-US" dirty="0"/>
              <a:t>This correction drastically improves the accuracy of the reconstruction method, especially in cases of low amplitudes </a:t>
            </a:r>
          </a:p>
          <a:p>
            <a:pPr marL="114300" indent="0">
              <a:buFont typeface="Calibri"/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69223C-FD34-0EFF-6884-F8D35FED3E5E}"/>
              </a:ext>
            </a:extLst>
          </p:cNvPr>
          <p:cNvSpPr/>
          <p:nvPr/>
        </p:nvSpPr>
        <p:spPr>
          <a:xfrm>
            <a:off x="10163723" y="4831391"/>
            <a:ext cx="1661327" cy="3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Correction Matrix</a:t>
            </a:r>
            <a:endParaRPr lang="en-GB" dirty="0"/>
          </a:p>
        </p:txBody>
      </p:sp>
      <p:sp>
        <p:nvSpPr>
          <p:cNvPr id="6" name="CasellaDiTesto 8">
            <a:extLst>
              <a:ext uri="{FF2B5EF4-FFF2-40B4-BE49-F238E27FC236}">
                <a16:creationId xmlns:a16="http://schemas.microsoft.com/office/drawing/2014/main" id="{CAEC843F-0576-761E-C8FC-37577F7351D0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7922E5D4-6D1F-CE76-CAD0-96F35356BDD6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FD3252-9544-85CA-98F0-C1B0C3050179}"/>
              </a:ext>
            </a:extLst>
          </p:cNvPr>
          <p:cNvSpPr/>
          <p:nvPr/>
        </p:nvSpPr>
        <p:spPr>
          <a:xfrm>
            <a:off x="5982371" y="2060895"/>
            <a:ext cx="2634715" cy="13931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U-Turn 17">
            <a:extLst>
              <a:ext uri="{FF2B5EF4-FFF2-40B4-BE49-F238E27FC236}">
                <a16:creationId xmlns:a16="http://schemas.microsoft.com/office/drawing/2014/main" id="{DCAEFB23-C934-FAD0-46F7-1ACF9A5ABCB8}"/>
              </a:ext>
            </a:extLst>
          </p:cNvPr>
          <p:cNvSpPr/>
          <p:nvPr/>
        </p:nvSpPr>
        <p:spPr>
          <a:xfrm flipV="1">
            <a:off x="8372816" y="3587441"/>
            <a:ext cx="733406" cy="511009"/>
          </a:xfrm>
          <a:prstGeom prst="uturnArrow">
            <a:avLst>
              <a:gd name="adj1" fmla="val 25994"/>
              <a:gd name="adj2" fmla="val 25000"/>
              <a:gd name="adj3" fmla="val 25000"/>
              <a:gd name="adj4" fmla="val 50837"/>
              <a:gd name="adj5" fmla="val 983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E4A736-58B3-93E0-F93D-AF4E3C256754}"/>
              </a:ext>
            </a:extLst>
          </p:cNvPr>
          <p:cNvSpPr txBox="1"/>
          <p:nvPr/>
        </p:nvSpPr>
        <p:spPr>
          <a:xfrm>
            <a:off x="9463714" y="1761791"/>
            <a:ext cx="1661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</a:rPr>
              <a:t>After </a:t>
            </a:r>
            <a:r>
              <a:rPr lang="it-IT" dirty="0" err="1">
                <a:solidFill>
                  <a:srgbClr val="0070C0"/>
                </a:solidFill>
              </a:rPr>
              <a:t>correction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C5F550D0-C0FD-3230-5FFB-E72804F64176}"/>
              </a:ext>
            </a:extLst>
          </p:cNvPr>
          <p:cNvSpPr/>
          <p:nvPr/>
        </p:nvSpPr>
        <p:spPr>
          <a:xfrm>
            <a:off x="8869678" y="2060896"/>
            <a:ext cx="2849401" cy="13931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32591320-2A9A-C445-8ADC-13BDB38D09BF}"/>
              </a:ext>
            </a:extLst>
          </p:cNvPr>
          <p:cNvGrpSpPr/>
          <p:nvPr/>
        </p:nvGrpSpPr>
        <p:grpSpPr>
          <a:xfrm>
            <a:off x="9215587" y="2453793"/>
            <a:ext cx="1996771" cy="891979"/>
            <a:chOff x="9360047" y="2629675"/>
            <a:chExt cx="1996771" cy="89197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4F57939-1B6D-93E9-8C0E-18F8F7C16FD3}"/>
                </a:ext>
              </a:extLst>
            </p:cNvPr>
            <p:cNvSpPr/>
            <p:nvPr/>
          </p:nvSpPr>
          <p:spPr>
            <a:xfrm>
              <a:off x="10649501" y="3144609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987FDB9-96A9-FCE8-38FB-FDDCBCA435C4}"/>
                </a:ext>
              </a:extLst>
            </p:cNvPr>
            <p:cNvSpPr/>
            <p:nvPr/>
          </p:nvSpPr>
          <p:spPr>
            <a:xfrm>
              <a:off x="10801901" y="3297009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FF6A2EE-EC0A-DCD4-E189-805790BE11B6}"/>
                </a:ext>
              </a:extLst>
            </p:cNvPr>
            <p:cNvSpPr/>
            <p:nvPr/>
          </p:nvSpPr>
          <p:spPr>
            <a:xfrm>
              <a:off x="10823671" y="2963437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483BA77-925A-9623-6B49-5BE6D0945975}"/>
                </a:ext>
              </a:extLst>
            </p:cNvPr>
            <p:cNvSpPr/>
            <p:nvPr/>
          </p:nvSpPr>
          <p:spPr>
            <a:xfrm>
              <a:off x="10633950" y="3297009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5C70128-1B1B-B0C4-99D9-C669B947D907}"/>
                </a:ext>
              </a:extLst>
            </p:cNvPr>
            <p:cNvSpPr/>
            <p:nvPr/>
          </p:nvSpPr>
          <p:spPr>
            <a:xfrm>
              <a:off x="10857884" y="3233663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B9AFF404-F11F-7626-6E97-8342C5B56F99}"/>
                </a:ext>
              </a:extLst>
            </p:cNvPr>
            <p:cNvSpPr/>
            <p:nvPr/>
          </p:nvSpPr>
          <p:spPr>
            <a:xfrm>
              <a:off x="10773909" y="3127724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1759D11-7D2E-31F5-1982-E7768785F8CF}"/>
                </a:ext>
              </a:extLst>
            </p:cNvPr>
            <p:cNvSpPr/>
            <p:nvPr/>
          </p:nvSpPr>
          <p:spPr>
            <a:xfrm>
              <a:off x="10665051" y="3047436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AECC248-445F-F349-E3EF-33457A279951}"/>
                </a:ext>
              </a:extLst>
            </p:cNvPr>
            <p:cNvSpPr/>
            <p:nvPr/>
          </p:nvSpPr>
          <p:spPr>
            <a:xfrm>
              <a:off x="10935638" y="3143306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7C34A968-14A5-2959-1C1D-20F6141C28F0}"/>
                </a:ext>
              </a:extLst>
            </p:cNvPr>
            <p:cNvSpPr/>
            <p:nvPr/>
          </p:nvSpPr>
          <p:spPr>
            <a:xfrm>
              <a:off x="10729500" y="3425784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9267B494-FF27-B930-CF69-ED6F55B5169F}"/>
                </a:ext>
              </a:extLst>
            </p:cNvPr>
            <p:cNvSpPr/>
            <p:nvPr/>
          </p:nvSpPr>
          <p:spPr>
            <a:xfrm>
              <a:off x="10861861" y="3210932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1A700342-BBB4-2AAB-EC9D-EA873A325B66}"/>
                </a:ext>
              </a:extLst>
            </p:cNvPr>
            <p:cNvSpPr/>
            <p:nvPr/>
          </p:nvSpPr>
          <p:spPr>
            <a:xfrm>
              <a:off x="11014261" y="3363332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28666717-E2E5-0D9B-233B-D643F8FA6F61}"/>
                </a:ext>
              </a:extLst>
            </p:cNvPr>
            <p:cNvSpPr/>
            <p:nvPr/>
          </p:nvSpPr>
          <p:spPr>
            <a:xfrm>
              <a:off x="11036031" y="3029760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57ED5966-6F6B-B609-D622-56884CDCBA3B}"/>
                </a:ext>
              </a:extLst>
            </p:cNvPr>
            <p:cNvSpPr/>
            <p:nvPr/>
          </p:nvSpPr>
          <p:spPr>
            <a:xfrm>
              <a:off x="10846310" y="3363332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4EDF83DA-931E-7614-B671-F28E6DC11794}"/>
                </a:ext>
              </a:extLst>
            </p:cNvPr>
            <p:cNvSpPr/>
            <p:nvPr/>
          </p:nvSpPr>
          <p:spPr>
            <a:xfrm>
              <a:off x="11070244" y="3299986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EB3AF04B-D3B3-5041-8AC5-2A3DDE744D6D}"/>
                </a:ext>
              </a:extLst>
            </p:cNvPr>
            <p:cNvSpPr/>
            <p:nvPr/>
          </p:nvSpPr>
          <p:spPr>
            <a:xfrm>
              <a:off x="10986269" y="3194047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834A4A5B-9A5E-B42F-9DA1-5A1131995AF5}"/>
                </a:ext>
              </a:extLst>
            </p:cNvPr>
            <p:cNvSpPr/>
            <p:nvPr/>
          </p:nvSpPr>
          <p:spPr>
            <a:xfrm>
              <a:off x="10877411" y="3113759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55E3ACC7-C48A-F08F-375C-FDD8098955CF}"/>
                </a:ext>
              </a:extLst>
            </p:cNvPr>
            <p:cNvSpPr/>
            <p:nvPr/>
          </p:nvSpPr>
          <p:spPr>
            <a:xfrm>
              <a:off x="11147998" y="3209629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C82C1913-1354-B981-DA6A-66C5E793A50F}"/>
                </a:ext>
              </a:extLst>
            </p:cNvPr>
            <p:cNvSpPr/>
            <p:nvPr/>
          </p:nvSpPr>
          <p:spPr>
            <a:xfrm>
              <a:off x="10949813" y="3373537"/>
              <a:ext cx="111967" cy="958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72593138-B803-0851-0DB7-D12DFC15B70C}"/>
                </a:ext>
              </a:extLst>
            </p:cNvPr>
            <p:cNvSpPr/>
            <p:nvPr/>
          </p:nvSpPr>
          <p:spPr>
            <a:xfrm>
              <a:off x="10848356" y="3206407"/>
              <a:ext cx="111967" cy="958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F9EF93FC-950A-D065-B41D-8BB707448A2E}"/>
                </a:ext>
              </a:extLst>
            </p:cNvPr>
            <p:cNvSpPr/>
            <p:nvPr/>
          </p:nvSpPr>
          <p:spPr>
            <a:xfrm>
              <a:off x="10854774" y="3212435"/>
              <a:ext cx="111967" cy="958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45513A9-BCE1-19A8-2276-4CEBA9DBC14A}"/>
                </a:ext>
              </a:extLst>
            </p:cNvPr>
            <p:cNvSpPr txBox="1"/>
            <p:nvPr/>
          </p:nvSpPr>
          <p:spPr>
            <a:xfrm>
              <a:off x="9360047" y="2629675"/>
              <a:ext cx="19967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2">
                      <a:lumMod val="75000"/>
                    </a:schemeClr>
                  </a:solidFill>
                </a:rPr>
                <a:t>Reconstructed points</a:t>
              </a:r>
              <a:endParaRPr lang="en-GB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21B95DB1-857D-1B43-FD9C-D0E177A39961}"/>
                </a:ext>
              </a:extLst>
            </p:cNvPr>
            <p:cNvSpPr/>
            <p:nvPr/>
          </p:nvSpPr>
          <p:spPr>
            <a:xfrm>
              <a:off x="10857739" y="3234862"/>
              <a:ext cx="111967" cy="958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0D77CA8D-8FC9-D78B-C032-F44E8754AAEC}"/>
              </a:ext>
            </a:extLst>
          </p:cNvPr>
          <p:cNvSpPr txBox="1"/>
          <p:nvPr/>
        </p:nvSpPr>
        <p:spPr>
          <a:xfrm>
            <a:off x="8929013" y="3100845"/>
            <a:ext cx="199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True position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026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2A481A6-7DF2-C273-9539-E38883061C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94280" y="1768320"/>
            <a:ext cx="2861785" cy="2168278"/>
          </a:xfrm>
          <a:prstGeom prst="rect">
            <a:avLst/>
          </a:prstGeom>
        </p:spPr>
      </p:pic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19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 Reconstruction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219" y="1972439"/>
            <a:ext cx="3740423" cy="420264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/>
              <a:t>After the correction with the migration matrix, the results improve</a:t>
            </a:r>
          </a:p>
          <a:p>
            <a:pPr marL="114300" indent="0">
              <a:buNone/>
            </a:pPr>
            <a:r>
              <a:rPr lang="en-US" dirty="0"/>
              <a:t>The same correction matrix is applied to the lower-gain datasets.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GB" sz="2000" b="1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       ~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15 </a:t>
            </a:r>
            <a:r>
              <a:rPr lang="el-GR" b="1" dirty="0">
                <a:solidFill>
                  <a:schemeClr val="tx2">
                    <a:lumMod val="50000"/>
                  </a:schemeClr>
                </a:solidFill>
              </a:rPr>
              <a:t>μ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</a:t>
            </a:r>
            <a:r>
              <a:rPr lang="en-US" dirty="0"/>
              <a:t>                 </a:t>
            </a:r>
            <a:r>
              <a:rPr lang="en-GB" sz="2000" b="1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~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5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l-GR" b="1" dirty="0">
                <a:solidFill>
                  <a:schemeClr val="tx2">
                    <a:lumMod val="50000"/>
                  </a:schemeClr>
                </a:solidFill>
              </a:rPr>
              <a:t>μ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</a:t>
            </a:r>
          </a:p>
          <a:p>
            <a:pPr marL="11430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87159EC-EAC6-E5D4-06D3-EA946CC449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046"/>
          <a:stretch/>
        </p:blipFill>
        <p:spPr>
          <a:xfrm>
            <a:off x="8367013" y="1768182"/>
            <a:ext cx="2685995" cy="226237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E992FB2-E6D7-D539-92F5-BFB482DE8E61}"/>
              </a:ext>
            </a:extLst>
          </p:cNvPr>
          <p:cNvSpPr txBox="1"/>
          <p:nvPr/>
        </p:nvSpPr>
        <p:spPr>
          <a:xfrm rot="5400000">
            <a:off x="10607769" y="2698434"/>
            <a:ext cx="1607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</a:rPr>
              <a:t>After </a:t>
            </a:r>
            <a:r>
              <a:rPr lang="it-IT" dirty="0" err="1">
                <a:solidFill>
                  <a:srgbClr val="0070C0"/>
                </a:solidFill>
              </a:rPr>
              <a:t>correction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1F5E692-DB2E-3413-C941-5CCF6E8C9190}"/>
              </a:ext>
            </a:extLst>
          </p:cNvPr>
          <p:cNvGrpSpPr/>
          <p:nvPr/>
        </p:nvGrpSpPr>
        <p:grpSpPr>
          <a:xfrm>
            <a:off x="8298713" y="1764291"/>
            <a:ext cx="2932382" cy="4514598"/>
            <a:chOff x="8443609" y="1764291"/>
            <a:chExt cx="2919716" cy="4514598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8B03163-7497-3604-791C-3F76B2E4AC76}"/>
                </a:ext>
              </a:extLst>
            </p:cNvPr>
            <p:cNvCxnSpPr>
              <a:cxnSpLocks/>
            </p:cNvCxnSpPr>
            <p:nvPr/>
          </p:nvCxnSpPr>
          <p:spPr>
            <a:xfrm>
              <a:off x="8443609" y="1768182"/>
              <a:ext cx="0" cy="45084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717E36A-81E2-604B-64A1-012ABA093E0C}"/>
                </a:ext>
              </a:extLst>
            </p:cNvPr>
            <p:cNvCxnSpPr>
              <a:cxnSpLocks/>
            </p:cNvCxnSpPr>
            <p:nvPr/>
          </p:nvCxnSpPr>
          <p:spPr>
            <a:xfrm>
              <a:off x="11363022" y="1764291"/>
              <a:ext cx="0" cy="451459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A9E73E3-24C8-00B8-769A-9E5DB084F5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43609" y="1766888"/>
              <a:ext cx="2919716" cy="129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4E3E6F8-89F5-8FBB-A634-11444637EC13}"/>
                </a:ext>
              </a:extLst>
            </p:cNvPr>
            <p:cNvCxnSpPr>
              <a:cxnSpLocks/>
            </p:cNvCxnSpPr>
            <p:nvPr/>
          </p:nvCxnSpPr>
          <p:spPr>
            <a:xfrm>
              <a:off x="8443609" y="6276591"/>
              <a:ext cx="2919413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F26363E-4D07-72F6-861E-CE5F8B0EDD2C}"/>
              </a:ext>
            </a:extLst>
          </p:cNvPr>
          <p:cNvSpPr txBox="1"/>
          <p:nvPr/>
        </p:nvSpPr>
        <p:spPr>
          <a:xfrm rot="16200000">
            <a:off x="4062500" y="2623457"/>
            <a:ext cx="1607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rgbClr val="0070C0"/>
                </a:solidFill>
              </a:rPr>
              <a:t>Before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correction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C317CCE3-AD5D-215A-D2B3-78388832F7BA}"/>
              </a:ext>
            </a:extLst>
          </p:cNvPr>
          <p:cNvSpPr/>
          <p:nvPr/>
        </p:nvSpPr>
        <p:spPr>
          <a:xfrm>
            <a:off x="2979785" y="4352435"/>
            <a:ext cx="350017" cy="12919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5095D05-7024-C2C4-1B45-B02014089585}"/>
              </a:ext>
            </a:extLst>
          </p:cNvPr>
          <p:cNvSpPr/>
          <p:nvPr/>
        </p:nvSpPr>
        <p:spPr>
          <a:xfrm>
            <a:off x="7929563" y="6091201"/>
            <a:ext cx="247650" cy="114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E55DD8-F06D-A788-843D-F23E97FA1CF3}"/>
              </a:ext>
            </a:extLst>
          </p:cNvPr>
          <p:cNvSpPr/>
          <p:nvPr/>
        </p:nvSpPr>
        <p:spPr>
          <a:xfrm>
            <a:off x="10717523" y="6042923"/>
            <a:ext cx="247650" cy="114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F8C418-E0C5-9701-02C9-77D1D655D4B3}"/>
              </a:ext>
            </a:extLst>
          </p:cNvPr>
          <p:cNvSpPr txBox="1"/>
          <p:nvPr/>
        </p:nvSpPr>
        <p:spPr>
          <a:xfrm>
            <a:off x="10276500" y="6008013"/>
            <a:ext cx="175835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/>
              <a:t>y_rec</a:t>
            </a:r>
            <a:r>
              <a:rPr lang="en-US" sz="600" dirty="0"/>
              <a:t> – </a:t>
            </a:r>
            <a:r>
              <a:rPr lang="en-US" sz="600" dirty="0" err="1"/>
              <a:t>y_true</a:t>
            </a:r>
            <a:r>
              <a:rPr lang="en-US" sz="600" dirty="0"/>
              <a:t> [um]</a:t>
            </a:r>
            <a:endParaRPr lang="en-GB" sz="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8A13EB-7776-BBFC-5A4F-01DAEBEB7EA2}"/>
              </a:ext>
            </a:extLst>
          </p:cNvPr>
          <p:cNvSpPr/>
          <p:nvPr/>
        </p:nvSpPr>
        <p:spPr>
          <a:xfrm>
            <a:off x="9776724" y="4220895"/>
            <a:ext cx="144213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AF481AD-FE7B-2B50-9C98-D675134F435D}"/>
              </a:ext>
            </a:extLst>
          </p:cNvPr>
          <p:cNvGrpSpPr/>
          <p:nvPr/>
        </p:nvGrpSpPr>
        <p:grpSpPr>
          <a:xfrm>
            <a:off x="8371414" y="4021590"/>
            <a:ext cx="2835868" cy="2242050"/>
            <a:chOff x="8551721" y="4021590"/>
            <a:chExt cx="2655560" cy="2158938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C332C03-11DE-4E79-DABE-9679287EF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8551721" y="4021590"/>
              <a:ext cx="2655560" cy="2158938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69F7908-304A-4A5F-F475-3CB874799B39}"/>
                </a:ext>
              </a:extLst>
            </p:cNvPr>
            <p:cNvGrpSpPr/>
            <p:nvPr/>
          </p:nvGrpSpPr>
          <p:grpSpPr>
            <a:xfrm>
              <a:off x="8945018" y="4213753"/>
              <a:ext cx="1002116" cy="83301"/>
              <a:chOff x="8945018" y="4213753"/>
              <a:chExt cx="1002116" cy="83301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2E7E411-C2A0-FA5C-FB5F-8F681B312380}"/>
                  </a:ext>
                </a:extLst>
              </p:cNvPr>
              <p:cNvSpPr/>
              <p:nvPr/>
            </p:nvSpPr>
            <p:spPr>
              <a:xfrm>
                <a:off x="8945018" y="4216162"/>
                <a:ext cx="958297" cy="70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B5201D4-8B61-3536-D861-D9CCD7679F19}"/>
                  </a:ext>
                </a:extLst>
              </p:cNvPr>
              <p:cNvSpPr/>
              <p:nvPr/>
            </p:nvSpPr>
            <p:spPr>
              <a:xfrm>
                <a:off x="9802921" y="4213753"/>
                <a:ext cx="14421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C1796E7-EB74-0D25-941B-C82D8591A157}"/>
                  </a:ext>
                </a:extLst>
              </p:cNvPr>
              <p:cNvSpPr/>
              <p:nvPr/>
            </p:nvSpPr>
            <p:spPr>
              <a:xfrm>
                <a:off x="9763089" y="4251335"/>
                <a:ext cx="14421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4827A7D-0C9C-5CE3-DF95-F89C7C371EF0}"/>
              </a:ext>
            </a:extLst>
          </p:cNvPr>
          <p:cNvSpPr/>
          <p:nvPr/>
        </p:nvSpPr>
        <p:spPr>
          <a:xfrm>
            <a:off x="10667509" y="6120011"/>
            <a:ext cx="247650" cy="114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B945983-B549-790A-1A32-64E7DB139EB6}"/>
              </a:ext>
            </a:extLst>
          </p:cNvPr>
          <p:cNvSpPr txBox="1"/>
          <p:nvPr/>
        </p:nvSpPr>
        <p:spPr>
          <a:xfrm>
            <a:off x="10208559" y="6062576"/>
            <a:ext cx="8623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/>
              <a:t>y_rec</a:t>
            </a:r>
            <a:r>
              <a:rPr lang="en-US" sz="600" dirty="0"/>
              <a:t> – </a:t>
            </a:r>
            <a:r>
              <a:rPr lang="en-US" sz="600" dirty="0" err="1"/>
              <a:t>y_true</a:t>
            </a:r>
            <a:r>
              <a:rPr lang="en-US" sz="600" dirty="0"/>
              <a:t> [um]</a:t>
            </a:r>
            <a:endParaRPr lang="en-GB" sz="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E171588-9BC1-4822-7D06-D9E6A4079DA2}"/>
              </a:ext>
            </a:extLst>
          </p:cNvPr>
          <p:cNvGrpSpPr/>
          <p:nvPr/>
        </p:nvGrpSpPr>
        <p:grpSpPr>
          <a:xfrm>
            <a:off x="5172000" y="4056998"/>
            <a:ext cx="2853074" cy="2149049"/>
            <a:chOff x="5172000" y="4056998"/>
            <a:chExt cx="2853074" cy="214904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FFC2C82-46D8-19B1-3EF0-02D18DE0D6C4}"/>
                </a:ext>
              </a:extLst>
            </p:cNvPr>
            <p:cNvGrpSpPr/>
            <p:nvPr/>
          </p:nvGrpSpPr>
          <p:grpSpPr>
            <a:xfrm>
              <a:off x="5172000" y="4056998"/>
              <a:ext cx="2853074" cy="2139189"/>
              <a:chOff x="5926365" y="4055566"/>
              <a:chExt cx="2441355" cy="2139189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A578888F-C4D3-8CA8-BECE-16AA578EE3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304" r="1"/>
              <a:stretch/>
            </p:blipFill>
            <p:spPr>
              <a:xfrm>
                <a:off x="5926365" y="4055566"/>
                <a:ext cx="2441355" cy="2139189"/>
              </a:xfrm>
              <a:prstGeom prst="rect">
                <a:avLst/>
              </a:prstGeom>
            </p:spPr>
          </p:pic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E51322B-5562-8569-772C-2BF9A4757968}"/>
                  </a:ext>
                </a:extLst>
              </p:cNvPr>
              <p:cNvSpPr/>
              <p:nvPr/>
            </p:nvSpPr>
            <p:spPr>
              <a:xfrm>
                <a:off x="6267450" y="4274345"/>
                <a:ext cx="931069" cy="825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13A0195-A444-2C52-628E-A0AD8121D90E}"/>
                </a:ext>
              </a:extLst>
            </p:cNvPr>
            <p:cNvSpPr/>
            <p:nvPr/>
          </p:nvSpPr>
          <p:spPr>
            <a:xfrm>
              <a:off x="7517069" y="6091201"/>
              <a:ext cx="247650" cy="114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A75C9954-39C3-11D0-CCA4-81CB1EB1295F}"/>
              </a:ext>
            </a:extLst>
          </p:cNvPr>
          <p:cNvSpPr txBox="1"/>
          <p:nvPr/>
        </p:nvSpPr>
        <p:spPr>
          <a:xfrm>
            <a:off x="7041604" y="6042343"/>
            <a:ext cx="8727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/>
              <a:t>y_rec</a:t>
            </a:r>
            <a:r>
              <a:rPr lang="en-US" sz="600" dirty="0"/>
              <a:t> – </a:t>
            </a:r>
            <a:r>
              <a:rPr lang="en-US" sz="600" dirty="0" err="1"/>
              <a:t>y_true</a:t>
            </a:r>
            <a:r>
              <a:rPr lang="en-US" sz="600" dirty="0"/>
              <a:t> [um]</a:t>
            </a:r>
            <a:endParaRPr lang="en-GB" sz="60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91BC3EC-08E4-AA71-73DE-D5A8D7DC51C6}"/>
              </a:ext>
            </a:extLst>
          </p:cNvPr>
          <p:cNvGrpSpPr/>
          <p:nvPr/>
        </p:nvGrpSpPr>
        <p:grpSpPr>
          <a:xfrm>
            <a:off x="5052448" y="1764291"/>
            <a:ext cx="3221869" cy="4514598"/>
            <a:chOff x="8443609" y="1764291"/>
            <a:chExt cx="2919716" cy="4514598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CCC17E5-B42A-DF0D-2C2E-7FB8B09E3DE5}"/>
                </a:ext>
              </a:extLst>
            </p:cNvPr>
            <p:cNvCxnSpPr>
              <a:cxnSpLocks/>
            </p:cNvCxnSpPr>
            <p:nvPr/>
          </p:nvCxnSpPr>
          <p:spPr>
            <a:xfrm>
              <a:off x="8443609" y="1768182"/>
              <a:ext cx="0" cy="45084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5055C17-E1A5-862D-DD7C-B6792BEA3FB4}"/>
                </a:ext>
              </a:extLst>
            </p:cNvPr>
            <p:cNvCxnSpPr>
              <a:cxnSpLocks/>
            </p:cNvCxnSpPr>
            <p:nvPr/>
          </p:nvCxnSpPr>
          <p:spPr>
            <a:xfrm>
              <a:off x="11363022" y="1764291"/>
              <a:ext cx="0" cy="451459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375DBC5-EB08-1C60-64F4-D52E4D28E4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43609" y="1766888"/>
              <a:ext cx="2919716" cy="129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6FBBEA9-963D-5FB8-0D2B-CCAEEC377044}"/>
                </a:ext>
              </a:extLst>
            </p:cNvPr>
            <p:cNvCxnSpPr>
              <a:cxnSpLocks/>
            </p:cNvCxnSpPr>
            <p:nvPr/>
          </p:nvCxnSpPr>
          <p:spPr>
            <a:xfrm>
              <a:off x="8443609" y="6276591"/>
              <a:ext cx="2919413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CasellaDiTesto 8">
            <a:extLst>
              <a:ext uri="{FF2B5EF4-FFF2-40B4-BE49-F238E27FC236}">
                <a16:creationId xmlns:a16="http://schemas.microsoft.com/office/drawing/2014/main" id="{655F51EC-546C-3BFB-0360-51A3BE46F4EA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6" name="CasellaDiTesto 9">
            <a:extLst>
              <a:ext uri="{FF2B5EF4-FFF2-40B4-BE49-F238E27FC236}">
                <a16:creationId xmlns:a16="http://schemas.microsoft.com/office/drawing/2014/main" id="{731C6C6D-6CA9-85E0-8496-7574E35CD9FA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41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e0ca308451_1_14"/>
          <p:cNvSpPr txBox="1">
            <a:spLocks noGrp="1"/>
          </p:cNvSpPr>
          <p:nvPr>
            <p:ph type="title"/>
          </p:nvPr>
        </p:nvSpPr>
        <p:spPr>
          <a:xfrm>
            <a:off x="499774" y="1074420"/>
            <a:ext cx="3200400" cy="2286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 err="1">
                <a:solidFill>
                  <a:schemeClr val="bg1"/>
                </a:solidFill>
              </a:rPr>
              <a:t>Outline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26" name="Google Shape;126;ge0ca308451_1_14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300" cy="52578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 sz="2400" dirty="0"/>
              <a:t>Introduction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200" dirty="0"/>
              <a:t>Motivations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200" dirty="0"/>
              <a:t>Resistive Silicon Detectors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200" dirty="0"/>
              <a:t>RSD 2 production by FBK</a:t>
            </a:r>
            <a:endParaRPr lang="en-GB" sz="2400"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 sz="2400" dirty="0"/>
              <a:t>Experimental setup</a:t>
            </a:r>
          </a:p>
          <a:p>
            <a:pPr>
              <a:buFont typeface="Calibri"/>
              <a:buChar char="●"/>
            </a:pPr>
            <a:r>
              <a:rPr lang="en-GB" sz="2400" dirty="0"/>
              <a:t>Analysis and results</a:t>
            </a:r>
            <a:endParaRPr lang="en-GB" sz="2000" dirty="0"/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200" dirty="0"/>
              <a:t>Spatial Resolution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200" dirty="0"/>
              <a:t>Temporal Resolution</a:t>
            </a:r>
          </a:p>
          <a:p>
            <a:pPr>
              <a:buFont typeface="Calibri"/>
              <a:buChar char="●"/>
            </a:pPr>
            <a:r>
              <a:rPr lang="en-GB" sz="2400" dirty="0"/>
              <a:t>Conclusions</a:t>
            </a:r>
            <a:r>
              <a:rPr lang="it-IT" dirty="0"/>
              <a:t>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  <p:sp>
        <p:nvSpPr>
          <p:cNvPr id="127" name="Google Shape;127;ge0ca308451_1_1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chemeClr val="dk2"/>
                </a:solidFill>
              </a:rPr>
              <a:t>2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20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 Reconstruction Results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3"/>
            <a:ext cx="10058397" cy="420264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/>
              <a:t>Different wafers can be studied with a fixed geometry – 450 </a:t>
            </a:r>
            <a:r>
              <a:rPr lang="el-GR" dirty="0"/>
              <a:t>μ</a:t>
            </a:r>
            <a:r>
              <a:rPr lang="en-US" dirty="0"/>
              <a:t>m pitch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E2634A1-4D41-EFEF-5708-B75F8BAF3F99}"/>
              </a:ext>
            </a:extLst>
          </p:cNvPr>
          <p:cNvSpPr txBox="1">
            <a:spLocks/>
          </p:cNvSpPr>
          <p:nvPr/>
        </p:nvSpPr>
        <p:spPr>
          <a:xfrm>
            <a:off x="9084957" y="3498316"/>
            <a:ext cx="2899506" cy="2655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None/>
            </a:pPr>
            <a:r>
              <a:rPr lang="en-US" dirty="0"/>
              <a:t>The different wafers behave in the same way</a:t>
            </a:r>
          </a:p>
          <a:p>
            <a:pPr marL="114300" indent="0">
              <a:buNone/>
            </a:pPr>
            <a:r>
              <a:rPr lang="en-US" dirty="0"/>
              <a:t>The jitter term depends on the amplitude as 1/A. </a:t>
            </a:r>
          </a:p>
          <a:p>
            <a:pPr marL="114300" indent="0">
              <a:buNone/>
            </a:pPr>
            <a:r>
              <a:rPr lang="en-US" dirty="0"/>
              <a:t>Since the data agrees quite well with the 1/A behavior, the resolution is dominated by the jitter term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0FF7AF-342B-7737-64F0-DD4AA66FD7BB}"/>
              </a:ext>
            </a:extLst>
          </p:cNvPr>
          <p:cNvGrpSpPr/>
          <p:nvPr/>
        </p:nvGrpSpPr>
        <p:grpSpPr>
          <a:xfrm>
            <a:off x="1844841" y="2523697"/>
            <a:ext cx="6871003" cy="3553532"/>
            <a:chOff x="1844841" y="2539634"/>
            <a:chExt cx="6871003" cy="35535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845D4B7-ED62-9F4B-9630-C02F339BA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844841" y="2539634"/>
              <a:ext cx="6871003" cy="35216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2AC73D-E80B-A170-7828-B6799F64E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44841" y="3396932"/>
              <a:ext cx="352474" cy="177193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4700353-877F-515A-7730-C3FFCD3AC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66682" y="5795222"/>
              <a:ext cx="2902698" cy="297944"/>
            </a:xfrm>
            <a:prstGeom prst="rect">
              <a:avLst/>
            </a:prstGeom>
          </p:spPr>
        </p:pic>
      </p:grpSp>
      <p:sp>
        <p:nvSpPr>
          <p:cNvPr id="21" name="CasellaDiTesto 8">
            <a:extLst>
              <a:ext uri="{FF2B5EF4-FFF2-40B4-BE49-F238E27FC236}">
                <a16:creationId xmlns:a16="http://schemas.microsoft.com/office/drawing/2014/main" id="{F2C70B65-8348-9523-5379-412E9183F15F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22" name="CasellaDiTesto 9">
            <a:extLst>
              <a:ext uri="{FF2B5EF4-FFF2-40B4-BE49-F238E27FC236}">
                <a16:creationId xmlns:a16="http://schemas.microsoft.com/office/drawing/2014/main" id="{6A05B141-1DFC-843E-C285-DD5D1F64A039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B19504D-1F33-C3A5-29DE-597D3CA9C3A7}"/>
              </a:ext>
            </a:extLst>
          </p:cNvPr>
          <p:cNvGrpSpPr/>
          <p:nvPr/>
        </p:nvGrpSpPr>
        <p:grpSpPr>
          <a:xfrm>
            <a:off x="8488681" y="2364315"/>
            <a:ext cx="3390899" cy="569386"/>
            <a:chOff x="8488681" y="2364315"/>
            <a:chExt cx="3390899" cy="5693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49C1553-AF35-01DB-E370-224E52000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92298"/>
            <a:stretch/>
          </p:blipFill>
          <p:spPr>
            <a:xfrm>
              <a:off x="8503920" y="2364315"/>
              <a:ext cx="3375660" cy="193223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D82E6CE-2EAB-8400-EA4C-E850E4E40BA7}"/>
                </a:ext>
              </a:extLst>
            </p:cNvPr>
            <p:cNvGrpSpPr/>
            <p:nvPr/>
          </p:nvGrpSpPr>
          <p:grpSpPr>
            <a:xfrm>
              <a:off x="8488681" y="2553729"/>
              <a:ext cx="3375660" cy="379972"/>
              <a:chOff x="870597" y="5018712"/>
              <a:chExt cx="6191953" cy="885977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9DA7C7F-2A30-7CCB-F68B-B4523D8B9046}"/>
                  </a:ext>
                </a:extLst>
              </p:cNvPr>
              <p:cNvGrpSpPr/>
              <p:nvPr/>
            </p:nvGrpSpPr>
            <p:grpSpPr>
              <a:xfrm>
                <a:off x="870597" y="5309017"/>
                <a:ext cx="6191684" cy="595672"/>
                <a:chOff x="870597" y="5309017"/>
                <a:chExt cx="6191684" cy="595672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4D8A59CF-937E-A1E2-25FD-076585B99C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93101" b="865"/>
                <a:stretch/>
              </p:blipFill>
              <p:spPr>
                <a:xfrm>
                  <a:off x="870597" y="5603132"/>
                  <a:ext cx="6191684" cy="301557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38DC0099-873B-704B-E7E9-E9FC7E68B0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43657" b="50406"/>
                <a:stretch/>
              </p:blipFill>
              <p:spPr>
                <a:xfrm>
                  <a:off x="870597" y="5309017"/>
                  <a:ext cx="6191684" cy="296694"/>
                </a:xfrm>
                <a:prstGeom prst="rect">
                  <a:avLst/>
                </a:prstGeom>
              </p:spPr>
            </p:pic>
          </p:grp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C79F746-DD46-EFEB-6DF1-A6D380848A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19323" b="74837"/>
              <a:stretch/>
            </p:blipFill>
            <p:spPr>
              <a:xfrm>
                <a:off x="870866" y="5018712"/>
                <a:ext cx="6191684" cy="29183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03380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21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 Reconstruction Results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3"/>
            <a:ext cx="10058397" cy="420264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smallest DUT - 200 x 340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45D4B7-ED62-9F4B-9630-C02F339BA0B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935135" y="2621344"/>
            <a:ext cx="6662336" cy="3427029"/>
          </a:xfrm>
          <a:prstGeom prst="rect">
            <a:avLst/>
          </a:prstGeom>
        </p:spPr>
      </p:pic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36CC575A-BB83-3D8C-55E2-D2864AF134FB}"/>
              </a:ext>
            </a:extLst>
          </p:cNvPr>
          <p:cNvSpPr txBox="1">
            <a:spLocks/>
          </p:cNvSpPr>
          <p:nvPr/>
        </p:nvSpPr>
        <p:spPr>
          <a:xfrm>
            <a:off x="8582231" y="3502200"/>
            <a:ext cx="3464393" cy="2344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None/>
            </a:pPr>
            <a:r>
              <a:rPr lang="en-GB" dirty="0">
                <a:solidFill>
                  <a:srgbClr val="3F3F3F"/>
                </a:solidFill>
                <a:effectLst/>
                <a:latin typeface="Calibri" panose="020F0502020204030204" pitchFamily="34" charset="0"/>
              </a:rPr>
              <a:t>For the smallest pitch, the wafer with the highest n+ resistivity (W3)  achieves the best resolution. </a:t>
            </a:r>
            <a:endParaRPr lang="en-GB" dirty="0"/>
          </a:p>
          <a:p>
            <a:pPr marL="114300" indent="0">
              <a:buNone/>
            </a:pPr>
            <a:r>
              <a:rPr lang="en-GB" dirty="0">
                <a:solidFill>
                  <a:srgbClr val="3F3F3F"/>
                </a:solidFill>
                <a:effectLst/>
                <a:latin typeface="Calibri" panose="020F0502020204030204" pitchFamily="34" charset="0"/>
              </a:rPr>
              <a:t>This is expected since at lower resistivities the signal is spread on too many electrodes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C5AFA3-6FC2-8515-A80B-77F666EED4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9916" y="3314845"/>
            <a:ext cx="295316" cy="18100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A666434-E6A4-57E4-B25D-8228E6A35A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3851" y="3333879"/>
            <a:ext cx="352474" cy="17719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9FD0C3C-3C9C-E3C7-958D-3886FDF228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1171" y="5750430"/>
            <a:ext cx="2902698" cy="297944"/>
          </a:xfrm>
          <a:prstGeom prst="rect">
            <a:avLst/>
          </a:prstGeom>
        </p:spPr>
      </p:pic>
      <p:sp>
        <p:nvSpPr>
          <p:cNvPr id="21" name="CasellaDiTesto 8">
            <a:extLst>
              <a:ext uri="{FF2B5EF4-FFF2-40B4-BE49-F238E27FC236}">
                <a16:creationId xmlns:a16="http://schemas.microsoft.com/office/drawing/2014/main" id="{0C17071D-697C-E909-2598-433080682220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22" name="CasellaDiTesto 9">
            <a:extLst>
              <a:ext uri="{FF2B5EF4-FFF2-40B4-BE49-F238E27FC236}">
                <a16:creationId xmlns:a16="http://schemas.microsoft.com/office/drawing/2014/main" id="{433E0453-AB71-38D7-3C93-FAC23AD34CCB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EB5EFB0-2040-76A4-0383-D0A927431913}"/>
              </a:ext>
            </a:extLst>
          </p:cNvPr>
          <p:cNvGrpSpPr/>
          <p:nvPr/>
        </p:nvGrpSpPr>
        <p:grpSpPr>
          <a:xfrm>
            <a:off x="8488681" y="2364315"/>
            <a:ext cx="3390899" cy="569386"/>
            <a:chOff x="8488681" y="2364315"/>
            <a:chExt cx="3390899" cy="56938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3B64F88-A374-9A10-961D-603A864563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b="92298"/>
            <a:stretch/>
          </p:blipFill>
          <p:spPr>
            <a:xfrm>
              <a:off x="8503920" y="2364315"/>
              <a:ext cx="3375660" cy="193223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054C7C1-3F41-29B4-9452-F78F75A7056F}"/>
                </a:ext>
              </a:extLst>
            </p:cNvPr>
            <p:cNvGrpSpPr/>
            <p:nvPr/>
          </p:nvGrpSpPr>
          <p:grpSpPr>
            <a:xfrm>
              <a:off x="8488681" y="2553729"/>
              <a:ext cx="3375660" cy="379972"/>
              <a:chOff x="870597" y="5018712"/>
              <a:chExt cx="6191953" cy="88597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BD5887AD-377D-D9DC-ADAF-9DE50038D7C8}"/>
                  </a:ext>
                </a:extLst>
              </p:cNvPr>
              <p:cNvGrpSpPr/>
              <p:nvPr/>
            </p:nvGrpSpPr>
            <p:grpSpPr>
              <a:xfrm>
                <a:off x="870597" y="5309017"/>
                <a:ext cx="6191684" cy="595672"/>
                <a:chOff x="870597" y="5309017"/>
                <a:chExt cx="6191684" cy="595672"/>
              </a:xfrm>
            </p:grpSpPr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564EEFB9-B6E1-233F-AA1C-838FCE6ADE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t="93101" b="865"/>
                <a:stretch/>
              </p:blipFill>
              <p:spPr>
                <a:xfrm>
                  <a:off x="870597" y="5603132"/>
                  <a:ext cx="6191684" cy="301557"/>
                </a:xfrm>
                <a:prstGeom prst="rect">
                  <a:avLst/>
                </a:prstGeom>
              </p:spPr>
            </p:pic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BFA38C37-DEEB-CA90-313A-389DA79559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t="43657" b="50406"/>
                <a:stretch/>
              </p:blipFill>
              <p:spPr>
                <a:xfrm>
                  <a:off x="870597" y="5309017"/>
                  <a:ext cx="6191684" cy="296694"/>
                </a:xfrm>
                <a:prstGeom prst="rect">
                  <a:avLst/>
                </a:prstGeom>
              </p:spPr>
            </p:pic>
          </p:grp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9EB6C5EA-97DD-7653-1357-E4C4CE31AA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t="19323" b="74837"/>
              <a:stretch/>
            </p:blipFill>
            <p:spPr>
              <a:xfrm>
                <a:off x="870866" y="5018712"/>
                <a:ext cx="6191684" cy="29183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46491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22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 Reconstruction Results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397" cy="127436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Largest DUT - 1.3 mm pitch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1FFABA93-1FA3-E3B2-9FF1-06868C1D8BB2}"/>
              </a:ext>
            </a:extLst>
          </p:cNvPr>
          <p:cNvSpPr txBox="1">
            <a:spLocks/>
          </p:cNvSpPr>
          <p:nvPr/>
        </p:nvSpPr>
        <p:spPr>
          <a:xfrm>
            <a:off x="8582980" y="3211819"/>
            <a:ext cx="3296599" cy="2736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Font typeface="Calibri"/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Resistivity seems to play an important role also in big sensors</a:t>
            </a:r>
          </a:p>
          <a:p>
            <a:pPr marL="114300" indent="0">
              <a:buFont typeface="Calibri"/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Lower resistivity helps the signal travel longer distances</a:t>
            </a:r>
          </a:p>
          <a:p>
            <a:pPr marL="114300" indent="0">
              <a:buFont typeface="Calibri"/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W7 measurements are currently undergoing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4357EFF-3188-8285-488D-55A6570EF082}"/>
              </a:ext>
            </a:extLst>
          </p:cNvPr>
          <p:cNvGrpSpPr/>
          <p:nvPr/>
        </p:nvGrpSpPr>
        <p:grpSpPr>
          <a:xfrm>
            <a:off x="1888206" y="2658091"/>
            <a:ext cx="6402737" cy="3385902"/>
            <a:chOff x="1888206" y="2658091"/>
            <a:chExt cx="6402737" cy="338590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7C31ED-603E-5D84-BB7E-83E7931C5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27696" y="2658091"/>
              <a:ext cx="6363247" cy="328973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1BAC029-7355-3C59-6B5A-CD79B95F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88206" y="3416992"/>
              <a:ext cx="352474" cy="177193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FC56555-A2B8-2EFD-15BA-C3DF7154C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93302" y="5746049"/>
              <a:ext cx="2902698" cy="297944"/>
            </a:xfrm>
            <a:prstGeom prst="rect">
              <a:avLst/>
            </a:prstGeom>
          </p:spPr>
        </p:pic>
      </p:grpSp>
      <p:sp>
        <p:nvSpPr>
          <p:cNvPr id="19" name="CasellaDiTesto 8">
            <a:extLst>
              <a:ext uri="{FF2B5EF4-FFF2-40B4-BE49-F238E27FC236}">
                <a16:creationId xmlns:a16="http://schemas.microsoft.com/office/drawing/2014/main" id="{25AA459D-6C93-34F8-4C03-B45C1C23259B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21" name="CasellaDiTesto 9">
            <a:extLst>
              <a:ext uri="{FF2B5EF4-FFF2-40B4-BE49-F238E27FC236}">
                <a16:creationId xmlns:a16="http://schemas.microsoft.com/office/drawing/2014/main" id="{4434AFDD-83BC-16D8-924A-B637365D5CD3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47AB0F-13E8-ED38-1DFB-1E024AF3C8A3}"/>
              </a:ext>
            </a:extLst>
          </p:cNvPr>
          <p:cNvGrpSpPr/>
          <p:nvPr/>
        </p:nvGrpSpPr>
        <p:grpSpPr>
          <a:xfrm>
            <a:off x="8488681" y="2364315"/>
            <a:ext cx="3390899" cy="569386"/>
            <a:chOff x="8488681" y="2364315"/>
            <a:chExt cx="3390899" cy="56938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3A42473-7C4F-21F6-DD5F-C603D33B4A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92298"/>
            <a:stretch/>
          </p:blipFill>
          <p:spPr>
            <a:xfrm>
              <a:off x="8503920" y="2364315"/>
              <a:ext cx="3375660" cy="193223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6727593-1AE1-F981-D5B5-370039924262}"/>
                </a:ext>
              </a:extLst>
            </p:cNvPr>
            <p:cNvGrpSpPr/>
            <p:nvPr/>
          </p:nvGrpSpPr>
          <p:grpSpPr>
            <a:xfrm>
              <a:off x="8488681" y="2553729"/>
              <a:ext cx="3375660" cy="379972"/>
              <a:chOff x="870597" y="5018712"/>
              <a:chExt cx="6191953" cy="88597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64E6226E-A822-2DBA-F6A7-0E4E5EC27ECB}"/>
                  </a:ext>
                </a:extLst>
              </p:cNvPr>
              <p:cNvGrpSpPr/>
              <p:nvPr/>
            </p:nvGrpSpPr>
            <p:grpSpPr>
              <a:xfrm>
                <a:off x="870597" y="5309017"/>
                <a:ext cx="6191684" cy="595672"/>
                <a:chOff x="870597" y="5309017"/>
                <a:chExt cx="6191684" cy="595672"/>
              </a:xfrm>
            </p:grpSpPr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7409543E-99D3-286C-6AB4-DF51F81CC9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93101" b="865"/>
                <a:stretch/>
              </p:blipFill>
              <p:spPr>
                <a:xfrm>
                  <a:off x="870597" y="5603132"/>
                  <a:ext cx="6191684" cy="301557"/>
                </a:xfrm>
                <a:prstGeom prst="rect">
                  <a:avLst/>
                </a:prstGeom>
              </p:spPr>
            </p:pic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8720750C-49D5-EB8F-7BF6-CE25E47DE2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43657" b="50406"/>
                <a:stretch/>
              </p:blipFill>
              <p:spPr>
                <a:xfrm>
                  <a:off x="870597" y="5309017"/>
                  <a:ext cx="6191684" cy="296694"/>
                </a:xfrm>
                <a:prstGeom prst="rect">
                  <a:avLst/>
                </a:prstGeom>
              </p:spPr>
            </p:pic>
          </p:grp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D104CF56-FA50-D137-993D-49CAF83F2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19323" b="74837"/>
              <a:stretch/>
            </p:blipFill>
            <p:spPr>
              <a:xfrm>
                <a:off x="870866" y="5018712"/>
                <a:ext cx="6191684" cy="29183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27175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23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Time Reconstruction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7C3BC71B-C309-0F77-9D01-679FC6BF43B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97280" y="1845734"/>
                <a:ext cx="5862563" cy="4281556"/>
              </a:xfrm>
            </p:spPr>
            <p:txBody>
              <a:bodyPr>
                <a:normAutofit lnSpcReduction="10000"/>
              </a:bodyPr>
              <a:lstStyle/>
              <a:p>
                <a:pPr marL="114300" indent="0">
                  <a:buNone/>
                </a:pPr>
                <a:r>
                  <a:rPr lang="en-US" dirty="0"/>
                  <a:t>Each pad signal is an estimator of the time coordinate, weighted on its amplitude </a:t>
                </a:r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𝑟𝑒𝑐</m:t>
                        </m:r>
                      </m:sup>
                    </m:sSubSup>
                  </m:oMath>
                </a14:m>
                <a:r>
                  <a:rPr lang="en-GB" sz="1800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𝑚𝑒𝑎𝑠</m:t>
                        </m:r>
                      </m:sup>
                    </m:sSubSup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𝑑𝑒𝑙𝑎𝑦</m:t>
                        </m:r>
                      </m:sup>
                    </m:sSubSup>
                  </m:oMath>
                </a14:m>
                <a:r>
                  <a:rPr lang="en-US" dirty="0"/>
                  <a:t>, the delay is computed from the correction matrix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𝑚𝑒𝑎𝑠</m:t>
                        </m:r>
                      </m:sup>
                    </m:sSubSup>
                  </m:oMath>
                </a14:m>
                <a:r>
                  <a:rPr lang="en-US" dirty="0"/>
                  <a:t> corresponds to the time at the signal maximum.</a:t>
                </a:r>
              </a:p>
              <a:p>
                <a:pPr marL="114300" indent="0">
                  <a:buNone/>
                </a:pPr>
                <a:r>
                  <a:rPr lang="en-US" dirty="0"/>
                  <a:t>To the obtained value is subtracted the trigger contribution (</a:t>
                </a:r>
                <a:r>
                  <a:rPr lang="en-GB" sz="2000" dirty="0">
                    <a:effectLst/>
                    <a:latin typeface="Arial" panose="020B0604020202020204" pitchFamily="34" charset="0"/>
                  </a:rPr>
                  <a:t>~ </a:t>
                </a:r>
                <a:r>
                  <a:rPr lang="en-US" dirty="0"/>
                  <a:t>10 </a:t>
                </a:r>
                <a:r>
                  <a:rPr lang="en-US" dirty="0" err="1"/>
                  <a:t>ps</a:t>
                </a:r>
                <a:r>
                  <a:rPr lang="en-US" dirty="0"/>
                  <a:t>)</a:t>
                </a:r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r>
                  <a:rPr lang="en-US" dirty="0"/>
                  <a:t>In the case of TCT measurements, the Landau term is not present.</a:t>
                </a:r>
              </a:p>
              <a:p>
                <a:pPr marL="11430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7C3BC71B-C309-0F77-9D01-679FC6BF43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7280" y="1845734"/>
                <a:ext cx="5862563" cy="4281556"/>
              </a:xfrm>
              <a:blipFill>
                <a:blip r:embed="rId5"/>
                <a:stretch>
                  <a:fillRect l="-624" r="-25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CDD4379-6577-48A3-03B2-4697022C1872}"/>
                  </a:ext>
                </a:extLst>
              </p:cNvPr>
              <p:cNvSpPr txBox="1"/>
              <p:nvPr/>
            </p:nvSpPr>
            <p:spPr>
              <a:xfrm>
                <a:off x="1343898" y="2758297"/>
                <a:ext cx="1135119" cy="5343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𝑟𝑒𝑐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CDD4379-6577-48A3-03B2-4697022C18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898" y="2758297"/>
                <a:ext cx="1135119" cy="534377"/>
              </a:xfrm>
              <a:prstGeom prst="rect">
                <a:avLst/>
              </a:prstGeom>
              <a:blipFill>
                <a:blip r:embed="rId6"/>
                <a:stretch>
                  <a:fillRect b="-11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4D1EBAD5-2A2B-EBB3-CF41-96269ADA30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4574" y="1845734"/>
            <a:ext cx="3417935" cy="245343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584053F-16E9-47E8-8F89-D242BAE24702}"/>
              </a:ext>
            </a:extLst>
          </p:cNvPr>
          <p:cNvGrpSpPr/>
          <p:nvPr/>
        </p:nvGrpSpPr>
        <p:grpSpPr>
          <a:xfrm>
            <a:off x="7313986" y="3208577"/>
            <a:ext cx="4491934" cy="3051175"/>
            <a:chOff x="7313986" y="3208577"/>
            <a:chExt cx="4491934" cy="305117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07051E-5B2E-9125-9462-7E1FC3672E46}"/>
                </a:ext>
              </a:extLst>
            </p:cNvPr>
            <p:cNvSpPr txBox="1"/>
            <p:nvPr/>
          </p:nvSpPr>
          <p:spPr>
            <a:xfrm>
              <a:off x="10038080" y="6013531"/>
              <a:ext cx="1767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err="1"/>
                <a:t>t</a:t>
              </a:r>
              <a:r>
                <a:rPr lang="it-IT" sz="1000" baseline="-25000" dirty="0" err="1"/>
                <a:t>rec</a:t>
              </a:r>
              <a:r>
                <a:rPr lang="it-IT" sz="1000" dirty="0"/>
                <a:t> – </a:t>
              </a:r>
              <a:r>
                <a:rPr lang="it-IT" sz="1000" dirty="0" err="1"/>
                <a:t>t</a:t>
              </a:r>
              <a:r>
                <a:rPr lang="it-IT" sz="1000" baseline="-25000" dirty="0" err="1"/>
                <a:t>trigger</a:t>
              </a:r>
              <a:r>
                <a:rPr lang="it-IT" sz="1000" baseline="-25000" dirty="0"/>
                <a:t> </a:t>
              </a:r>
              <a:r>
                <a:rPr lang="it-IT" sz="1000" dirty="0"/>
                <a:t>[ns]</a:t>
              </a:r>
              <a:endParaRPr lang="en-GB" sz="1000" baseline="-25000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507467-D0AE-BF94-9EFA-12EAD25C0A1A}"/>
                </a:ext>
              </a:extLst>
            </p:cNvPr>
            <p:cNvGrpSpPr/>
            <p:nvPr/>
          </p:nvGrpSpPr>
          <p:grpSpPr>
            <a:xfrm>
              <a:off x="7313986" y="3208577"/>
              <a:ext cx="4168501" cy="2918713"/>
              <a:chOff x="7298632" y="3208577"/>
              <a:chExt cx="4168501" cy="291871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D2B9C73-057E-9289-8ACC-5779E17F23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98632" y="3208577"/>
                <a:ext cx="4168501" cy="2918713"/>
              </a:xfrm>
              <a:prstGeom prst="rect">
                <a:avLst/>
              </a:prstGeom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E34EB6-1E9D-823C-B3F9-6D6B7D5BEB71}"/>
                  </a:ext>
                </a:extLst>
              </p:cNvPr>
              <p:cNvSpPr txBox="1"/>
              <p:nvPr/>
            </p:nvSpPr>
            <p:spPr>
              <a:xfrm>
                <a:off x="9851825" y="4843899"/>
                <a:ext cx="11209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b="1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Arial" panose="020B0604020202020204" pitchFamily="34" charset="0"/>
                  </a:rPr>
                  <a:t>~</a:t>
                </a:r>
                <a:r>
                  <a:rPr lang="it-IT" sz="1800" b="1" dirty="0"/>
                  <a:t> </a:t>
                </a:r>
                <a:r>
                  <a:rPr lang="it-IT" sz="1800" b="1" dirty="0">
                    <a:solidFill>
                      <a:schemeClr val="tx2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16 </a:t>
                </a:r>
                <a:r>
                  <a:rPr lang="it-IT" sz="1800" b="1" dirty="0" err="1">
                    <a:solidFill>
                      <a:schemeClr val="tx2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ps</a:t>
                </a:r>
                <a:endParaRPr lang="en-GB" sz="1800" b="1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9A10DD3-4645-B7E2-1276-8E5B2B5950FD}"/>
                </a:ext>
              </a:extLst>
            </p:cNvPr>
            <p:cNvSpPr/>
            <p:nvPr/>
          </p:nvSpPr>
          <p:spPr>
            <a:xfrm>
              <a:off x="10481056" y="4357487"/>
              <a:ext cx="430784" cy="19094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CEFD62F-6C14-F51F-AABC-A5BABF4F0534}"/>
                </a:ext>
              </a:extLst>
            </p:cNvPr>
            <p:cNvCxnSpPr>
              <a:stCxn id="7" idx="4"/>
            </p:cNvCxnSpPr>
            <p:nvPr/>
          </p:nvCxnSpPr>
          <p:spPr>
            <a:xfrm flipH="1">
              <a:off x="10481056" y="4548432"/>
              <a:ext cx="215392" cy="2954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61FF941-24D7-BEFA-AB90-71826B8C698E}"/>
              </a:ext>
            </a:extLst>
          </p:cNvPr>
          <p:cNvSpPr txBox="1"/>
          <p:nvPr/>
        </p:nvSpPr>
        <p:spPr>
          <a:xfrm>
            <a:off x="7731760" y="762000"/>
            <a:ext cx="2964688" cy="40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31A194-C8A7-570F-FCD8-9A6A04B75395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BA68ECAF-009F-FAB1-257E-7BF7CC218CDC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0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4EB85E-B797-8AB0-F077-CE40DF572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080" y="2285329"/>
            <a:ext cx="6328756" cy="3762832"/>
          </a:xfrm>
          <a:prstGeom prst="rect">
            <a:avLst/>
          </a:prstGeom>
        </p:spPr>
      </p:pic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24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Time Resolution Results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3"/>
            <a:ext cx="10058397" cy="420264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Very uniform performance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5DD756-5F61-B605-DBCF-159186002AC1}"/>
              </a:ext>
            </a:extLst>
          </p:cNvPr>
          <p:cNvSpPr txBox="1"/>
          <p:nvPr/>
        </p:nvSpPr>
        <p:spPr>
          <a:xfrm>
            <a:off x="9137836" y="3387986"/>
            <a:ext cx="274174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W3 has worse timing  due to the broader signal shape and the choice of </a:t>
            </a:r>
            <a:r>
              <a:rPr lang="en-US" sz="2000" i="1" dirty="0" err="1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t</a:t>
            </a:r>
            <a:r>
              <a:rPr lang="en-US" sz="2000" i="1" baseline="30000" dirty="0" err="1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meas</a:t>
            </a:r>
            <a:r>
              <a:rPr lang="en-US" sz="2000" i="1" baseline="3000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endParaRPr lang="en-US" sz="2000" baseline="30000" dirty="0">
              <a:solidFill>
                <a:srgbClr val="3F3F3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endParaRPr lang="en-US" sz="2000" dirty="0">
              <a:solidFill>
                <a:srgbClr val="3F3F3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D1E391-286F-A296-8FF3-F035EADFE1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7242" y="5781039"/>
            <a:ext cx="2902698" cy="297944"/>
          </a:xfrm>
          <a:prstGeom prst="rect">
            <a:avLst/>
          </a:prstGeom>
        </p:spPr>
      </p:pic>
      <p:sp>
        <p:nvSpPr>
          <p:cNvPr id="19" name="CasellaDiTesto 8">
            <a:extLst>
              <a:ext uri="{FF2B5EF4-FFF2-40B4-BE49-F238E27FC236}">
                <a16:creationId xmlns:a16="http://schemas.microsoft.com/office/drawing/2014/main" id="{C5E1F2C5-DB87-2E59-81E5-4AE3BCC0DE7D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4F8F069B-3BBC-0B30-7A6D-0882D76E8ED5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9D9B76A-2EDF-A8A8-551A-3D4197D5EE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3360" y="3429000"/>
            <a:ext cx="398295" cy="152945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8231D60-1AE2-FE2E-F5F8-3ECE85221929}"/>
              </a:ext>
            </a:extLst>
          </p:cNvPr>
          <p:cNvGrpSpPr/>
          <p:nvPr/>
        </p:nvGrpSpPr>
        <p:grpSpPr>
          <a:xfrm>
            <a:off x="8488681" y="2364315"/>
            <a:ext cx="3390899" cy="569386"/>
            <a:chOff x="8488681" y="2364315"/>
            <a:chExt cx="3390899" cy="56938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6E9A23-AD5A-3498-7B8A-47F629ACAE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92298"/>
            <a:stretch/>
          </p:blipFill>
          <p:spPr>
            <a:xfrm>
              <a:off x="8503920" y="2364315"/>
              <a:ext cx="3375660" cy="193223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F508A0B-D5A5-D43C-00BF-8A3E7DEF5F32}"/>
                </a:ext>
              </a:extLst>
            </p:cNvPr>
            <p:cNvGrpSpPr/>
            <p:nvPr/>
          </p:nvGrpSpPr>
          <p:grpSpPr>
            <a:xfrm>
              <a:off x="8488681" y="2553729"/>
              <a:ext cx="3375660" cy="379972"/>
              <a:chOff x="870597" y="5018712"/>
              <a:chExt cx="6191953" cy="885977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1FCE859-F9E5-3572-7B9A-7FF42EF0BCA7}"/>
                  </a:ext>
                </a:extLst>
              </p:cNvPr>
              <p:cNvGrpSpPr/>
              <p:nvPr/>
            </p:nvGrpSpPr>
            <p:grpSpPr>
              <a:xfrm>
                <a:off x="870597" y="5309017"/>
                <a:ext cx="6191684" cy="595672"/>
                <a:chOff x="870597" y="5309017"/>
                <a:chExt cx="6191684" cy="595672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19C20F8B-6F11-28BF-FA60-CA74DFF5B5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93101" b="865"/>
                <a:stretch/>
              </p:blipFill>
              <p:spPr>
                <a:xfrm>
                  <a:off x="870597" y="5603132"/>
                  <a:ext cx="6191684" cy="301557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D4A9AFA8-4FAE-0EDF-033F-3644176AB9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43657" b="50406"/>
                <a:stretch/>
              </p:blipFill>
              <p:spPr>
                <a:xfrm>
                  <a:off x="870597" y="5309017"/>
                  <a:ext cx="6191684" cy="296694"/>
                </a:xfrm>
                <a:prstGeom prst="rect">
                  <a:avLst/>
                </a:prstGeom>
              </p:spPr>
            </p:pic>
          </p:grp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5E7B71D-4892-6B40-9CA6-59A2BDCABB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19323" b="74837"/>
              <a:stretch/>
            </p:blipFill>
            <p:spPr>
              <a:xfrm>
                <a:off x="870866" y="5018712"/>
                <a:ext cx="6191684" cy="29183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86509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0070C0"/>
                </a:solidFill>
              </a:rPr>
              <a:t>Conclusions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E58E83-28E8-4294-09D8-E9F12A4873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3792" y="2445763"/>
            <a:ext cx="3532614" cy="24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379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26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Conclusions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3"/>
            <a:ext cx="10058397" cy="420264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>
                <a:latin typeface="+mj-lt"/>
              </a:rPr>
              <a:t>RSD technology has proven to be a promising candidate as a 4D detector, combining LGADs timing and the innovative charge sharing in silicon for position reconstruction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>
                <a:latin typeface="+mj-lt"/>
              </a:rPr>
              <a:t>Position resolution is better than in standard sensors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The n+ layer resistivity is to be tuned on the pixel size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>
                <a:latin typeface="+mj-lt"/>
              </a:rPr>
              <a:t>Time resolution of “standard” LGADs is maintained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Time jitter is lower for sensors with lower resistivity due to the signals shape</a:t>
            </a:r>
          </a:p>
          <a:p>
            <a:pPr marL="114300" indent="0">
              <a:buNone/>
            </a:pPr>
            <a:endParaRPr lang="en-US" dirty="0">
              <a:latin typeface="+mj-lt"/>
            </a:endParaRPr>
          </a:p>
          <a:p>
            <a:pPr marL="114300" indent="0">
              <a:buNone/>
            </a:pPr>
            <a:r>
              <a:rPr lang="en-US" dirty="0">
                <a:latin typeface="+mj-lt"/>
              </a:rPr>
              <a:t>Very useful information for future developments on DC-RSD</a:t>
            </a:r>
          </a:p>
          <a:p>
            <a:pPr marL="114300" indent="0">
              <a:buNone/>
            </a:pPr>
            <a:endParaRPr lang="en-US" dirty="0">
              <a:latin typeface="+mj-lt"/>
            </a:endParaRPr>
          </a:p>
          <a:p>
            <a:pPr marL="114300" indent="0">
              <a:buNone/>
            </a:pPr>
            <a:r>
              <a:rPr lang="en-US" dirty="0">
                <a:latin typeface="+mj-lt"/>
              </a:rPr>
              <a:t>More on RSD 2 results (test beam @Desy) in the next talk</a:t>
            </a:r>
          </a:p>
          <a:p>
            <a:pPr marL="114300" indent="0">
              <a:buNone/>
            </a:pPr>
            <a:endParaRPr lang="en-US" dirty="0">
              <a:latin typeface="+mj-lt"/>
            </a:endParaRPr>
          </a:p>
        </p:txBody>
      </p: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8A93FA85-1808-4ABC-4FFB-B13ECC6ADF2D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4" name="CasellaDiTesto 9">
            <a:extLst>
              <a:ext uri="{FF2B5EF4-FFF2-40B4-BE49-F238E27FC236}">
                <a16:creationId xmlns:a16="http://schemas.microsoft.com/office/drawing/2014/main" id="{5E8D9C52-C482-4CA9-19A1-C20EDB12E9BE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08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264" cy="641726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Thank you!</a:t>
            </a:r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66550D4D-50EC-49D5-AECF-8E8753A2D3E6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t="26077" b="27316"/>
          <a:stretch/>
        </p:blipFill>
        <p:spPr>
          <a:xfrm>
            <a:off x="15" y="71920"/>
            <a:ext cx="12191985" cy="4787756"/>
          </a:xfrm>
        </p:spPr>
      </p:pic>
    </p:spTree>
    <p:extLst>
      <p:ext uri="{BB962C8B-B14F-4D97-AF65-F5344CB8AC3E}">
        <p14:creationId xmlns:p14="http://schemas.microsoft.com/office/powerpoint/2010/main" val="2295906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Special Thanks to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35617"/>
            <a:ext cx="10058400" cy="4587594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rtl="0" latinLnBrk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 kindly acknowledge the following funding agencies and collaborations:</a:t>
            </a:r>
          </a:p>
          <a:p>
            <a:pPr marL="0" rtl="0" latinLnBrk="0">
              <a:spcBef>
                <a:spcPts val="0"/>
              </a:spcBef>
              <a:spcAft>
                <a:spcPts val="0"/>
              </a:spcAft>
            </a:pP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INFN - Gruppo V, UFSD and RSD projects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INFN – FBK agreement on sensor production (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convenzione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INFN-FBK)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Horizon 2020, grant UFSD669529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Dipartimenti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Eccellenza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Univ. of Torino (ex L. 232/2016, art. 1, cc. 314, 337)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Ministero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Ricerca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Italia , PRIN 2017,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progetto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2017L2XKTJ – 4DinSiDe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Ministero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Ricerca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Italia, FARE,   R165xr8frt_fare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Marta </a:t>
            </a:r>
            <a:r>
              <a:rPr lang="en-GB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Tornago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all the nice drawings</a:t>
            </a:r>
          </a:p>
          <a:p>
            <a:pPr marL="0" indent="0" rtl="0" latinLnBrk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effectLst/>
            </a:endParaRP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28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8">
            <a:extLst>
              <a:ext uri="{FF2B5EF4-FFF2-40B4-BE49-F238E27FC236}">
                <a16:creationId xmlns:a16="http://schemas.microsoft.com/office/drawing/2014/main" id="{B63F317E-DFD9-DFE8-45D7-5BEB27FC2220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3" name="CasellaDiTesto 9">
            <a:extLst>
              <a:ext uri="{FF2B5EF4-FFF2-40B4-BE49-F238E27FC236}">
                <a16:creationId xmlns:a16="http://schemas.microsoft.com/office/drawing/2014/main" id="{36800C17-EB47-726C-2195-77115A6C5FC7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71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References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indent="-457200">
              <a:lnSpc>
                <a:spcPct val="100000"/>
              </a:lnSpc>
              <a:spcAft>
                <a:spcPts val="200"/>
              </a:spcAft>
              <a:buSzPct val="120000"/>
              <a:buFont typeface="+mj-lt"/>
              <a:buAutoNum type="arabicPeriod"/>
            </a:pPr>
            <a:r>
              <a:rPr lang="en-GB" sz="1600" dirty="0"/>
              <a:t>E. D. R. R. P. Group, The 2021 ECFA detector research and development roadmap, Tech. rep., Geneva (2020). doi:10.17181/CERN.XDPL.W2EX.</a:t>
            </a:r>
          </a:p>
          <a:p>
            <a:pPr indent="-457200">
              <a:lnSpc>
                <a:spcPct val="100000"/>
              </a:lnSpc>
              <a:spcAft>
                <a:spcPts val="200"/>
              </a:spcAft>
              <a:buSzPct val="120000"/>
              <a:buFont typeface="+mj-lt"/>
              <a:buAutoNum type="arabicPeriod"/>
            </a:pPr>
            <a:r>
              <a:rPr lang="en-GB" sz="1600" dirty="0"/>
              <a:t>M. </a:t>
            </a:r>
            <a:r>
              <a:rPr lang="en-GB" sz="1600" dirty="0" err="1"/>
              <a:t>Mandurrino</a:t>
            </a:r>
            <a:r>
              <a:rPr lang="en-GB" sz="1600" dirty="0"/>
              <a:t>, et al., The second production of RSD (AC-LGAD) at FBK, JINST 17 (08) (2022) C08001. arXiv:2111.14235, doi:10.1088/1748-0221/17/08/C08001.</a:t>
            </a:r>
          </a:p>
          <a:p>
            <a:pPr indent="-457200">
              <a:lnSpc>
                <a:spcPct val="100000"/>
              </a:lnSpc>
              <a:spcAft>
                <a:spcPts val="200"/>
              </a:spcAft>
              <a:buSzPct val="120000"/>
              <a:buFont typeface="+mj-lt"/>
              <a:buAutoNum type="arabicPeriod"/>
            </a:pPr>
            <a:r>
              <a:rPr lang="en-GB" sz="1600" dirty="0">
                <a:effectLst/>
              </a:rPr>
              <a:t>"High precision 4D tracking with large pixels using thin resistive silicon detectors". R. Arcidiacono et al.</a:t>
            </a:r>
          </a:p>
          <a:p>
            <a:pPr indent="-457200">
              <a:lnSpc>
                <a:spcPct val="100000"/>
              </a:lnSpc>
              <a:spcAft>
                <a:spcPts val="200"/>
              </a:spcAft>
              <a:buSzPct val="120000"/>
              <a:buFont typeface="+mj-lt"/>
              <a:buAutoNum type="arabicPeriod"/>
            </a:pPr>
            <a:r>
              <a:rPr lang="en-GB" sz="1600" dirty="0">
                <a:effectLst/>
              </a:rPr>
              <a:t> "First experimental results of the spatial resolution of RSD pad arrays, readout wit a 16-ch board", F. </a:t>
            </a:r>
            <a:r>
              <a:rPr lang="en-GB" sz="1600" dirty="0" err="1">
                <a:effectLst/>
              </a:rPr>
              <a:t>Siviero</a:t>
            </a:r>
            <a:r>
              <a:rPr lang="en-GB" sz="1600" dirty="0">
                <a:effectLst/>
              </a:rPr>
              <a:t> et al., arxiv.org/abs/2204.06388.</a:t>
            </a:r>
            <a:endParaRPr lang="en-GB" sz="1600" dirty="0"/>
          </a:p>
          <a:p>
            <a:pPr indent="-457200">
              <a:lnSpc>
                <a:spcPct val="100000"/>
              </a:lnSpc>
              <a:spcAft>
                <a:spcPts val="200"/>
              </a:spcAft>
              <a:buSzPct val="120000"/>
              <a:buFont typeface="+mj-lt"/>
              <a:buAutoNum type="arabicPeriod"/>
            </a:pPr>
            <a:r>
              <a:rPr lang="en-GB" sz="1600" dirty="0">
                <a:effectLst/>
              </a:rPr>
              <a:t>"Silicon sensors with resistive read-out: ML techniques for ultimate spatial resolution", M. </a:t>
            </a:r>
            <a:r>
              <a:rPr lang="en-GB" sz="1600" dirty="0" err="1">
                <a:effectLst/>
              </a:rPr>
              <a:t>Tornago</a:t>
            </a:r>
            <a:r>
              <a:rPr lang="en-GB" sz="1600" dirty="0">
                <a:effectLst/>
              </a:rPr>
              <a:t> et al.</a:t>
            </a:r>
          </a:p>
          <a:p>
            <a:pPr indent="-457200">
              <a:lnSpc>
                <a:spcPct val="100000"/>
              </a:lnSpc>
              <a:spcAft>
                <a:spcPts val="200"/>
              </a:spcAft>
              <a:buSzPct val="120000"/>
              <a:buFont typeface="+mj-lt"/>
              <a:buAutoNum type="arabicPeriod"/>
            </a:pPr>
            <a:endParaRPr lang="en-GB" sz="1000" dirty="0"/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29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E28993F6-C684-65F8-0430-935FB5CAEB15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3" name="CasellaDiTesto 9">
            <a:extLst>
              <a:ext uri="{FF2B5EF4-FFF2-40B4-BE49-F238E27FC236}">
                <a16:creationId xmlns:a16="http://schemas.microsoft.com/office/drawing/2014/main" id="{A0B14A43-0E38-82BC-5344-4DBB1CEB304E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9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0070C0"/>
                </a:solidFill>
              </a:rPr>
              <a:t>Introduction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E58E83-28E8-4294-09D8-E9F12A4873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3792" y="2445763"/>
            <a:ext cx="3532614" cy="24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464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30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 Reconstruction Results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3BC71B-C309-0F77-9D01-679FC6BF4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3"/>
            <a:ext cx="10058397" cy="420264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>
                <a:latin typeface="+mj-lt"/>
              </a:rPr>
              <a:t>Different wafers can be studied with a fixed geometry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D2A806-6F24-79F8-972B-96ED951AAD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3127" y="2478896"/>
            <a:ext cx="7044271" cy="367785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B40F8-6E58-9313-2C9B-31BBC7256ADB}"/>
              </a:ext>
            </a:extLst>
          </p:cNvPr>
          <p:cNvGrpSpPr/>
          <p:nvPr/>
        </p:nvGrpSpPr>
        <p:grpSpPr>
          <a:xfrm>
            <a:off x="8503920" y="2364315"/>
            <a:ext cx="3375660" cy="668445"/>
            <a:chOff x="7334231" y="2452280"/>
            <a:chExt cx="4657944" cy="95826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1CCD096-7751-D8B4-50B9-ED27AC1262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9072" b="74190"/>
            <a:stretch/>
          </p:blipFill>
          <p:spPr>
            <a:xfrm>
              <a:off x="7334231" y="2729279"/>
              <a:ext cx="4657944" cy="242347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F11C959-3608-44E0-BAE4-7BA48CCE69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92298"/>
            <a:stretch/>
          </p:blipFill>
          <p:spPr>
            <a:xfrm>
              <a:off x="7334231" y="2452280"/>
              <a:ext cx="4657944" cy="276999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F3C917-773F-F4AA-8724-59D88057C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4053" b="50827"/>
            <a:stretch/>
          </p:blipFill>
          <p:spPr>
            <a:xfrm>
              <a:off x="7334231" y="2964084"/>
              <a:ext cx="4657944" cy="18415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8C0EAB1-45D5-4E6B-9DCD-D5190A30AE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92497"/>
            <a:stretch/>
          </p:blipFill>
          <p:spPr>
            <a:xfrm>
              <a:off x="7334231" y="3140690"/>
              <a:ext cx="4657944" cy="269856"/>
            </a:xfrm>
            <a:prstGeom prst="rect">
              <a:avLst/>
            </a:prstGeom>
          </p:spPr>
        </p:pic>
      </p:grp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BC8F437F-39C2-7750-2F39-0E5CC4625F3F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6" name="CasellaDiTesto 9">
            <a:extLst>
              <a:ext uri="{FF2B5EF4-FFF2-40B4-BE49-F238E27FC236}">
                <a16:creationId xmlns:a16="http://schemas.microsoft.com/office/drawing/2014/main" id="{A33C13BD-4E98-D8D0-66B3-3E6C5521B407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126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31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F4D5C-0925-E338-4EED-CD8793F0C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45910" cy="1450757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Performances at a fixed amplitudes sum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9F45EAFF-1688-7D16-C0FD-BD0E30516ABE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CF8FFA-4333-6F20-753D-F0EA1F098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192" y="1990445"/>
            <a:ext cx="5440082" cy="42043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6324A4-0002-80AC-33C8-866C983361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2274" y="1990445"/>
            <a:ext cx="5394851" cy="4204310"/>
          </a:xfrm>
          <a:prstGeom prst="rect">
            <a:avLst/>
          </a:prstGeom>
        </p:spPr>
      </p:pic>
      <p:sp>
        <p:nvSpPr>
          <p:cNvPr id="16" name="CasellaDiTesto 9">
            <a:extLst>
              <a:ext uri="{FF2B5EF4-FFF2-40B4-BE49-F238E27FC236}">
                <a16:creationId xmlns:a16="http://schemas.microsoft.com/office/drawing/2014/main" id="{7F6A9355-8A50-1B3D-0612-5D123C908FB4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418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Motivations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DAA5DD-0645-0854-FDE8-F4932495BD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/>
              <a:t>Need for spatial information in future HEP experiments</a:t>
            </a:r>
            <a:r>
              <a:rPr lang="en-US" baseline="30000" dirty="0"/>
              <a:t>(1)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Plus timing information, 5-25 </a:t>
            </a:r>
            <a:r>
              <a:rPr lang="en-US" dirty="0" err="1"/>
              <a:t>ps</a:t>
            </a:r>
            <a:r>
              <a:rPr lang="en-US" dirty="0"/>
              <a:t> depending on the facility.</a:t>
            </a:r>
          </a:p>
          <a:p>
            <a:pPr marL="114300" indent="0">
              <a:buNone/>
            </a:pPr>
            <a:r>
              <a:rPr lang="en-US" dirty="0"/>
              <a:t>Traditional sensors have difficulties in fulfilling these tasks: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5 µm obtainable with 25x25 µm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u="sng" dirty="0"/>
              <a:t>but </a:t>
            </a:r>
            <a:r>
              <a:rPr lang="en-US" dirty="0"/>
              <a:t>the number of channels is too high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Better resolutions are possible with charge sharing due to external magnetic field, </a:t>
            </a:r>
            <a:r>
              <a:rPr lang="en-US" u="sng" dirty="0"/>
              <a:t>but</a:t>
            </a:r>
            <a:r>
              <a:rPr lang="en-US" dirty="0"/>
              <a:t> sensors become too thick</a:t>
            </a:r>
          </a:p>
          <a:p>
            <a:pPr marL="114300" indent="0">
              <a:buNone/>
            </a:pPr>
            <a:r>
              <a:rPr lang="en-US" dirty="0"/>
              <a:t>A new solution is needed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4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73382" y="3683291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FB0DE9-896A-48D6-BE9F-F6A18EA9F234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CasellaDiTesto 9">
            <a:extLst>
              <a:ext uri="{FF2B5EF4-FFF2-40B4-BE49-F238E27FC236}">
                <a16:creationId xmlns:a16="http://schemas.microsoft.com/office/drawing/2014/main" id="{DD3F1E5E-27C8-D7A6-0B2A-7C5E2D3E9413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1F565F-2D88-8C2E-2E72-9634DA532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5520" y="2286582"/>
            <a:ext cx="4787408" cy="114241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Resistive Silicon Detectors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5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297BB7A3-DC49-5F3F-61BA-A15CE6BF9C8F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DC37FD-0609-FD13-0573-7919304DD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3839923"/>
          </a:xfrm>
        </p:spPr>
        <p:txBody>
          <a:bodyPr>
            <a:normAutofit/>
          </a:bodyPr>
          <a:lstStyle/>
          <a:p>
            <a:r>
              <a:rPr lang="en-US" dirty="0"/>
              <a:t>Change in silicon sensors paradigm: </a:t>
            </a:r>
            <a:r>
              <a:rPr lang="en-US" b="1" dirty="0"/>
              <a:t>R</a:t>
            </a:r>
            <a:r>
              <a:rPr lang="en-US" dirty="0"/>
              <a:t>esistive </a:t>
            </a:r>
            <a:r>
              <a:rPr lang="en-US" b="1" dirty="0"/>
              <a:t>S</a:t>
            </a:r>
            <a:r>
              <a:rPr lang="en-US" dirty="0"/>
              <a:t>ilicon </a:t>
            </a:r>
            <a:r>
              <a:rPr lang="en-US" b="1" dirty="0"/>
              <a:t>D</a:t>
            </a:r>
            <a:r>
              <a:rPr lang="en-US" dirty="0"/>
              <a:t>etector (RSD)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With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Contained channels number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Thin sensors 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F7D360-9692-138B-5A57-80CE36E663FA}"/>
              </a:ext>
            </a:extLst>
          </p:cNvPr>
          <p:cNvSpPr/>
          <p:nvPr/>
        </p:nvSpPr>
        <p:spPr>
          <a:xfrm>
            <a:off x="2482121" y="2665443"/>
            <a:ext cx="2487985" cy="67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Charge sharing over silicon surface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0BB125-11EF-BE19-E241-4CB7960B516A}"/>
              </a:ext>
            </a:extLst>
          </p:cNvPr>
          <p:cNvSpPr/>
          <p:nvPr/>
        </p:nvSpPr>
        <p:spPr>
          <a:xfrm>
            <a:off x="2482121" y="3598572"/>
            <a:ext cx="2487985" cy="67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Internal gain (LGAD)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84F1FA-F441-FB75-5FD1-18376965E055}"/>
              </a:ext>
            </a:extLst>
          </p:cNvPr>
          <p:cNvSpPr/>
          <p:nvPr/>
        </p:nvSpPr>
        <p:spPr>
          <a:xfrm>
            <a:off x="6558166" y="2665442"/>
            <a:ext cx="2487985" cy="67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Excellent position resolution with large pads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3CB24-F037-7DE6-AF65-250E5421003A}"/>
              </a:ext>
            </a:extLst>
          </p:cNvPr>
          <p:cNvSpPr/>
          <p:nvPr/>
        </p:nvSpPr>
        <p:spPr>
          <a:xfrm>
            <a:off x="6558166" y="3598572"/>
            <a:ext cx="2487985" cy="67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Timing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76E7CA-5070-7FFD-3469-297C08F7D999}"/>
              </a:ext>
            </a:extLst>
          </p:cNvPr>
          <p:cNvSpPr txBox="1"/>
          <p:nvPr/>
        </p:nvSpPr>
        <p:spPr>
          <a:xfrm>
            <a:off x="5998151" y="4818943"/>
            <a:ext cx="6096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34290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Low power consumption</a:t>
            </a:r>
          </a:p>
          <a:p>
            <a:pPr marL="457200" indent="-34290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Low material budget</a:t>
            </a:r>
          </a:p>
        </p:txBody>
      </p:sp>
      <p:sp>
        <p:nvSpPr>
          <p:cNvPr id="38" name="Cross 37">
            <a:extLst>
              <a:ext uri="{FF2B5EF4-FFF2-40B4-BE49-F238E27FC236}">
                <a16:creationId xmlns:a16="http://schemas.microsoft.com/office/drawing/2014/main" id="{011CD6F5-F886-C666-E77B-D0DB9C208555}"/>
              </a:ext>
            </a:extLst>
          </p:cNvPr>
          <p:cNvSpPr/>
          <p:nvPr/>
        </p:nvSpPr>
        <p:spPr>
          <a:xfrm>
            <a:off x="3613175" y="3393201"/>
            <a:ext cx="153478" cy="151205"/>
          </a:xfrm>
          <a:prstGeom prst="plus">
            <a:avLst>
              <a:gd name="adj" fmla="val 343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B10754A-207F-24EA-162C-DB56D6F3B998}"/>
              </a:ext>
            </a:extLst>
          </p:cNvPr>
          <p:cNvCxnSpPr/>
          <p:nvPr/>
        </p:nvCxnSpPr>
        <p:spPr>
          <a:xfrm>
            <a:off x="5256245" y="3004454"/>
            <a:ext cx="10885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76EEF1B-04B7-B015-D798-1D4D3E7E20B9}"/>
              </a:ext>
            </a:extLst>
          </p:cNvPr>
          <p:cNvCxnSpPr/>
          <p:nvPr/>
        </p:nvCxnSpPr>
        <p:spPr>
          <a:xfrm>
            <a:off x="5293567" y="3946911"/>
            <a:ext cx="10885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05F4421-D592-86A9-0B4B-64B040A3E8EB}"/>
              </a:ext>
            </a:extLst>
          </p:cNvPr>
          <p:cNvCxnSpPr>
            <a:cxnSpLocks/>
          </p:cNvCxnSpPr>
          <p:nvPr/>
        </p:nvCxnSpPr>
        <p:spPr>
          <a:xfrm flipV="1">
            <a:off x="5293567" y="3080654"/>
            <a:ext cx="1051249" cy="866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DC3F7B4-7F94-3CD8-2BDC-1A37E4906D1A}"/>
              </a:ext>
            </a:extLst>
          </p:cNvPr>
          <p:cNvSpPr txBox="1"/>
          <p:nvPr/>
        </p:nvSpPr>
        <p:spPr>
          <a:xfrm>
            <a:off x="3019613" y="5639363"/>
            <a:ext cx="2978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+ </a:t>
            </a:r>
            <a:r>
              <a:rPr lang="en-GB" sz="2000" b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100 % </a:t>
            </a:r>
            <a:r>
              <a:rPr lang="en-GB" sz="20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intrinsic fill factor!</a:t>
            </a:r>
          </a:p>
        </p:txBody>
      </p:sp>
    </p:spTree>
    <p:extLst>
      <p:ext uri="{BB962C8B-B14F-4D97-AF65-F5344CB8AC3E}">
        <p14:creationId xmlns:p14="http://schemas.microsoft.com/office/powerpoint/2010/main" val="173089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Resistive Silicon Detectors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6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297BB7A3-DC49-5F3F-61BA-A15CE6BF9C8F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DC37FD-0609-FD13-0573-7919304DD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RSD can be AC or DC coupled to their readout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013AF6-4DBD-5567-B2FE-EA52A73B1D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3738" y="2425395"/>
            <a:ext cx="4101592" cy="1916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2A2EBE-A0BA-7B65-ED68-F45C4F75395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45557" y="2440776"/>
            <a:ext cx="3952893" cy="19764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20A679-8647-EF42-12F7-38749EC39B8D}"/>
              </a:ext>
            </a:extLst>
          </p:cNvPr>
          <p:cNvSpPr txBox="1"/>
          <p:nvPr/>
        </p:nvSpPr>
        <p:spPr>
          <a:xfrm>
            <a:off x="2382958" y="4365197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(AC-)RSD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A7643F-4A94-67D5-2008-831E739A1A55}"/>
              </a:ext>
            </a:extLst>
          </p:cNvPr>
          <p:cNvSpPr txBox="1"/>
          <p:nvPr/>
        </p:nvSpPr>
        <p:spPr>
          <a:xfrm>
            <a:off x="7810428" y="4365197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DC-RSD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B08ACC-D919-F447-7DA4-EED72B4F7C45}"/>
              </a:ext>
            </a:extLst>
          </p:cNvPr>
          <p:cNvSpPr txBox="1"/>
          <p:nvPr/>
        </p:nvSpPr>
        <p:spPr>
          <a:xfrm>
            <a:off x="1927697" y="4900499"/>
            <a:ext cx="3870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RSD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RSD 2</a:t>
            </a:r>
            <a:endParaRPr lang="en-GB" sz="2000" dirty="0">
              <a:solidFill>
                <a:srgbClr val="3F3F3F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F1401D-05E3-4DEC-93C9-054094BB5BC0}"/>
              </a:ext>
            </a:extLst>
          </p:cNvPr>
          <p:cNvSpPr txBox="1"/>
          <p:nvPr/>
        </p:nvSpPr>
        <p:spPr>
          <a:xfrm>
            <a:off x="7101849" y="4876965"/>
            <a:ext cx="4419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DC-RSD 1</a:t>
            </a:r>
            <a:endParaRPr lang="en-GB" sz="2000" dirty="0">
              <a:solidFill>
                <a:srgbClr val="3F3F3F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8BE0B12-3B3B-1FDE-5AB7-9DE30634DC99}"/>
              </a:ext>
            </a:extLst>
          </p:cNvPr>
          <p:cNvSpPr/>
          <p:nvPr/>
        </p:nvSpPr>
        <p:spPr>
          <a:xfrm rot="16200000">
            <a:off x="804265" y="5122583"/>
            <a:ext cx="1173740" cy="495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Productions by FBK</a:t>
            </a:r>
            <a:endParaRPr lang="en-GB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E59277E-68A0-2D54-1472-F8A8B60EDEBB}"/>
              </a:ext>
            </a:extLst>
          </p:cNvPr>
          <p:cNvSpPr/>
          <p:nvPr/>
        </p:nvSpPr>
        <p:spPr>
          <a:xfrm>
            <a:off x="1975304" y="5221650"/>
            <a:ext cx="1042216" cy="365825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E3D56A-C06C-AB53-305D-7FD7BB447F8A}"/>
              </a:ext>
            </a:extLst>
          </p:cNvPr>
          <p:cNvSpPr txBox="1"/>
          <p:nvPr/>
        </p:nvSpPr>
        <p:spPr>
          <a:xfrm>
            <a:off x="1927695" y="5726973"/>
            <a:ext cx="2536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Focus of his talk</a:t>
            </a:r>
            <a:endParaRPr lang="en-GB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2BEE9217-AD48-914A-CF72-30C990A7926D}"/>
              </a:ext>
            </a:extLst>
          </p:cNvPr>
          <p:cNvSpPr/>
          <p:nvPr/>
        </p:nvSpPr>
        <p:spPr>
          <a:xfrm>
            <a:off x="4975860" y="5055902"/>
            <a:ext cx="1607060" cy="307777"/>
          </a:xfrm>
          <a:prstGeom prst="rightArrow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8C0F57-3ACB-F35E-7227-FEA2B224D0B4}"/>
              </a:ext>
            </a:extLst>
          </p:cNvPr>
          <p:cNvSpPr txBox="1"/>
          <p:nvPr/>
        </p:nvSpPr>
        <p:spPr>
          <a:xfrm>
            <a:off x="5066567" y="4783425"/>
            <a:ext cx="174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Propedeutic for</a:t>
            </a:r>
          </a:p>
        </p:txBody>
      </p:sp>
    </p:spTree>
    <p:extLst>
      <p:ext uri="{BB962C8B-B14F-4D97-AF65-F5344CB8AC3E}">
        <p14:creationId xmlns:p14="http://schemas.microsoft.com/office/powerpoint/2010/main" val="1986944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(AC-)RSD Principles of Operation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7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Placeholder 15">
                <a:extLst>
                  <a:ext uri="{FF2B5EF4-FFF2-40B4-BE49-F238E27FC236}">
                    <a16:creationId xmlns:a16="http://schemas.microsoft.com/office/drawing/2014/main" id="{E0DC37FD-0609-FD13-0573-7919304DDE0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e-h pairs are produced by the impinging particle in the sensor volume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r>
                  <a:rPr lang="en-GB" sz="2000" dirty="0">
                    <a:solidFill>
                      <a:srgbClr val="3F3F3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 normal pixel detectors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000" dirty="0">
                            <a:solidFill>
                              <a:srgbClr val="3F3F3F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rPr>
                          <m:t>σ</m:t>
                        </m:r>
                      </m:e>
                      <m:sub>
                        <m:r>
                          <a:rPr lang="en-US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𝑥</m:t>
                        </m:r>
                      </m:sub>
                    </m:sSub>
                    <m:r>
                      <a:rPr lang="en-US" sz="200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=</m:t>
                    </m:r>
                    <m:r>
                      <a:rPr lang="en-US" sz="200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𝑘</m:t>
                    </m:r>
                    <m:f>
                      <m:fPr>
                        <m:ctrlPr>
                          <a:rPr lang="en-GB" sz="20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 </m:t>
                        </m:r>
                        <m:r>
                          <a:rPr lang="en-US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𝑝𝑖𝑡𝑐h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000" i="1">
                                <a:solidFill>
                                  <a:srgbClr val="3F3F3F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>
                                <a:solidFill>
                                  <a:srgbClr val="3F3F3F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2000" dirty="0">
                    <a:solidFill>
                      <a:srgbClr val="3F3F3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k</m:t>
                    </m:r>
                    <m:r>
                      <a:rPr lang="en-GB" sz="200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~</m:t>
                    </m:r>
                    <m:r>
                      <a:rPr lang="en-US" sz="200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0.5−1</m:t>
                    </m:r>
                  </m:oMath>
                </a14:m>
                <a:r>
                  <a:rPr lang="en-GB" sz="2000" dirty="0">
                    <a:solidFill>
                      <a:srgbClr val="3F3F3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r>
                  <a:rPr lang="en-GB" sz="2000" dirty="0">
                    <a:solidFill>
                      <a:srgbClr val="3F3F3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(AC-)RSD have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 Placeholder 15">
                <a:extLst>
                  <a:ext uri="{FF2B5EF4-FFF2-40B4-BE49-F238E27FC236}">
                    <a16:creationId xmlns:a16="http://schemas.microsoft.com/office/drawing/2014/main" id="{E0DC37FD-0609-FD13-0573-7919304DDE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36013AF6-4DBD-5567-B2FE-EA52A73B1D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3738" y="2425395"/>
            <a:ext cx="4101592" cy="19162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26189B-5512-C120-3444-9C14FA8E2951}"/>
              </a:ext>
            </a:extLst>
          </p:cNvPr>
          <p:cNvSpPr txBox="1"/>
          <p:nvPr/>
        </p:nvSpPr>
        <p:spPr>
          <a:xfrm>
            <a:off x="5545330" y="2544219"/>
            <a:ext cx="54274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Charge is induced in the n+ layer (1 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Nearby AC pads see a fast signal thanks to capacitive coupling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3F3F3F"/>
              </a:solidFill>
              <a:latin typeface="Calibri"/>
              <a:cs typeface="Calibri"/>
              <a:sym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Charges in the n+ flow to ground</a:t>
            </a: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id="{64297A90-7465-C0B2-D0E4-5CE7F059C7ED}"/>
              </a:ext>
            </a:extLst>
          </p:cNvPr>
          <p:cNvSpPr/>
          <p:nvPr/>
        </p:nvSpPr>
        <p:spPr>
          <a:xfrm rot="10800000" flipH="1">
            <a:off x="7757323" y="3516939"/>
            <a:ext cx="228600" cy="228600"/>
          </a:xfrm>
          <a:prstGeom prst="ben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1DF44B-E38D-3B6B-4F9C-D0250E40F0B7}"/>
              </a:ext>
            </a:extLst>
          </p:cNvPr>
          <p:cNvSpPr txBox="1"/>
          <p:nvPr/>
        </p:nvSpPr>
        <p:spPr>
          <a:xfrm>
            <a:off x="8027670" y="3450234"/>
            <a:ext cx="1872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Calibri"/>
                <a:cs typeface="Calibri"/>
                <a:sym typeface="Calibri"/>
              </a:rPr>
              <a:t>Signal sharing</a:t>
            </a:r>
            <a:endParaRPr lang="en-GB" sz="20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41FD476-D659-E6EF-C85B-258256C511CD}"/>
              </a:ext>
            </a:extLst>
          </p:cNvPr>
          <p:cNvGrpSpPr/>
          <p:nvPr/>
        </p:nvGrpSpPr>
        <p:grpSpPr>
          <a:xfrm>
            <a:off x="1045656" y="2986087"/>
            <a:ext cx="292606" cy="1143001"/>
            <a:chOff x="1045656" y="2986087"/>
            <a:chExt cx="292606" cy="1143001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AEBC90D-31A1-5D7F-A7EB-CE29BA45A842}"/>
                </a:ext>
              </a:extLst>
            </p:cNvPr>
            <p:cNvCxnSpPr>
              <a:cxnSpLocks/>
            </p:cNvCxnSpPr>
            <p:nvPr/>
          </p:nvCxnSpPr>
          <p:spPr>
            <a:xfrm>
              <a:off x="1338262" y="3121818"/>
              <a:ext cx="0" cy="10072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98428F1-C341-9C4C-AC66-ABF6A79BB3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8262" y="2986087"/>
              <a:ext cx="0" cy="10929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F3C92B-36E2-000F-CB32-F6B15ACEC0AC}"/>
                </a:ext>
              </a:extLst>
            </p:cNvPr>
            <p:cNvSpPr txBox="1"/>
            <p:nvPr/>
          </p:nvSpPr>
          <p:spPr>
            <a:xfrm rot="16200000">
              <a:off x="674828" y="3405491"/>
              <a:ext cx="9878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50 </a:t>
              </a:r>
              <a:r>
                <a:rPr lang="el-GR" sz="1000" dirty="0"/>
                <a:t>μ</a:t>
              </a:r>
              <a:r>
                <a:rPr lang="en-US" sz="1000" dirty="0"/>
                <a:t>m </a:t>
              </a:r>
              <a:endParaRPr lang="en-GB" sz="1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C118D47-C65C-9012-B490-2FE92ACAA5B7}"/>
                  </a:ext>
                </a:extLst>
              </p:cNvPr>
              <p:cNvSpPr txBox="1"/>
              <p:nvPr/>
            </p:nvSpPr>
            <p:spPr>
              <a:xfrm>
                <a:off x="3611180" y="5269539"/>
                <a:ext cx="441649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Clr>
                    <a:schemeClr val="accent1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000" dirty="0">
                            <a:solidFill>
                              <a:srgbClr val="3F3F3F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rPr>
                          <m:t>σ</m:t>
                        </m:r>
                      </m:e>
                      <m:sub>
                        <m:r>
                          <a:rPr lang="en-US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𝑥</m:t>
                        </m:r>
                      </m:sub>
                    </m:sSub>
                    <m:r>
                      <a:rPr lang="en-US" sz="2000" b="0" i="0" smtClean="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≪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3F3F3F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pitch</m:t>
                    </m:r>
                  </m:oMath>
                </a14:m>
                <a:endParaRPr lang="en-US" sz="2000" b="0" dirty="0">
                  <a:solidFill>
                    <a:srgbClr val="3F3F3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342900" indent="-342900">
                  <a:buClr>
                    <a:schemeClr val="accent1"/>
                  </a:buClr>
                  <a:buFont typeface="Wingdings" panose="05000000000000000000" pitchFamily="2" charset="2"/>
                  <a:buChar char="§"/>
                </a:pPr>
                <a:r>
                  <a:rPr lang="en-GB" sz="2000" dirty="0">
                    <a:solidFill>
                      <a:srgbClr val="3F3F3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Time resolution proper of thin LGADs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C118D47-C65C-9012-B490-2FE92ACAA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1180" y="5269539"/>
                <a:ext cx="4416490" cy="707886"/>
              </a:xfrm>
              <a:prstGeom prst="rect">
                <a:avLst/>
              </a:prstGeom>
              <a:blipFill>
                <a:blip r:embed="rId7"/>
                <a:stretch>
                  <a:fillRect l="-1241" t="-2564" r="-552" b="-136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9">
            <a:extLst>
              <a:ext uri="{FF2B5EF4-FFF2-40B4-BE49-F238E27FC236}">
                <a16:creationId xmlns:a16="http://schemas.microsoft.com/office/drawing/2014/main" id="{05799BAD-7CAB-6EF8-BA0C-C1FA2455FADA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CasellaDiTesto 8">
            <a:extLst>
              <a:ext uri="{FF2B5EF4-FFF2-40B4-BE49-F238E27FC236}">
                <a16:creationId xmlns:a16="http://schemas.microsoft.com/office/drawing/2014/main" id="{BC995C76-9D90-0742-BE93-1A16C81B1B3D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19309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Standard Silicon Detector vs RSD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DAA5DD-0645-0854-FDE8-F4932495BD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8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73382" y="3683291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FB0DE9-896A-48D6-BE9F-F6A18EA9F234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CasellaDiTesto 9">
            <a:extLst>
              <a:ext uri="{FF2B5EF4-FFF2-40B4-BE49-F238E27FC236}">
                <a16:creationId xmlns:a16="http://schemas.microsoft.com/office/drawing/2014/main" id="{DD3F1E5E-27C8-D7A6-0B2A-7C5E2D3E9413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2FE16F-91C4-8FF7-9932-F1AAD012A81B}"/>
              </a:ext>
            </a:extLst>
          </p:cNvPr>
          <p:cNvGrpSpPr/>
          <p:nvPr/>
        </p:nvGrpSpPr>
        <p:grpSpPr>
          <a:xfrm>
            <a:off x="813955" y="2173760"/>
            <a:ext cx="10341725" cy="3304267"/>
            <a:chOff x="934657" y="1847190"/>
            <a:chExt cx="10341725" cy="330426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7ED192-65E2-448A-9D5C-210AA10DC3D0}"/>
                </a:ext>
              </a:extLst>
            </p:cNvPr>
            <p:cNvSpPr txBox="1"/>
            <p:nvPr/>
          </p:nvSpPr>
          <p:spPr>
            <a:xfrm>
              <a:off x="1843447" y="4654526"/>
              <a:ext cx="3167855" cy="496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2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Standard Silicon Detector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1676F1C-0437-DD52-DBB3-3F38D2D38ACE}"/>
                </a:ext>
              </a:extLst>
            </p:cNvPr>
            <p:cNvSpPr txBox="1"/>
            <p:nvPr/>
          </p:nvSpPr>
          <p:spPr>
            <a:xfrm>
              <a:off x="6717781" y="4632589"/>
              <a:ext cx="3142207" cy="496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2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Resistive Silicon Detector</a:t>
              </a:r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695EFC18-FE48-F0CE-E140-4954D77AC2B4}"/>
                </a:ext>
              </a:extLst>
            </p:cNvPr>
            <p:cNvSpPr/>
            <p:nvPr/>
          </p:nvSpPr>
          <p:spPr>
            <a:xfrm>
              <a:off x="6549722" y="2626137"/>
              <a:ext cx="4537370" cy="1741991"/>
            </a:xfrm>
            <a:prstGeom prst="cube">
              <a:avLst>
                <a:gd name="adj" fmla="val 77577"/>
              </a:avLst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42A5FBE-304B-EA87-2449-590ECB437A9C}"/>
                </a:ext>
              </a:extLst>
            </p:cNvPr>
            <p:cNvSpPr/>
            <p:nvPr/>
          </p:nvSpPr>
          <p:spPr>
            <a:xfrm>
              <a:off x="6586109" y="2368261"/>
              <a:ext cx="4448423" cy="1464439"/>
            </a:xfrm>
            <a:prstGeom prst="cube">
              <a:avLst>
                <a:gd name="adj" fmla="val 88052"/>
              </a:avLst>
            </a:prstGeom>
            <a:solidFill>
              <a:schemeClr val="bg1"/>
            </a:solidFill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BE3B2F4-19C2-0F36-97A4-9C7241847E0C}"/>
                </a:ext>
              </a:extLst>
            </p:cNvPr>
            <p:cNvGrpSpPr/>
            <p:nvPr/>
          </p:nvGrpSpPr>
          <p:grpSpPr>
            <a:xfrm flipV="1">
              <a:off x="6586507" y="3662323"/>
              <a:ext cx="3146675" cy="174040"/>
              <a:chOff x="3017806" y="2631464"/>
              <a:chExt cx="4804941" cy="1319204"/>
            </a:xfrm>
          </p:grpSpPr>
          <p:sp>
            <p:nvSpPr>
              <p:cNvPr id="1220" name="Rectangle 1219">
                <a:extLst>
                  <a:ext uri="{FF2B5EF4-FFF2-40B4-BE49-F238E27FC236}">
                    <a16:creationId xmlns:a16="http://schemas.microsoft.com/office/drawing/2014/main" id="{7919BF27-9B2B-92E5-56C8-97782475A0B5}"/>
                  </a:ext>
                </a:extLst>
              </p:cNvPr>
              <p:cNvSpPr/>
              <p:nvPr/>
            </p:nvSpPr>
            <p:spPr>
              <a:xfrm>
                <a:off x="3017806" y="2631464"/>
                <a:ext cx="4804941" cy="1319204"/>
              </a:xfrm>
              <a:prstGeom prst="rect">
                <a:avLst/>
              </a:prstGeom>
              <a:noFill/>
              <a:ln>
                <a:solidFill>
                  <a:srgbClr val="800000"/>
                </a:solidFill>
              </a:ln>
              <a:effectLst>
                <a:innerShdw>
                  <a:srgbClr val="FFFFFF"/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b="1" dirty="0"/>
              </a:p>
            </p:txBody>
          </p:sp>
          <p:sp>
            <p:nvSpPr>
              <p:cNvPr id="1221" name="Rectangle 1220">
                <a:extLst>
                  <a:ext uri="{FF2B5EF4-FFF2-40B4-BE49-F238E27FC236}">
                    <a16:creationId xmlns:a16="http://schemas.microsoft.com/office/drawing/2014/main" id="{AF142F0C-F0CA-0E53-EDB8-21A1EAF503F6}"/>
                  </a:ext>
                </a:extLst>
              </p:cNvPr>
              <p:cNvSpPr/>
              <p:nvPr/>
            </p:nvSpPr>
            <p:spPr>
              <a:xfrm>
                <a:off x="3533927" y="2644903"/>
                <a:ext cx="568864" cy="55875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b="1" dirty="0"/>
              </a:p>
            </p:txBody>
          </p:sp>
          <p:sp>
            <p:nvSpPr>
              <p:cNvPr id="1222" name="Rectangle 1221">
                <a:extLst>
                  <a:ext uri="{FF2B5EF4-FFF2-40B4-BE49-F238E27FC236}">
                    <a16:creationId xmlns:a16="http://schemas.microsoft.com/office/drawing/2014/main" id="{B3BCA138-3F2F-EEC7-54B7-AC588D656E4B}"/>
                  </a:ext>
                </a:extLst>
              </p:cNvPr>
              <p:cNvSpPr/>
              <p:nvPr/>
            </p:nvSpPr>
            <p:spPr>
              <a:xfrm>
                <a:off x="6570071" y="2633052"/>
                <a:ext cx="568864" cy="55875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b="1" dirty="0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B9E462-370E-6CBC-F762-2D3547581485}"/>
                </a:ext>
              </a:extLst>
            </p:cNvPr>
            <p:cNvSpPr/>
            <p:nvPr/>
          </p:nvSpPr>
          <p:spPr>
            <a:xfrm>
              <a:off x="6547565" y="3962436"/>
              <a:ext cx="3161802" cy="420156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CEC12B-3108-292B-0C20-0C9C2C58D6E7}"/>
                </a:ext>
              </a:extLst>
            </p:cNvPr>
            <p:cNvSpPr/>
            <p:nvPr/>
          </p:nvSpPr>
          <p:spPr>
            <a:xfrm>
              <a:off x="6920460" y="3928545"/>
              <a:ext cx="362322" cy="235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F65CB7C-42D5-B37D-5AF3-6BB09EB2E4D6}"/>
                </a:ext>
              </a:extLst>
            </p:cNvPr>
            <p:cNvSpPr/>
            <p:nvPr/>
          </p:nvSpPr>
          <p:spPr>
            <a:xfrm>
              <a:off x="8854252" y="3923979"/>
              <a:ext cx="362322" cy="235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22" name="Freeform 345">
              <a:extLst>
                <a:ext uri="{FF2B5EF4-FFF2-40B4-BE49-F238E27FC236}">
                  <a16:creationId xmlns:a16="http://schemas.microsoft.com/office/drawing/2014/main" id="{EDF1BCC2-BA9E-31C9-398B-784273EE3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6047" y="3989899"/>
              <a:ext cx="187078" cy="471572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900" b="1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21CA124-F89A-F8E9-6709-F8E19144A8D2}"/>
                </a:ext>
              </a:extLst>
            </p:cNvPr>
            <p:cNvGrpSpPr/>
            <p:nvPr/>
          </p:nvGrpSpPr>
          <p:grpSpPr>
            <a:xfrm>
              <a:off x="6592510" y="3975638"/>
              <a:ext cx="2926006" cy="40341"/>
              <a:chOff x="1735494" y="2140433"/>
              <a:chExt cx="5372457" cy="190234"/>
            </a:xfrm>
          </p:grpSpPr>
          <p:sp>
            <p:nvSpPr>
              <p:cNvPr id="1214" name="Freeform 366">
                <a:extLst>
                  <a:ext uri="{FF2B5EF4-FFF2-40B4-BE49-F238E27FC236}">
                    <a16:creationId xmlns:a16="http://schemas.microsoft.com/office/drawing/2014/main" id="{ACB2AABC-2757-C950-B36B-A3053A64B1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215" name="Freeform 366">
                <a:extLst>
                  <a:ext uri="{FF2B5EF4-FFF2-40B4-BE49-F238E27FC236}">
                    <a16:creationId xmlns:a16="http://schemas.microsoft.com/office/drawing/2014/main" id="{0662D4B5-60B7-C938-5028-CCBF1609F1B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216" name="Freeform 366">
                <a:extLst>
                  <a:ext uri="{FF2B5EF4-FFF2-40B4-BE49-F238E27FC236}">
                    <a16:creationId xmlns:a16="http://schemas.microsoft.com/office/drawing/2014/main" id="{51845484-AB1B-AC89-B83D-67C3B4921E3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217" name="Freeform 366">
                <a:extLst>
                  <a:ext uri="{FF2B5EF4-FFF2-40B4-BE49-F238E27FC236}">
                    <a16:creationId xmlns:a16="http://schemas.microsoft.com/office/drawing/2014/main" id="{6C27E7E6-D718-D457-5D2C-8216B0DE11F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218" name="Freeform 366">
                <a:extLst>
                  <a:ext uri="{FF2B5EF4-FFF2-40B4-BE49-F238E27FC236}">
                    <a16:creationId xmlns:a16="http://schemas.microsoft.com/office/drawing/2014/main" id="{16B8E378-7812-1B03-803F-69162F4F9940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219" name="Freeform 366">
                <a:extLst>
                  <a:ext uri="{FF2B5EF4-FFF2-40B4-BE49-F238E27FC236}">
                    <a16:creationId xmlns:a16="http://schemas.microsoft.com/office/drawing/2014/main" id="{35B121DE-174A-34CE-9001-DA62862D719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9D24E13-8F50-F1E0-BC9B-9616AC8A40C5}"/>
                </a:ext>
              </a:extLst>
            </p:cNvPr>
            <p:cNvSpPr/>
            <p:nvPr/>
          </p:nvSpPr>
          <p:spPr>
            <a:xfrm>
              <a:off x="6547566" y="4331349"/>
              <a:ext cx="3176472" cy="45719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25" name="Chord 24">
              <a:extLst>
                <a:ext uri="{FF2B5EF4-FFF2-40B4-BE49-F238E27FC236}">
                  <a16:creationId xmlns:a16="http://schemas.microsoft.com/office/drawing/2014/main" id="{E3901F51-DC09-9629-F100-87B5B5DEE0AA}"/>
                </a:ext>
              </a:extLst>
            </p:cNvPr>
            <p:cNvSpPr/>
            <p:nvPr/>
          </p:nvSpPr>
          <p:spPr>
            <a:xfrm rot="5237057">
              <a:off x="7006193" y="3855081"/>
              <a:ext cx="170859" cy="141814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solidFill>
                  <a:schemeClr val="tx1"/>
                </a:solidFill>
              </a:endParaRPr>
            </a:p>
          </p:txBody>
        </p:sp>
        <p:sp>
          <p:nvSpPr>
            <p:cNvPr id="26" name="Chord 25">
              <a:extLst>
                <a:ext uri="{FF2B5EF4-FFF2-40B4-BE49-F238E27FC236}">
                  <a16:creationId xmlns:a16="http://schemas.microsoft.com/office/drawing/2014/main" id="{04553CFD-354A-69B8-FD4E-29BC7970D658}"/>
                </a:ext>
              </a:extLst>
            </p:cNvPr>
            <p:cNvSpPr/>
            <p:nvPr/>
          </p:nvSpPr>
          <p:spPr>
            <a:xfrm rot="5237057">
              <a:off x="8940948" y="3850158"/>
              <a:ext cx="170859" cy="141814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7020360-15A1-9F96-0630-2D2AB9908F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54830" y="4136911"/>
              <a:ext cx="525453" cy="1505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89AC45-7690-B268-F981-6064A247E354}"/>
                </a:ext>
              </a:extLst>
            </p:cNvPr>
            <p:cNvSpPr txBox="1"/>
            <p:nvPr/>
          </p:nvSpPr>
          <p:spPr>
            <a:xfrm>
              <a:off x="10150492" y="3847579"/>
              <a:ext cx="1109599" cy="2525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b="1" dirty="0"/>
                <a:t>Resistive implant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2F8522B-F192-AFF8-4E27-09BD72249464}"/>
                </a:ext>
              </a:extLst>
            </p:cNvPr>
            <p:cNvCxnSpPr>
              <a:cxnSpLocks/>
              <a:stCxn id="28" idx="1"/>
              <a:endCxn id="42" idx="3"/>
            </p:cNvCxnSpPr>
            <p:nvPr/>
          </p:nvCxnSpPr>
          <p:spPr>
            <a:xfrm flipH="1">
              <a:off x="9724036" y="3973832"/>
              <a:ext cx="426456" cy="272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863">
              <a:extLst>
                <a:ext uri="{FF2B5EF4-FFF2-40B4-BE49-F238E27FC236}">
                  <a16:creationId xmlns:a16="http://schemas.microsoft.com/office/drawing/2014/main" id="{08FF24D0-F986-DA76-F3B8-B262EDD47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0717" y="3521540"/>
              <a:ext cx="255140" cy="241792"/>
            </a:xfrm>
            <a:custGeom>
              <a:avLst/>
              <a:gdLst>
                <a:gd name="T0" fmla="*/ 0 w 576"/>
                <a:gd name="T1" fmla="*/ 231 h 461"/>
                <a:gd name="T2" fmla="*/ 115 w 576"/>
                <a:gd name="T3" fmla="*/ 461 h 461"/>
                <a:gd name="T4" fmla="*/ 576 w 576"/>
                <a:gd name="T5" fmla="*/ 231 h 461"/>
                <a:gd name="T6" fmla="*/ 115 w 576"/>
                <a:gd name="T7" fmla="*/ 0 h 461"/>
                <a:gd name="T8" fmla="*/ 0 w 576"/>
                <a:gd name="T9" fmla="*/ 23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461">
                  <a:moveTo>
                    <a:pt x="0" y="231"/>
                  </a:moveTo>
                  <a:lnTo>
                    <a:pt x="115" y="461"/>
                  </a:lnTo>
                  <a:lnTo>
                    <a:pt x="576" y="231"/>
                  </a:lnTo>
                  <a:lnTo>
                    <a:pt x="115" y="0"/>
                  </a:lnTo>
                  <a:lnTo>
                    <a:pt x="0" y="231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900" b="1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C53DFE4-AFD3-37BB-9471-48ECEB605374}"/>
                </a:ext>
              </a:extLst>
            </p:cNvPr>
            <p:cNvSpPr txBox="1"/>
            <p:nvPr/>
          </p:nvSpPr>
          <p:spPr>
            <a:xfrm>
              <a:off x="10601897" y="3219977"/>
              <a:ext cx="674485" cy="489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 dirty="0"/>
                <a:t>~ 50 </a:t>
              </a:r>
              <a:r>
                <a:rPr lang="en-US" sz="1050" b="1" dirty="0">
                  <a:latin typeface="Symbol" pitchFamily="2" charset="2"/>
                </a:rPr>
                <a:t>m</a:t>
              </a:r>
              <a:r>
                <a:rPr lang="en-US" sz="1050" b="1" dirty="0"/>
                <a:t>m 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C4CB6A5-7024-0995-BE3E-AC942B3B10CB}"/>
                </a:ext>
              </a:extLst>
            </p:cNvPr>
            <p:cNvCxnSpPr>
              <a:cxnSpLocks/>
            </p:cNvCxnSpPr>
            <p:nvPr/>
          </p:nvCxnSpPr>
          <p:spPr>
            <a:xfrm>
              <a:off x="10600252" y="3091556"/>
              <a:ext cx="0" cy="44236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EAC91B1-D84F-B8B0-2B57-F677B3373F25}"/>
                </a:ext>
              </a:extLst>
            </p:cNvPr>
            <p:cNvCxnSpPr>
              <a:cxnSpLocks/>
            </p:cNvCxnSpPr>
            <p:nvPr/>
          </p:nvCxnSpPr>
          <p:spPr>
            <a:xfrm>
              <a:off x="7782187" y="3640429"/>
              <a:ext cx="221223" cy="992965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BEA2612-B814-2108-5CD4-D54F1D3C4025}"/>
                </a:ext>
              </a:extLst>
            </p:cNvPr>
            <p:cNvSpPr txBox="1"/>
            <p:nvPr/>
          </p:nvSpPr>
          <p:spPr>
            <a:xfrm>
              <a:off x="7605882" y="3884975"/>
              <a:ext cx="42651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 --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+++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74B49C0-5CBD-65C0-763F-A006E2731D8D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V="1">
              <a:off x="8165587" y="2355961"/>
              <a:ext cx="1057637" cy="130176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3E279E-557E-3C71-5FC4-C56EB9C73A99}"/>
                </a:ext>
              </a:extLst>
            </p:cNvPr>
            <p:cNvCxnSpPr>
              <a:cxnSpLocks/>
            </p:cNvCxnSpPr>
            <p:nvPr/>
          </p:nvCxnSpPr>
          <p:spPr>
            <a:xfrm>
              <a:off x="7148655" y="3133917"/>
              <a:ext cx="3073054" cy="1426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29557C6-097C-5C7A-946D-88E22A71BD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1709" y="3166736"/>
              <a:ext cx="0" cy="144585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84B3B4E2-E766-841A-C92F-E4EA07192240}"/>
                </a:ext>
              </a:extLst>
            </p:cNvPr>
            <p:cNvSpPr/>
            <p:nvPr/>
          </p:nvSpPr>
          <p:spPr>
            <a:xfrm flipV="1">
              <a:off x="8910288" y="3442281"/>
              <a:ext cx="223650" cy="128882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2E2167C-E6DF-C4BA-2FC3-8779903A61A8}"/>
                </a:ext>
              </a:extLst>
            </p:cNvPr>
            <p:cNvSpPr/>
            <p:nvPr/>
          </p:nvSpPr>
          <p:spPr>
            <a:xfrm>
              <a:off x="6563644" y="4068211"/>
              <a:ext cx="3169537" cy="4571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E85CF70D-F83B-E92E-F3AB-4DCAFE918811}"/>
                </a:ext>
              </a:extLst>
            </p:cNvPr>
            <p:cNvSpPr/>
            <p:nvPr/>
          </p:nvSpPr>
          <p:spPr>
            <a:xfrm flipV="1">
              <a:off x="7013738" y="3292845"/>
              <a:ext cx="449029" cy="26217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D533710-AFD6-80CD-A1AE-E14DD9B46EC2}"/>
                </a:ext>
              </a:extLst>
            </p:cNvPr>
            <p:cNvGrpSpPr/>
            <p:nvPr/>
          </p:nvGrpSpPr>
          <p:grpSpPr>
            <a:xfrm>
              <a:off x="6654502" y="3976582"/>
              <a:ext cx="2947371" cy="43478"/>
              <a:chOff x="4242745" y="3383672"/>
              <a:chExt cx="4627513" cy="75672"/>
            </a:xfrm>
          </p:grpSpPr>
          <p:grpSp>
            <p:nvGrpSpPr>
              <p:cNvPr id="1176" name="Group 1175">
                <a:extLst>
                  <a:ext uri="{FF2B5EF4-FFF2-40B4-BE49-F238E27FC236}">
                    <a16:creationId xmlns:a16="http://schemas.microsoft.com/office/drawing/2014/main" id="{324856AA-71F1-6D1A-DFC4-4111D1219EE8}"/>
                  </a:ext>
                </a:extLst>
              </p:cNvPr>
              <p:cNvGrpSpPr/>
              <p:nvPr/>
            </p:nvGrpSpPr>
            <p:grpSpPr>
              <a:xfrm>
                <a:off x="6574448" y="3391604"/>
                <a:ext cx="2295810" cy="67740"/>
                <a:chOff x="1735494" y="2138844"/>
                <a:chExt cx="5372458" cy="191824"/>
              </a:xfrm>
            </p:grpSpPr>
            <p:grpSp>
              <p:nvGrpSpPr>
                <p:cNvPr id="1196" name="Group 367">
                  <a:extLst>
                    <a:ext uri="{FF2B5EF4-FFF2-40B4-BE49-F238E27FC236}">
                      <a16:creationId xmlns:a16="http://schemas.microsoft.com/office/drawing/2014/main" id="{26FA7A72-D233-9153-844A-C78FDF080D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2100619" y="1773719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212" name="Freeform 244">
                    <a:extLst>
                      <a:ext uri="{FF2B5EF4-FFF2-40B4-BE49-F238E27FC236}">
                        <a16:creationId xmlns:a16="http://schemas.microsoft.com/office/drawing/2014/main" id="{6BC43CBD-BD49-D78F-C21A-F956F29F2F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213" name="Freeform 366">
                    <a:extLst>
                      <a:ext uri="{FF2B5EF4-FFF2-40B4-BE49-F238E27FC236}">
                        <a16:creationId xmlns:a16="http://schemas.microsoft.com/office/drawing/2014/main" id="{0C010B8C-0A15-5805-18A2-0FC1307B74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97" name="Group 367">
                  <a:extLst>
                    <a:ext uri="{FF2B5EF4-FFF2-40B4-BE49-F238E27FC236}">
                      <a16:creationId xmlns:a16="http://schemas.microsoft.com/office/drawing/2014/main" id="{1CCDB3C0-E5CC-09A7-F0F1-63BB927435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007197" y="1775306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210" name="Freeform 244">
                    <a:extLst>
                      <a:ext uri="{FF2B5EF4-FFF2-40B4-BE49-F238E27FC236}">
                        <a16:creationId xmlns:a16="http://schemas.microsoft.com/office/drawing/2014/main" id="{FC6F9E46-0743-33CE-F3F9-CF8A42C3F5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211" name="Freeform 366">
                    <a:extLst>
                      <a:ext uri="{FF2B5EF4-FFF2-40B4-BE49-F238E27FC236}">
                        <a16:creationId xmlns:a16="http://schemas.microsoft.com/office/drawing/2014/main" id="{D1D9D6EF-C940-683C-C5F9-7F3EFF2CA6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98" name="Group 367">
                  <a:extLst>
                    <a:ext uri="{FF2B5EF4-FFF2-40B4-BE49-F238E27FC236}">
                      <a16:creationId xmlns:a16="http://schemas.microsoft.com/office/drawing/2014/main" id="{3D19B4DB-11E9-8783-0C8F-282F6161D6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913775" y="1776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208" name="Freeform 244">
                    <a:extLst>
                      <a:ext uri="{FF2B5EF4-FFF2-40B4-BE49-F238E27FC236}">
                        <a16:creationId xmlns:a16="http://schemas.microsoft.com/office/drawing/2014/main" id="{70C92102-7C3E-CDD4-6286-0D484BFAEA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209" name="Freeform 366">
                    <a:extLst>
                      <a:ext uri="{FF2B5EF4-FFF2-40B4-BE49-F238E27FC236}">
                        <a16:creationId xmlns:a16="http://schemas.microsoft.com/office/drawing/2014/main" id="{974F7F4B-E20D-AFB4-9675-5CC14B7CE2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99" name="Group 367">
                  <a:extLst>
                    <a:ext uri="{FF2B5EF4-FFF2-40B4-BE49-F238E27FC236}">
                      <a16:creationId xmlns:a16="http://schemas.microsoft.com/office/drawing/2014/main" id="{D1E67129-0026-E154-CF76-38E0358FEF6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4795409" y="1778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206" name="Freeform 244">
                    <a:extLst>
                      <a:ext uri="{FF2B5EF4-FFF2-40B4-BE49-F238E27FC236}">
                        <a16:creationId xmlns:a16="http://schemas.microsoft.com/office/drawing/2014/main" id="{EA0195C3-1D50-AFB9-C8D1-E3F0081A0C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207" name="Freeform 366">
                    <a:extLst>
                      <a:ext uri="{FF2B5EF4-FFF2-40B4-BE49-F238E27FC236}">
                        <a16:creationId xmlns:a16="http://schemas.microsoft.com/office/drawing/2014/main" id="{8EFF47C3-B324-099B-0903-27959720C5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200" name="Group 367">
                  <a:extLst>
                    <a:ext uri="{FF2B5EF4-FFF2-40B4-BE49-F238E27FC236}">
                      <a16:creationId xmlns:a16="http://schemas.microsoft.com/office/drawing/2014/main" id="{88B72F19-FC7D-FBEB-6986-66DBC453EF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5677043" y="1779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204" name="Freeform 244">
                    <a:extLst>
                      <a:ext uri="{FF2B5EF4-FFF2-40B4-BE49-F238E27FC236}">
                        <a16:creationId xmlns:a16="http://schemas.microsoft.com/office/drawing/2014/main" id="{C58AE5CA-829A-F8BD-75E6-E2EDBA2AB7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205" name="Freeform 366">
                    <a:extLst>
                      <a:ext uri="{FF2B5EF4-FFF2-40B4-BE49-F238E27FC236}">
                        <a16:creationId xmlns:a16="http://schemas.microsoft.com/office/drawing/2014/main" id="{E9226CA5-7568-2981-09B3-6B72221F00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201" name="Group 367">
                  <a:extLst>
                    <a:ext uri="{FF2B5EF4-FFF2-40B4-BE49-F238E27FC236}">
                      <a16:creationId xmlns:a16="http://schemas.microsoft.com/office/drawing/2014/main" id="{295B2135-57BF-6966-FC04-B86351F69C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6558677" y="1781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202" name="Freeform 244">
                    <a:extLst>
                      <a:ext uri="{FF2B5EF4-FFF2-40B4-BE49-F238E27FC236}">
                        <a16:creationId xmlns:a16="http://schemas.microsoft.com/office/drawing/2014/main" id="{359438DD-F13E-DD4E-0A8A-A6BF67050B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203" name="Freeform 366">
                    <a:extLst>
                      <a:ext uri="{FF2B5EF4-FFF2-40B4-BE49-F238E27FC236}">
                        <a16:creationId xmlns:a16="http://schemas.microsoft.com/office/drawing/2014/main" id="{13517863-2F7D-E7EB-E0E6-FFB3916304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</p:grpSp>
          <p:grpSp>
            <p:nvGrpSpPr>
              <p:cNvPr id="1177" name="Group 1176">
                <a:extLst>
                  <a:ext uri="{FF2B5EF4-FFF2-40B4-BE49-F238E27FC236}">
                    <a16:creationId xmlns:a16="http://schemas.microsoft.com/office/drawing/2014/main" id="{CA3484E6-4F23-7700-8877-214EA5FF1369}"/>
                  </a:ext>
                </a:extLst>
              </p:cNvPr>
              <p:cNvGrpSpPr/>
              <p:nvPr/>
            </p:nvGrpSpPr>
            <p:grpSpPr>
              <a:xfrm>
                <a:off x="4242745" y="3383672"/>
                <a:ext cx="2295810" cy="67740"/>
                <a:chOff x="1735494" y="2138844"/>
                <a:chExt cx="5372458" cy="191824"/>
              </a:xfrm>
            </p:grpSpPr>
            <p:grpSp>
              <p:nvGrpSpPr>
                <p:cNvPr id="1178" name="Group 367">
                  <a:extLst>
                    <a:ext uri="{FF2B5EF4-FFF2-40B4-BE49-F238E27FC236}">
                      <a16:creationId xmlns:a16="http://schemas.microsoft.com/office/drawing/2014/main" id="{A6E32DCB-C1D4-7DA5-361B-DBA0C44881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2100619" y="1773719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194" name="Freeform 244">
                    <a:extLst>
                      <a:ext uri="{FF2B5EF4-FFF2-40B4-BE49-F238E27FC236}">
                        <a16:creationId xmlns:a16="http://schemas.microsoft.com/office/drawing/2014/main" id="{E3147BD3-C965-F645-E4F7-5B0B9F3CD0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195" name="Freeform 366">
                    <a:extLst>
                      <a:ext uri="{FF2B5EF4-FFF2-40B4-BE49-F238E27FC236}">
                        <a16:creationId xmlns:a16="http://schemas.microsoft.com/office/drawing/2014/main" id="{7A576C80-1883-42CB-98F7-D1EBA155B3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79" name="Group 367">
                  <a:extLst>
                    <a:ext uri="{FF2B5EF4-FFF2-40B4-BE49-F238E27FC236}">
                      <a16:creationId xmlns:a16="http://schemas.microsoft.com/office/drawing/2014/main" id="{72273232-BF52-9E8A-AFB0-E4EA517710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007197" y="1775306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192" name="Freeform 244">
                    <a:extLst>
                      <a:ext uri="{FF2B5EF4-FFF2-40B4-BE49-F238E27FC236}">
                        <a16:creationId xmlns:a16="http://schemas.microsoft.com/office/drawing/2014/main" id="{378F80D7-44CF-25C9-7F94-EBA938A9B9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193" name="Freeform 366">
                    <a:extLst>
                      <a:ext uri="{FF2B5EF4-FFF2-40B4-BE49-F238E27FC236}">
                        <a16:creationId xmlns:a16="http://schemas.microsoft.com/office/drawing/2014/main" id="{C13932D4-FACE-0DEF-9D5A-28A40A7D52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80" name="Group 367">
                  <a:extLst>
                    <a:ext uri="{FF2B5EF4-FFF2-40B4-BE49-F238E27FC236}">
                      <a16:creationId xmlns:a16="http://schemas.microsoft.com/office/drawing/2014/main" id="{1FDEAC99-A7E4-B484-8F2E-DD62BD7747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913775" y="1776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190" name="Freeform 244">
                    <a:extLst>
                      <a:ext uri="{FF2B5EF4-FFF2-40B4-BE49-F238E27FC236}">
                        <a16:creationId xmlns:a16="http://schemas.microsoft.com/office/drawing/2014/main" id="{E394A59E-5D4E-7DE1-828F-66C98F66FF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191" name="Freeform 366">
                    <a:extLst>
                      <a:ext uri="{FF2B5EF4-FFF2-40B4-BE49-F238E27FC236}">
                        <a16:creationId xmlns:a16="http://schemas.microsoft.com/office/drawing/2014/main" id="{DE0ED0E4-5D64-7145-3F68-90EAEABFA2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81" name="Group 367">
                  <a:extLst>
                    <a:ext uri="{FF2B5EF4-FFF2-40B4-BE49-F238E27FC236}">
                      <a16:creationId xmlns:a16="http://schemas.microsoft.com/office/drawing/2014/main" id="{B015FCBA-8160-5F04-C969-B34AC2F147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4795409" y="1778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188" name="Freeform 244">
                    <a:extLst>
                      <a:ext uri="{FF2B5EF4-FFF2-40B4-BE49-F238E27FC236}">
                        <a16:creationId xmlns:a16="http://schemas.microsoft.com/office/drawing/2014/main" id="{500F6487-395D-46EC-F654-B33766ABD1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189" name="Freeform 366">
                    <a:extLst>
                      <a:ext uri="{FF2B5EF4-FFF2-40B4-BE49-F238E27FC236}">
                        <a16:creationId xmlns:a16="http://schemas.microsoft.com/office/drawing/2014/main" id="{D9DE5AD8-1329-AE8D-DD2A-98E349DFB4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82" name="Group 367">
                  <a:extLst>
                    <a:ext uri="{FF2B5EF4-FFF2-40B4-BE49-F238E27FC236}">
                      <a16:creationId xmlns:a16="http://schemas.microsoft.com/office/drawing/2014/main" id="{851AC333-8BCD-E698-9043-F3CFC1E7D4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5677043" y="1779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186" name="Freeform 244">
                    <a:extLst>
                      <a:ext uri="{FF2B5EF4-FFF2-40B4-BE49-F238E27FC236}">
                        <a16:creationId xmlns:a16="http://schemas.microsoft.com/office/drawing/2014/main" id="{20A9B0B4-CFF7-92C0-D5D0-5C8A190D85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187" name="Freeform 366">
                    <a:extLst>
                      <a:ext uri="{FF2B5EF4-FFF2-40B4-BE49-F238E27FC236}">
                        <a16:creationId xmlns:a16="http://schemas.microsoft.com/office/drawing/2014/main" id="{F872E5F0-EBEC-D9E9-DA39-D0587C76B9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  <p:grpSp>
              <p:nvGrpSpPr>
                <p:cNvPr id="1183" name="Group 367">
                  <a:extLst>
                    <a:ext uri="{FF2B5EF4-FFF2-40B4-BE49-F238E27FC236}">
                      <a16:creationId xmlns:a16="http://schemas.microsoft.com/office/drawing/2014/main" id="{E80708DD-AB50-6583-AD19-4240DD9929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6558677" y="1781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184" name="Freeform 244">
                    <a:extLst>
                      <a:ext uri="{FF2B5EF4-FFF2-40B4-BE49-F238E27FC236}">
                        <a16:creationId xmlns:a16="http://schemas.microsoft.com/office/drawing/2014/main" id="{F86BA647-E616-5233-3827-0C0F043AB8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  <p:sp>
                <p:nvSpPr>
                  <p:cNvPr id="1185" name="Freeform 366">
                    <a:extLst>
                      <a:ext uri="{FF2B5EF4-FFF2-40B4-BE49-F238E27FC236}">
                        <a16:creationId xmlns:a16="http://schemas.microsoft.com/office/drawing/2014/main" id="{35D1FA4E-83A0-42AB-5167-1A9611734B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/>
                  </a:p>
                </p:txBody>
              </p:sp>
            </p:grpSp>
          </p:grp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7F71D9D-CFE9-A65D-CA64-F5ED71CDCD85}"/>
                </a:ext>
              </a:extLst>
            </p:cNvPr>
            <p:cNvSpPr/>
            <p:nvPr/>
          </p:nvSpPr>
          <p:spPr>
            <a:xfrm>
              <a:off x="6563075" y="3968600"/>
              <a:ext cx="3160961" cy="65043"/>
            </a:xfrm>
            <a:prstGeom prst="rect">
              <a:avLst/>
            </a:prstGeom>
            <a:solidFill>
              <a:srgbClr val="3366FF">
                <a:alpha val="3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43" name="Right Arrow 37">
              <a:extLst>
                <a:ext uri="{FF2B5EF4-FFF2-40B4-BE49-F238E27FC236}">
                  <a16:creationId xmlns:a16="http://schemas.microsoft.com/office/drawing/2014/main" id="{9B61F6D1-138A-F424-C4BB-E41E49CF3FDE}"/>
                </a:ext>
              </a:extLst>
            </p:cNvPr>
            <p:cNvSpPr/>
            <p:nvPr/>
          </p:nvSpPr>
          <p:spPr>
            <a:xfrm>
              <a:off x="7894374" y="3876395"/>
              <a:ext cx="849859" cy="55802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Right Arrow 38">
              <a:extLst>
                <a:ext uri="{FF2B5EF4-FFF2-40B4-BE49-F238E27FC236}">
                  <a16:creationId xmlns:a16="http://schemas.microsoft.com/office/drawing/2014/main" id="{DFB2FACE-6A2F-0F69-E543-C94B34C2B6CE}"/>
                </a:ext>
              </a:extLst>
            </p:cNvPr>
            <p:cNvSpPr/>
            <p:nvPr/>
          </p:nvSpPr>
          <p:spPr>
            <a:xfrm rot="10800000">
              <a:off x="7515069" y="3870841"/>
              <a:ext cx="221223" cy="64849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100" b="1">
                <a:solidFill>
                  <a:schemeClr val="tx1"/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FD13245-6B1F-B5F3-05B5-C87065E5CF65}"/>
                </a:ext>
              </a:extLst>
            </p:cNvPr>
            <p:cNvGrpSpPr/>
            <p:nvPr/>
          </p:nvGrpSpPr>
          <p:grpSpPr>
            <a:xfrm>
              <a:off x="7447569" y="3230626"/>
              <a:ext cx="338415" cy="241792"/>
              <a:chOff x="5979067" y="3529033"/>
              <a:chExt cx="531328" cy="420830"/>
            </a:xfrm>
          </p:grpSpPr>
          <p:sp>
            <p:nvSpPr>
              <p:cNvPr id="1174" name="Line 55">
                <a:extLst>
                  <a:ext uri="{FF2B5EF4-FFF2-40B4-BE49-F238E27FC236}">
                    <a16:creationId xmlns:a16="http://schemas.microsoft.com/office/drawing/2014/main" id="{B3D2E8B9-755E-C780-0872-348F3E6501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175" name="AutoShape 56">
                <a:extLst>
                  <a:ext uri="{FF2B5EF4-FFF2-40B4-BE49-F238E27FC236}">
                    <a16:creationId xmlns:a16="http://schemas.microsoft.com/office/drawing/2014/main" id="{BC3F9ABE-EA32-EF07-BB8C-6FEF60233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0E18DCB-03D8-2D96-09DF-F2742AB01622}"/>
                </a:ext>
              </a:extLst>
            </p:cNvPr>
            <p:cNvGrpSpPr/>
            <p:nvPr/>
          </p:nvGrpSpPr>
          <p:grpSpPr>
            <a:xfrm>
              <a:off x="7889497" y="2473206"/>
              <a:ext cx="338415" cy="241792"/>
              <a:chOff x="5979067" y="3529033"/>
              <a:chExt cx="531328" cy="420830"/>
            </a:xfrm>
          </p:grpSpPr>
          <p:sp>
            <p:nvSpPr>
              <p:cNvPr id="1172" name="Line 55">
                <a:extLst>
                  <a:ext uri="{FF2B5EF4-FFF2-40B4-BE49-F238E27FC236}">
                    <a16:creationId xmlns:a16="http://schemas.microsoft.com/office/drawing/2014/main" id="{102204EE-0589-3E78-946E-8BD275DA1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173" name="AutoShape 56">
                <a:extLst>
                  <a:ext uri="{FF2B5EF4-FFF2-40B4-BE49-F238E27FC236}">
                    <a16:creationId xmlns:a16="http://schemas.microsoft.com/office/drawing/2014/main" id="{1410E826-B5AE-5982-A3B1-0B8DD91E6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9B27E0D-B750-7301-6E74-A0D9925874D0}"/>
                </a:ext>
              </a:extLst>
            </p:cNvPr>
            <p:cNvGrpSpPr/>
            <p:nvPr/>
          </p:nvGrpSpPr>
          <p:grpSpPr>
            <a:xfrm>
              <a:off x="9385623" y="2475735"/>
              <a:ext cx="338415" cy="241792"/>
              <a:chOff x="5979067" y="3529033"/>
              <a:chExt cx="531328" cy="420830"/>
            </a:xfrm>
          </p:grpSpPr>
          <p:sp>
            <p:nvSpPr>
              <p:cNvPr id="1170" name="Line 55">
                <a:extLst>
                  <a:ext uri="{FF2B5EF4-FFF2-40B4-BE49-F238E27FC236}">
                    <a16:creationId xmlns:a16="http://schemas.microsoft.com/office/drawing/2014/main" id="{32D001D2-B627-0BD6-4AB0-6006326E7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171" name="AutoShape 56">
                <a:extLst>
                  <a:ext uri="{FF2B5EF4-FFF2-40B4-BE49-F238E27FC236}">
                    <a16:creationId xmlns:a16="http://schemas.microsoft.com/office/drawing/2014/main" id="{03C17577-B2FD-B877-440D-F6D242B52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54FF34C-DA84-EBC1-B4D8-295034BBEB2C}"/>
                </a:ext>
              </a:extLst>
            </p:cNvPr>
            <p:cNvSpPr txBox="1"/>
            <p:nvPr/>
          </p:nvSpPr>
          <p:spPr>
            <a:xfrm>
              <a:off x="7931052" y="2882966"/>
              <a:ext cx="1057870" cy="4324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900" b="1" dirty="0"/>
                <a:t>Pixel size </a:t>
              </a:r>
            </a:p>
            <a:p>
              <a:pPr algn="ctr">
                <a:lnSpc>
                  <a:spcPct val="130000"/>
                </a:lnSpc>
              </a:pPr>
              <a:r>
                <a:rPr lang="en-US" sz="900" b="1" dirty="0"/>
                <a:t>~ 250 x 250 </a:t>
              </a:r>
              <a:r>
                <a:rPr lang="en-US" sz="900" b="1" dirty="0">
                  <a:latin typeface="Symbol" pitchFamily="2" charset="2"/>
                </a:rPr>
                <a:t>m</a:t>
              </a:r>
              <a:r>
                <a:rPr lang="en-US" sz="900" b="1" dirty="0"/>
                <a:t>m</a:t>
              </a:r>
              <a:r>
                <a:rPr lang="en-US" sz="900" b="1" baseline="30000" dirty="0"/>
                <a:t>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3896C64-A13A-BB5C-125B-6B4A2367B1D9}"/>
                </a:ext>
              </a:extLst>
            </p:cNvPr>
            <p:cNvSpPr txBox="1"/>
            <p:nvPr/>
          </p:nvSpPr>
          <p:spPr>
            <a:xfrm>
              <a:off x="934657" y="3996304"/>
              <a:ext cx="742511" cy="2346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800" b="1" dirty="0"/>
                <a:t>Silicon bulk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94520DE-2BE4-F003-294D-6EB6FB07416E}"/>
                </a:ext>
              </a:extLst>
            </p:cNvPr>
            <p:cNvSpPr txBox="1"/>
            <p:nvPr/>
          </p:nvSpPr>
          <p:spPr>
            <a:xfrm>
              <a:off x="938094" y="3304649"/>
              <a:ext cx="630301" cy="2346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800" b="1" dirty="0"/>
                <a:t>Contacts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EC3A563-59B2-8690-29EF-3C9CF84F19E2}"/>
                </a:ext>
              </a:extLst>
            </p:cNvPr>
            <p:cNvSpPr txBox="1"/>
            <p:nvPr/>
          </p:nvSpPr>
          <p:spPr>
            <a:xfrm>
              <a:off x="952866" y="2807752"/>
              <a:ext cx="716863" cy="2346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800" b="1" dirty="0"/>
                <a:t>Electronics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FE7614E-EEBF-2ED4-7E87-B610472B184D}"/>
                </a:ext>
              </a:extLst>
            </p:cNvPr>
            <p:cNvSpPr txBox="1"/>
            <p:nvPr/>
          </p:nvSpPr>
          <p:spPr>
            <a:xfrm>
              <a:off x="5667097" y="3069969"/>
              <a:ext cx="658565" cy="4703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b="1" dirty="0"/>
                <a:t>~ 150 </a:t>
              </a:r>
              <a:r>
                <a:rPr lang="en-US" sz="1000" b="1" dirty="0">
                  <a:latin typeface="Symbol" pitchFamily="2" charset="2"/>
                </a:rPr>
                <a:t>m</a:t>
              </a:r>
              <a:r>
                <a:rPr lang="en-US" sz="1000" b="1" dirty="0"/>
                <a:t>m 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A1EDA02-3996-79FB-FE5A-54991463D922}"/>
                </a:ext>
              </a:extLst>
            </p:cNvPr>
            <p:cNvGrpSpPr/>
            <p:nvPr/>
          </p:nvGrpSpPr>
          <p:grpSpPr>
            <a:xfrm>
              <a:off x="9044212" y="3246748"/>
              <a:ext cx="338415" cy="241792"/>
              <a:chOff x="5979067" y="3529033"/>
              <a:chExt cx="531328" cy="420830"/>
            </a:xfrm>
          </p:grpSpPr>
          <p:sp>
            <p:nvSpPr>
              <p:cNvPr id="1168" name="Line 55">
                <a:extLst>
                  <a:ext uri="{FF2B5EF4-FFF2-40B4-BE49-F238E27FC236}">
                    <a16:creationId xmlns:a16="http://schemas.microsoft.com/office/drawing/2014/main" id="{418B0628-9ECE-CE33-2F78-DE2222491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/>
              </a:p>
            </p:txBody>
          </p:sp>
          <p:sp>
            <p:nvSpPr>
              <p:cNvPr id="1169" name="AutoShape 56">
                <a:extLst>
                  <a:ext uri="{FF2B5EF4-FFF2-40B4-BE49-F238E27FC236}">
                    <a16:creationId xmlns:a16="http://schemas.microsoft.com/office/drawing/2014/main" id="{D95794BB-B0D6-5F1E-33FB-1A9E6C648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727307C-44B6-550B-E3B5-C78D2DA6452F}"/>
                </a:ext>
              </a:extLst>
            </p:cNvPr>
            <p:cNvGrpSpPr/>
            <p:nvPr/>
          </p:nvGrpSpPr>
          <p:grpSpPr>
            <a:xfrm>
              <a:off x="1724212" y="1847190"/>
              <a:ext cx="4687484" cy="2529878"/>
              <a:chOff x="2254897" y="2812082"/>
              <a:chExt cx="4687484" cy="2529878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6EC639B2-FCEA-4F51-E04C-51B9E41A384A}"/>
                  </a:ext>
                </a:extLst>
              </p:cNvPr>
              <p:cNvGrpSpPr/>
              <p:nvPr/>
            </p:nvGrpSpPr>
            <p:grpSpPr>
              <a:xfrm>
                <a:off x="2880298" y="2812082"/>
                <a:ext cx="2350168" cy="1378862"/>
                <a:chOff x="3664492" y="746516"/>
                <a:chExt cx="6665806" cy="3973522"/>
              </a:xfrm>
            </p:grpSpPr>
            <p:grpSp>
              <p:nvGrpSpPr>
                <p:cNvPr id="906" name="Group 905">
                  <a:extLst>
                    <a:ext uri="{FF2B5EF4-FFF2-40B4-BE49-F238E27FC236}">
                      <a16:creationId xmlns:a16="http://schemas.microsoft.com/office/drawing/2014/main" id="{3249608F-0F15-EDD3-9D5E-A73C880F7506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1164" name="Rectangle 1163">
                    <a:extLst>
                      <a:ext uri="{FF2B5EF4-FFF2-40B4-BE49-F238E27FC236}">
                        <a16:creationId xmlns:a16="http://schemas.microsoft.com/office/drawing/2014/main" id="{C06EC30C-628B-087A-DAC2-01262E779CB7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165" name="Rectangle 1164">
                    <a:extLst>
                      <a:ext uri="{FF2B5EF4-FFF2-40B4-BE49-F238E27FC236}">
                        <a16:creationId xmlns:a16="http://schemas.microsoft.com/office/drawing/2014/main" id="{D2954224-E27D-4ADD-4889-EA7335649AAF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166" name="Rectangle 1165">
                    <a:extLst>
                      <a:ext uri="{FF2B5EF4-FFF2-40B4-BE49-F238E27FC236}">
                        <a16:creationId xmlns:a16="http://schemas.microsoft.com/office/drawing/2014/main" id="{BB332D33-4E69-2527-0864-80748688FEF9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167" name="Rectangle 1166">
                    <a:extLst>
                      <a:ext uri="{FF2B5EF4-FFF2-40B4-BE49-F238E27FC236}">
                        <a16:creationId xmlns:a16="http://schemas.microsoft.com/office/drawing/2014/main" id="{7D702131-430A-8FB1-2849-731F361F9DF8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907" name="Cube 906">
                  <a:extLst>
                    <a:ext uri="{FF2B5EF4-FFF2-40B4-BE49-F238E27FC236}">
                      <a16:creationId xmlns:a16="http://schemas.microsoft.com/office/drawing/2014/main" id="{54BBBC68-3FEB-0B1E-A014-C24091626B36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908" name="Group 907">
                  <a:extLst>
                    <a:ext uri="{FF2B5EF4-FFF2-40B4-BE49-F238E27FC236}">
                      <a16:creationId xmlns:a16="http://schemas.microsoft.com/office/drawing/2014/main" id="{9976325C-7B4C-A8ED-2CAA-1D8650183C31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1158" name="Freeform 366">
                    <a:extLst>
                      <a:ext uri="{FF2B5EF4-FFF2-40B4-BE49-F238E27FC236}">
                        <a16:creationId xmlns:a16="http://schemas.microsoft.com/office/drawing/2014/main" id="{91760B14-3B69-BC63-7E1F-335CD88AC1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159" name="Freeform 366">
                    <a:extLst>
                      <a:ext uri="{FF2B5EF4-FFF2-40B4-BE49-F238E27FC236}">
                        <a16:creationId xmlns:a16="http://schemas.microsoft.com/office/drawing/2014/main" id="{443077B2-0F27-FF7C-C431-1CE354E8A9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160" name="Freeform 366">
                    <a:extLst>
                      <a:ext uri="{FF2B5EF4-FFF2-40B4-BE49-F238E27FC236}">
                        <a16:creationId xmlns:a16="http://schemas.microsoft.com/office/drawing/2014/main" id="{5EB8BB36-86C6-F0D9-5346-9D7EB81DB0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161" name="Freeform 366">
                    <a:extLst>
                      <a:ext uri="{FF2B5EF4-FFF2-40B4-BE49-F238E27FC236}">
                        <a16:creationId xmlns:a16="http://schemas.microsoft.com/office/drawing/2014/main" id="{BB76036D-9DA9-1849-A156-718ACAE885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162" name="Freeform 366">
                    <a:extLst>
                      <a:ext uri="{FF2B5EF4-FFF2-40B4-BE49-F238E27FC236}">
                        <a16:creationId xmlns:a16="http://schemas.microsoft.com/office/drawing/2014/main" id="{A04C9134-669B-359E-7C6D-30DDB5D72F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163" name="Freeform 366">
                    <a:extLst>
                      <a:ext uri="{FF2B5EF4-FFF2-40B4-BE49-F238E27FC236}">
                        <a16:creationId xmlns:a16="http://schemas.microsoft.com/office/drawing/2014/main" id="{DC2CA483-959C-491B-4352-25DB9E743D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sp>
              <p:nvSpPr>
                <p:cNvPr id="909" name="Freeform 863">
                  <a:extLst>
                    <a:ext uri="{FF2B5EF4-FFF2-40B4-BE49-F238E27FC236}">
                      <a16:creationId xmlns:a16="http://schemas.microsoft.com/office/drawing/2014/main" id="{1841F5E7-2FB6-B141-6F0C-57E3B1490B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/>
                </a:p>
              </p:txBody>
            </p:sp>
            <p:cxnSp>
              <p:nvCxnSpPr>
                <p:cNvPr id="910" name="Straight Connector 909">
                  <a:extLst>
                    <a:ext uri="{FF2B5EF4-FFF2-40B4-BE49-F238E27FC236}">
                      <a16:creationId xmlns:a16="http://schemas.microsoft.com/office/drawing/2014/main" id="{FF4C206C-7A04-9D98-297C-5AB413F666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1" name="Straight Connector 910">
                  <a:extLst>
                    <a:ext uri="{FF2B5EF4-FFF2-40B4-BE49-F238E27FC236}">
                      <a16:creationId xmlns:a16="http://schemas.microsoft.com/office/drawing/2014/main" id="{06ABD574-3C4C-CAB0-9CBD-9A1D98A42F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2" name="Straight Connector 911">
                  <a:extLst>
                    <a:ext uri="{FF2B5EF4-FFF2-40B4-BE49-F238E27FC236}">
                      <a16:creationId xmlns:a16="http://schemas.microsoft.com/office/drawing/2014/main" id="{6004EBB8-1C95-B3A5-ABEB-FC247275FB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3" name="Straight Connector 912">
                  <a:extLst>
                    <a:ext uri="{FF2B5EF4-FFF2-40B4-BE49-F238E27FC236}">
                      <a16:creationId xmlns:a16="http://schemas.microsoft.com/office/drawing/2014/main" id="{4351CC96-79D8-782E-357E-794E4C2EAC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85205" y="3226136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4" name="Straight Connector 913">
                  <a:extLst>
                    <a:ext uri="{FF2B5EF4-FFF2-40B4-BE49-F238E27FC236}">
                      <a16:creationId xmlns:a16="http://schemas.microsoft.com/office/drawing/2014/main" id="{1F9D5C6D-063B-44FF-2C90-68DC954C8D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5" name="Straight Connector 914">
                  <a:extLst>
                    <a:ext uri="{FF2B5EF4-FFF2-40B4-BE49-F238E27FC236}">
                      <a16:creationId xmlns:a16="http://schemas.microsoft.com/office/drawing/2014/main" id="{517A1C63-506C-B4AF-663F-DAD103B001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6" name="Straight Connector 915">
                  <a:extLst>
                    <a:ext uri="{FF2B5EF4-FFF2-40B4-BE49-F238E27FC236}">
                      <a16:creationId xmlns:a16="http://schemas.microsoft.com/office/drawing/2014/main" id="{410DA4CB-A574-0E32-B700-A3DCBF34F4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7" name="Straight Connector 916">
                  <a:extLst>
                    <a:ext uri="{FF2B5EF4-FFF2-40B4-BE49-F238E27FC236}">
                      <a16:creationId xmlns:a16="http://schemas.microsoft.com/office/drawing/2014/main" id="{69D2A352-D29F-6E3D-45A0-77A4E6517B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8" name="Straight Connector 917">
                  <a:extLst>
                    <a:ext uri="{FF2B5EF4-FFF2-40B4-BE49-F238E27FC236}">
                      <a16:creationId xmlns:a16="http://schemas.microsoft.com/office/drawing/2014/main" id="{180754FC-D529-85AA-601B-3287C0B4EE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9" name="Straight Connector 918">
                  <a:extLst>
                    <a:ext uri="{FF2B5EF4-FFF2-40B4-BE49-F238E27FC236}">
                      <a16:creationId xmlns:a16="http://schemas.microsoft.com/office/drawing/2014/main" id="{BBD0B62A-A419-5D64-D4F7-D4713BB84F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0" name="Straight Connector 919">
                  <a:extLst>
                    <a:ext uri="{FF2B5EF4-FFF2-40B4-BE49-F238E27FC236}">
                      <a16:creationId xmlns:a16="http://schemas.microsoft.com/office/drawing/2014/main" id="{008F0C50-E80B-CBCE-9650-3CE0C9D8A5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1" name="Straight Connector 920">
                  <a:extLst>
                    <a:ext uri="{FF2B5EF4-FFF2-40B4-BE49-F238E27FC236}">
                      <a16:creationId xmlns:a16="http://schemas.microsoft.com/office/drawing/2014/main" id="{740F9239-7211-0874-C6B0-03D15F1E8B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2" name="Straight Connector 921">
                  <a:extLst>
                    <a:ext uri="{FF2B5EF4-FFF2-40B4-BE49-F238E27FC236}">
                      <a16:creationId xmlns:a16="http://schemas.microsoft.com/office/drawing/2014/main" id="{F958BE9E-694E-3B27-5E33-D9541AE755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3" name="Straight Connector 922">
                  <a:extLst>
                    <a:ext uri="{FF2B5EF4-FFF2-40B4-BE49-F238E27FC236}">
                      <a16:creationId xmlns:a16="http://schemas.microsoft.com/office/drawing/2014/main" id="{726A0A3F-058B-9D17-8AE6-032E66AC5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4" name="Straight Connector 923">
                  <a:extLst>
                    <a:ext uri="{FF2B5EF4-FFF2-40B4-BE49-F238E27FC236}">
                      <a16:creationId xmlns:a16="http://schemas.microsoft.com/office/drawing/2014/main" id="{7897CD20-5E27-B5EF-E96C-6BE2EF0E5F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5" name="Straight Connector 924">
                  <a:extLst>
                    <a:ext uri="{FF2B5EF4-FFF2-40B4-BE49-F238E27FC236}">
                      <a16:creationId xmlns:a16="http://schemas.microsoft.com/office/drawing/2014/main" id="{23739779-1BD5-AAE0-9BB4-AA0FEDD729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6" name="Straight Connector 925">
                  <a:extLst>
                    <a:ext uri="{FF2B5EF4-FFF2-40B4-BE49-F238E27FC236}">
                      <a16:creationId xmlns:a16="http://schemas.microsoft.com/office/drawing/2014/main" id="{0328F4CA-B3BF-7CC0-FD7D-E1F98A6A07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7" name="Straight Connector 926">
                  <a:extLst>
                    <a:ext uri="{FF2B5EF4-FFF2-40B4-BE49-F238E27FC236}">
                      <a16:creationId xmlns:a16="http://schemas.microsoft.com/office/drawing/2014/main" id="{D328189B-B799-D946-3147-80B3634DAB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8" name="Straight Connector 927">
                  <a:extLst>
                    <a:ext uri="{FF2B5EF4-FFF2-40B4-BE49-F238E27FC236}">
                      <a16:creationId xmlns:a16="http://schemas.microsoft.com/office/drawing/2014/main" id="{E802C3BE-8A18-6F73-70FA-FD6B82372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9" name="Straight Connector 928">
                  <a:extLst>
                    <a:ext uri="{FF2B5EF4-FFF2-40B4-BE49-F238E27FC236}">
                      <a16:creationId xmlns:a16="http://schemas.microsoft.com/office/drawing/2014/main" id="{ABF856BF-B92F-507B-2EDC-3E69EE0F71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0" name="Straight Connector 929">
                  <a:extLst>
                    <a:ext uri="{FF2B5EF4-FFF2-40B4-BE49-F238E27FC236}">
                      <a16:creationId xmlns:a16="http://schemas.microsoft.com/office/drawing/2014/main" id="{517CF563-0FD5-18A0-E1F6-093493DABB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1" name="Straight Connector 930">
                  <a:extLst>
                    <a:ext uri="{FF2B5EF4-FFF2-40B4-BE49-F238E27FC236}">
                      <a16:creationId xmlns:a16="http://schemas.microsoft.com/office/drawing/2014/main" id="{795F3A25-7787-B582-860D-BDD00F1ACD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2" name="Straight Connector 931">
                  <a:extLst>
                    <a:ext uri="{FF2B5EF4-FFF2-40B4-BE49-F238E27FC236}">
                      <a16:creationId xmlns:a16="http://schemas.microsoft.com/office/drawing/2014/main" id="{6010DD96-2AEC-8A83-B028-E6A38E7D0A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3" name="Straight Connector 932">
                  <a:extLst>
                    <a:ext uri="{FF2B5EF4-FFF2-40B4-BE49-F238E27FC236}">
                      <a16:creationId xmlns:a16="http://schemas.microsoft.com/office/drawing/2014/main" id="{82FFE9FB-BAD5-942B-8EB6-6E98D043A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4" name="Straight Connector 933">
                  <a:extLst>
                    <a:ext uri="{FF2B5EF4-FFF2-40B4-BE49-F238E27FC236}">
                      <a16:creationId xmlns:a16="http://schemas.microsoft.com/office/drawing/2014/main" id="{B770BD18-8897-EA77-03C1-46FCFEE37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5" name="Straight Connector 934">
                  <a:extLst>
                    <a:ext uri="{FF2B5EF4-FFF2-40B4-BE49-F238E27FC236}">
                      <a16:creationId xmlns:a16="http://schemas.microsoft.com/office/drawing/2014/main" id="{140DD900-8862-7B69-FD8F-C2BFDAB19E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6" name="Straight Connector 935">
                  <a:extLst>
                    <a:ext uri="{FF2B5EF4-FFF2-40B4-BE49-F238E27FC236}">
                      <a16:creationId xmlns:a16="http://schemas.microsoft.com/office/drawing/2014/main" id="{A8D36CDB-783E-57EC-B1D4-6B8D97B77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37" name="Group 936">
                  <a:extLst>
                    <a:ext uri="{FF2B5EF4-FFF2-40B4-BE49-F238E27FC236}">
                      <a16:creationId xmlns:a16="http://schemas.microsoft.com/office/drawing/2014/main" id="{A7DD4812-2D3E-02EF-0EA1-767386930711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154" name="Rectangle 1153">
                    <a:extLst>
                      <a:ext uri="{FF2B5EF4-FFF2-40B4-BE49-F238E27FC236}">
                        <a16:creationId xmlns:a16="http://schemas.microsoft.com/office/drawing/2014/main" id="{B25643EB-947B-8B1D-3A99-8469CA5BB57E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155" name="Rectangle 1154">
                    <a:extLst>
                      <a:ext uri="{FF2B5EF4-FFF2-40B4-BE49-F238E27FC236}">
                        <a16:creationId xmlns:a16="http://schemas.microsoft.com/office/drawing/2014/main" id="{0163AFAB-B74C-3573-61BC-960C4E6B67E1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156" name="Chord 1155">
                    <a:extLst>
                      <a:ext uri="{FF2B5EF4-FFF2-40B4-BE49-F238E27FC236}">
                        <a16:creationId xmlns:a16="http://schemas.microsoft.com/office/drawing/2014/main" id="{B298DA43-D6BE-70CD-A47C-701AB96E0F1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7" name="Rectangle 1156">
                    <a:extLst>
                      <a:ext uri="{FF2B5EF4-FFF2-40B4-BE49-F238E27FC236}">
                        <a16:creationId xmlns:a16="http://schemas.microsoft.com/office/drawing/2014/main" id="{781B3410-A59D-A3E5-E58C-511F3CEB3555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cxnSp>
              <p:nvCxnSpPr>
                <p:cNvPr id="938" name="Straight Connector 937">
                  <a:extLst>
                    <a:ext uri="{FF2B5EF4-FFF2-40B4-BE49-F238E27FC236}">
                      <a16:creationId xmlns:a16="http://schemas.microsoft.com/office/drawing/2014/main" id="{414C171E-BC72-0372-D998-698E886641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01236" y="2927776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9" name="Straight Connector 938">
                  <a:extLst>
                    <a:ext uri="{FF2B5EF4-FFF2-40B4-BE49-F238E27FC236}">
                      <a16:creationId xmlns:a16="http://schemas.microsoft.com/office/drawing/2014/main" id="{21B292F2-BF68-D6D0-DC4A-5E92BC2280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417267" y="2629416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0" name="Straight Connector 939">
                  <a:extLst>
                    <a:ext uri="{FF2B5EF4-FFF2-40B4-BE49-F238E27FC236}">
                      <a16:creationId xmlns:a16="http://schemas.microsoft.com/office/drawing/2014/main" id="{DFCC9A43-735E-3452-8F6F-317F65E964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733298" y="2302181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1" name="Straight Connector 940">
                  <a:extLst>
                    <a:ext uri="{FF2B5EF4-FFF2-40B4-BE49-F238E27FC236}">
                      <a16:creationId xmlns:a16="http://schemas.microsoft.com/office/drawing/2014/main" id="{660EABB7-94B4-C436-B577-68F700D911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64315" y="1973183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2" name="Group 941">
                  <a:extLst>
                    <a:ext uri="{FF2B5EF4-FFF2-40B4-BE49-F238E27FC236}">
                      <a16:creationId xmlns:a16="http://schemas.microsoft.com/office/drawing/2014/main" id="{06574F7A-0A3B-3F91-1AEB-032F0ABEBEF4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136" name="Group 1135">
                    <a:extLst>
                      <a:ext uri="{FF2B5EF4-FFF2-40B4-BE49-F238E27FC236}">
                        <a16:creationId xmlns:a16="http://schemas.microsoft.com/office/drawing/2014/main" id="{BCBBE4A2-FE54-0E09-70C0-A4B27DF8CAC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52" name="Line 55">
                      <a:extLst>
                        <a:ext uri="{FF2B5EF4-FFF2-40B4-BE49-F238E27FC236}">
                          <a16:creationId xmlns:a16="http://schemas.microsoft.com/office/drawing/2014/main" id="{99215CC4-0668-35CE-53A9-A4ECE4AF91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53" name="AutoShape 56">
                      <a:extLst>
                        <a:ext uri="{FF2B5EF4-FFF2-40B4-BE49-F238E27FC236}">
                          <a16:creationId xmlns:a16="http://schemas.microsoft.com/office/drawing/2014/main" id="{70F14DFF-9F8C-4DD6-95A2-9BB77C5059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37" name="Group 1136">
                    <a:extLst>
                      <a:ext uri="{FF2B5EF4-FFF2-40B4-BE49-F238E27FC236}">
                        <a16:creationId xmlns:a16="http://schemas.microsoft.com/office/drawing/2014/main" id="{2ACAE1C7-6382-EE89-F993-34C6C40627A7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50" name="Line 55">
                      <a:extLst>
                        <a:ext uri="{FF2B5EF4-FFF2-40B4-BE49-F238E27FC236}">
                          <a16:creationId xmlns:a16="http://schemas.microsoft.com/office/drawing/2014/main" id="{08877F24-BE66-C964-D5BC-1338330E63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51" name="AutoShape 56">
                      <a:extLst>
                        <a:ext uri="{FF2B5EF4-FFF2-40B4-BE49-F238E27FC236}">
                          <a16:creationId xmlns:a16="http://schemas.microsoft.com/office/drawing/2014/main" id="{5465393C-1BED-A51D-7769-8C68CAE4750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38" name="Group 1137">
                    <a:extLst>
                      <a:ext uri="{FF2B5EF4-FFF2-40B4-BE49-F238E27FC236}">
                        <a16:creationId xmlns:a16="http://schemas.microsoft.com/office/drawing/2014/main" id="{BF9CD1CC-4C66-EF99-6F48-B9FDA4F8F1DE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48" name="Line 55">
                      <a:extLst>
                        <a:ext uri="{FF2B5EF4-FFF2-40B4-BE49-F238E27FC236}">
                          <a16:creationId xmlns:a16="http://schemas.microsoft.com/office/drawing/2014/main" id="{245C5DC6-074B-DA07-1A98-427A566C5D8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49" name="AutoShape 56">
                      <a:extLst>
                        <a:ext uri="{FF2B5EF4-FFF2-40B4-BE49-F238E27FC236}">
                          <a16:creationId xmlns:a16="http://schemas.microsoft.com/office/drawing/2014/main" id="{19385BC9-101E-EAF6-68E9-AAE4AFAF1A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39" name="Group 1138">
                    <a:extLst>
                      <a:ext uri="{FF2B5EF4-FFF2-40B4-BE49-F238E27FC236}">
                        <a16:creationId xmlns:a16="http://schemas.microsoft.com/office/drawing/2014/main" id="{69423B29-9F21-A3A3-C0C1-C2FB46193229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46" name="Line 55">
                      <a:extLst>
                        <a:ext uri="{FF2B5EF4-FFF2-40B4-BE49-F238E27FC236}">
                          <a16:creationId xmlns:a16="http://schemas.microsoft.com/office/drawing/2014/main" id="{29563D69-AF04-340F-EB27-E7416A7E3A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47" name="AutoShape 56">
                      <a:extLst>
                        <a:ext uri="{FF2B5EF4-FFF2-40B4-BE49-F238E27FC236}">
                          <a16:creationId xmlns:a16="http://schemas.microsoft.com/office/drawing/2014/main" id="{361820D4-BFEC-56ED-8BE6-2D047B3B8A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40" name="Group 1139">
                    <a:extLst>
                      <a:ext uri="{FF2B5EF4-FFF2-40B4-BE49-F238E27FC236}">
                        <a16:creationId xmlns:a16="http://schemas.microsoft.com/office/drawing/2014/main" id="{A415035C-B75A-6C78-A82F-102E1F4FDCB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44" name="Line 55">
                      <a:extLst>
                        <a:ext uri="{FF2B5EF4-FFF2-40B4-BE49-F238E27FC236}">
                          <a16:creationId xmlns:a16="http://schemas.microsoft.com/office/drawing/2014/main" id="{5A7B64CF-74EB-2FF0-15BD-719C96E937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45" name="AutoShape 56">
                      <a:extLst>
                        <a:ext uri="{FF2B5EF4-FFF2-40B4-BE49-F238E27FC236}">
                          <a16:creationId xmlns:a16="http://schemas.microsoft.com/office/drawing/2014/main" id="{F2C997D2-9D7F-5B0D-0F74-B4E6D40AD63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41" name="Group 1140">
                    <a:extLst>
                      <a:ext uri="{FF2B5EF4-FFF2-40B4-BE49-F238E27FC236}">
                        <a16:creationId xmlns:a16="http://schemas.microsoft.com/office/drawing/2014/main" id="{ED251977-EEBA-8D79-BF87-CE0B88829E73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42" name="Line 55">
                      <a:extLst>
                        <a:ext uri="{FF2B5EF4-FFF2-40B4-BE49-F238E27FC236}">
                          <a16:creationId xmlns:a16="http://schemas.microsoft.com/office/drawing/2014/main" id="{672D793C-791B-9788-C68C-D01F522393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43" name="AutoShape 56">
                      <a:extLst>
                        <a:ext uri="{FF2B5EF4-FFF2-40B4-BE49-F238E27FC236}">
                          <a16:creationId xmlns:a16="http://schemas.microsoft.com/office/drawing/2014/main" id="{CAABBF55-2613-1A82-6AFD-D995AED3A0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43" name="Group 942">
                  <a:extLst>
                    <a:ext uri="{FF2B5EF4-FFF2-40B4-BE49-F238E27FC236}">
                      <a16:creationId xmlns:a16="http://schemas.microsoft.com/office/drawing/2014/main" id="{B82CE66E-55CD-15F4-9D4F-28ED1633714C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118" name="Group 1117">
                    <a:extLst>
                      <a:ext uri="{FF2B5EF4-FFF2-40B4-BE49-F238E27FC236}">
                        <a16:creationId xmlns:a16="http://schemas.microsoft.com/office/drawing/2014/main" id="{7C1FB371-4D3B-269D-15E0-F392678A02C4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34" name="Line 55">
                      <a:extLst>
                        <a:ext uri="{FF2B5EF4-FFF2-40B4-BE49-F238E27FC236}">
                          <a16:creationId xmlns:a16="http://schemas.microsoft.com/office/drawing/2014/main" id="{013666E8-C9A3-499E-042D-1F7FA50005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35" name="AutoShape 56">
                      <a:extLst>
                        <a:ext uri="{FF2B5EF4-FFF2-40B4-BE49-F238E27FC236}">
                          <a16:creationId xmlns:a16="http://schemas.microsoft.com/office/drawing/2014/main" id="{FDC6662A-CDF1-4E5E-6F76-01F449EE2D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19" name="Group 1118">
                    <a:extLst>
                      <a:ext uri="{FF2B5EF4-FFF2-40B4-BE49-F238E27FC236}">
                        <a16:creationId xmlns:a16="http://schemas.microsoft.com/office/drawing/2014/main" id="{A7A980C6-2B18-A266-EE31-B942ABB8E64D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32" name="Line 55">
                      <a:extLst>
                        <a:ext uri="{FF2B5EF4-FFF2-40B4-BE49-F238E27FC236}">
                          <a16:creationId xmlns:a16="http://schemas.microsoft.com/office/drawing/2014/main" id="{E09CE379-6BEF-F026-205C-F9C5AB1EAA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33" name="AutoShape 56">
                      <a:extLst>
                        <a:ext uri="{FF2B5EF4-FFF2-40B4-BE49-F238E27FC236}">
                          <a16:creationId xmlns:a16="http://schemas.microsoft.com/office/drawing/2014/main" id="{F340E018-C042-81BB-4D84-2E616325CF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20" name="Group 1119">
                    <a:extLst>
                      <a:ext uri="{FF2B5EF4-FFF2-40B4-BE49-F238E27FC236}">
                        <a16:creationId xmlns:a16="http://schemas.microsoft.com/office/drawing/2014/main" id="{615D8C12-E21F-C292-1D8B-F656B52DCC2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30" name="Line 55">
                      <a:extLst>
                        <a:ext uri="{FF2B5EF4-FFF2-40B4-BE49-F238E27FC236}">
                          <a16:creationId xmlns:a16="http://schemas.microsoft.com/office/drawing/2014/main" id="{C61BE377-6620-AF30-33F0-E91346E0AD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31" name="AutoShape 56">
                      <a:extLst>
                        <a:ext uri="{FF2B5EF4-FFF2-40B4-BE49-F238E27FC236}">
                          <a16:creationId xmlns:a16="http://schemas.microsoft.com/office/drawing/2014/main" id="{C85D77E1-D491-4CA4-AE75-4934CAA020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21" name="Group 1120">
                    <a:extLst>
                      <a:ext uri="{FF2B5EF4-FFF2-40B4-BE49-F238E27FC236}">
                        <a16:creationId xmlns:a16="http://schemas.microsoft.com/office/drawing/2014/main" id="{4129E414-2C24-EDC8-AEAB-5C172DF934E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28" name="Line 55">
                      <a:extLst>
                        <a:ext uri="{FF2B5EF4-FFF2-40B4-BE49-F238E27FC236}">
                          <a16:creationId xmlns:a16="http://schemas.microsoft.com/office/drawing/2014/main" id="{5DACB061-72D1-B365-F521-E921F7B0F6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29" name="AutoShape 56">
                      <a:extLst>
                        <a:ext uri="{FF2B5EF4-FFF2-40B4-BE49-F238E27FC236}">
                          <a16:creationId xmlns:a16="http://schemas.microsoft.com/office/drawing/2014/main" id="{38167720-8BC5-F2D2-7E00-4ACA44FE5AC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22" name="Group 1121">
                    <a:extLst>
                      <a:ext uri="{FF2B5EF4-FFF2-40B4-BE49-F238E27FC236}">
                        <a16:creationId xmlns:a16="http://schemas.microsoft.com/office/drawing/2014/main" id="{37B89E79-7A93-C801-3D35-A1FA8E65791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26" name="Line 55">
                      <a:extLst>
                        <a:ext uri="{FF2B5EF4-FFF2-40B4-BE49-F238E27FC236}">
                          <a16:creationId xmlns:a16="http://schemas.microsoft.com/office/drawing/2014/main" id="{D628D1F6-20DE-5276-6CCF-E64494F9E6E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27" name="AutoShape 56">
                      <a:extLst>
                        <a:ext uri="{FF2B5EF4-FFF2-40B4-BE49-F238E27FC236}">
                          <a16:creationId xmlns:a16="http://schemas.microsoft.com/office/drawing/2014/main" id="{32AB092A-D4B1-2D5E-3C11-8CAEB8D809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23" name="Group 1122">
                    <a:extLst>
                      <a:ext uri="{FF2B5EF4-FFF2-40B4-BE49-F238E27FC236}">
                        <a16:creationId xmlns:a16="http://schemas.microsoft.com/office/drawing/2014/main" id="{54B0717B-6B87-9B38-DAEF-DE50219150AA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24" name="Line 55">
                      <a:extLst>
                        <a:ext uri="{FF2B5EF4-FFF2-40B4-BE49-F238E27FC236}">
                          <a16:creationId xmlns:a16="http://schemas.microsoft.com/office/drawing/2014/main" id="{25B23BDA-8179-3485-1409-DA5DA94350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25" name="AutoShape 56">
                      <a:extLst>
                        <a:ext uri="{FF2B5EF4-FFF2-40B4-BE49-F238E27FC236}">
                          <a16:creationId xmlns:a16="http://schemas.microsoft.com/office/drawing/2014/main" id="{BA1B4D90-55CA-1B8A-120A-C925F8373C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44" name="Group 943">
                  <a:extLst>
                    <a:ext uri="{FF2B5EF4-FFF2-40B4-BE49-F238E27FC236}">
                      <a16:creationId xmlns:a16="http://schemas.microsoft.com/office/drawing/2014/main" id="{9934E30B-E01F-11D7-8CFE-2835224ECC23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100" name="Group 1099">
                    <a:extLst>
                      <a:ext uri="{FF2B5EF4-FFF2-40B4-BE49-F238E27FC236}">
                        <a16:creationId xmlns:a16="http://schemas.microsoft.com/office/drawing/2014/main" id="{D4B1F571-7D8A-CDAF-E064-4F90C597F03F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16" name="Line 55">
                      <a:extLst>
                        <a:ext uri="{FF2B5EF4-FFF2-40B4-BE49-F238E27FC236}">
                          <a16:creationId xmlns:a16="http://schemas.microsoft.com/office/drawing/2014/main" id="{00FCEC8D-408B-650E-5C77-ACB82E5D1B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17" name="AutoShape 56">
                      <a:extLst>
                        <a:ext uri="{FF2B5EF4-FFF2-40B4-BE49-F238E27FC236}">
                          <a16:creationId xmlns:a16="http://schemas.microsoft.com/office/drawing/2014/main" id="{C92D6315-CAD7-BC2D-C876-EC80C3B43A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01" name="Group 1100">
                    <a:extLst>
                      <a:ext uri="{FF2B5EF4-FFF2-40B4-BE49-F238E27FC236}">
                        <a16:creationId xmlns:a16="http://schemas.microsoft.com/office/drawing/2014/main" id="{F03C62D9-AEAE-9816-C9E3-058BA2C139E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14" name="Line 55">
                      <a:extLst>
                        <a:ext uri="{FF2B5EF4-FFF2-40B4-BE49-F238E27FC236}">
                          <a16:creationId xmlns:a16="http://schemas.microsoft.com/office/drawing/2014/main" id="{60A5A762-BC3B-3FF6-0F24-71D1D0C7E3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15" name="AutoShape 56">
                      <a:extLst>
                        <a:ext uri="{FF2B5EF4-FFF2-40B4-BE49-F238E27FC236}">
                          <a16:creationId xmlns:a16="http://schemas.microsoft.com/office/drawing/2014/main" id="{38C668AF-73F1-6E40-57F6-A725FF6614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02" name="Group 1101">
                    <a:extLst>
                      <a:ext uri="{FF2B5EF4-FFF2-40B4-BE49-F238E27FC236}">
                        <a16:creationId xmlns:a16="http://schemas.microsoft.com/office/drawing/2014/main" id="{5D3E081D-2030-D626-E0E4-9B8D9FAD99D5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12" name="Line 55">
                      <a:extLst>
                        <a:ext uri="{FF2B5EF4-FFF2-40B4-BE49-F238E27FC236}">
                          <a16:creationId xmlns:a16="http://schemas.microsoft.com/office/drawing/2014/main" id="{42CDF5AD-D880-772D-6572-1F8BC904AB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13" name="AutoShape 56">
                      <a:extLst>
                        <a:ext uri="{FF2B5EF4-FFF2-40B4-BE49-F238E27FC236}">
                          <a16:creationId xmlns:a16="http://schemas.microsoft.com/office/drawing/2014/main" id="{F5040115-C7B2-C303-3EBF-844E0FD409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03" name="Group 1102">
                    <a:extLst>
                      <a:ext uri="{FF2B5EF4-FFF2-40B4-BE49-F238E27FC236}">
                        <a16:creationId xmlns:a16="http://schemas.microsoft.com/office/drawing/2014/main" id="{FC973BD1-FF5E-ED46-238A-B295B83DF026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10" name="Line 55">
                      <a:extLst>
                        <a:ext uri="{FF2B5EF4-FFF2-40B4-BE49-F238E27FC236}">
                          <a16:creationId xmlns:a16="http://schemas.microsoft.com/office/drawing/2014/main" id="{B5BEBCAE-7E8A-C7E0-AE0C-35654016C1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11" name="AutoShape 56">
                      <a:extLst>
                        <a:ext uri="{FF2B5EF4-FFF2-40B4-BE49-F238E27FC236}">
                          <a16:creationId xmlns:a16="http://schemas.microsoft.com/office/drawing/2014/main" id="{C7AA3D44-CF63-A0CF-D502-B892E9F0B5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04" name="Group 1103">
                    <a:extLst>
                      <a:ext uri="{FF2B5EF4-FFF2-40B4-BE49-F238E27FC236}">
                        <a16:creationId xmlns:a16="http://schemas.microsoft.com/office/drawing/2014/main" id="{5E9D0829-65DB-2B0E-1317-849C2B443DB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08" name="Line 55">
                      <a:extLst>
                        <a:ext uri="{FF2B5EF4-FFF2-40B4-BE49-F238E27FC236}">
                          <a16:creationId xmlns:a16="http://schemas.microsoft.com/office/drawing/2014/main" id="{04ADC4E8-D4F8-D592-35EA-EE323D5F29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09" name="AutoShape 56">
                      <a:extLst>
                        <a:ext uri="{FF2B5EF4-FFF2-40B4-BE49-F238E27FC236}">
                          <a16:creationId xmlns:a16="http://schemas.microsoft.com/office/drawing/2014/main" id="{EC9A2965-8CA5-276A-C18F-22B2A6D4C3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105" name="Group 1104">
                    <a:extLst>
                      <a:ext uri="{FF2B5EF4-FFF2-40B4-BE49-F238E27FC236}">
                        <a16:creationId xmlns:a16="http://schemas.microsoft.com/office/drawing/2014/main" id="{B2AE77B2-D94E-E34D-FDC2-5C3D252A1F2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106" name="Line 55">
                      <a:extLst>
                        <a:ext uri="{FF2B5EF4-FFF2-40B4-BE49-F238E27FC236}">
                          <a16:creationId xmlns:a16="http://schemas.microsoft.com/office/drawing/2014/main" id="{EF59B632-3F89-01F1-B1F1-7B437F9C93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107" name="AutoShape 56">
                      <a:extLst>
                        <a:ext uri="{FF2B5EF4-FFF2-40B4-BE49-F238E27FC236}">
                          <a16:creationId xmlns:a16="http://schemas.microsoft.com/office/drawing/2014/main" id="{A2FAF5C3-7FFC-C3A8-296F-EB0EA08A5F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45" name="Group 944">
                  <a:extLst>
                    <a:ext uri="{FF2B5EF4-FFF2-40B4-BE49-F238E27FC236}">
                      <a16:creationId xmlns:a16="http://schemas.microsoft.com/office/drawing/2014/main" id="{3D6E3E63-7E21-29EA-25DB-7D71CEF51435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082" name="Group 1081">
                    <a:extLst>
                      <a:ext uri="{FF2B5EF4-FFF2-40B4-BE49-F238E27FC236}">
                        <a16:creationId xmlns:a16="http://schemas.microsoft.com/office/drawing/2014/main" id="{C28BD529-6E12-F0FE-AF28-3ECFA07F6EC1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98" name="Line 55">
                      <a:extLst>
                        <a:ext uri="{FF2B5EF4-FFF2-40B4-BE49-F238E27FC236}">
                          <a16:creationId xmlns:a16="http://schemas.microsoft.com/office/drawing/2014/main" id="{AFE17BC6-A0E4-A8ED-4C97-DF2FED9BA3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99" name="AutoShape 56">
                      <a:extLst>
                        <a:ext uri="{FF2B5EF4-FFF2-40B4-BE49-F238E27FC236}">
                          <a16:creationId xmlns:a16="http://schemas.microsoft.com/office/drawing/2014/main" id="{1D334AD3-FE37-6946-E820-39D680F1257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83" name="Group 1082">
                    <a:extLst>
                      <a:ext uri="{FF2B5EF4-FFF2-40B4-BE49-F238E27FC236}">
                        <a16:creationId xmlns:a16="http://schemas.microsoft.com/office/drawing/2014/main" id="{50C6F0D0-D803-C452-B59B-33D882029C14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96" name="Line 55">
                      <a:extLst>
                        <a:ext uri="{FF2B5EF4-FFF2-40B4-BE49-F238E27FC236}">
                          <a16:creationId xmlns:a16="http://schemas.microsoft.com/office/drawing/2014/main" id="{5ACB64D9-0E8C-DDC0-326C-DD0A370863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97" name="AutoShape 56">
                      <a:extLst>
                        <a:ext uri="{FF2B5EF4-FFF2-40B4-BE49-F238E27FC236}">
                          <a16:creationId xmlns:a16="http://schemas.microsoft.com/office/drawing/2014/main" id="{2378EE48-F8DA-5133-A6A2-055FB552AE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84" name="Group 1083">
                    <a:extLst>
                      <a:ext uri="{FF2B5EF4-FFF2-40B4-BE49-F238E27FC236}">
                        <a16:creationId xmlns:a16="http://schemas.microsoft.com/office/drawing/2014/main" id="{F87E36FE-763E-948C-A863-05C72A77FE7E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94" name="Line 55">
                      <a:extLst>
                        <a:ext uri="{FF2B5EF4-FFF2-40B4-BE49-F238E27FC236}">
                          <a16:creationId xmlns:a16="http://schemas.microsoft.com/office/drawing/2014/main" id="{C28C0492-55DB-206A-28CE-0868BC37E1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95" name="AutoShape 56">
                      <a:extLst>
                        <a:ext uri="{FF2B5EF4-FFF2-40B4-BE49-F238E27FC236}">
                          <a16:creationId xmlns:a16="http://schemas.microsoft.com/office/drawing/2014/main" id="{77A48702-38F5-E842-6FC2-909D7789DD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85" name="Group 1084">
                    <a:extLst>
                      <a:ext uri="{FF2B5EF4-FFF2-40B4-BE49-F238E27FC236}">
                        <a16:creationId xmlns:a16="http://schemas.microsoft.com/office/drawing/2014/main" id="{8D7B6E35-F8DF-E575-364A-A2ECFFD64867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92" name="Line 55">
                      <a:extLst>
                        <a:ext uri="{FF2B5EF4-FFF2-40B4-BE49-F238E27FC236}">
                          <a16:creationId xmlns:a16="http://schemas.microsoft.com/office/drawing/2014/main" id="{44F5F59A-4837-826A-318A-48B1703A8B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93" name="AutoShape 56">
                      <a:extLst>
                        <a:ext uri="{FF2B5EF4-FFF2-40B4-BE49-F238E27FC236}">
                          <a16:creationId xmlns:a16="http://schemas.microsoft.com/office/drawing/2014/main" id="{F1709D55-DBEB-DEE0-9149-F9EECD8C43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86" name="Group 1085">
                    <a:extLst>
                      <a:ext uri="{FF2B5EF4-FFF2-40B4-BE49-F238E27FC236}">
                        <a16:creationId xmlns:a16="http://schemas.microsoft.com/office/drawing/2014/main" id="{2FCE3F4C-DEDA-89FF-7F4A-FAA3514B403B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90" name="Line 55">
                      <a:extLst>
                        <a:ext uri="{FF2B5EF4-FFF2-40B4-BE49-F238E27FC236}">
                          <a16:creationId xmlns:a16="http://schemas.microsoft.com/office/drawing/2014/main" id="{FF4CC329-F0F0-5AB4-B69D-8C7CE668D8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91" name="AutoShape 56">
                      <a:extLst>
                        <a:ext uri="{FF2B5EF4-FFF2-40B4-BE49-F238E27FC236}">
                          <a16:creationId xmlns:a16="http://schemas.microsoft.com/office/drawing/2014/main" id="{64D7C016-4592-09E1-4765-4C24F19F30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87" name="Group 1086">
                    <a:extLst>
                      <a:ext uri="{FF2B5EF4-FFF2-40B4-BE49-F238E27FC236}">
                        <a16:creationId xmlns:a16="http://schemas.microsoft.com/office/drawing/2014/main" id="{08223832-0A38-704C-8E09-198BEDCF96A4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88" name="Line 55">
                      <a:extLst>
                        <a:ext uri="{FF2B5EF4-FFF2-40B4-BE49-F238E27FC236}">
                          <a16:creationId xmlns:a16="http://schemas.microsoft.com/office/drawing/2014/main" id="{D1240AF9-7DC1-2436-E460-C622B0656B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89" name="AutoShape 56">
                      <a:extLst>
                        <a:ext uri="{FF2B5EF4-FFF2-40B4-BE49-F238E27FC236}">
                          <a16:creationId xmlns:a16="http://schemas.microsoft.com/office/drawing/2014/main" id="{5A1C4F1F-68EF-9301-0033-A4E8DC2BA2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46" name="Group 945">
                  <a:extLst>
                    <a:ext uri="{FF2B5EF4-FFF2-40B4-BE49-F238E27FC236}">
                      <a16:creationId xmlns:a16="http://schemas.microsoft.com/office/drawing/2014/main" id="{6823F068-D744-331C-2E51-AAEF249266C4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064" name="Group 1063">
                    <a:extLst>
                      <a:ext uri="{FF2B5EF4-FFF2-40B4-BE49-F238E27FC236}">
                        <a16:creationId xmlns:a16="http://schemas.microsoft.com/office/drawing/2014/main" id="{3A1F6872-59AA-C80E-0337-7CB9484E9D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80" name="Line 55">
                      <a:extLst>
                        <a:ext uri="{FF2B5EF4-FFF2-40B4-BE49-F238E27FC236}">
                          <a16:creationId xmlns:a16="http://schemas.microsoft.com/office/drawing/2014/main" id="{72F83A1E-47D6-0D59-9B33-C64252C19D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81" name="AutoShape 56">
                      <a:extLst>
                        <a:ext uri="{FF2B5EF4-FFF2-40B4-BE49-F238E27FC236}">
                          <a16:creationId xmlns:a16="http://schemas.microsoft.com/office/drawing/2014/main" id="{163FF80D-7B4E-A4DB-CE53-4DA585154C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65" name="Group 1064">
                    <a:extLst>
                      <a:ext uri="{FF2B5EF4-FFF2-40B4-BE49-F238E27FC236}">
                        <a16:creationId xmlns:a16="http://schemas.microsoft.com/office/drawing/2014/main" id="{8480F369-4F72-4B45-DC36-D0DE70F80EAD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78" name="Line 55">
                      <a:extLst>
                        <a:ext uri="{FF2B5EF4-FFF2-40B4-BE49-F238E27FC236}">
                          <a16:creationId xmlns:a16="http://schemas.microsoft.com/office/drawing/2014/main" id="{4798FD1D-4E13-A9EE-5E5D-7460365F8B2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79" name="AutoShape 56">
                      <a:extLst>
                        <a:ext uri="{FF2B5EF4-FFF2-40B4-BE49-F238E27FC236}">
                          <a16:creationId xmlns:a16="http://schemas.microsoft.com/office/drawing/2014/main" id="{0935CE25-8068-971F-B8C4-3E1561C356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66" name="Group 1065">
                    <a:extLst>
                      <a:ext uri="{FF2B5EF4-FFF2-40B4-BE49-F238E27FC236}">
                        <a16:creationId xmlns:a16="http://schemas.microsoft.com/office/drawing/2014/main" id="{05B2C200-780B-0281-3A41-B384B0E2CB4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76" name="Line 55">
                      <a:extLst>
                        <a:ext uri="{FF2B5EF4-FFF2-40B4-BE49-F238E27FC236}">
                          <a16:creationId xmlns:a16="http://schemas.microsoft.com/office/drawing/2014/main" id="{3A11199F-6A5B-B68C-2674-1FC34572B5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77" name="AutoShape 56">
                      <a:extLst>
                        <a:ext uri="{FF2B5EF4-FFF2-40B4-BE49-F238E27FC236}">
                          <a16:creationId xmlns:a16="http://schemas.microsoft.com/office/drawing/2014/main" id="{C849A88F-6DB9-E364-D20C-CA5B51A3A93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67" name="Group 1066">
                    <a:extLst>
                      <a:ext uri="{FF2B5EF4-FFF2-40B4-BE49-F238E27FC236}">
                        <a16:creationId xmlns:a16="http://schemas.microsoft.com/office/drawing/2014/main" id="{598BCD65-2D83-D2A9-BE8F-7540FBCC1BB8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74" name="Line 55">
                      <a:extLst>
                        <a:ext uri="{FF2B5EF4-FFF2-40B4-BE49-F238E27FC236}">
                          <a16:creationId xmlns:a16="http://schemas.microsoft.com/office/drawing/2014/main" id="{D2DCFC03-D200-E096-2638-DCE867B737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75" name="AutoShape 56">
                      <a:extLst>
                        <a:ext uri="{FF2B5EF4-FFF2-40B4-BE49-F238E27FC236}">
                          <a16:creationId xmlns:a16="http://schemas.microsoft.com/office/drawing/2014/main" id="{063959B7-B0B0-06D9-B8D1-5BE37305D9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68" name="Group 1067">
                    <a:extLst>
                      <a:ext uri="{FF2B5EF4-FFF2-40B4-BE49-F238E27FC236}">
                        <a16:creationId xmlns:a16="http://schemas.microsoft.com/office/drawing/2014/main" id="{4C2E6472-AE49-1D82-E437-93E7AA00BCB5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72" name="Line 55">
                      <a:extLst>
                        <a:ext uri="{FF2B5EF4-FFF2-40B4-BE49-F238E27FC236}">
                          <a16:creationId xmlns:a16="http://schemas.microsoft.com/office/drawing/2014/main" id="{1E659C6C-E99F-D09D-E564-C9744FB028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73" name="AutoShape 56">
                      <a:extLst>
                        <a:ext uri="{FF2B5EF4-FFF2-40B4-BE49-F238E27FC236}">
                          <a16:creationId xmlns:a16="http://schemas.microsoft.com/office/drawing/2014/main" id="{17646011-45FC-CEA4-4F29-F9B824F9AAC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69" name="Group 1068">
                    <a:extLst>
                      <a:ext uri="{FF2B5EF4-FFF2-40B4-BE49-F238E27FC236}">
                        <a16:creationId xmlns:a16="http://schemas.microsoft.com/office/drawing/2014/main" id="{AA4A638C-EF3D-CA33-CE26-AE514D23149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70" name="Line 55">
                      <a:extLst>
                        <a:ext uri="{FF2B5EF4-FFF2-40B4-BE49-F238E27FC236}">
                          <a16:creationId xmlns:a16="http://schemas.microsoft.com/office/drawing/2014/main" id="{252B8D7F-EE85-9355-BDCF-9F7D510040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71" name="AutoShape 56">
                      <a:extLst>
                        <a:ext uri="{FF2B5EF4-FFF2-40B4-BE49-F238E27FC236}">
                          <a16:creationId xmlns:a16="http://schemas.microsoft.com/office/drawing/2014/main" id="{5CA8D590-542E-9EC2-2F99-3BD0903CCF7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47" name="Group 946">
                  <a:extLst>
                    <a:ext uri="{FF2B5EF4-FFF2-40B4-BE49-F238E27FC236}">
                      <a16:creationId xmlns:a16="http://schemas.microsoft.com/office/drawing/2014/main" id="{1D0CDCC1-3E3F-DC71-AE80-4EA1420597D1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046" name="Group 1045">
                    <a:extLst>
                      <a:ext uri="{FF2B5EF4-FFF2-40B4-BE49-F238E27FC236}">
                        <a16:creationId xmlns:a16="http://schemas.microsoft.com/office/drawing/2014/main" id="{765991C8-49B6-28D0-2085-88FF12174F7E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62" name="Line 55">
                      <a:extLst>
                        <a:ext uri="{FF2B5EF4-FFF2-40B4-BE49-F238E27FC236}">
                          <a16:creationId xmlns:a16="http://schemas.microsoft.com/office/drawing/2014/main" id="{11BAAFE3-DFD9-4964-5306-2146C328C5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63" name="AutoShape 56">
                      <a:extLst>
                        <a:ext uri="{FF2B5EF4-FFF2-40B4-BE49-F238E27FC236}">
                          <a16:creationId xmlns:a16="http://schemas.microsoft.com/office/drawing/2014/main" id="{1DFEEC07-E276-E0AB-340A-7E73612FB3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47" name="Group 1046">
                    <a:extLst>
                      <a:ext uri="{FF2B5EF4-FFF2-40B4-BE49-F238E27FC236}">
                        <a16:creationId xmlns:a16="http://schemas.microsoft.com/office/drawing/2014/main" id="{71151FCF-F068-B149-E4D5-8F011443EBC3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60" name="Line 55">
                      <a:extLst>
                        <a:ext uri="{FF2B5EF4-FFF2-40B4-BE49-F238E27FC236}">
                          <a16:creationId xmlns:a16="http://schemas.microsoft.com/office/drawing/2014/main" id="{CDA36855-188E-C051-F7A5-D358D049C6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61" name="AutoShape 56">
                      <a:extLst>
                        <a:ext uri="{FF2B5EF4-FFF2-40B4-BE49-F238E27FC236}">
                          <a16:creationId xmlns:a16="http://schemas.microsoft.com/office/drawing/2014/main" id="{8392CCB7-FB30-E44C-93BD-883F7B52C1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48" name="Group 1047">
                    <a:extLst>
                      <a:ext uri="{FF2B5EF4-FFF2-40B4-BE49-F238E27FC236}">
                        <a16:creationId xmlns:a16="http://schemas.microsoft.com/office/drawing/2014/main" id="{4D780CA7-6A03-A82C-21BC-AC7A42DEA10B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58" name="Line 55">
                      <a:extLst>
                        <a:ext uri="{FF2B5EF4-FFF2-40B4-BE49-F238E27FC236}">
                          <a16:creationId xmlns:a16="http://schemas.microsoft.com/office/drawing/2014/main" id="{71CC7AC1-0435-153D-3D7D-2F9C8DEFBC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59" name="AutoShape 56">
                      <a:extLst>
                        <a:ext uri="{FF2B5EF4-FFF2-40B4-BE49-F238E27FC236}">
                          <a16:creationId xmlns:a16="http://schemas.microsoft.com/office/drawing/2014/main" id="{B718E3F9-D5D6-DF3F-00F7-88341F9D71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49" name="Group 1048">
                    <a:extLst>
                      <a:ext uri="{FF2B5EF4-FFF2-40B4-BE49-F238E27FC236}">
                        <a16:creationId xmlns:a16="http://schemas.microsoft.com/office/drawing/2014/main" id="{485B3AC2-3DC9-23C5-CE99-99724B4D284C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56" name="Line 55">
                      <a:extLst>
                        <a:ext uri="{FF2B5EF4-FFF2-40B4-BE49-F238E27FC236}">
                          <a16:creationId xmlns:a16="http://schemas.microsoft.com/office/drawing/2014/main" id="{9CA9AE3B-D5DE-3B0B-4C86-980D364682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57" name="AutoShape 56">
                      <a:extLst>
                        <a:ext uri="{FF2B5EF4-FFF2-40B4-BE49-F238E27FC236}">
                          <a16:creationId xmlns:a16="http://schemas.microsoft.com/office/drawing/2014/main" id="{C3E474D5-CEBA-EC50-0BCC-7B3EEAA965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50" name="Group 1049">
                    <a:extLst>
                      <a:ext uri="{FF2B5EF4-FFF2-40B4-BE49-F238E27FC236}">
                        <a16:creationId xmlns:a16="http://schemas.microsoft.com/office/drawing/2014/main" id="{D22F8821-2B9E-C62F-E8E0-1908C5450B8A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54" name="Line 55">
                      <a:extLst>
                        <a:ext uri="{FF2B5EF4-FFF2-40B4-BE49-F238E27FC236}">
                          <a16:creationId xmlns:a16="http://schemas.microsoft.com/office/drawing/2014/main" id="{29D71249-FBA3-73FC-662A-9150409E6F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55" name="AutoShape 56">
                      <a:extLst>
                        <a:ext uri="{FF2B5EF4-FFF2-40B4-BE49-F238E27FC236}">
                          <a16:creationId xmlns:a16="http://schemas.microsoft.com/office/drawing/2014/main" id="{EECB397A-E996-3A93-2385-9518AFEE61C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51" name="Group 1050">
                    <a:extLst>
                      <a:ext uri="{FF2B5EF4-FFF2-40B4-BE49-F238E27FC236}">
                        <a16:creationId xmlns:a16="http://schemas.microsoft.com/office/drawing/2014/main" id="{DEC724AB-BAFE-ADFF-3AC0-55A5D41F169E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52" name="Line 55">
                      <a:extLst>
                        <a:ext uri="{FF2B5EF4-FFF2-40B4-BE49-F238E27FC236}">
                          <a16:creationId xmlns:a16="http://schemas.microsoft.com/office/drawing/2014/main" id="{C2002952-0FE7-2219-7FE8-FD68025A80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53" name="AutoShape 56">
                      <a:extLst>
                        <a:ext uri="{FF2B5EF4-FFF2-40B4-BE49-F238E27FC236}">
                          <a16:creationId xmlns:a16="http://schemas.microsoft.com/office/drawing/2014/main" id="{2163F96F-0627-1409-2603-4B0A4DC614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48" name="Group 947">
                  <a:extLst>
                    <a:ext uri="{FF2B5EF4-FFF2-40B4-BE49-F238E27FC236}">
                      <a16:creationId xmlns:a16="http://schemas.microsoft.com/office/drawing/2014/main" id="{CF5E952B-2D4A-BF64-57B9-FE0DD66321AF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044" name="Line 55">
                    <a:extLst>
                      <a:ext uri="{FF2B5EF4-FFF2-40B4-BE49-F238E27FC236}">
                        <a16:creationId xmlns:a16="http://schemas.microsoft.com/office/drawing/2014/main" id="{BEFE728C-306C-0F88-B385-48F0BAF448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045" name="AutoShape 56">
                    <a:extLst>
                      <a:ext uri="{FF2B5EF4-FFF2-40B4-BE49-F238E27FC236}">
                        <a16:creationId xmlns:a16="http://schemas.microsoft.com/office/drawing/2014/main" id="{A4921C18-7DA5-48E1-CC46-863B76553B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949" name="Group 948">
                  <a:extLst>
                    <a:ext uri="{FF2B5EF4-FFF2-40B4-BE49-F238E27FC236}">
                      <a16:creationId xmlns:a16="http://schemas.microsoft.com/office/drawing/2014/main" id="{78017243-F653-1585-2A6C-1135D6CADE44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042" name="Line 55">
                    <a:extLst>
                      <a:ext uri="{FF2B5EF4-FFF2-40B4-BE49-F238E27FC236}">
                        <a16:creationId xmlns:a16="http://schemas.microsoft.com/office/drawing/2014/main" id="{FF3BDD03-DD41-C990-2FA3-4ACADA73BC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043" name="AutoShape 56">
                    <a:extLst>
                      <a:ext uri="{FF2B5EF4-FFF2-40B4-BE49-F238E27FC236}">
                        <a16:creationId xmlns:a16="http://schemas.microsoft.com/office/drawing/2014/main" id="{5D3BCEF8-080F-AA85-3E75-292F5071C7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950" name="Group 949">
                  <a:extLst>
                    <a:ext uri="{FF2B5EF4-FFF2-40B4-BE49-F238E27FC236}">
                      <a16:creationId xmlns:a16="http://schemas.microsoft.com/office/drawing/2014/main" id="{454CCB6F-D227-5D27-43C4-8FFDD20CA444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040" name="Line 55">
                    <a:extLst>
                      <a:ext uri="{FF2B5EF4-FFF2-40B4-BE49-F238E27FC236}">
                        <a16:creationId xmlns:a16="http://schemas.microsoft.com/office/drawing/2014/main" id="{89198B05-CE9D-1A3B-06E8-82E09F9981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041" name="AutoShape 56">
                    <a:extLst>
                      <a:ext uri="{FF2B5EF4-FFF2-40B4-BE49-F238E27FC236}">
                        <a16:creationId xmlns:a16="http://schemas.microsoft.com/office/drawing/2014/main" id="{6189655B-063D-F328-1549-18E4FD8FA2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951" name="Group 950">
                  <a:extLst>
                    <a:ext uri="{FF2B5EF4-FFF2-40B4-BE49-F238E27FC236}">
                      <a16:creationId xmlns:a16="http://schemas.microsoft.com/office/drawing/2014/main" id="{37088ACE-0F44-C425-3F7D-D894F8EE69FC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038" name="Line 55">
                    <a:extLst>
                      <a:ext uri="{FF2B5EF4-FFF2-40B4-BE49-F238E27FC236}">
                        <a16:creationId xmlns:a16="http://schemas.microsoft.com/office/drawing/2014/main" id="{187776DD-40BF-7B65-889B-A68410DEA21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039" name="AutoShape 56">
                    <a:extLst>
                      <a:ext uri="{FF2B5EF4-FFF2-40B4-BE49-F238E27FC236}">
                        <a16:creationId xmlns:a16="http://schemas.microsoft.com/office/drawing/2014/main" id="{1EF97F56-15F6-02F4-AD74-4C1DD7226B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952" name="Group 951">
                  <a:extLst>
                    <a:ext uri="{FF2B5EF4-FFF2-40B4-BE49-F238E27FC236}">
                      <a16:creationId xmlns:a16="http://schemas.microsoft.com/office/drawing/2014/main" id="{9C0A0B5F-5E6B-A8E8-F4F1-AC0588219B34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036" name="Line 55">
                    <a:extLst>
                      <a:ext uri="{FF2B5EF4-FFF2-40B4-BE49-F238E27FC236}">
                        <a16:creationId xmlns:a16="http://schemas.microsoft.com/office/drawing/2014/main" id="{F4CB3D6C-2DFE-65E8-99AA-D36197E21D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037" name="AutoShape 56">
                    <a:extLst>
                      <a:ext uri="{FF2B5EF4-FFF2-40B4-BE49-F238E27FC236}">
                        <a16:creationId xmlns:a16="http://schemas.microsoft.com/office/drawing/2014/main" id="{93531B72-F497-D004-A37B-5ADC1EF107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953" name="Group 952">
                  <a:extLst>
                    <a:ext uri="{FF2B5EF4-FFF2-40B4-BE49-F238E27FC236}">
                      <a16:creationId xmlns:a16="http://schemas.microsoft.com/office/drawing/2014/main" id="{E47FA527-D5ED-EC2B-D995-A2C78BF1581E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018" name="Group 1017">
                    <a:extLst>
                      <a:ext uri="{FF2B5EF4-FFF2-40B4-BE49-F238E27FC236}">
                        <a16:creationId xmlns:a16="http://schemas.microsoft.com/office/drawing/2014/main" id="{57403D86-42BB-273B-E0F1-654B218ED7B3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34" name="Line 55">
                      <a:extLst>
                        <a:ext uri="{FF2B5EF4-FFF2-40B4-BE49-F238E27FC236}">
                          <a16:creationId xmlns:a16="http://schemas.microsoft.com/office/drawing/2014/main" id="{440D86C6-F8CF-35BF-6F35-DCC427F5EF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35" name="AutoShape 56">
                      <a:extLst>
                        <a:ext uri="{FF2B5EF4-FFF2-40B4-BE49-F238E27FC236}">
                          <a16:creationId xmlns:a16="http://schemas.microsoft.com/office/drawing/2014/main" id="{7B23C8D9-0169-96E7-44FE-955293DE42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19" name="Group 1018">
                    <a:extLst>
                      <a:ext uri="{FF2B5EF4-FFF2-40B4-BE49-F238E27FC236}">
                        <a16:creationId xmlns:a16="http://schemas.microsoft.com/office/drawing/2014/main" id="{F49E0E15-BAC5-4DCF-CFDF-53F56E47178A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32" name="Line 55">
                      <a:extLst>
                        <a:ext uri="{FF2B5EF4-FFF2-40B4-BE49-F238E27FC236}">
                          <a16:creationId xmlns:a16="http://schemas.microsoft.com/office/drawing/2014/main" id="{5A4C606C-DE56-0C18-A232-73DA74999F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33" name="AutoShape 56">
                      <a:extLst>
                        <a:ext uri="{FF2B5EF4-FFF2-40B4-BE49-F238E27FC236}">
                          <a16:creationId xmlns:a16="http://schemas.microsoft.com/office/drawing/2014/main" id="{E040B25F-1D79-CE66-9081-E2D17B3A7D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20" name="Group 1019">
                    <a:extLst>
                      <a:ext uri="{FF2B5EF4-FFF2-40B4-BE49-F238E27FC236}">
                        <a16:creationId xmlns:a16="http://schemas.microsoft.com/office/drawing/2014/main" id="{33DDB760-2797-404C-4E64-3BF217C8743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30" name="Line 55">
                      <a:extLst>
                        <a:ext uri="{FF2B5EF4-FFF2-40B4-BE49-F238E27FC236}">
                          <a16:creationId xmlns:a16="http://schemas.microsoft.com/office/drawing/2014/main" id="{5F0D2AB6-CF8B-8074-793C-122924814E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31" name="AutoShape 56">
                      <a:extLst>
                        <a:ext uri="{FF2B5EF4-FFF2-40B4-BE49-F238E27FC236}">
                          <a16:creationId xmlns:a16="http://schemas.microsoft.com/office/drawing/2014/main" id="{B4CB75AF-47C0-3E4B-176A-F6345E2B4A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21" name="Group 1020">
                    <a:extLst>
                      <a:ext uri="{FF2B5EF4-FFF2-40B4-BE49-F238E27FC236}">
                        <a16:creationId xmlns:a16="http://schemas.microsoft.com/office/drawing/2014/main" id="{F82745F1-B23E-7039-1B68-A50167983A56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28" name="Line 55">
                      <a:extLst>
                        <a:ext uri="{FF2B5EF4-FFF2-40B4-BE49-F238E27FC236}">
                          <a16:creationId xmlns:a16="http://schemas.microsoft.com/office/drawing/2014/main" id="{C3553B02-8CDF-7D0F-0491-1D0D86E76E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29" name="AutoShape 56">
                      <a:extLst>
                        <a:ext uri="{FF2B5EF4-FFF2-40B4-BE49-F238E27FC236}">
                          <a16:creationId xmlns:a16="http://schemas.microsoft.com/office/drawing/2014/main" id="{C2F3A7FA-0D49-FB34-64B7-59723A1584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22" name="Group 1021">
                    <a:extLst>
                      <a:ext uri="{FF2B5EF4-FFF2-40B4-BE49-F238E27FC236}">
                        <a16:creationId xmlns:a16="http://schemas.microsoft.com/office/drawing/2014/main" id="{D3C66AC1-44D5-9512-073B-C6DA9117E396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26" name="Line 55">
                      <a:extLst>
                        <a:ext uri="{FF2B5EF4-FFF2-40B4-BE49-F238E27FC236}">
                          <a16:creationId xmlns:a16="http://schemas.microsoft.com/office/drawing/2014/main" id="{DFEC8E0A-99D9-EF3C-DFB4-E8E7F3DEE5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27" name="AutoShape 56">
                      <a:extLst>
                        <a:ext uri="{FF2B5EF4-FFF2-40B4-BE49-F238E27FC236}">
                          <a16:creationId xmlns:a16="http://schemas.microsoft.com/office/drawing/2014/main" id="{7CFC3385-8D72-58A1-7913-EBE0AADEDC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23" name="Group 1022">
                    <a:extLst>
                      <a:ext uri="{FF2B5EF4-FFF2-40B4-BE49-F238E27FC236}">
                        <a16:creationId xmlns:a16="http://schemas.microsoft.com/office/drawing/2014/main" id="{114E25E8-64F7-157F-0DAF-26C1B95F5705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24" name="Line 55">
                      <a:extLst>
                        <a:ext uri="{FF2B5EF4-FFF2-40B4-BE49-F238E27FC236}">
                          <a16:creationId xmlns:a16="http://schemas.microsoft.com/office/drawing/2014/main" id="{1A8E99E9-652D-E11A-5A80-7B8ED4A4EA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25" name="AutoShape 56">
                      <a:extLst>
                        <a:ext uri="{FF2B5EF4-FFF2-40B4-BE49-F238E27FC236}">
                          <a16:creationId xmlns:a16="http://schemas.microsoft.com/office/drawing/2014/main" id="{D9204ABB-C30E-FA74-3797-7F8E5E73F5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54" name="Group 953">
                  <a:extLst>
                    <a:ext uri="{FF2B5EF4-FFF2-40B4-BE49-F238E27FC236}">
                      <a16:creationId xmlns:a16="http://schemas.microsoft.com/office/drawing/2014/main" id="{8F301C0E-CB5A-EB10-CEF9-8D56D7445BC3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000" name="Group 999">
                    <a:extLst>
                      <a:ext uri="{FF2B5EF4-FFF2-40B4-BE49-F238E27FC236}">
                        <a16:creationId xmlns:a16="http://schemas.microsoft.com/office/drawing/2014/main" id="{6E26C296-02C4-9405-463E-7DDD1FAFBB6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16" name="Line 55">
                      <a:extLst>
                        <a:ext uri="{FF2B5EF4-FFF2-40B4-BE49-F238E27FC236}">
                          <a16:creationId xmlns:a16="http://schemas.microsoft.com/office/drawing/2014/main" id="{66D03F28-3F6B-77D6-7E29-B351DA0EB6F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17" name="AutoShape 56">
                      <a:extLst>
                        <a:ext uri="{FF2B5EF4-FFF2-40B4-BE49-F238E27FC236}">
                          <a16:creationId xmlns:a16="http://schemas.microsoft.com/office/drawing/2014/main" id="{26000EA3-8266-4ACF-38AF-DAC3DE5C3D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01" name="Group 1000">
                    <a:extLst>
                      <a:ext uri="{FF2B5EF4-FFF2-40B4-BE49-F238E27FC236}">
                        <a16:creationId xmlns:a16="http://schemas.microsoft.com/office/drawing/2014/main" id="{4076575D-7854-CA02-29EF-BAF64AA289B3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14" name="Line 55">
                      <a:extLst>
                        <a:ext uri="{FF2B5EF4-FFF2-40B4-BE49-F238E27FC236}">
                          <a16:creationId xmlns:a16="http://schemas.microsoft.com/office/drawing/2014/main" id="{283C934A-0CCE-CB7B-08DE-A71E30DB58E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15" name="AutoShape 56">
                      <a:extLst>
                        <a:ext uri="{FF2B5EF4-FFF2-40B4-BE49-F238E27FC236}">
                          <a16:creationId xmlns:a16="http://schemas.microsoft.com/office/drawing/2014/main" id="{F51650AC-F7A7-F6D5-9C59-CAB9434A006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02" name="Group 1001">
                    <a:extLst>
                      <a:ext uri="{FF2B5EF4-FFF2-40B4-BE49-F238E27FC236}">
                        <a16:creationId xmlns:a16="http://schemas.microsoft.com/office/drawing/2014/main" id="{F9ED83F6-3475-B8FA-B0C5-0528F365E8EF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12" name="Line 55">
                      <a:extLst>
                        <a:ext uri="{FF2B5EF4-FFF2-40B4-BE49-F238E27FC236}">
                          <a16:creationId xmlns:a16="http://schemas.microsoft.com/office/drawing/2014/main" id="{A2D5B71B-F448-A792-F4C7-146C60618C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13" name="AutoShape 56">
                      <a:extLst>
                        <a:ext uri="{FF2B5EF4-FFF2-40B4-BE49-F238E27FC236}">
                          <a16:creationId xmlns:a16="http://schemas.microsoft.com/office/drawing/2014/main" id="{9A0309F2-DA99-4BFA-2815-B7052797CF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03" name="Group 1002">
                    <a:extLst>
                      <a:ext uri="{FF2B5EF4-FFF2-40B4-BE49-F238E27FC236}">
                        <a16:creationId xmlns:a16="http://schemas.microsoft.com/office/drawing/2014/main" id="{77A2B0C6-BD2F-64AD-305A-2650E86BC198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10" name="Line 55">
                      <a:extLst>
                        <a:ext uri="{FF2B5EF4-FFF2-40B4-BE49-F238E27FC236}">
                          <a16:creationId xmlns:a16="http://schemas.microsoft.com/office/drawing/2014/main" id="{E497B68D-0C4B-C0DC-8C84-0A8F41128D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11" name="AutoShape 56">
                      <a:extLst>
                        <a:ext uri="{FF2B5EF4-FFF2-40B4-BE49-F238E27FC236}">
                          <a16:creationId xmlns:a16="http://schemas.microsoft.com/office/drawing/2014/main" id="{4B507720-97EE-9678-4AE0-468DFC7F89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04" name="Group 1003">
                    <a:extLst>
                      <a:ext uri="{FF2B5EF4-FFF2-40B4-BE49-F238E27FC236}">
                        <a16:creationId xmlns:a16="http://schemas.microsoft.com/office/drawing/2014/main" id="{914FB1FA-0DA1-F40F-9C71-FA2F011BEBF2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08" name="Line 55">
                      <a:extLst>
                        <a:ext uri="{FF2B5EF4-FFF2-40B4-BE49-F238E27FC236}">
                          <a16:creationId xmlns:a16="http://schemas.microsoft.com/office/drawing/2014/main" id="{CEB53DBE-2CC0-9D36-37B6-DA37E75063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09" name="AutoShape 56">
                      <a:extLst>
                        <a:ext uri="{FF2B5EF4-FFF2-40B4-BE49-F238E27FC236}">
                          <a16:creationId xmlns:a16="http://schemas.microsoft.com/office/drawing/2014/main" id="{514EEBAF-12EC-E0D4-2353-868AFB5ADA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1005" name="Group 1004">
                    <a:extLst>
                      <a:ext uri="{FF2B5EF4-FFF2-40B4-BE49-F238E27FC236}">
                        <a16:creationId xmlns:a16="http://schemas.microsoft.com/office/drawing/2014/main" id="{A5ABEB2D-9981-54F7-BB06-B8A2E79353AB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006" name="Line 55">
                      <a:extLst>
                        <a:ext uri="{FF2B5EF4-FFF2-40B4-BE49-F238E27FC236}">
                          <a16:creationId xmlns:a16="http://schemas.microsoft.com/office/drawing/2014/main" id="{611F7FA1-79B1-4461-5FC4-D759201101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1007" name="AutoShape 56">
                      <a:extLst>
                        <a:ext uri="{FF2B5EF4-FFF2-40B4-BE49-F238E27FC236}">
                          <a16:creationId xmlns:a16="http://schemas.microsoft.com/office/drawing/2014/main" id="{75ACC10D-9DB6-A636-4BF4-E81CA8E13F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955" name="Group 954">
                  <a:extLst>
                    <a:ext uri="{FF2B5EF4-FFF2-40B4-BE49-F238E27FC236}">
                      <a16:creationId xmlns:a16="http://schemas.microsoft.com/office/drawing/2014/main" id="{95302DE9-678A-6748-0C1F-12C48920960A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96" name="Rectangle 995">
                    <a:extLst>
                      <a:ext uri="{FF2B5EF4-FFF2-40B4-BE49-F238E27FC236}">
                        <a16:creationId xmlns:a16="http://schemas.microsoft.com/office/drawing/2014/main" id="{41DACF5B-59EF-A66C-F023-3A0C0F9E3F86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97" name="Rectangle 996">
                    <a:extLst>
                      <a:ext uri="{FF2B5EF4-FFF2-40B4-BE49-F238E27FC236}">
                        <a16:creationId xmlns:a16="http://schemas.microsoft.com/office/drawing/2014/main" id="{AAF4605B-4F99-91E4-FBD0-AB6A956A7722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98" name="Chord 997">
                    <a:extLst>
                      <a:ext uri="{FF2B5EF4-FFF2-40B4-BE49-F238E27FC236}">
                        <a16:creationId xmlns:a16="http://schemas.microsoft.com/office/drawing/2014/main" id="{64B6AFF7-6068-0CB4-6265-2E01E68BCA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9" name="Rectangle 998">
                    <a:extLst>
                      <a:ext uri="{FF2B5EF4-FFF2-40B4-BE49-F238E27FC236}">
                        <a16:creationId xmlns:a16="http://schemas.microsoft.com/office/drawing/2014/main" id="{F05D924A-88C9-E935-274F-8E5949C72E44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56" name="Group 955">
                  <a:extLst>
                    <a:ext uri="{FF2B5EF4-FFF2-40B4-BE49-F238E27FC236}">
                      <a16:creationId xmlns:a16="http://schemas.microsoft.com/office/drawing/2014/main" id="{1D4EA4E4-2263-AC03-15EA-3C118362FC4C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92" name="Rectangle 991">
                    <a:extLst>
                      <a:ext uri="{FF2B5EF4-FFF2-40B4-BE49-F238E27FC236}">
                        <a16:creationId xmlns:a16="http://schemas.microsoft.com/office/drawing/2014/main" id="{5E7FAE9A-CDD4-AE6E-29CF-25F13567DFB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93" name="Rectangle 992">
                    <a:extLst>
                      <a:ext uri="{FF2B5EF4-FFF2-40B4-BE49-F238E27FC236}">
                        <a16:creationId xmlns:a16="http://schemas.microsoft.com/office/drawing/2014/main" id="{F1A9C061-6E9F-EAB4-6BC2-427EEDE20182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94" name="Chord 993">
                    <a:extLst>
                      <a:ext uri="{FF2B5EF4-FFF2-40B4-BE49-F238E27FC236}">
                        <a16:creationId xmlns:a16="http://schemas.microsoft.com/office/drawing/2014/main" id="{7FAC02E2-DC3A-E64D-AB7E-DB5BF8FA12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5" name="Rectangle 994">
                    <a:extLst>
                      <a:ext uri="{FF2B5EF4-FFF2-40B4-BE49-F238E27FC236}">
                        <a16:creationId xmlns:a16="http://schemas.microsoft.com/office/drawing/2014/main" id="{862BBDF2-EA0F-A679-07EB-393FA68DAB0F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57" name="Group 956">
                  <a:extLst>
                    <a:ext uri="{FF2B5EF4-FFF2-40B4-BE49-F238E27FC236}">
                      <a16:creationId xmlns:a16="http://schemas.microsoft.com/office/drawing/2014/main" id="{671C5ECB-BFBC-EF00-BD94-454BBD06E568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88" name="Rectangle 987">
                    <a:extLst>
                      <a:ext uri="{FF2B5EF4-FFF2-40B4-BE49-F238E27FC236}">
                        <a16:creationId xmlns:a16="http://schemas.microsoft.com/office/drawing/2014/main" id="{4334C887-BA79-D3FE-5326-AEB8B193B1CC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89" name="Rectangle 988">
                    <a:extLst>
                      <a:ext uri="{FF2B5EF4-FFF2-40B4-BE49-F238E27FC236}">
                        <a16:creationId xmlns:a16="http://schemas.microsoft.com/office/drawing/2014/main" id="{A79C2C6A-8B25-F093-32C5-4A6F9834DC2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90" name="Chord 989">
                    <a:extLst>
                      <a:ext uri="{FF2B5EF4-FFF2-40B4-BE49-F238E27FC236}">
                        <a16:creationId xmlns:a16="http://schemas.microsoft.com/office/drawing/2014/main" id="{0BF6B906-EDB4-854B-D016-3F57327433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1" name="Rectangle 990">
                    <a:extLst>
                      <a:ext uri="{FF2B5EF4-FFF2-40B4-BE49-F238E27FC236}">
                        <a16:creationId xmlns:a16="http://schemas.microsoft.com/office/drawing/2014/main" id="{062D592E-712E-8280-2C40-5001B82F1FAA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58" name="Group 957">
                  <a:extLst>
                    <a:ext uri="{FF2B5EF4-FFF2-40B4-BE49-F238E27FC236}">
                      <a16:creationId xmlns:a16="http://schemas.microsoft.com/office/drawing/2014/main" id="{039ED9E6-F128-3868-60FA-E978DB58EEB2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84" name="Rectangle 983">
                    <a:extLst>
                      <a:ext uri="{FF2B5EF4-FFF2-40B4-BE49-F238E27FC236}">
                        <a16:creationId xmlns:a16="http://schemas.microsoft.com/office/drawing/2014/main" id="{6B76C7FB-ED63-A598-E592-FD9232CB1F95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85" name="Rectangle 984">
                    <a:extLst>
                      <a:ext uri="{FF2B5EF4-FFF2-40B4-BE49-F238E27FC236}">
                        <a16:creationId xmlns:a16="http://schemas.microsoft.com/office/drawing/2014/main" id="{05FA1A43-CEDC-14A5-23BE-A3FF4D46F50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86" name="Chord 985">
                    <a:extLst>
                      <a:ext uri="{FF2B5EF4-FFF2-40B4-BE49-F238E27FC236}">
                        <a16:creationId xmlns:a16="http://schemas.microsoft.com/office/drawing/2014/main" id="{2403FD97-F537-7094-01B1-7243E40CCC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7" name="Rectangle 986">
                    <a:extLst>
                      <a:ext uri="{FF2B5EF4-FFF2-40B4-BE49-F238E27FC236}">
                        <a16:creationId xmlns:a16="http://schemas.microsoft.com/office/drawing/2014/main" id="{24C91478-5E7A-B1FD-BA63-98A3306CC5AD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59" name="Group 958">
                  <a:extLst>
                    <a:ext uri="{FF2B5EF4-FFF2-40B4-BE49-F238E27FC236}">
                      <a16:creationId xmlns:a16="http://schemas.microsoft.com/office/drawing/2014/main" id="{6C1D17B3-1588-456D-DA71-04FE7D0C0257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80" name="Rectangle 979">
                    <a:extLst>
                      <a:ext uri="{FF2B5EF4-FFF2-40B4-BE49-F238E27FC236}">
                        <a16:creationId xmlns:a16="http://schemas.microsoft.com/office/drawing/2014/main" id="{B575648C-11C7-5AB6-26CD-BB6242FE9E4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81" name="Rectangle 980">
                    <a:extLst>
                      <a:ext uri="{FF2B5EF4-FFF2-40B4-BE49-F238E27FC236}">
                        <a16:creationId xmlns:a16="http://schemas.microsoft.com/office/drawing/2014/main" id="{A398D027-E72C-89D3-C490-A121D939C120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82" name="Chord 981">
                    <a:extLst>
                      <a:ext uri="{FF2B5EF4-FFF2-40B4-BE49-F238E27FC236}">
                        <a16:creationId xmlns:a16="http://schemas.microsoft.com/office/drawing/2014/main" id="{02C1CF87-3540-29A3-852E-127C05F69F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3" name="Rectangle 982">
                    <a:extLst>
                      <a:ext uri="{FF2B5EF4-FFF2-40B4-BE49-F238E27FC236}">
                        <a16:creationId xmlns:a16="http://schemas.microsoft.com/office/drawing/2014/main" id="{E5A14B29-F4FB-DF8F-8C61-CD3DE409644C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60" name="Group 959">
                  <a:extLst>
                    <a:ext uri="{FF2B5EF4-FFF2-40B4-BE49-F238E27FC236}">
                      <a16:creationId xmlns:a16="http://schemas.microsoft.com/office/drawing/2014/main" id="{D9D4B54A-0B30-B69D-27FC-D286B6B32FEE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76" name="Rectangle 975">
                    <a:extLst>
                      <a:ext uri="{FF2B5EF4-FFF2-40B4-BE49-F238E27FC236}">
                        <a16:creationId xmlns:a16="http://schemas.microsoft.com/office/drawing/2014/main" id="{DFD8F958-8CAD-0274-794D-EF9044D30792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77" name="Rectangle 976">
                    <a:extLst>
                      <a:ext uri="{FF2B5EF4-FFF2-40B4-BE49-F238E27FC236}">
                        <a16:creationId xmlns:a16="http://schemas.microsoft.com/office/drawing/2014/main" id="{56F81D31-B98D-8D88-DBD0-6D739679E3D2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78" name="Chord 977">
                    <a:extLst>
                      <a:ext uri="{FF2B5EF4-FFF2-40B4-BE49-F238E27FC236}">
                        <a16:creationId xmlns:a16="http://schemas.microsoft.com/office/drawing/2014/main" id="{BBEFAB77-8BF4-F07E-9E93-EDC628A008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9" name="Rectangle 978">
                    <a:extLst>
                      <a:ext uri="{FF2B5EF4-FFF2-40B4-BE49-F238E27FC236}">
                        <a16:creationId xmlns:a16="http://schemas.microsoft.com/office/drawing/2014/main" id="{C1121567-18C6-FD24-38E1-E62FF7FA19CF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61" name="Group 960">
                  <a:extLst>
                    <a:ext uri="{FF2B5EF4-FFF2-40B4-BE49-F238E27FC236}">
                      <a16:creationId xmlns:a16="http://schemas.microsoft.com/office/drawing/2014/main" id="{B4FE8043-EB26-24DF-6786-ECF3C553AFA7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72" name="Rectangle 971">
                    <a:extLst>
                      <a:ext uri="{FF2B5EF4-FFF2-40B4-BE49-F238E27FC236}">
                        <a16:creationId xmlns:a16="http://schemas.microsoft.com/office/drawing/2014/main" id="{B2BAECBD-A2DB-21D8-5F39-55B1373D3F47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73" name="Rectangle 972">
                    <a:extLst>
                      <a:ext uri="{FF2B5EF4-FFF2-40B4-BE49-F238E27FC236}">
                        <a16:creationId xmlns:a16="http://schemas.microsoft.com/office/drawing/2014/main" id="{7D0ADF50-55C6-40B8-70C1-FF93AB54C228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74" name="Chord 973">
                    <a:extLst>
                      <a:ext uri="{FF2B5EF4-FFF2-40B4-BE49-F238E27FC236}">
                        <a16:creationId xmlns:a16="http://schemas.microsoft.com/office/drawing/2014/main" id="{CCEA3111-954E-5954-857E-253B64611C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5" name="Rectangle 974">
                    <a:extLst>
                      <a:ext uri="{FF2B5EF4-FFF2-40B4-BE49-F238E27FC236}">
                        <a16:creationId xmlns:a16="http://schemas.microsoft.com/office/drawing/2014/main" id="{B19E53FB-CD16-21AC-B389-B54BE7E78FC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62" name="Group 961">
                  <a:extLst>
                    <a:ext uri="{FF2B5EF4-FFF2-40B4-BE49-F238E27FC236}">
                      <a16:creationId xmlns:a16="http://schemas.microsoft.com/office/drawing/2014/main" id="{5F29E600-5C09-8DDC-21A1-5660569C046E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968" name="Rectangle 967">
                    <a:extLst>
                      <a:ext uri="{FF2B5EF4-FFF2-40B4-BE49-F238E27FC236}">
                        <a16:creationId xmlns:a16="http://schemas.microsoft.com/office/drawing/2014/main" id="{951F582F-1C77-8A73-1CC4-E49779BB3D10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69" name="Rectangle 968">
                    <a:extLst>
                      <a:ext uri="{FF2B5EF4-FFF2-40B4-BE49-F238E27FC236}">
                        <a16:creationId xmlns:a16="http://schemas.microsoft.com/office/drawing/2014/main" id="{143E0E05-6789-03A5-A6C6-3DD0D9080F14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970" name="Chord 969">
                    <a:extLst>
                      <a:ext uri="{FF2B5EF4-FFF2-40B4-BE49-F238E27FC236}">
                        <a16:creationId xmlns:a16="http://schemas.microsoft.com/office/drawing/2014/main" id="{B699D488-FCE9-5963-6347-6C4C127C48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1" name="Rectangle 970">
                    <a:extLst>
                      <a:ext uri="{FF2B5EF4-FFF2-40B4-BE49-F238E27FC236}">
                        <a16:creationId xmlns:a16="http://schemas.microsoft.com/office/drawing/2014/main" id="{2FCED178-1F54-44DE-F637-8577040A0CC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963" name="Group 962">
                  <a:extLst>
                    <a:ext uri="{FF2B5EF4-FFF2-40B4-BE49-F238E27FC236}">
                      <a16:creationId xmlns:a16="http://schemas.microsoft.com/office/drawing/2014/main" id="{D3DE4103-00E3-DAA3-34AD-5A6782C1FF23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966" name="Line 55">
                    <a:extLst>
                      <a:ext uri="{FF2B5EF4-FFF2-40B4-BE49-F238E27FC236}">
                        <a16:creationId xmlns:a16="http://schemas.microsoft.com/office/drawing/2014/main" id="{A3B595D6-6FA8-807D-CF81-2F987217A8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967" name="AutoShape 56">
                    <a:extLst>
                      <a:ext uri="{FF2B5EF4-FFF2-40B4-BE49-F238E27FC236}">
                        <a16:creationId xmlns:a16="http://schemas.microsoft.com/office/drawing/2014/main" id="{2397205A-CFBF-C31A-9EE3-4431995245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cxnSp>
              <p:nvCxnSpPr>
                <p:cNvPr id="964" name="Straight Connector 963">
                  <a:extLst>
                    <a:ext uri="{FF2B5EF4-FFF2-40B4-BE49-F238E27FC236}">
                      <a16:creationId xmlns:a16="http://schemas.microsoft.com/office/drawing/2014/main" id="{5F19F33C-211E-9744-0A06-480625917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42620" y="3376127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5" name="Straight Connector 964">
                  <a:extLst>
                    <a:ext uri="{FF2B5EF4-FFF2-40B4-BE49-F238E27FC236}">
                      <a16:creationId xmlns:a16="http://schemas.microsoft.com/office/drawing/2014/main" id="{89ADE55C-CE0E-DAF3-421B-4C9A30CE20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30298" y="1708366"/>
                  <a:ext cx="0" cy="1222714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261A7254-0C1A-2286-545B-B74C5279ECE0}"/>
                  </a:ext>
                </a:extLst>
              </p:cNvPr>
              <p:cNvGrpSpPr/>
              <p:nvPr/>
            </p:nvGrpSpPr>
            <p:grpSpPr>
              <a:xfrm>
                <a:off x="4584730" y="2813548"/>
                <a:ext cx="2350168" cy="1222369"/>
                <a:chOff x="3664492" y="746516"/>
                <a:chExt cx="6665806" cy="3522550"/>
              </a:xfrm>
            </p:grpSpPr>
            <p:grpSp>
              <p:nvGrpSpPr>
                <p:cNvPr id="650" name="Group 649">
                  <a:extLst>
                    <a:ext uri="{FF2B5EF4-FFF2-40B4-BE49-F238E27FC236}">
                      <a16:creationId xmlns:a16="http://schemas.microsoft.com/office/drawing/2014/main" id="{167BD45D-27F9-4F48-6FC9-65A869827FCC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902" name="Rectangle 901">
                    <a:extLst>
                      <a:ext uri="{FF2B5EF4-FFF2-40B4-BE49-F238E27FC236}">
                        <a16:creationId xmlns:a16="http://schemas.microsoft.com/office/drawing/2014/main" id="{F070CACC-0AE7-2DE6-D3B5-3F784D9F3B6A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03" name="Rectangle 902">
                    <a:extLst>
                      <a:ext uri="{FF2B5EF4-FFF2-40B4-BE49-F238E27FC236}">
                        <a16:creationId xmlns:a16="http://schemas.microsoft.com/office/drawing/2014/main" id="{832BDFE6-10C6-B725-1D49-41C3CEB7DCC8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04" name="Rectangle 903">
                    <a:extLst>
                      <a:ext uri="{FF2B5EF4-FFF2-40B4-BE49-F238E27FC236}">
                        <a16:creationId xmlns:a16="http://schemas.microsoft.com/office/drawing/2014/main" id="{F10060E4-E80C-A93C-AAC6-B5208BE37E26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905" name="Rectangle 904">
                    <a:extLst>
                      <a:ext uri="{FF2B5EF4-FFF2-40B4-BE49-F238E27FC236}">
                        <a16:creationId xmlns:a16="http://schemas.microsoft.com/office/drawing/2014/main" id="{C27CDF84-3AEF-2438-31B0-9F181647E344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651" name="Cube 650">
                  <a:extLst>
                    <a:ext uri="{FF2B5EF4-FFF2-40B4-BE49-F238E27FC236}">
                      <a16:creationId xmlns:a16="http://schemas.microsoft.com/office/drawing/2014/main" id="{BA265BEB-CF0C-65D5-AB8A-BABDC800BC01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652" name="Group 651">
                  <a:extLst>
                    <a:ext uri="{FF2B5EF4-FFF2-40B4-BE49-F238E27FC236}">
                      <a16:creationId xmlns:a16="http://schemas.microsoft.com/office/drawing/2014/main" id="{CE5B9310-A45F-AAAF-FC7A-CF185B9E98A8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896" name="Freeform 366">
                    <a:extLst>
                      <a:ext uri="{FF2B5EF4-FFF2-40B4-BE49-F238E27FC236}">
                        <a16:creationId xmlns:a16="http://schemas.microsoft.com/office/drawing/2014/main" id="{9606D2E7-2621-D8D5-67D2-0319917D2F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897" name="Freeform 366">
                    <a:extLst>
                      <a:ext uri="{FF2B5EF4-FFF2-40B4-BE49-F238E27FC236}">
                        <a16:creationId xmlns:a16="http://schemas.microsoft.com/office/drawing/2014/main" id="{A5338357-4A72-A76C-3378-C3DACC3E13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898" name="Freeform 366">
                    <a:extLst>
                      <a:ext uri="{FF2B5EF4-FFF2-40B4-BE49-F238E27FC236}">
                        <a16:creationId xmlns:a16="http://schemas.microsoft.com/office/drawing/2014/main" id="{7B18FB49-B759-8685-494A-C1ACAF57FD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899" name="Freeform 366">
                    <a:extLst>
                      <a:ext uri="{FF2B5EF4-FFF2-40B4-BE49-F238E27FC236}">
                        <a16:creationId xmlns:a16="http://schemas.microsoft.com/office/drawing/2014/main" id="{FECD1DF9-994E-30C4-8606-1E0B0BCECF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900" name="Freeform 366">
                    <a:extLst>
                      <a:ext uri="{FF2B5EF4-FFF2-40B4-BE49-F238E27FC236}">
                        <a16:creationId xmlns:a16="http://schemas.microsoft.com/office/drawing/2014/main" id="{8211FC8A-0229-47AC-8A2C-41A4057507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901" name="Freeform 366">
                    <a:extLst>
                      <a:ext uri="{FF2B5EF4-FFF2-40B4-BE49-F238E27FC236}">
                        <a16:creationId xmlns:a16="http://schemas.microsoft.com/office/drawing/2014/main" id="{98BA8FFB-AABA-4C1E-B299-8B461F23DC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sp>
              <p:nvSpPr>
                <p:cNvPr id="653" name="Freeform 863">
                  <a:extLst>
                    <a:ext uri="{FF2B5EF4-FFF2-40B4-BE49-F238E27FC236}">
                      <a16:creationId xmlns:a16="http://schemas.microsoft.com/office/drawing/2014/main" id="{F602A06A-EAB5-7A09-4AA6-337486424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/>
                </a:p>
              </p:txBody>
            </p:sp>
            <p:cxnSp>
              <p:nvCxnSpPr>
                <p:cNvPr id="654" name="Straight Connector 653">
                  <a:extLst>
                    <a:ext uri="{FF2B5EF4-FFF2-40B4-BE49-F238E27FC236}">
                      <a16:creationId xmlns:a16="http://schemas.microsoft.com/office/drawing/2014/main" id="{3E137CBD-D05F-7CB3-2174-D170A6E4B9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5" name="Straight Connector 654">
                  <a:extLst>
                    <a:ext uri="{FF2B5EF4-FFF2-40B4-BE49-F238E27FC236}">
                      <a16:creationId xmlns:a16="http://schemas.microsoft.com/office/drawing/2014/main" id="{A59BFA4F-2D40-184E-0F08-07915A8555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6" name="Straight Connector 655">
                  <a:extLst>
                    <a:ext uri="{FF2B5EF4-FFF2-40B4-BE49-F238E27FC236}">
                      <a16:creationId xmlns:a16="http://schemas.microsoft.com/office/drawing/2014/main" id="{A69C5BAF-5767-4904-DEEB-8D91E37DA7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7" name="Straight Connector 656">
                  <a:extLst>
                    <a:ext uri="{FF2B5EF4-FFF2-40B4-BE49-F238E27FC236}">
                      <a16:creationId xmlns:a16="http://schemas.microsoft.com/office/drawing/2014/main" id="{DAFC8544-609D-00E7-A378-0E9115A41B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8" name="Straight Connector 657">
                  <a:extLst>
                    <a:ext uri="{FF2B5EF4-FFF2-40B4-BE49-F238E27FC236}">
                      <a16:creationId xmlns:a16="http://schemas.microsoft.com/office/drawing/2014/main" id="{C14DF1FB-E769-238A-D67A-F739F57AD9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9" name="Straight Connector 658">
                  <a:extLst>
                    <a:ext uri="{FF2B5EF4-FFF2-40B4-BE49-F238E27FC236}">
                      <a16:creationId xmlns:a16="http://schemas.microsoft.com/office/drawing/2014/main" id="{1E4A6887-A63D-5455-7106-3BCE23A210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0" name="Straight Connector 659">
                  <a:extLst>
                    <a:ext uri="{FF2B5EF4-FFF2-40B4-BE49-F238E27FC236}">
                      <a16:creationId xmlns:a16="http://schemas.microsoft.com/office/drawing/2014/main" id="{AFC19597-E6AD-5638-B637-949585C074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1" name="Straight Connector 660">
                  <a:extLst>
                    <a:ext uri="{FF2B5EF4-FFF2-40B4-BE49-F238E27FC236}">
                      <a16:creationId xmlns:a16="http://schemas.microsoft.com/office/drawing/2014/main" id="{364A3D67-25C3-5235-DE7A-FD0AB32E7B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2" name="Straight Connector 661">
                  <a:extLst>
                    <a:ext uri="{FF2B5EF4-FFF2-40B4-BE49-F238E27FC236}">
                      <a16:creationId xmlns:a16="http://schemas.microsoft.com/office/drawing/2014/main" id="{10B8D501-94D7-15FD-C303-71974EB20F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3" name="Straight Connector 662">
                  <a:extLst>
                    <a:ext uri="{FF2B5EF4-FFF2-40B4-BE49-F238E27FC236}">
                      <a16:creationId xmlns:a16="http://schemas.microsoft.com/office/drawing/2014/main" id="{EDBFED31-EA33-F796-F4AB-4EEE4EFB4B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4" name="Straight Connector 663">
                  <a:extLst>
                    <a:ext uri="{FF2B5EF4-FFF2-40B4-BE49-F238E27FC236}">
                      <a16:creationId xmlns:a16="http://schemas.microsoft.com/office/drawing/2014/main" id="{30C20D58-5DBD-2D76-B511-377C4BBCA1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5" name="Straight Connector 664">
                  <a:extLst>
                    <a:ext uri="{FF2B5EF4-FFF2-40B4-BE49-F238E27FC236}">
                      <a16:creationId xmlns:a16="http://schemas.microsoft.com/office/drawing/2014/main" id="{1C851355-9FD6-6B03-277F-EE07863F69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6" name="Straight Connector 665">
                  <a:extLst>
                    <a:ext uri="{FF2B5EF4-FFF2-40B4-BE49-F238E27FC236}">
                      <a16:creationId xmlns:a16="http://schemas.microsoft.com/office/drawing/2014/main" id="{B0541749-18FA-25C7-B18B-C05BE69111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7" name="Straight Connector 666">
                  <a:extLst>
                    <a:ext uri="{FF2B5EF4-FFF2-40B4-BE49-F238E27FC236}">
                      <a16:creationId xmlns:a16="http://schemas.microsoft.com/office/drawing/2014/main" id="{753E67EB-9F7C-400E-4F6C-A6FA814C4C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8" name="Straight Connector 667">
                  <a:extLst>
                    <a:ext uri="{FF2B5EF4-FFF2-40B4-BE49-F238E27FC236}">
                      <a16:creationId xmlns:a16="http://schemas.microsoft.com/office/drawing/2014/main" id="{1F9DB7F7-2AC7-D462-A9FE-F8CA55F2BD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9" name="Straight Connector 668">
                  <a:extLst>
                    <a:ext uri="{FF2B5EF4-FFF2-40B4-BE49-F238E27FC236}">
                      <a16:creationId xmlns:a16="http://schemas.microsoft.com/office/drawing/2014/main" id="{E607B365-A5C1-951A-D3A2-9CD0BF5E21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0" name="Straight Connector 669">
                  <a:extLst>
                    <a:ext uri="{FF2B5EF4-FFF2-40B4-BE49-F238E27FC236}">
                      <a16:creationId xmlns:a16="http://schemas.microsoft.com/office/drawing/2014/main" id="{458341C6-7167-EA8B-0FA8-AA0F1C1857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1" name="Straight Connector 670">
                  <a:extLst>
                    <a:ext uri="{FF2B5EF4-FFF2-40B4-BE49-F238E27FC236}">
                      <a16:creationId xmlns:a16="http://schemas.microsoft.com/office/drawing/2014/main" id="{7ABF3DAF-9B4B-E2DF-2D73-837C96248B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2" name="Straight Connector 671">
                  <a:extLst>
                    <a:ext uri="{FF2B5EF4-FFF2-40B4-BE49-F238E27FC236}">
                      <a16:creationId xmlns:a16="http://schemas.microsoft.com/office/drawing/2014/main" id="{DD9AFCFD-DD83-1C64-E414-83D550A69C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3" name="Straight Connector 672">
                  <a:extLst>
                    <a:ext uri="{FF2B5EF4-FFF2-40B4-BE49-F238E27FC236}">
                      <a16:creationId xmlns:a16="http://schemas.microsoft.com/office/drawing/2014/main" id="{6F107D05-1A65-26DA-C2DE-A619F05E27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4" name="Straight Connector 673">
                  <a:extLst>
                    <a:ext uri="{FF2B5EF4-FFF2-40B4-BE49-F238E27FC236}">
                      <a16:creationId xmlns:a16="http://schemas.microsoft.com/office/drawing/2014/main" id="{A89089D9-0799-3CBA-F624-E8F21E6FA3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5" name="Straight Connector 674">
                  <a:extLst>
                    <a:ext uri="{FF2B5EF4-FFF2-40B4-BE49-F238E27FC236}">
                      <a16:creationId xmlns:a16="http://schemas.microsoft.com/office/drawing/2014/main" id="{A4741666-057A-083F-B62C-85FAD0F468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6" name="Straight Connector 675">
                  <a:extLst>
                    <a:ext uri="{FF2B5EF4-FFF2-40B4-BE49-F238E27FC236}">
                      <a16:creationId xmlns:a16="http://schemas.microsoft.com/office/drawing/2014/main" id="{D2872573-80B4-6257-3D0F-3DE8075C39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7" name="Straight Connector 676">
                  <a:extLst>
                    <a:ext uri="{FF2B5EF4-FFF2-40B4-BE49-F238E27FC236}">
                      <a16:creationId xmlns:a16="http://schemas.microsoft.com/office/drawing/2014/main" id="{AE459D75-C522-5E98-DAC2-5C8DCE961B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8" name="Straight Connector 677">
                  <a:extLst>
                    <a:ext uri="{FF2B5EF4-FFF2-40B4-BE49-F238E27FC236}">
                      <a16:creationId xmlns:a16="http://schemas.microsoft.com/office/drawing/2014/main" id="{8C073FEA-DDEB-06B6-B08D-479F51BFC4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9" name="Straight Connector 678">
                  <a:extLst>
                    <a:ext uri="{FF2B5EF4-FFF2-40B4-BE49-F238E27FC236}">
                      <a16:creationId xmlns:a16="http://schemas.microsoft.com/office/drawing/2014/main" id="{BCE6499B-03B7-21F2-5F2C-ACFB9430D4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0" name="Group 679">
                  <a:extLst>
                    <a:ext uri="{FF2B5EF4-FFF2-40B4-BE49-F238E27FC236}">
                      <a16:creationId xmlns:a16="http://schemas.microsoft.com/office/drawing/2014/main" id="{1BD7826D-001F-F3A1-DBFC-817FC7003872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892" name="Rectangle 891">
                    <a:extLst>
                      <a:ext uri="{FF2B5EF4-FFF2-40B4-BE49-F238E27FC236}">
                        <a16:creationId xmlns:a16="http://schemas.microsoft.com/office/drawing/2014/main" id="{D2E2EB9B-C699-5138-6472-CEDB8C7E2229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893" name="Rectangle 892">
                    <a:extLst>
                      <a:ext uri="{FF2B5EF4-FFF2-40B4-BE49-F238E27FC236}">
                        <a16:creationId xmlns:a16="http://schemas.microsoft.com/office/drawing/2014/main" id="{D0516358-58CD-B88F-4DB6-59B8673B59FB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894" name="Chord 893">
                    <a:extLst>
                      <a:ext uri="{FF2B5EF4-FFF2-40B4-BE49-F238E27FC236}">
                        <a16:creationId xmlns:a16="http://schemas.microsoft.com/office/drawing/2014/main" id="{3C54A7AD-A1B5-4EFD-88C0-F20F789F9B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95" name="Rectangle 894">
                    <a:extLst>
                      <a:ext uri="{FF2B5EF4-FFF2-40B4-BE49-F238E27FC236}">
                        <a16:creationId xmlns:a16="http://schemas.microsoft.com/office/drawing/2014/main" id="{568EF44F-2584-FE99-CBB6-815AD91613F5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681" name="Group 680">
                  <a:extLst>
                    <a:ext uri="{FF2B5EF4-FFF2-40B4-BE49-F238E27FC236}">
                      <a16:creationId xmlns:a16="http://schemas.microsoft.com/office/drawing/2014/main" id="{38EEADFF-0673-107D-7F41-894730D2B989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874" name="Group 873">
                    <a:extLst>
                      <a:ext uri="{FF2B5EF4-FFF2-40B4-BE49-F238E27FC236}">
                        <a16:creationId xmlns:a16="http://schemas.microsoft.com/office/drawing/2014/main" id="{787409DA-4094-4A29-11FF-DC64439E02B2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90" name="Line 55">
                      <a:extLst>
                        <a:ext uri="{FF2B5EF4-FFF2-40B4-BE49-F238E27FC236}">
                          <a16:creationId xmlns:a16="http://schemas.microsoft.com/office/drawing/2014/main" id="{5B863D84-9682-A29E-D387-2C123D9BE6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91" name="AutoShape 56">
                      <a:extLst>
                        <a:ext uri="{FF2B5EF4-FFF2-40B4-BE49-F238E27FC236}">
                          <a16:creationId xmlns:a16="http://schemas.microsoft.com/office/drawing/2014/main" id="{401AB1E3-473D-1C36-B9C2-3FA5C00A97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75" name="Group 874">
                    <a:extLst>
                      <a:ext uri="{FF2B5EF4-FFF2-40B4-BE49-F238E27FC236}">
                        <a16:creationId xmlns:a16="http://schemas.microsoft.com/office/drawing/2014/main" id="{3CC32D6D-D4F2-1681-5D09-5CFAF8F92D1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88" name="Line 55">
                      <a:extLst>
                        <a:ext uri="{FF2B5EF4-FFF2-40B4-BE49-F238E27FC236}">
                          <a16:creationId xmlns:a16="http://schemas.microsoft.com/office/drawing/2014/main" id="{3ED6A1D3-90D1-A841-C918-148A9B33D6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89" name="AutoShape 56">
                      <a:extLst>
                        <a:ext uri="{FF2B5EF4-FFF2-40B4-BE49-F238E27FC236}">
                          <a16:creationId xmlns:a16="http://schemas.microsoft.com/office/drawing/2014/main" id="{72D9DD90-64F2-6711-95D9-5E00DAFA49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76" name="Group 875">
                    <a:extLst>
                      <a:ext uri="{FF2B5EF4-FFF2-40B4-BE49-F238E27FC236}">
                        <a16:creationId xmlns:a16="http://schemas.microsoft.com/office/drawing/2014/main" id="{DDDAA2A7-A0ED-E510-BB32-01D0DEC16674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86" name="Line 55">
                      <a:extLst>
                        <a:ext uri="{FF2B5EF4-FFF2-40B4-BE49-F238E27FC236}">
                          <a16:creationId xmlns:a16="http://schemas.microsoft.com/office/drawing/2014/main" id="{6951DB3A-6237-6A4C-2108-5A7EDA79AE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87" name="AutoShape 56">
                      <a:extLst>
                        <a:ext uri="{FF2B5EF4-FFF2-40B4-BE49-F238E27FC236}">
                          <a16:creationId xmlns:a16="http://schemas.microsoft.com/office/drawing/2014/main" id="{9BFB88C6-C965-60B9-683E-4F99B0AE19C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77" name="Group 876">
                    <a:extLst>
                      <a:ext uri="{FF2B5EF4-FFF2-40B4-BE49-F238E27FC236}">
                        <a16:creationId xmlns:a16="http://schemas.microsoft.com/office/drawing/2014/main" id="{10ACA06C-BC63-E88B-515F-7F0469B2CF14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84" name="Line 55">
                      <a:extLst>
                        <a:ext uri="{FF2B5EF4-FFF2-40B4-BE49-F238E27FC236}">
                          <a16:creationId xmlns:a16="http://schemas.microsoft.com/office/drawing/2014/main" id="{15D79195-253C-2472-DA5E-D88C683F59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85" name="AutoShape 56">
                      <a:extLst>
                        <a:ext uri="{FF2B5EF4-FFF2-40B4-BE49-F238E27FC236}">
                          <a16:creationId xmlns:a16="http://schemas.microsoft.com/office/drawing/2014/main" id="{07F022B9-91C8-3F5B-09F1-C2DB1A1CE2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78" name="Group 877">
                    <a:extLst>
                      <a:ext uri="{FF2B5EF4-FFF2-40B4-BE49-F238E27FC236}">
                        <a16:creationId xmlns:a16="http://schemas.microsoft.com/office/drawing/2014/main" id="{225F4D0D-11BC-1ABF-09C4-10336D501E26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82" name="Line 55">
                      <a:extLst>
                        <a:ext uri="{FF2B5EF4-FFF2-40B4-BE49-F238E27FC236}">
                          <a16:creationId xmlns:a16="http://schemas.microsoft.com/office/drawing/2014/main" id="{8AC71802-EC41-9E72-C3F2-733CDBBCA7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83" name="AutoShape 56">
                      <a:extLst>
                        <a:ext uri="{FF2B5EF4-FFF2-40B4-BE49-F238E27FC236}">
                          <a16:creationId xmlns:a16="http://schemas.microsoft.com/office/drawing/2014/main" id="{D67262BB-A148-65A3-C7A9-98C5B9DAF9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79" name="Group 878">
                    <a:extLst>
                      <a:ext uri="{FF2B5EF4-FFF2-40B4-BE49-F238E27FC236}">
                        <a16:creationId xmlns:a16="http://schemas.microsoft.com/office/drawing/2014/main" id="{965C34A8-B510-AE1B-8000-A0F5962AD49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80" name="Line 55">
                      <a:extLst>
                        <a:ext uri="{FF2B5EF4-FFF2-40B4-BE49-F238E27FC236}">
                          <a16:creationId xmlns:a16="http://schemas.microsoft.com/office/drawing/2014/main" id="{32599818-337D-0803-263C-6CD4073449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81" name="AutoShape 56">
                      <a:extLst>
                        <a:ext uri="{FF2B5EF4-FFF2-40B4-BE49-F238E27FC236}">
                          <a16:creationId xmlns:a16="http://schemas.microsoft.com/office/drawing/2014/main" id="{88AB999C-BA1F-EF81-7E59-8C9C9EE42F1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82" name="Group 681">
                  <a:extLst>
                    <a:ext uri="{FF2B5EF4-FFF2-40B4-BE49-F238E27FC236}">
                      <a16:creationId xmlns:a16="http://schemas.microsoft.com/office/drawing/2014/main" id="{5C68C062-AE4F-1407-1E76-96E565FA7E9F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856" name="Group 855">
                    <a:extLst>
                      <a:ext uri="{FF2B5EF4-FFF2-40B4-BE49-F238E27FC236}">
                        <a16:creationId xmlns:a16="http://schemas.microsoft.com/office/drawing/2014/main" id="{086858DD-4825-7A14-05B7-A582FAA4EEAE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72" name="Line 55">
                      <a:extLst>
                        <a:ext uri="{FF2B5EF4-FFF2-40B4-BE49-F238E27FC236}">
                          <a16:creationId xmlns:a16="http://schemas.microsoft.com/office/drawing/2014/main" id="{38626CC8-06C7-D5D2-F6F3-00FB3DD8CB7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73" name="AutoShape 56">
                      <a:extLst>
                        <a:ext uri="{FF2B5EF4-FFF2-40B4-BE49-F238E27FC236}">
                          <a16:creationId xmlns:a16="http://schemas.microsoft.com/office/drawing/2014/main" id="{6CC07F8D-CC97-B61F-7909-6163EE39DC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57" name="Group 856">
                    <a:extLst>
                      <a:ext uri="{FF2B5EF4-FFF2-40B4-BE49-F238E27FC236}">
                        <a16:creationId xmlns:a16="http://schemas.microsoft.com/office/drawing/2014/main" id="{E170189C-65A9-A24C-C67A-3E8E9E49A031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70" name="Line 55">
                      <a:extLst>
                        <a:ext uri="{FF2B5EF4-FFF2-40B4-BE49-F238E27FC236}">
                          <a16:creationId xmlns:a16="http://schemas.microsoft.com/office/drawing/2014/main" id="{33E260EC-BDB6-1A64-5925-75D549DB3C6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71" name="AutoShape 56">
                      <a:extLst>
                        <a:ext uri="{FF2B5EF4-FFF2-40B4-BE49-F238E27FC236}">
                          <a16:creationId xmlns:a16="http://schemas.microsoft.com/office/drawing/2014/main" id="{E112D11C-3652-AF8E-4B02-5F0E6A542FB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58" name="Group 857">
                    <a:extLst>
                      <a:ext uri="{FF2B5EF4-FFF2-40B4-BE49-F238E27FC236}">
                        <a16:creationId xmlns:a16="http://schemas.microsoft.com/office/drawing/2014/main" id="{8B0E7691-1890-105B-F818-5E17F902558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68" name="Line 55">
                      <a:extLst>
                        <a:ext uri="{FF2B5EF4-FFF2-40B4-BE49-F238E27FC236}">
                          <a16:creationId xmlns:a16="http://schemas.microsoft.com/office/drawing/2014/main" id="{6C786E90-BD25-9239-2C41-4381A62C6E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69" name="AutoShape 56">
                      <a:extLst>
                        <a:ext uri="{FF2B5EF4-FFF2-40B4-BE49-F238E27FC236}">
                          <a16:creationId xmlns:a16="http://schemas.microsoft.com/office/drawing/2014/main" id="{372D8542-87B6-4AED-CDA6-37A444D1DE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59" name="Group 858">
                    <a:extLst>
                      <a:ext uri="{FF2B5EF4-FFF2-40B4-BE49-F238E27FC236}">
                        <a16:creationId xmlns:a16="http://schemas.microsoft.com/office/drawing/2014/main" id="{D4D0DCC2-4E61-29B1-C04D-183997D1AC4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66" name="Line 55">
                      <a:extLst>
                        <a:ext uri="{FF2B5EF4-FFF2-40B4-BE49-F238E27FC236}">
                          <a16:creationId xmlns:a16="http://schemas.microsoft.com/office/drawing/2014/main" id="{169E3478-1281-B533-E63C-CE1322B731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67" name="AutoShape 56">
                      <a:extLst>
                        <a:ext uri="{FF2B5EF4-FFF2-40B4-BE49-F238E27FC236}">
                          <a16:creationId xmlns:a16="http://schemas.microsoft.com/office/drawing/2014/main" id="{384882CB-6F6D-083C-C74C-86D48F09B5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60" name="Group 859">
                    <a:extLst>
                      <a:ext uri="{FF2B5EF4-FFF2-40B4-BE49-F238E27FC236}">
                        <a16:creationId xmlns:a16="http://schemas.microsoft.com/office/drawing/2014/main" id="{F95E4305-2C5B-8A08-F897-45D3455DF1AD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64" name="Line 55">
                      <a:extLst>
                        <a:ext uri="{FF2B5EF4-FFF2-40B4-BE49-F238E27FC236}">
                          <a16:creationId xmlns:a16="http://schemas.microsoft.com/office/drawing/2014/main" id="{3D717287-2D87-572F-FC81-6F3103E4FA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65" name="AutoShape 56">
                      <a:extLst>
                        <a:ext uri="{FF2B5EF4-FFF2-40B4-BE49-F238E27FC236}">
                          <a16:creationId xmlns:a16="http://schemas.microsoft.com/office/drawing/2014/main" id="{3486018E-F1AF-73D5-5910-7012A4B3F9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61" name="Group 860">
                    <a:extLst>
                      <a:ext uri="{FF2B5EF4-FFF2-40B4-BE49-F238E27FC236}">
                        <a16:creationId xmlns:a16="http://schemas.microsoft.com/office/drawing/2014/main" id="{D91BA90F-F91B-CDB6-7191-5E2308643CC4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62" name="Line 55">
                      <a:extLst>
                        <a:ext uri="{FF2B5EF4-FFF2-40B4-BE49-F238E27FC236}">
                          <a16:creationId xmlns:a16="http://schemas.microsoft.com/office/drawing/2014/main" id="{741D8487-AEEF-FE33-3AFA-C11F19AC25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63" name="AutoShape 56">
                      <a:extLst>
                        <a:ext uri="{FF2B5EF4-FFF2-40B4-BE49-F238E27FC236}">
                          <a16:creationId xmlns:a16="http://schemas.microsoft.com/office/drawing/2014/main" id="{CAB8DE18-598A-9EE0-E9C5-F794FE1942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83" name="Group 682">
                  <a:extLst>
                    <a:ext uri="{FF2B5EF4-FFF2-40B4-BE49-F238E27FC236}">
                      <a16:creationId xmlns:a16="http://schemas.microsoft.com/office/drawing/2014/main" id="{43CB600B-A371-52C6-8458-2AE64218AEDB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838" name="Group 837">
                    <a:extLst>
                      <a:ext uri="{FF2B5EF4-FFF2-40B4-BE49-F238E27FC236}">
                        <a16:creationId xmlns:a16="http://schemas.microsoft.com/office/drawing/2014/main" id="{EC86C911-4B77-69CE-95BF-ADF0A95CD84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54" name="Line 55">
                      <a:extLst>
                        <a:ext uri="{FF2B5EF4-FFF2-40B4-BE49-F238E27FC236}">
                          <a16:creationId xmlns:a16="http://schemas.microsoft.com/office/drawing/2014/main" id="{1A9E97EC-B448-00EC-1220-B12C157085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55" name="AutoShape 56">
                      <a:extLst>
                        <a:ext uri="{FF2B5EF4-FFF2-40B4-BE49-F238E27FC236}">
                          <a16:creationId xmlns:a16="http://schemas.microsoft.com/office/drawing/2014/main" id="{7487CC4C-5DD3-3FCC-F239-91D68364273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39" name="Group 838">
                    <a:extLst>
                      <a:ext uri="{FF2B5EF4-FFF2-40B4-BE49-F238E27FC236}">
                        <a16:creationId xmlns:a16="http://schemas.microsoft.com/office/drawing/2014/main" id="{63326D5D-9EBF-1535-0AF5-8EEF6E8D731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52" name="Line 55">
                      <a:extLst>
                        <a:ext uri="{FF2B5EF4-FFF2-40B4-BE49-F238E27FC236}">
                          <a16:creationId xmlns:a16="http://schemas.microsoft.com/office/drawing/2014/main" id="{FF11B144-5D4B-34A0-4581-0B25D6F721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53" name="AutoShape 56">
                      <a:extLst>
                        <a:ext uri="{FF2B5EF4-FFF2-40B4-BE49-F238E27FC236}">
                          <a16:creationId xmlns:a16="http://schemas.microsoft.com/office/drawing/2014/main" id="{22228573-074D-94A3-69BF-A34A37D1C1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40" name="Group 839">
                    <a:extLst>
                      <a:ext uri="{FF2B5EF4-FFF2-40B4-BE49-F238E27FC236}">
                        <a16:creationId xmlns:a16="http://schemas.microsoft.com/office/drawing/2014/main" id="{2AF1090A-5363-D35E-2FC8-0F0A40B5187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50" name="Line 55">
                      <a:extLst>
                        <a:ext uri="{FF2B5EF4-FFF2-40B4-BE49-F238E27FC236}">
                          <a16:creationId xmlns:a16="http://schemas.microsoft.com/office/drawing/2014/main" id="{C151DC41-0447-DB7E-70DF-5D5D2B3F65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51" name="AutoShape 56">
                      <a:extLst>
                        <a:ext uri="{FF2B5EF4-FFF2-40B4-BE49-F238E27FC236}">
                          <a16:creationId xmlns:a16="http://schemas.microsoft.com/office/drawing/2014/main" id="{5CB12437-B3F3-6B14-3195-6EF21EADAB6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41" name="Group 840">
                    <a:extLst>
                      <a:ext uri="{FF2B5EF4-FFF2-40B4-BE49-F238E27FC236}">
                        <a16:creationId xmlns:a16="http://schemas.microsoft.com/office/drawing/2014/main" id="{F4520B1E-80CE-ACA7-D8C7-2D1F582A54CD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48" name="Line 55">
                      <a:extLst>
                        <a:ext uri="{FF2B5EF4-FFF2-40B4-BE49-F238E27FC236}">
                          <a16:creationId xmlns:a16="http://schemas.microsoft.com/office/drawing/2014/main" id="{6B158B50-E921-6016-2405-884DA30E1B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49" name="AutoShape 56">
                      <a:extLst>
                        <a:ext uri="{FF2B5EF4-FFF2-40B4-BE49-F238E27FC236}">
                          <a16:creationId xmlns:a16="http://schemas.microsoft.com/office/drawing/2014/main" id="{DED17937-211A-598A-3C9E-7B4ADDAD43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42" name="Group 841">
                    <a:extLst>
                      <a:ext uri="{FF2B5EF4-FFF2-40B4-BE49-F238E27FC236}">
                        <a16:creationId xmlns:a16="http://schemas.microsoft.com/office/drawing/2014/main" id="{19AD1075-3778-5341-09CD-7801F26166BB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46" name="Line 55">
                      <a:extLst>
                        <a:ext uri="{FF2B5EF4-FFF2-40B4-BE49-F238E27FC236}">
                          <a16:creationId xmlns:a16="http://schemas.microsoft.com/office/drawing/2014/main" id="{16673D41-B572-73E9-256C-456762F5D3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47" name="AutoShape 56">
                      <a:extLst>
                        <a:ext uri="{FF2B5EF4-FFF2-40B4-BE49-F238E27FC236}">
                          <a16:creationId xmlns:a16="http://schemas.microsoft.com/office/drawing/2014/main" id="{65F811E9-6100-9683-A001-DA129FAFCF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43" name="Group 842">
                    <a:extLst>
                      <a:ext uri="{FF2B5EF4-FFF2-40B4-BE49-F238E27FC236}">
                        <a16:creationId xmlns:a16="http://schemas.microsoft.com/office/drawing/2014/main" id="{4FA2D139-A357-4B54-E163-CFDED69F03C4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44" name="Line 55">
                      <a:extLst>
                        <a:ext uri="{FF2B5EF4-FFF2-40B4-BE49-F238E27FC236}">
                          <a16:creationId xmlns:a16="http://schemas.microsoft.com/office/drawing/2014/main" id="{A1220D5E-98B0-9E47-9280-D3885F3CEED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45" name="AutoShape 56">
                      <a:extLst>
                        <a:ext uri="{FF2B5EF4-FFF2-40B4-BE49-F238E27FC236}">
                          <a16:creationId xmlns:a16="http://schemas.microsoft.com/office/drawing/2014/main" id="{4BD60810-A972-C9B3-B2CE-C84EA333C9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84" name="Group 683">
                  <a:extLst>
                    <a:ext uri="{FF2B5EF4-FFF2-40B4-BE49-F238E27FC236}">
                      <a16:creationId xmlns:a16="http://schemas.microsoft.com/office/drawing/2014/main" id="{559376CE-7FC3-5FF3-CEED-79152A012290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820" name="Group 819">
                    <a:extLst>
                      <a:ext uri="{FF2B5EF4-FFF2-40B4-BE49-F238E27FC236}">
                        <a16:creationId xmlns:a16="http://schemas.microsoft.com/office/drawing/2014/main" id="{B20A2DB3-3867-5F4D-0D83-10322438AE4C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36" name="Line 55">
                      <a:extLst>
                        <a:ext uri="{FF2B5EF4-FFF2-40B4-BE49-F238E27FC236}">
                          <a16:creationId xmlns:a16="http://schemas.microsoft.com/office/drawing/2014/main" id="{F7429AAD-FD6B-A3D8-195F-49114C1CF9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37" name="AutoShape 56">
                      <a:extLst>
                        <a:ext uri="{FF2B5EF4-FFF2-40B4-BE49-F238E27FC236}">
                          <a16:creationId xmlns:a16="http://schemas.microsoft.com/office/drawing/2014/main" id="{ECB16984-6148-72BE-7946-FCD8D20C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21" name="Group 820">
                    <a:extLst>
                      <a:ext uri="{FF2B5EF4-FFF2-40B4-BE49-F238E27FC236}">
                        <a16:creationId xmlns:a16="http://schemas.microsoft.com/office/drawing/2014/main" id="{8C8DC4C7-CE1A-966C-6CFB-AE34A913F1C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34" name="Line 55">
                      <a:extLst>
                        <a:ext uri="{FF2B5EF4-FFF2-40B4-BE49-F238E27FC236}">
                          <a16:creationId xmlns:a16="http://schemas.microsoft.com/office/drawing/2014/main" id="{1D22CE22-50C3-2452-9B6D-63FBD4549AA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35" name="AutoShape 56">
                      <a:extLst>
                        <a:ext uri="{FF2B5EF4-FFF2-40B4-BE49-F238E27FC236}">
                          <a16:creationId xmlns:a16="http://schemas.microsoft.com/office/drawing/2014/main" id="{8116D3A0-863F-72F0-369F-563F742026C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22" name="Group 821">
                    <a:extLst>
                      <a:ext uri="{FF2B5EF4-FFF2-40B4-BE49-F238E27FC236}">
                        <a16:creationId xmlns:a16="http://schemas.microsoft.com/office/drawing/2014/main" id="{3E4AF2B6-7618-F566-1499-8E3ED25BDF11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32" name="Line 55">
                      <a:extLst>
                        <a:ext uri="{FF2B5EF4-FFF2-40B4-BE49-F238E27FC236}">
                          <a16:creationId xmlns:a16="http://schemas.microsoft.com/office/drawing/2014/main" id="{C7C89756-C73F-CD07-6D85-9C22543FCB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33" name="AutoShape 56">
                      <a:extLst>
                        <a:ext uri="{FF2B5EF4-FFF2-40B4-BE49-F238E27FC236}">
                          <a16:creationId xmlns:a16="http://schemas.microsoft.com/office/drawing/2014/main" id="{15D05594-2404-8544-2261-5B4A8CECD4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23" name="Group 822">
                    <a:extLst>
                      <a:ext uri="{FF2B5EF4-FFF2-40B4-BE49-F238E27FC236}">
                        <a16:creationId xmlns:a16="http://schemas.microsoft.com/office/drawing/2014/main" id="{26F53282-2132-1539-ADD0-9409418CA93C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30" name="Line 55">
                      <a:extLst>
                        <a:ext uri="{FF2B5EF4-FFF2-40B4-BE49-F238E27FC236}">
                          <a16:creationId xmlns:a16="http://schemas.microsoft.com/office/drawing/2014/main" id="{9B3296D0-5C50-B8C3-F4A7-A3B0B578D3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31" name="AutoShape 56">
                      <a:extLst>
                        <a:ext uri="{FF2B5EF4-FFF2-40B4-BE49-F238E27FC236}">
                          <a16:creationId xmlns:a16="http://schemas.microsoft.com/office/drawing/2014/main" id="{09C58FF6-DEC6-CF24-4297-D07BD9E9DF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24" name="Group 823">
                    <a:extLst>
                      <a:ext uri="{FF2B5EF4-FFF2-40B4-BE49-F238E27FC236}">
                        <a16:creationId xmlns:a16="http://schemas.microsoft.com/office/drawing/2014/main" id="{FE833635-5917-264E-2692-FE3851B4173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28" name="Line 55">
                      <a:extLst>
                        <a:ext uri="{FF2B5EF4-FFF2-40B4-BE49-F238E27FC236}">
                          <a16:creationId xmlns:a16="http://schemas.microsoft.com/office/drawing/2014/main" id="{793C0684-9849-2C72-49EB-A85F51B549C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29" name="AutoShape 56">
                      <a:extLst>
                        <a:ext uri="{FF2B5EF4-FFF2-40B4-BE49-F238E27FC236}">
                          <a16:creationId xmlns:a16="http://schemas.microsoft.com/office/drawing/2014/main" id="{BD44021E-CE56-F309-5372-1E73DA8783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25" name="Group 824">
                    <a:extLst>
                      <a:ext uri="{FF2B5EF4-FFF2-40B4-BE49-F238E27FC236}">
                        <a16:creationId xmlns:a16="http://schemas.microsoft.com/office/drawing/2014/main" id="{7C90E487-F02A-A40F-202E-96A0B1981B1C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26" name="Line 55">
                      <a:extLst>
                        <a:ext uri="{FF2B5EF4-FFF2-40B4-BE49-F238E27FC236}">
                          <a16:creationId xmlns:a16="http://schemas.microsoft.com/office/drawing/2014/main" id="{56C4730F-0CB6-111A-F8C1-AECB7A6524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27" name="AutoShape 56">
                      <a:extLst>
                        <a:ext uri="{FF2B5EF4-FFF2-40B4-BE49-F238E27FC236}">
                          <a16:creationId xmlns:a16="http://schemas.microsoft.com/office/drawing/2014/main" id="{608DB04C-5C2A-16E6-3246-D7A6F4C3BB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85" name="Group 684">
                  <a:extLst>
                    <a:ext uri="{FF2B5EF4-FFF2-40B4-BE49-F238E27FC236}">
                      <a16:creationId xmlns:a16="http://schemas.microsoft.com/office/drawing/2014/main" id="{0D618993-F559-BEC1-744A-09250BC228B7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802" name="Group 801">
                    <a:extLst>
                      <a:ext uri="{FF2B5EF4-FFF2-40B4-BE49-F238E27FC236}">
                        <a16:creationId xmlns:a16="http://schemas.microsoft.com/office/drawing/2014/main" id="{4416A923-56C8-1583-22D8-76C9B49F51C8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18" name="Line 55">
                      <a:extLst>
                        <a:ext uri="{FF2B5EF4-FFF2-40B4-BE49-F238E27FC236}">
                          <a16:creationId xmlns:a16="http://schemas.microsoft.com/office/drawing/2014/main" id="{111CC336-2C93-EA11-1604-3F0F520F2DD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19" name="AutoShape 56">
                      <a:extLst>
                        <a:ext uri="{FF2B5EF4-FFF2-40B4-BE49-F238E27FC236}">
                          <a16:creationId xmlns:a16="http://schemas.microsoft.com/office/drawing/2014/main" id="{322D8853-E798-83A9-0587-3C061E05FD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03" name="Group 802">
                    <a:extLst>
                      <a:ext uri="{FF2B5EF4-FFF2-40B4-BE49-F238E27FC236}">
                        <a16:creationId xmlns:a16="http://schemas.microsoft.com/office/drawing/2014/main" id="{8C2E6742-2AB4-F91D-58D8-8B0EFBC7030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16" name="Line 55">
                      <a:extLst>
                        <a:ext uri="{FF2B5EF4-FFF2-40B4-BE49-F238E27FC236}">
                          <a16:creationId xmlns:a16="http://schemas.microsoft.com/office/drawing/2014/main" id="{EE7840CC-0172-C84B-1FA6-6BFDBD1A932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17" name="AutoShape 56">
                      <a:extLst>
                        <a:ext uri="{FF2B5EF4-FFF2-40B4-BE49-F238E27FC236}">
                          <a16:creationId xmlns:a16="http://schemas.microsoft.com/office/drawing/2014/main" id="{8038B5EE-887F-D7B5-54B2-4FC24BB3AD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04" name="Group 803">
                    <a:extLst>
                      <a:ext uri="{FF2B5EF4-FFF2-40B4-BE49-F238E27FC236}">
                        <a16:creationId xmlns:a16="http://schemas.microsoft.com/office/drawing/2014/main" id="{C21A1C3C-1908-2FED-FA30-FEFB4AE8113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14" name="Line 55">
                      <a:extLst>
                        <a:ext uri="{FF2B5EF4-FFF2-40B4-BE49-F238E27FC236}">
                          <a16:creationId xmlns:a16="http://schemas.microsoft.com/office/drawing/2014/main" id="{C7C9354C-BFCF-20B1-DC31-E28731DB2E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15" name="AutoShape 56">
                      <a:extLst>
                        <a:ext uri="{FF2B5EF4-FFF2-40B4-BE49-F238E27FC236}">
                          <a16:creationId xmlns:a16="http://schemas.microsoft.com/office/drawing/2014/main" id="{11909FE3-F441-0B02-C956-AF1B2D92FEF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05" name="Group 804">
                    <a:extLst>
                      <a:ext uri="{FF2B5EF4-FFF2-40B4-BE49-F238E27FC236}">
                        <a16:creationId xmlns:a16="http://schemas.microsoft.com/office/drawing/2014/main" id="{8C94991F-DF69-8963-DBF9-55041496F003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12" name="Line 55">
                      <a:extLst>
                        <a:ext uri="{FF2B5EF4-FFF2-40B4-BE49-F238E27FC236}">
                          <a16:creationId xmlns:a16="http://schemas.microsoft.com/office/drawing/2014/main" id="{4EAACE70-5EBD-8CC9-D973-014AC5080C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13" name="AutoShape 56">
                      <a:extLst>
                        <a:ext uri="{FF2B5EF4-FFF2-40B4-BE49-F238E27FC236}">
                          <a16:creationId xmlns:a16="http://schemas.microsoft.com/office/drawing/2014/main" id="{89E271CA-F909-11EA-DBCB-938CE1B7584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06" name="Group 805">
                    <a:extLst>
                      <a:ext uri="{FF2B5EF4-FFF2-40B4-BE49-F238E27FC236}">
                        <a16:creationId xmlns:a16="http://schemas.microsoft.com/office/drawing/2014/main" id="{BB368BCB-18C9-38EC-F71E-5D2839E79568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10" name="Line 55">
                      <a:extLst>
                        <a:ext uri="{FF2B5EF4-FFF2-40B4-BE49-F238E27FC236}">
                          <a16:creationId xmlns:a16="http://schemas.microsoft.com/office/drawing/2014/main" id="{8051997B-5227-073B-475A-43E927C2FD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11" name="AutoShape 56">
                      <a:extLst>
                        <a:ext uri="{FF2B5EF4-FFF2-40B4-BE49-F238E27FC236}">
                          <a16:creationId xmlns:a16="http://schemas.microsoft.com/office/drawing/2014/main" id="{63DCE801-A50A-95E8-4947-8A8E8C7794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807" name="Group 806">
                    <a:extLst>
                      <a:ext uri="{FF2B5EF4-FFF2-40B4-BE49-F238E27FC236}">
                        <a16:creationId xmlns:a16="http://schemas.microsoft.com/office/drawing/2014/main" id="{5D7BF6F7-21BF-7225-476B-BD7388B37AEF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08" name="Line 55">
                      <a:extLst>
                        <a:ext uri="{FF2B5EF4-FFF2-40B4-BE49-F238E27FC236}">
                          <a16:creationId xmlns:a16="http://schemas.microsoft.com/office/drawing/2014/main" id="{15921A48-5CFB-9921-5CC5-CA0ECD9D92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09" name="AutoShape 56">
                      <a:extLst>
                        <a:ext uri="{FF2B5EF4-FFF2-40B4-BE49-F238E27FC236}">
                          <a16:creationId xmlns:a16="http://schemas.microsoft.com/office/drawing/2014/main" id="{4A0BF2B0-7553-FE9D-F20B-8E9E7801136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86" name="Group 685">
                  <a:extLst>
                    <a:ext uri="{FF2B5EF4-FFF2-40B4-BE49-F238E27FC236}">
                      <a16:creationId xmlns:a16="http://schemas.microsoft.com/office/drawing/2014/main" id="{9B7AA6C7-000A-C4BD-D515-D0731DAA0A70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784" name="Group 783">
                    <a:extLst>
                      <a:ext uri="{FF2B5EF4-FFF2-40B4-BE49-F238E27FC236}">
                        <a16:creationId xmlns:a16="http://schemas.microsoft.com/office/drawing/2014/main" id="{C69D260A-8EE2-7648-7E21-0DED4D66FD69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800" name="Line 55">
                      <a:extLst>
                        <a:ext uri="{FF2B5EF4-FFF2-40B4-BE49-F238E27FC236}">
                          <a16:creationId xmlns:a16="http://schemas.microsoft.com/office/drawing/2014/main" id="{B0911D7E-DF6D-8886-4D40-40A15E0B51F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801" name="AutoShape 56">
                      <a:extLst>
                        <a:ext uri="{FF2B5EF4-FFF2-40B4-BE49-F238E27FC236}">
                          <a16:creationId xmlns:a16="http://schemas.microsoft.com/office/drawing/2014/main" id="{F0FE953D-4EF9-D90C-E859-5C46B305B5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85" name="Group 784">
                    <a:extLst>
                      <a:ext uri="{FF2B5EF4-FFF2-40B4-BE49-F238E27FC236}">
                        <a16:creationId xmlns:a16="http://schemas.microsoft.com/office/drawing/2014/main" id="{2729CDBE-BE6B-A0DA-9272-5D83D0349047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98" name="Line 55">
                      <a:extLst>
                        <a:ext uri="{FF2B5EF4-FFF2-40B4-BE49-F238E27FC236}">
                          <a16:creationId xmlns:a16="http://schemas.microsoft.com/office/drawing/2014/main" id="{FE7C440E-E4E6-B2F4-59BC-EDB58C66A3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99" name="AutoShape 56">
                      <a:extLst>
                        <a:ext uri="{FF2B5EF4-FFF2-40B4-BE49-F238E27FC236}">
                          <a16:creationId xmlns:a16="http://schemas.microsoft.com/office/drawing/2014/main" id="{CE1C71CD-F519-FE34-303E-D7D6696F1C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86" name="Group 785">
                    <a:extLst>
                      <a:ext uri="{FF2B5EF4-FFF2-40B4-BE49-F238E27FC236}">
                        <a16:creationId xmlns:a16="http://schemas.microsoft.com/office/drawing/2014/main" id="{8BBAAE26-2FEE-5915-95B4-DB3C77ECC1E4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96" name="Line 55">
                      <a:extLst>
                        <a:ext uri="{FF2B5EF4-FFF2-40B4-BE49-F238E27FC236}">
                          <a16:creationId xmlns:a16="http://schemas.microsoft.com/office/drawing/2014/main" id="{B18F7299-7B1A-585F-D531-9505436D75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97" name="AutoShape 56">
                      <a:extLst>
                        <a:ext uri="{FF2B5EF4-FFF2-40B4-BE49-F238E27FC236}">
                          <a16:creationId xmlns:a16="http://schemas.microsoft.com/office/drawing/2014/main" id="{04FC132C-F02F-8D68-B7CC-2749E065A8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87" name="Group 786">
                    <a:extLst>
                      <a:ext uri="{FF2B5EF4-FFF2-40B4-BE49-F238E27FC236}">
                        <a16:creationId xmlns:a16="http://schemas.microsoft.com/office/drawing/2014/main" id="{704A4DB1-DE98-DA85-64DC-ADA87C216B95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94" name="Line 55">
                      <a:extLst>
                        <a:ext uri="{FF2B5EF4-FFF2-40B4-BE49-F238E27FC236}">
                          <a16:creationId xmlns:a16="http://schemas.microsoft.com/office/drawing/2014/main" id="{FCCEF7F4-39A8-A060-5F56-5E69C77D2A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95" name="AutoShape 56">
                      <a:extLst>
                        <a:ext uri="{FF2B5EF4-FFF2-40B4-BE49-F238E27FC236}">
                          <a16:creationId xmlns:a16="http://schemas.microsoft.com/office/drawing/2014/main" id="{CC9B980E-0FAF-B85B-5614-40CA4801B7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88" name="Group 787">
                    <a:extLst>
                      <a:ext uri="{FF2B5EF4-FFF2-40B4-BE49-F238E27FC236}">
                        <a16:creationId xmlns:a16="http://schemas.microsoft.com/office/drawing/2014/main" id="{CD8C7CBE-6FDD-61D8-52F1-9EEEF6E5564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92" name="Line 55">
                      <a:extLst>
                        <a:ext uri="{FF2B5EF4-FFF2-40B4-BE49-F238E27FC236}">
                          <a16:creationId xmlns:a16="http://schemas.microsoft.com/office/drawing/2014/main" id="{AAC80A07-F7D5-9F32-389D-CE33A11EAD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93" name="AutoShape 56">
                      <a:extLst>
                        <a:ext uri="{FF2B5EF4-FFF2-40B4-BE49-F238E27FC236}">
                          <a16:creationId xmlns:a16="http://schemas.microsoft.com/office/drawing/2014/main" id="{0A9793D5-099F-7FBD-E818-FF103B4B46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89" name="Group 788">
                    <a:extLst>
                      <a:ext uri="{FF2B5EF4-FFF2-40B4-BE49-F238E27FC236}">
                        <a16:creationId xmlns:a16="http://schemas.microsoft.com/office/drawing/2014/main" id="{77BFBDEC-DA3C-EB01-BF66-6E27A21D1150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90" name="Line 55">
                      <a:extLst>
                        <a:ext uri="{FF2B5EF4-FFF2-40B4-BE49-F238E27FC236}">
                          <a16:creationId xmlns:a16="http://schemas.microsoft.com/office/drawing/2014/main" id="{C55B5375-5F31-701A-1BED-AD9918200E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91" name="AutoShape 56">
                      <a:extLst>
                        <a:ext uri="{FF2B5EF4-FFF2-40B4-BE49-F238E27FC236}">
                          <a16:creationId xmlns:a16="http://schemas.microsoft.com/office/drawing/2014/main" id="{982FE77C-5692-413C-FA86-BBEC8ACDB85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87" name="Group 686">
                  <a:extLst>
                    <a:ext uri="{FF2B5EF4-FFF2-40B4-BE49-F238E27FC236}">
                      <a16:creationId xmlns:a16="http://schemas.microsoft.com/office/drawing/2014/main" id="{2FCC8313-2AB5-D0EA-A58A-95977615976B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782" name="Line 55">
                    <a:extLst>
                      <a:ext uri="{FF2B5EF4-FFF2-40B4-BE49-F238E27FC236}">
                        <a16:creationId xmlns:a16="http://schemas.microsoft.com/office/drawing/2014/main" id="{E89CD20A-BE44-1A1B-16B9-AAC97FB69A0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783" name="AutoShape 56">
                    <a:extLst>
                      <a:ext uri="{FF2B5EF4-FFF2-40B4-BE49-F238E27FC236}">
                        <a16:creationId xmlns:a16="http://schemas.microsoft.com/office/drawing/2014/main" id="{669FEEDA-1128-E012-361B-C079B3E076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688" name="Group 687">
                  <a:extLst>
                    <a:ext uri="{FF2B5EF4-FFF2-40B4-BE49-F238E27FC236}">
                      <a16:creationId xmlns:a16="http://schemas.microsoft.com/office/drawing/2014/main" id="{1D44816E-ED7D-8524-9BA4-A8DCCAEC426B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780" name="Line 55">
                    <a:extLst>
                      <a:ext uri="{FF2B5EF4-FFF2-40B4-BE49-F238E27FC236}">
                        <a16:creationId xmlns:a16="http://schemas.microsoft.com/office/drawing/2014/main" id="{ED89AD17-67B1-14F9-125B-C9D4C312DF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781" name="AutoShape 56">
                    <a:extLst>
                      <a:ext uri="{FF2B5EF4-FFF2-40B4-BE49-F238E27FC236}">
                        <a16:creationId xmlns:a16="http://schemas.microsoft.com/office/drawing/2014/main" id="{117B96BE-BCEA-12AC-AA1C-B38C778563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689" name="Group 688">
                  <a:extLst>
                    <a:ext uri="{FF2B5EF4-FFF2-40B4-BE49-F238E27FC236}">
                      <a16:creationId xmlns:a16="http://schemas.microsoft.com/office/drawing/2014/main" id="{69D3E849-404A-C055-B087-A32F03D93673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778" name="Line 55">
                    <a:extLst>
                      <a:ext uri="{FF2B5EF4-FFF2-40B4-BE49-F238E27FC236}">
                        <a16:creationId xmlns:a16="http://schemas.microsoft.com/office/drawing/2014/main" id="{F805C1D5-741B-516F-6112-A37062BEFC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779" name="AutoShape 56">
                    <a:extLst>
                      <a:ext uri="{FF2B5EF4-FFF2-40B4-BE49-F238E27FC236}">
                        <a16:creationId xmlns:a16="http://schemas.microsoft.com/office/drawing/2014/main" id="{FCE6377D-2C6E-DB43-3049-A656F47D88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690" name="Group 689">
                  <a:extLst>
                    <a:ext uri="{FF2B5EF4-FFF2-40B4-BE49-F238E27FC236}">
                      <a16:creationId xmlns:a16="http://schemas.microsoft.com/office/drawing/2014/main" id="{436D6D28-FC9D-557D-39E6-F871745821BE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776" name="Line 55">
                    <a:extLst>
                      <a:ext uri="{FF2B5EF4-FFF2-40B4-BE49-F238E27FC236}">
                        <a16:creationId xmlns:a16="http://schemas.microsoft.com/office/drawing/2014/main" id="{1FF44BF5-9DAB-7287-CCEE-3A42F7DD44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777" name="AutoShape 56">
                    <a:extLst>
                      <a:ext uri="{FF2B5EF4-FFF2-40B4-BE49-F238E27FC236}">
                        <a16:creationId xmlns:a16="http://schemas.microsoft.com/office/drawing/2014/main" id="{C0ADFC9F-3FE7-7478-3BDA-097309C937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691" name="Group 690">
                  <a:extLst>
                    <a:ext uri="{FF2B5EF4-FFF2-40B4-BE49-F238E27FC236}">
                      <a16:creationId xmlns:a16="http://schemas.microsoft.com/office/drawing/2014/main" id="{8114C4FD-839F-0330-E008-DCAF4C1F03DF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774" name="Line 55">
                    <a:extLst>
                      <a:ext uri="{FF2B5EF4-FFF2-40B4-BE49-F238E27FC236}">
                        <a16:creationId xmlns:a16="http://schemas.microsoft.com/office/drawing/2014/main" id="{BC815D9A-FC28-9FF3-7712-A0E7C88A277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775" name="AutoShape 56">
                    <a:extLst>
                      <a:ext uri="{FF2B5EF4-FFF2-40B4-BE49-F238E27FC236}">
                        <a16:creationId xmlns:a16="http://schemas.microsoft.com/office/drawing/2014/main" id="{5060E6ED-8837-5FBA-E389-9D3938C575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692" name="Group 691">
                  <a:extLst>
                    <a:ext uri="{FF2B5EF4-FFF2-40B4-BE49-F238E27FC236}">
                      <a16:creationId xmlns:a16="http://schemas.microsoft.com/office/drawing/2014/main" id="{9663A928-4C1E-114E-E3C7-E3070B63DAFA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756" name="Group 755">
                    <a:extLst>
                      <a:ext uri="{FF2B5EF4-FFF2-40B4-BE49-F238E27FC236}">
                        <a16:creationId xmlns:a16="http://schemas.microsoft.com/office/drawing/2014/main" id="{063133B3-1326-1FF6-EEA2-18676C5168DA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72" name="Line 55">
                      <a:extLst>
                        <a:ext uri="{FF2B5EF4-FFF2-40B4-BE49-F238E27FC236}">
                          <a16:creationId xmlns:a16="http://schemas.microsoft.com/office/drawing/2014/main" id="{521E4C8C-A82F-7D1B-F055-6981275B3A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73" name="AutoShape 56">
                      <a:extLst>
                        <a:ext uri="{FF2B5EF4-FFF2-40B4-BE49-F238E27FC236}">
                          <a16:creationId xmlns:a16="http://schemas.microsoft.com/office/drawing/2014/main" id="{65DC7D5A-909A-9FA6-E0E2-13875D73773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57" name="Group 756">
                    <a:extLst>
                      <a:ext uri="{FF2B5EF4-FFF2-40B4-BE49-F238E27FC236}">
                        <a16:creationId xmlns:a16="http://schemas.microsoft.com/office/drawing/2014/main" id="{887E1173-867E-149F-1B20-132BF7729AC5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70" name="Line 55">
                      <a:extLst>
                        <a:ext uri="{FF2B5EF4-FFF2-40B4-BE49-F238E27FC236}">
                          <a16:creationId xmlns:a16="http://schemas.microsoft.com/office/drawing/2014/main" id="{778DC345-9546-46D1-0387-9C57E59D17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71" name="AutoShape 56">
                      <a:extLst>
                        <a:ext uri="{FF2B5EF4-FFF2-40B4-BE49-F238E27FC236}">
                          <a16:creationId xmlns:a16="http://schemas.microsoft.com/office/drawing/2014/main" id="{B42E4859-71F5-4B28-A837-736D87AE46F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58" name="Group 757">
                    <a:extLst>
                      <a:ext uri="{FF2B5EF4-FFF2-40B4-BE49-F238E27FC236}">
                        <a16:creationId xmlns:a16="http://schemas.microsoft.com/office/drawing/2014/main" id="{79535864-8550-1537-2D86-E1BF2356743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68" name="Line 55">
                      <a:extLst>
                        <a:ext uri="{FF2B5EF4-FFF2-40B4-BE49-F238E27FC236}">
                          <a16:creationId xmlns:a16="http://schemas.microsoft.com/office/drawing/2014/main" id="{BEBB6D76-3933-B1BD-EB02-093F647AEBD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69" name="AutoShape 56">
                      <a:extLst>
                        <a:ext uri="{FF2B5EF4-FFF2-40B4-BE49-F238E27FC236}">
                          <a16:creationId xmlns:a16="http://schemas.microsoft.com/office/drawing/2014/main" id="{2BD3A96F-D09F-0B6E-FFC4-7D7DF50FD9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59" name="Group 758">
                    <a:extLst>
                      <a:ext uri="{FF2B5EF4-FFF2-40B4-BE49-F238E27FC236}">
                        <a16:creationId xmlns:a16="http://schemas.microsoft.com/office/drawing/2014/main" id="{DA723719-7E21-BCFE-8C03-23FFBE0FDC1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66" name="Line 55">
                      <a:extLst>
                        <a:ext uri="{FF2B5EF4-FFF2-40B4-BE49-F238E27FC236}">
                          <a16:creationId xmlns:a16="http://schemas.microsoft.com/office/drawing/2014/main" id="{A2E7783A-FE65-0DC4-E6B2-73775FCBBC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67" name="AutoShape 56">
                      <a:extLst>
                        <a:ext uri="{FF2B5EF4-FFF2-40B4-BE49-F238E27FC236}">
                          <a16:creationId xmlns:a16="http://schemas.microsoft.com/office/drawing/2014/main" id="{78A7BDC3-70CA-24DF-E69E-E4A644345C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60" name="Group 759">
                    <a:extLst>
                      <a:ext uri="{FF2B5EF4-FFF2-40B4-BE49-F238E27FC236}">
                        <a16:creationId xmlns:a16="http://schemas.microsoft.com/office/drawing/2014/main" id="{DD10693D-2918-A483-2387-0495D93AD58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64" name="Line 55">
                      <a:extLst>
                        <a:ext uri="{FF2B5EF4-FFF2-40B4-BE49-F238E27FC236}">
                          <a16:creationId xmlns:a16="http://schemas.microsoft.com/office/drawing/2014/main" id="{EB25E414-CE39-F5BE-6AC3-B5B34D0DCE5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65" name="AutoShape 56">
                      <a:extLst>
                        <a:ext uri="{FF2B5EF4-FFF2-40B4-BE49-F238E27FC236}">
                          <a16:creationId xmlns:a16="http://schemas.microsoft.com/office/drawing/2014/main" id="{F5606B99-8099-1390-2531-BBE87F2076C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61" name="Group 760">
                    <a:extLst>
                      <a:ext uri="{FF2B5EF4-FFF2-40B4-BE49-F238E27FC236}">
                        <a16:creationId xmlns:a16="http://schemas.microsoft.com/office/drawing/2014/main" id="{23563394-7354-D063-7732-6395D87AD7DE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62" name="Line 55">
                      <a:extLst>
                        <a:ext uri="{FF2B5EF4-FFF2-40B4-BE49-F238E27FC236}">
                          <a16:creationId xmlns:a16="http://schemas.microsoft.com/office/drawing/2014/main" id="{C439089B-F911-8279-2960-7E954EECF1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63" name="AutoShape 56">
                      <a:extLst>
                        <a:ext uri="{FF2B5EF4-FFF2-40B4-BE49-F238E27FC236}">
                          <a16:creationId xmlns:a16="http://schemas.microsoft.com/office/drawing/2014/main" id="{E9F15CB4-CCF8-FCEE-7847-5052C998BD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93" name="Group 692">
                  <a:extLst>
                    <a:ext uri="{FF2B5EF4-FFF2-40B4-BE49-F238E27FC236}">
                      <a16:creationId xmlns:a16="http://schemas.microsoft.com/office/drawing/2014/main" id="{9875F058-FE5A-1B7C-83B9-99F99861BFAD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738" name="Group 737">
                    <a:extLst>
                      <a:ext uri="{FF2B5EF4-FFF2-40B4-BE49-F238E27FC236}">
                        <a16:creationId xmlns:a16="http://schemas.microsoft.com/office/drawing/2014/main" id="{6C38DAC8-8349-CE96-2FE5-F88876177F3A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54" name="Line 55">
                      <a:extLst>
                        <a:ext uri="{FF2B5EF4-FFF2-40B4-BE49-F238E27FC236}">
                          <a16:creationId xmlns:a16="http://schemas.microsoft.com/office/drawing/2014/main" id="{B2A2BEBF-FA3F-2849-16DB-444ADE1D47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55" name="AutoShape 56">
                      <a:extLst>
                        <a:ext uri="{FF2B5EF4-FFF2-40B4-BE49-F238E27FC236}">
                          <a16:creationId xmlns:a16="http://schemas.microsoft.com/office/drawing/2014/main" id="{31213612-1F18-A82B-961B-E86CCD3F85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39" name="Group 738">
                    <a:extLst>
                      <a:ext uri="{FF2B5EF4-FFF2-40B4-BE49-F238E27FC236}">
                        <a16:creationId xmlns:a16="http://schemas.microsoft.com/office/drawing/2014/main" id="{F6A1CAB4-51CD-D62E-8642-CA1A8495E839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52" name="Line 55">
                      <a:extLst>
                        <a:ext uri="{FF2B5EF4-FFF2-40B4-BE49-F238E27FC236}">
                          <a16:creationId xmlns:a16="http://schemas.microsoft.com/office/drawing/2014/main" id="{75E4D99A-A8BB-6B38-39E9-B235957BF4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53" name="AutoShape 56">
                      <a:extLst>
                        <a:ext uri="{FF2B5EF4-FFF2-40B4-BE49-F238E27FC236}">
                          <a16:creationId xmlns:a16="http://schemas.microsoft.com/office/drawing/2014/main" id="{C4786A87-6B01-6F9E-1FA9-D938C7DB263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40" name="Group 739">
                    <a:extLst>
                      <a:ext uri="{FF2B5EF4-FFF2-40B4-BE49-F238E27FC236}">
                        <a16:creationId xmlns:a16="http://schemas.microsoft.com/office/drawing/2014/main" id="{0B0E2D03-3617-EE03-631A-B6A33FA1595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50" name="Line 55">
                      <a:extLst>
                        <a:ext uri="{FF2B5EF4-FFF2-40B4-BE49-F238E27FC236}">
                          <a16:creationId xmlns:a16="http://schemas.microsoft.com/office/drawing/2014/main" id="{5E25DC28-8811-0291-DBC3-FA22268149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51" name="AutoShape 56">
                      <a:extLst>
                        <a:ext uri="{FF2B5EF4-FFF2-40B4-BE49-F238E27FC236}">
                          <a16:creationId xmlns:a16="http://schemas.microsoft.com/office/drawing/2014/main" id="{F1B03952-A1F6-7E70-FA4A-141D065E852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41" name="Group 740">
                    <a:extLst>
                      <a:ext uri="{FF2B5EF4-FFF2-40B4-BE49-F238E27FC236}">
                        <a16:creationId xmlns:a16="http://schemas.microsoft.com/office/drawing/2014/main" id="{80DEEFA7-6E74-C033-325C-C9EFED750B9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48" name="Line 55">
                      <a:extLst>
                        <a:ext uri="{FF2B5EF4-FFF2-40B4-BE49-F238E27FC236}">
                          <a16:creationId xmlns:a16="http://schemas.microsoft.com/office/drawing/2014/main" id="{5C4E81D1-6475-EA39-6E97-6FE8330258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49" name="AutoShape 56">
                      <a:extLst>
                        <a:ext uri="{FF2B5EF4-FFF2-40B4-BE49-F238E27FC236}">
                          <a16:creationId xmlns:a16="http://schemas.microsoft.com/office/drawing/2014/main" id="{BC790CC6-2740-D377-1BD0-8FDA29D445B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42" name="Group 741">
                    <a:extLst>
                      <a:ext uri="{FF2B5EF4-FFF2-40B4-BE49-F238E27FC236}">
                        <a16:creationId xmlns:a16="http://schemas.microsoft.com/office/drawing/2014/main" id="{30E87442-AB40-690E-DC35-473A021BE90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46" name="Line 55">
                      <a:extLst>
                        <a:ext uri="{FF2B5EF4-FFF2-40B4-BE49-F238E27FC236}">
                          <a16:creationId xmlns:a16="http://schemas.microsoft.com/office/drawing/2014/main" id="{A23CA064-72A1-615C-A193-8E41C4AE5B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47" name="AutoShape 56">
                      <a:extLst>
                        <a:ext uri="{FF2B5EF4-FFF2-40B4-BE49-F238E27FC236}">
                          <a16:creationId xmlns:a16="http://schemas.microsoft.com/office/drawing/2014/main" id="{2866BF61-F269-9207-F34F-03396ACBFE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743" name="Group 742">
                    <a:extLst>
                      <a:ext uri="{FF2B5EF4-FFF2-40B4-BE49-F238E27FC236}">
                        <a16:creationId xmlns:a16="http://schemas.microsoft.com/office/drawing/2014/main" id="{4C71CFCA-CFAC-E43C-4A6A-50330EF1B900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744" name="Line 55">
                      <a:extLst>
                        <a:ext uri="{FF2B5EF4-FFF2-40B4-BE49-F238E27FC236}">
                          <a16:creationId xmlns:a16="http://schemas.microsoft.com/office/drawing/2014/main" id="{527886F5-2ECB-FB87-37AD-B05B8AFB5B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745" name="AutoShape 56">
                      <a:extLst>
                        <a:ext uri="{FF2B5EF4-FFF2-40B4-BE49-F238E27FC236}">
                          <a16:creationId xmlns:a16="http://schemas.microsoft.com/office/drawing/2014/main" id="{EA5A352E-1B81-0390-32B1-870BDC077E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694" name="Group 693">
                  <a:extLst>
                    <a:ext uri="{FF2B5EF4-FFF2-40B4-BE49-F238E27FC236}">
                      <a16:creationId xmlns:a16="http://schemas.microsoft.com/office/drawing/2014/main" id="{EAF9B0C6-565B-D61D-1A86-0A4DC4D4F3B4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34" name="Rectangle 733">
                    <a:extLst>
                      <a:ext uri="{FF2B5EF4-FFF2-40B4-BE49-F238E27FC236}">
                        <a16:creationId xmlns:a16="http://schemas.microsoft.com/office/drawing/2014/main" id="{1C7B6DC7-0071-19EF-7986-A8813F28D292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35" name="Rectangle 734">
                    <a:extLst>
                      <a:ext uri="{FF2B5EF4-FFF2-40B4-BE49-F238E27FC236}">
                        <a16:creationId xmlns:a16="http://schemas.microsoft.com/office/drawing/2014/main" id="{BB508C03-7A47-704E-97E8-83AD15166BF6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36" name="Chord 735">
                    <a:extLst>
                      <a:ext uri="{FF2B5EF4-FFF2-40B4-BE49-F238E27FC236}">
                        <a16:creationId xmlns:a16="http://schemas.microsoft.com/office/drawing/2014/main" id="{65CDB52D-C3CE-8FCD-C001-38B5220E23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7" name="Rectangle 736">
                    <a:extLst>
                      <a:ext uri="{FF2B5EF4-FFF2-40B4-BE49-F238E27FC236}">
                        <a16:creationId xmlns:a16="http://schemas.microsoft.com/office/drawing/2014/main" id="{5B997AEF-7BCC-0972-B39C-6CAE7641622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695" name="Group 694">
                  <a:extLst>
                    <a:ext uri="{FF2B5EF4-FFF2-40B4-BE49-F238E27FC236}">
                      <a16:creationId xmlns:a16="http://schemas.microsoft.com/office/drawing/2014/main" id="{0189517E-BD4F-73AE-350B-BFE99F4E7901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30" name="Rectangle 729">
                    <a:extLst>
                      <a:ext uri="{FF2B5EF4-FFF2-40B4-BE49-F238E27FC236}">
                        <a16:creationId xmlns:a16="http://schemas.microsoft.com/office/drawing/2014/main" id="{6A4DBE77-8B3C-0428-221A-88648E38842E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31" name="Rectangle 730">
                    <a:extLst>
                      <a:ext uri="{FF2B5EF4-FFF2-40B4-BE49-F238E27FC236}">
                        <a16:creationId xmlns:a16="http://schemas.microsoft.com/office/drawing/2014/main" id="{49600136-041A-626B-A575-56B4B615485B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32" name="Chord 731">
                    <a:extLst>
                      <a:ext uri="{FF2B5EF4-FFF2-40B4-BE49-F238E27FC236}">
                        <a16:creationId xmlns:a16="http://schemas.microsoft.com/office/drawing/2014/main" id="{8FB191B0-0D29-B9E6-9E6A-2D7ED7C0D5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3" name="Rectangle 732">
                    <a:extLst>
                      <a:ext uri="{FF2B5EF4-FFF2-40B4-BE49-F238E27FC236}">
                        <a16:creationId xmlns:a16="http://schemas.microsoft.com/office/drawing/2014/main" id="{979AECCC-64F7-A27A-F423-3A94CEEFABB5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696" name="Group 695">
                  <a:extLst>
                    <a:ext uri="{FF2B5EF4-FFF2-40B4-BE49-F238E27FC236}">
                      <a16:creationId xmlns:a16="http://schemas.microsoft.com/office/drawing/2014/main" id="{CE5349E3-5481-67A2-4FBB-CBBE39965AB6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26" name="Rectangle 725">
                    <a:extLst>
                      <a:ext uri="{FF2B5EF4-FFF2-40B4-BE49-F238E27FC236}">
                        <a16:creationId xmlns:a16="http://schemas.microsoft.com/office/drawing/2014/main" id="{352E2882-8355-A1BF-1FFE-E52C9FF71379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27" name="Rectangle 726">
                    <a:extLst>
                      <a:ext uri="{FF2B5EF4-FFF2-40B4-BE49-F238E27FC236}">
                        <a16:creationId xmlns:a16="http://schemas.microsoft.com/office/drawing/2014/main" id="{F418EA14-2EE0-C2E0-294A-708C851ED583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28" name="Chord 727">
                    <a:extLst>
                      <a:ext uri="{FF2B5EF4-FFF2-40B4-BE49-F238E27FC236}">
                        <a16:creationId xmlns:a16="http://schemas.microsoft.com/office/drawing/2014/main" id="{FEEA4164-F467-7864-9BAE-3F8FE2C1D3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9" name="Rectangle 728">
                    <a:extLst>
                      <a:ext uri="{FF2B5EF4-FFF2-40B4-BE49-F238E27FC236}">
                        <a16:creationId xmlns:a16="http://schemas.microsoft.com/office/drawing/2014/main" id="{46CCB500-E18D-F2ED-5EAA-51424CF6CC7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697" name="Group 696">
                  <a:extLst>
                    <a:ext uri="{FF2B5EF4-FFF2-40B4-BE49-F238E27FC236}">
                      <a16:creationId xmlns:a16="http://schemas.microsoft.com/office/drawing/2014/main" id="{B49788D9-8965-17F3-D2A8-1CEEA4E84558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22" name="Rectangle 721">
                    <a:extLst>
                      <a:ext uri="{FF2B5EF4-FFF2-40B4-BE49-F238E27FC236}">
                        <a16:creationId xmlns:a16="http://schemas.microsoft.com/office/drawing/2014/main" id="{4948B21D-A404-503F-8689-FDE85F21B8D3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23" name="Rectangle 722">
                    <a:extLst>
                      <a:ext uri="{FF2B5EF4-FFF2-40B4-BE49-F238E27FC236}">
                        <a16:creationId xmlns:a16="http://schemas.microsoft.com/office/drawing/2014/main" id="{5D64B824-955D-D5E3-E05F-ADE12021EBB3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24" name="Chord 723">
                    <a:extLst>
                      <a:ext uri="{FF2B5EF4-FFF2-40B4-BE49-F238E27FC236}">
                        <a16:creationId xmlns:a16="http://schemas.microsoft.com/office/drawing/2014/main" id="{9DBEC883-2579-344B-998E-21D2E72BFD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5" name="Rectangle 724">
                    <a:extLst>
                      <a:ext uri="{FF2B5EF4-FFF2-40B4-BE49-F238E27FC236}">
                        <a16:creationId xmlns:a16="http://schemas.microsoft.com/office/drawing/2014/main" id="{9BE56C7D-3968-41B3-9745-839E450FA934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698" name="Group 697">
                  <a:extLst>
                    <a:ext uri="{FF2B5EF4-FFF2-40B4-BE49-F238E27FC236}">
                      <a16:creationId xmlns:a16="http://schemas.microsoft.com/office/drawing/2014/main" id="{1CB5C357-8141-B4AB-A12C-8DE0A8BCA430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18" name="Rectangle 717">
                    <a:extLst>
                      <a:ext uri="{FF2B5EF4-FFF2-40B4-BE49-F238E27FC236}">
                        <a16:creationId xmlns:a16="http://schemas.microsoft.com/office/drawing/2014/main" id="{C5FE0CE8-E59F-1F15-615F-6DAD9EC7B93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19" name="Rectangle 718">
                    <a:extLst>
                      <a:ext uri="{FF2B5EF4-FFF2-40B4-BE49-F238E27FC236}">
                        <a16:creationId xmlns:a16="http://schemas.microsoft.com/office/drawing/2014/main" id="{CD82ABD9-C33A-E1A0-F1DC-9CBBF53C2D8D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20" name="Chord 719">
                    <a:extLst>
                      <a:ext uri="{FF2B5EF4-FFF2-40B4-BE49-F238E27FC236}">
                        <a16:creationId xmlns:a16="http://schemas.microsoft.com/office/drawing/2014/main" id="{D671FC1B-7C5C-3403-A182-4C7A394681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1" name="Rectangle 720">
                    <a:extLst>
                      <a:ext uri="{FF2B5EF4-FFF2-40B4-BE49-F238E27FC236}">
                        <a16:creationId xmlns:a16="http://schemas.microsoft.com/office/drawing/2014/main" id="{70077C59-F3DC-7FA4-2C86-1B0A9980C7F0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699" name="Group 698">
                  <a:extLst>
                    <a:ext uri="{FF2B5EF4-FFF2-40B4-BE49-F238E27FC236}">
                      <a16:creationId xmlns:a16="http://schemas.microsoft.com/office/drawing/2014/main" id="{482BA13C-E302-37E4-5829-999E6D4E41E8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14" name="Rectangle 713">
                    <a:extLst>
                      <a:ext uri="{FF2B5EF4-FFF2-40B4-BE49-F238E27FC236}">
                        <a16:creationId xmlns:a16="http://schemas.microsoft.com/office/drawing/2014/main" id="{079C1121-926F-2AA9-6692-A8EE852D19E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15" name="Rectangle 714">
                    <a:extLst>
                      <a:ext uri="{FF2B5EF4-FFF2-40B4-BE49-F238E27FC236}">
                        <a16:creationId xmlns:a16="http://schemas.microsoft.com/office/drawing/2014/main" id="{367A53E9-CFC3-3CEF-96F0-7E20C1681B6B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16" name="Chord 715">
                    <a:extLst>
                      <a:ext uri="{FF2B5EF4-FFF2-40B4-BE49-F238E27FC236}">
                        <a16:creationId xmlns:a16="http://schemas.microsoft.com/office/drawing/2014/main" id="{AF324281-C024-7E8F-69C8-309C5F8A12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7" name="Rectangle 716">
                    <a:extLst>
                      <a:ext uri="{FF2B5EF4-FFF2-40B4-BE49-F238E27FC236}">
                        <a16:creationId xmlns:a16="http://schemas.microsoft.com/office/drawing/2014/main" id="{BF149F84-02C6-E947-C95B-54EF82CDCA4F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700" name="Group 699">
                  <a:extLst>
                    <a:ext uri="{FF2B5EF4-FFF2-40B4-BE49-F238E27FC236}">
                      <a16:creationId xmlns:a16="http://schemas.microsoft.com/office/drawing/2014/main" id="{C4918CC2-6114-30AF-40FF-80FDF71530D5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10" name="Rectangle 709">
                    <a:extLst>
                      <a:ext uri="{FF2B5EF4-FFF2-40B4-BE49-F238E27FC236}">
                        <a16:creationId xmlns:a16="http://schemas.microsoft.com/office/drawing/2014/main" id="{93041EAC-C030-5171-B6A8-FFC328CBB9FE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11" name="Rectangle 710">
                    <a:extLst>
                      <a:ext uri="{FF2B5EF4-FFF2-40B4-BE49-F238E27FC236}">
                        <a16:creationId xmlns:a16="http://schemas.microsoft.com/office/drawing/2014/main" id="{B73C2941-980B-AF71-9DDC-88269A39CC74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12" name="Chord 711">
                    <a:extLst>
                      <a:ext uri="{FF2B5EF4-FFF2-40B4-BE49-F238E27FC236}">
                        <a16:creationId xmlns:a16="http://schemas.microsoft.com/office/drawing/2014/main" id="{34E28CBA-B147-4532-6378-156A45BEF1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3" name="Rectangle 712">
                    <a:extLst>
                      <a:ext uri="{FF2B5EF4-FFF2-40B4-BE49-F238E27FC236}">
                        <a16:creationId xmlns:a16="http://schemas.microsoft.com/office/drawing/2014/main" id="{80EB7D06-F66E-253D-62D1-37271A6E7A28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701" name="Group 700">
                  <a:extLst>
                    <a:ext uri="{FF2B5EF4-FFF2-40B4-BE49-F238E27FC236}">
                      <a16:creationId xmlns:a16="http://schemas.microsoft.com/office/drawing/2014/main" id="{D8859090-5F14-33C7-FBD5-5947398A3382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706" name="Rectangle 705">
                    <a:extLst>
                      <a:ext uri="{FF2B5EF4-FFF2-40B4-BE49-F238E27FC236}">
                        <a16:creationId xmlns:a16="http://schemas.microsoft.com/office/drawing/2014/main" id="{3F20F35B-28A4-E1BD-E4D8-4C42955B2C9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707" name="Rectangle 706">
                    <a:extLst>
                      <a:ext uri="{FF2B5EF4-FFF2-40B4-BE49-F238E27FC236}">
                        <a16:creationId xmlns:a16="http://schemas.microsoft.com/office/drawing/2014/main" id="{8AD7BB0A-39ED-EB2C-21E7-4B5E34A3813D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708" name="Chord 707">
                    <a:extLst>
                      <a:ext uri="{FF2B5EF4-FFF2-40B4-BE49-F238E27FC236}">
                        <a16:creationId xmlns:a16="http://schemas.microsoft.com/office/drawing/2014/main" id="{9F20DB13-2EF4-5AC4-3E2F-ECF7F92CF38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09" name="Rectangle 708">
                    <a:extLst>
                      <a:ext uri="{FF2B5EF4-FFF2-40B4-BE49-F238E27FC236}">
                        <a16:creationId xmlns:a16="http://schemas.microsoft.com/office/drawing/2014/main" id="{B51EAD72-003F-B336-6DDB-0ACF7D1BF2FB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702" name="Group 701">
                  <a:extLst>
                    <a:ext uri="{FF2B5EF4-FFF2-40B4-BE49-F238E27FC236}">
                      <a16:creationId xmlns:a16="http://schemas.microsoft.com/office/drawing/2014/main" id="{B45BD5D3-AA05-09E3-7AC6-CDBA75216E7A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704" name="Line 55">
                    <a:extLst>
                      <a:ext uri="{FF2B5EF4-FFF2-40B4-BE49-F238E27FC236}">
                        <a16:creationId xmlns:a16="http://schemas.microsoft.com/office/drawing/2014/main" id="{EF320C32-38B8-1022-0FC2-1543E7FAC0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705" name="AutoShape 56">
                    <a:extLst>
                      <a:ext uri="{FF2B5EF4-FFF2-40B4-BE49-F238E27FC236}">
                        <a16:creationId xmlns:a16="http://schemas.microsoft.com/office/drawing/2014/main" id="{442613DD-0BF6-D8FE-7BB6-F015874F39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cxnSp>
              <p:nvCxnSpPr>
                <p:cNvPr id="703" name="Straight Connector 702">
                  <a:extLst>
                    <a:ext uri="{FF2B5EF4-FFF2-40B4-BE49-F238E27FC236}">
                      <a16:creationId xmlns:a16="http://schemas.microsoft.com/office/drawing/2014/main" id="{C4A07449-B48D-8A21-16DC-7D09771C55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30298" y="1708366"/>
                  <a:ext cx="0" cy="25607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B5F8EDBE-E88A-896B-9249-051A4CEAA498}"/>
                  </a:ext>
                </a:extLst>
              </p:cNvPr>
              <p:cNvGrpSpPr/>
              <p:nvPr/>
            </p:nvGrpSpPr>
            <p:grpSpPr>
              <a:xfrm>
                <a:off x="2255430" y="3429000"/>
                <a:ext cx="2345598" cy="1275175"/>
                <a:chOff x="3664492" y="746516"/>
                <a:chExt cx="6652844" cy="3674725"/>
              </a:xfrm>
            </p:grpSpPr>
            <p:grpSp>
              <p:nvGrpSpPr>
                <p:cNvPr id="392" name="Group 391">
                  <a:extLst>
                    <a:ext uri="{FF2B5EF4-FFF2-40B4-BE49-F238E27FC236}">
                      <a16:creationId xmlns:a16="http://schemas.microsoft.com/office/drawing/2014/main" id="{17B34355-DD0A-05F9-3A62-D7D06C363F8F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646" name="Rectangle 645">
                    <a:extLst>
                      <a:ext uri="{FF2B5EF4-FFF2-40B4-BE49-F238E27FC236}">
                        <a16:creationId xmlns:a16="http://schemas.microsoft.com/office/drawing/2014/main" id="{47DCE652-354F-84C1-15AD-973F8C9DDC5B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647" name="Rectangle 646">
                    <a:extLst>
                      <a:ext uri="{FF2B5EF4-FFF2-40B4-BE49-F238E27FC236}">
                        <a16:creationId xmlns:a16="http://schemas.microsoft.com/office/drawing/2014/main" id="{8D1E0C29-0D96-8AFF-BFC2-9E3DA1F79D8C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648" name="Rectangle 647">
                    <a:extLst>
                      <a:ext uri="{FF2B5EF4-FFF2-40B4-BE49-F238E27FC236}">
                        <a16:creationId xmlns:a16="http://schemas.microsoft.com/office/drawing/2014/main" id="{196AE090-DE45-659E-247E-6302EF5452DC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649" name="Rectangle 648">
                    <a:extLst>
                      <a:ext uri="{FF2B5EF4-FFF2-40B4-BE49-F238E27FC236}">
                        <a16:creationId xmlns:a16="http://schemas.microsoft.com/office/drawing/2014/main" id="{7DF534DE-226E-547A-E8A0-53D22BEBF86F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393" name="Cube 392">
                  <a:extLst>
                    <a:ext uri="{FF2B5EF4-FFF2-40B4-BE49-F238E27FC236}">
                      <a16:creationId xmlns:a16="http://schemas.microsoft.com/office/drawing/2014/main" id="{D5A899B1-DBC9-125C-3A2D-0A2C6B3EA9EA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4" name="Freeform 345">
                  <a:extLst>
                    <a:ext uri="{FF2B5EF4-FFF2-40B4-BE49-F238E27FC236}">
                      <a16:creationId xmlns:a16="http://schemas.microsoft.com/office/drawing/2014/main" id="{6C4EB7A6-7C4C-B1B3-EEEF-F423815BF3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027" y="3600488"/>
                  <a:ext cx="293721" cy="820753"/>
                </a:xfrm>
                <a:custGeom>
                  <a:avLst/>
                  <a:gdLst>
                    <a:gd name="T0" fmla="*/ 115 w 230"/>
                    <a:gd name="T1" fmla="*/ 0 h 576"/>
                    <a:gd name="T2" fmla="*/ 0 w 230"/>
                    <a:gd name="T3" fmla="*/ 230 h 576"/>
                    <a:gd name="T4" fmla="*/ 115 w 230"/>
                    <a:gd name="T5" fmla="*/ 576 h 576"/>
                    <a:gd name="T6" fmla="*/ 230 w 230"/>
                    <a:gd name="T7" fmla="*/ 230 h 576"/>
                    <a:gd name="T8" fmla="*/ 115 w 230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576">
                      <a:moveTo>
                        <a:pt x="115" y="0"/>
                      </a:moveTo>
                      <a:lnTo>
                        <a:pt x="0" y="230"/>
                      </a:lnTo>
                      <a:lnTo>
                        <a:pt x="115" y="576"/>
                      </a:lnTo>
                      <a:lnTo>
                        <a:pt x="230" y="230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/>
                </a:p>
              </p:txBody>
            </p:sp>
            <p:grpSp>
              <p:nvGrpSpPr>
                <p:cNvPr id="395" name="Group 394">
                  <a:extLst>
                    <a:ext uri="{FF2B5EF4-FFF2-40B4-BE49-F238E27FC236}">
                      <a16:creationId xmlns:a16="http://schemas.microsoft.com/office/drawing/2014/main" id="{D6E3E7E3-C417-CFDA-7E08-6601C41ADC55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640" name="Freeform 366">
                    <a:extLst>
                      <a:ext uri="{FF2B5EF4-FFF2-40B4-BE49-F238E27FC236}">
                        <a16:creationId xmlns:a16="http://schemas.microsoft.com/office/drawing/2014/main" id="{304D7E71-0AB7-6EE9-4898-4466C934FE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641" name="Freeform 366">
                    <a:extLst>
                      <a:ext uri="{FF2B5EF4-FFF2-40B4-BE49-F238E27FC236}">
                        <a16:creationId xmlns:a16="http://schemas.microsoft.com/office/drawing/2014/main" id="{B3AFFECF-7F0F-7C14-8C8C-02C2FC599B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642" name="Freeform 366">
                    <a:extLst>
                      <a:ext uri="{FF2B5EF4-FFF2-40B4-BE49-F238E27FC236}">
                        <a16:creationId xmlns:a16="http://schemas.microsoft.com/office/drawing/2014/main" id="{D0625693-B4B8-0F28-50F4-AEA527685E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643" name="Freeform 366">
                    <a:extLst>
                      <a:ext uri="{FF2B5EF4-FFF2-40B4-BE49-F238E27FC236}">
                        <a16:creationId xmlns:a16="http://schemas.microsoft.com/office/drawing/2014/main" id="{2C254274-2125-36BC-08DD-2B8BB14E5D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644" name="Freeform 366">
                    <a:extLst>
                      <a:ext uri="{FF2B5EF4-FFF2-40B4-BE49-F238E27FC236}">
                        <a16:creationId xmlns:a16="http://schemas.microsoft.com/office/drawing/2014/main" id="{3C7B6722-B7AE-5DE4-189E-0D164EC0BA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645" name="Freeform 366">
                    <a:extLst>
                      <a:ext uri="{FF2B5EF4-FFF2-40B4-BE49-F238E27FC236}">
                        <a16:creationId xmlns:a16="http://schemas.microsoft.com/office/drawing/2014/main" id="{E3F03E63-3C23-8D69-D144-57547AB16C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sp>
              <p:nvSpPr>
                <p:cNvPr id="396" name="Freeform 863">
                  <a:extLst>
                    <a:ext uri="{FF2B5EF4-FFF2-40B4-BE49-F238E27FC236}">
                      <a16:creationId xmlns:a16="http://schemas.microsoft.com/office/drawing/2014/main" id="{C23809A1-4199-33A7-755C-4C4A8725BA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/>
                </a:p>
              </p:txBody>
            </p:sp>
            <p:cxnSp>
              <p:nvCxnSpPr>
                <p:cNvPr id="397" name="Straight Connector 396">
                  <a:extLst>
                    <a:ext uri="{FF2B5EF4-FFF2-40B4-BE49-F238E27FC236}">
                      <a16:creationId xmlns:a16="http://schemas.microsoft.com/office/drawing/2014/main" id="{37EDB95E-0AAC-6D10-C676-9B842971AC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Connector 397">
                  <a:extLst>
                    <a:ext uri="{FF2B5EF4-FFF2-40B4-BE49-F238E27FC236}">
                      <a16:creationId xmlns:a16="http://schemas.microsoft.com/office/drawing/2014/main" id="{124ABC0D-CDC0-2C19-8CF1-E9F02832C9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Connector 398">
                  <a:extLst>
                    <a:ext uri="{FF2B5EF4-FFF2-40B4-BE49-F238E27FC236}">
                      <a16:creationId xmlns:a16="http://schemas.microsoft.com/office/drawing/2014/main" id="{E9E72C0C-D2C4-059E-A253-E4849E5544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Connector 399">
                  <a:extLst>
                    <a:ext uri="{FF2B5EF4-FFF2-40B4-BE49-F238E27FC236}">
                      <a16:creationId xmlns:a16="http://schemas.microsoft.com/office/drawing/2014/main" id="{2442FA67-2CE7-23D8-63C1-D12D8AE508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Straight Connector 400">
                  <a:extLst>
                    <a:ext uri="{FF2B5EF4-FFF2-40B4-BE49-F238E27FC236}">
                      <a16:creationId xmlns:a16="http://schemas.microsoft.com/office/drawing/2014/main" id="{2AE579E6-1550-3F2B-B552-A65446513B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Connector 401">
                  <a:extLst>
                    <a:ext uri="{FF2B5EF4-FFF2-40B4-BE49-F238E27FC236}">
                      <a16:creationId xmlns:a16="http://schemas.microsoft.com/office/drawing/2014/main" id="{9791D855-01E4-CBF8-C9C7-952B514F8B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Connector 402">
                  <a:extLst>
                    <a:ext uri="{FF2B5EF4-FFF2-40B4-BE49-F238E27FC236}">
                      <a16:creationId xmlns:a16="http://schemas.microsoft.com/office/drawing/2014/main" id="{7CF649F7-8A25-9764-C03F-61608F9EF4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Connector 403">
                  <a:extLst>
                    <a:ext uri="{FF2B5EF4-FFF2-40B4-BE49-F238E27FC236}">
                      <a16:creationId xmlns:a16="http://schemas.microsoft.com/office/drawing/2014/main" id="{4B32890F-7242-A99C-0083-C9C15DC77B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Straight Connector 404">
                  <a:extLst>
                    <a:ext uri="{FF2B5EF4-FFF2-40B4-BE49-F238E27FC236}">
                      <a16:creationId xmlns:a16="http://schemas.microsoft.com/office/drawing/2014/main" id="{98B69351-B9A4-FAAC-B2B9-AFFEF92ED4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Straight Connector 405">
                  <a:extLst>
                    <a:ext uri="{FF2B5EF4-FFF2-40B4-BE49-F238E27FC236}">
                      <a16:creationId xmlns:a16="http://schemas.microsoft.com/office/drawing/2014/main" id="{85C0729F-95E4-0763-2141-1CF086B8D7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>
                  <a:extLst>
                    <a:ext uri="{FF2B5EF4-FFF2-40B4-BE49-F238E27FC236}">
                      <a16:creationId xmlns:a16="http://schemas.microsoft.com/office/drawing/2014/main" id="{909FFB05-FBAA-85F2-6A5B-4ADBF3AA06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Straight Connector 407">
                  <a:extLst>
                    <a:ext uri="{FF2B5EF4-FFF2-40B4-BE49-F238E27FC236}">
                      <a16:creationId xmlns:a16="http://schemas.microsoft.com/office/drawing/2014/main" id="{AA0B28C5-AB9C-8C0E-6AD8-42937A2EA9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Straight Connector 408">
                  <a:extLst>
                    <a:ext uri="{FF2B5EF4-FFF2-40B4-BE49-F238E27FC236}">
                      <a16:creationId xmlns:a16="http://schemas.microsoft.com/office/drawing/2014/main" id="{F2718A56-C972-5F12-C104-435256C704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Straight Connector 409">
                  <a:extLst>
                    <a:ext uri="{FF2B5EF4-FFF2-40B4-BE49-F238E27FC236}">
                      <a16:creationId xmlns:a16="http://schemas.microsoft.com/office/drawing/2014/main" id="{565E1F05-1AB6-23B8-4E80-78D85F660C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Connector 410">
                  <a:extLst>
                    <a:ext uri="{FF2B5EF4-FFF2-40B4-BE49-F238E27FC236}">
                      <a16:creationId xmlns:a16="http://schemas.microsoft.com/office/drawing/2014/main" id="{0EFD104E-A9E7-626A-03B1-6166CCFE13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Connector 411">
                  <a:extLst>
                    <a:ext uri="{FF2B5EF4-FFF2-40B4-BE49-F238E27FC236}">
                      <a16:creationId xmlns:a16="http://schemas.microsoft.com/office/drawing/2014/main" id="{BC705774-CD82-7BF7-F295-E9632529CA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>
                  <a:extLst>
                    <a:ext uri="{FF2B5EF4-FFF2-40B4-BE49-F238E27FC236}">
                      <a16:creationId xmlns:a16="http://schemas.microsoft.com/office/drawing/2014/main" id="{F8148346-2076-FD8D-FECC-E79C91595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Straight Connector 413">
                  <a:extLst>
                    <a:ext uri="{FF2B5EF4-FFF2-40B4-BE49-F238E27FC236}">
                      <a16:creationId xmlns:a16="http://schemas.microsoft.com/office/drawing/2014/main" id="{07447EA8-EF36-904E-AC24-8E9500D718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Straight Connector 414">
                  <a:extLst>
                    <a:ext uri="{FF2B5EF4-FFF2-40B4-BE49-F238E27FC236}">
                      <a16:creationId xmlns:a16="http://schemas.microsoft.com/office/drawing/2014/main" id="{35E003CF-7AA3-7945-EC94-92A53A939B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Straight Connector 415">
                  <a:extLst>
                    <a:ext uri="{FF2B5EF4-FFF2-40B4-BE49-F238E27FC236}">
                      <a16:creationId xmlns:a16="http://schemas.microsoft.com/office/drawing/2014/main" id="{02F6947E-EFDC-3E75-276D-07E817A087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Straight Connector 416">
                  <a:extLst>
                    <a:ext uri="{FF2B5EF4-FFF2-40B4-BE49-F238E27FC236}">
                      <a16:creationId xmlns:a16="http://schemas.microsoft.com/office/drawing/2014/main" id="{6B4ADC05-2E69-C64C-B421-41F22E2053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Straight Connector 417">
                  <a:extLst>
                    <a:ext uri="{FF2B5EF4-FFF2-40B4-BE49-F238E27FC236}">
                      <a16:creationId xmlns:a16="http://schemas.microsoft.com/office/drawing/2014/main" id="{EB7795B2-459F-5506-A824-D2149E867D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>
                  <a:extLst>
                    <a:ext uri="{FF2B5EF4-FFF2-40B4-BE49-F238E27FC236}">
                      <a16:creationId xmlns:a16="http://schemas.microsoft.com/office/drawing/2014/main" id="{6E3AC83A-E66E-0E84-807E-EA89DF721D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Straight Connector 419">
                  <a:extLst>
                    <a:ext uri="{FF2B5EF4-FFF2-40B4-BE49-F238E27FC236}">
                      <a16:creationId xmlns:a16="http://schemas.microsoft.com/office/drawing/2014/main" id="{1A68E2A9-6FF3-37FF-BF61-4CE0A07084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>
                  <a:extLst>
                    <a:ext uri="{FF2B5EF4-FFF2-40B4-BE49-F238E27FC236}">
                      <a16:creationId xmlns:a16="http://schemas.microsoft.com/office/drawing/2014/main" id="{34C4F3E2-CCA3-37F3-15E6-F45F40272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>
                  <a:extLst>
                    <a:ext uri="{FF2B5EF4-FFF2-40B4-BE49-F238E27FC236}">
                      <a16:creationId xmlns:a16="http://schemas.microsoft.com/office/drawing/2014/main" id="{9EF7F657-0BEF-FEB0-7786-99DC4A8A9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3" name="Group 422">
                  <a:extLst>
                    <a:ext uri="{FF2B5EF4-FFF2-40B4-BE49-F238E27FC236}">
                      <a16:creationId xmlns:a16="http://schemas.microsoft.com/office/drawing/2014/main" id="{AA4D7CCA-0FB0-E98F-4826-1922566FFF37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636" name="Rectangle 635">
                    <a:extLst>
                      <a:ext uri="{FF2B5EF4-FFF2-40B4-BE49-F238E27FC236}">
                        <a16:creationId xmlns:a16="http://schemas.microsoft.com/office/drawing/2014/main" id="{B5EAAD8C-813B-6EFE-BDCE-AE3D3DE1D5F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637" name="Rectangle 636">
                    <a:extLst>
                      <a:ext uri="{FF2B5EF4-FFF2-40B4-BE49-F238E27FC236}">
                        <a16:creationId xmlns:a16="http://schemas.microsoft.com/office/drawing/2014/main" id="{7E559ECA-1BC4-1398-C3FB-D701259AAB0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638" name="Chord 637">
                    <a:extLst>
                      <a:ext uri="{FF2B5EF4-FFF2-40B4-BE49-F238E27FC236}">
                        <a16:creationId xmlns:a16="http://schemas.microsoft.com/office/drawing/2014/main" id="{C9BD1D08-7666-34ED-A86D-6C97E37DF4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39" name="Rectangle 638">
                    <a:extLst>
                      <a:ext uri="{FF2B5EF4-FFF2-40B4-BE49-F238E27FC236}">
                        <a16:creationId xmlns:a16="http://schemas.microsoft.com/office/drawing/2014/main" id="{D404F3D8-CCFD-6392-0E9B-73AAD14866BF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cxnSp>
              <p:nvCxnSpPr>
                <p:cNvPr id="424" name="Straight Connector 423">
                  <a:extLst>
                    <a:ext uri="{FF2B5EF4-FFF2-40B4-BE49-F238E27FC236}">
                      <a16:creationId xmlns:a16="http://schemas.microsoft.com/office/drawing/2014/main" id="{45919E06-55AE-C644-C343-50908CCC1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733298" y="2302181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>
                  <a:extLst>
                    <a:ext uri="{FF2B5EF4-FFF2-40B4-BE49-F238E27FC236}">
                      <a16:creationId xmlns:a16="http://schemas.microsoft.com/office/drawing/2014/main" id="{CB7E305A-D08B-39B3-AE48-D2F617A859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39704" y="2003821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6" name="Group 425">
                  <a:extLst>
                    <a:ext uri="{FF2B5EF4-FFF2-40B4-BE49-F238E27FC236}">
                      <a16:creationId xmlns:a16="http://schemas.microsoft.com/office/drawing/2014/main" id="{E42093B0-B76F-32EF-22A3-19AFA208C02A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618" name="Group 617">
                    <a:extLst>
                      <a:ext uri="{FF2B5EF4-FFF2-40B4-BE49-F238E27FC236}">
                        <a16:creationId xmlns:a16="http://schemas.microsoft.com/office/drawing/2014/main" id="{860556C4-C891-E630-713B-83507459A899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34" name="Line 55">
                      <a:extLst>
                        <a:ext uri="{FF2B5EF4-FFF2-40B4-BE49-F238E27FC236}">
                          <a16:creationId xmlns:a16="http://schemas.microsoft.com/office/drawing/2014/main" id="{4A6F8174-F8BC-333D-06F4-0211402AFE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35" name="AutoShape 56">
                      <a:extLst>
                        <a:ext uri="{FF2B5EF4-FFF2-40B4-BE49-F238E27FC236}">
                          <a16:creationId xmlns:a16="http://schemas.microsoft.com/office/drawing/2014/main" id="{2C0DD806-616B-EF64-CF81-7D58C1029E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19" name="Group 618">
                    <a:extLst>
                      <a:ext uri="{FF2B5EF4-FFF2-40B4-BE49-F238E27FC236}">
                        <a16:creationId xmlns:a16="http://schemas.microsoft.com/office/drawing/2014/main" id="{73AE2D6C-288C-2222-A28B-EA2D71802E36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32" name="Line 55">
                      <a:extLst>
                        <a:ext uri="{FF2B5EF4-FFF2-40B4-BE49-F238E27FC236}">
                          <a16:creationId xmlns:a16="http://schemas.microsoft.com/office/drawing/2014/main" id="{DBEA09A3-7C2C-4061-1853-1754D153591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33" name="AutoShape 56">
                      <a:extLst>
                        <a:ext uri="{FF2B5EF4-FFF2-40B4-BE49-F238E27FC236}">
                          <a16:creationId xmlns:a16="http://schemas.microsoft.com/office/drawing/2014/main" id="{74EE6DA4-F3AF-4C6C-952F-4AB7A62971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20" name="Group 619">
                    <a:extLst>
                      <a:ext uri="{FF2B5EF4-FFF2-40B4-BE49-F238E27FC236}">
                        <a16:creationId xmlns:a16="http://schemas.microsoft.com/office/drawing/2014/main" id="{10D7F3FA-F41E-D366-8203-041F2FCBB50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30" name="Line 55">
                      <a:extLst>
                        <a:ext uri="{FF2B5EF4-FFF2-40B4-BE49-F238E27FC236}">
                          <a16:creationId xmlns:a16="http://schemas.microsoft.com/office/drawing/2014/main" id="{D463C87F-4DE2-2CAC-E71E-371D67750E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31" name="AutoShape 56">
                      <a:extLst>
                        <a:ext uri="{FF2B5EF4-FFF2-40B4-BE49-F238E27FC236}">
                          <a16:creationId xmlns:a16="http://schemas.microsoft.com/office/drawing/2014/main" id="{D15F8163-B797-6AB2-5CE0-697EB196A80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21" name="Group 620">
                    <a:extLst>
                      <a:ext uri="{FF2B5EF4-FFF2-40B4-BE49-F238E27FC236}">
                        <a16:creationId xmlns:a16="http://schemas.microsoft.com/office/drawing/2014/main" id="{C618B455-9911-51B5-0431-2AD06DCB2C53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28" name="Line 55">
                      <a:extLst>
                        <a:ext uri="{FF2B5EF4-FFF2-40B4-BE49-F238E27FC236}">
                          <a16:creationId xmlns:a16="http://schemas.microsoft.com/office/drawing/2014/main" id="{5E576839-9EA6-5A3A-F896-6BE0290111E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29" name="AutoShape 56">
                      <a:extLst>
                        <a:ext uri="{FF2B5EF4-FFF2-40B4-BE49-F238E27FC236}">
                          <a16:creationId xmlns:a16="http://schemas.microsoft.com/office/drawing/2014/main" id="{B2983A5D-774C-C570-DFF7-9AEEF5CB7A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22" name="Group 621">
                    <a:extLst>
                      <a:ext uri="{FF2B5EF4-FFF2-40B4-BE49-F238E27FC236}">
                        <a16:creationId xmlns:a16="http://schemas.microsoft.com/office/drawing/2014/main" id="{C1C1D496-60D4-5C0A-4008-FE96EF7186E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26" name="Line 55">
                      <a:extLst>
                        <a:ext uri="{FF2B5EF4-FFF2-40B4-BE49-F238E27FC236}">
                          <a16:creationId xmlns:a16="http://schemas.microsoft.com/office/drawing/2014/main" id="{1AF94D84-C1A0-6640-9C67-F23D960E60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27" name="AutoShape 56">
                      <a:extLst>
                        <a:ext uri="{FF2B5EF4-FFF2-40B4-BE49-F238E27FC236}">
                          <a16:creationId xmlns:a16="http://schemas.microsoft.com/office/drawing/2014/main" id="{D6088F20-BEE3-A6D4-CA2D-C01775EABA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23" name="Group 622">
                    <a:extLst>
                      <a:ext uri="{FF2B5EF4-FFF2-40B4-BE49-F238E27FC236}">
                        <a16:creationId xmlns:a16="http://schemas.microsoft.com/office/drawing/2014/main" id="{EECFBC71-077A-5A69-5F18-D37BAE34DC17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24" name="Line 55">
                      <a:extLst>
                        <a:ext uri="{FF2B5EF4-FFF2-40B4-BE49-F238E27FC236}">
                          <a16:creationId xmlns:a16="http://schemas.microsoft.com/office/drawing/2014/main" id="{EBB20EFC-F199-743B-E501-DF34F0953C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25" name="AutoShape 56">
                      <a:extLst>
                        <a:ext uri="{FF2B5EF4-FFF2-40B4-BE49-F238E27FC236}">
                          <a16:creationId xmlns:a16="http://schemas.microsoft.com/office/drawing/2014/main" id="{65BD4C33-EE4E-6057-8447-5E736C0659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27" name="Group 426">
                  <a:extLst>
                    <a:ext uri="{FF2B5EF4-FFF2-40B4-BE49-F238E27FC236}">
                      <a16:creationId xmlns:a16="http://schemas.microsoft.com/office/drawing/2014/main" id="{F3F911EB-04BA-22C8-D7C5-E4102D2A2F0B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600" name="Group 599">
                    <a:extLst>
                      <a:ext uri="{FF2B5EF4-FFF2-40B4-BE49-F238E27FC236}">
                        <a16:creationId xmlns:a16="http://schemas.microsoft.com/office/drawing/2014/main" id="{444322E6-2E2E-D22D-C45A-7AB51B3E6308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16" name="Line 55">
                      <a:extLst>
                        <a:ext uri="{FF2B5EF4-FFF2-40B4-BE49-F238E27FC236}">
                          <a16:creationId xmlns:a16="http://schemas.microsoft.com/office/drawing/2014/main" id="{50C37A1A-6CA7-F6DD-A11D-551248C38AD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17" name="AutoShape 56">
                      <a:extLst>
                        <a:ext uri="{FF2B5EF4-FFF2-40B4-BE49-F238E27FC236}">
                          <a16:creationId xmlns:a16="http://schemas.microsoft.com/office/drawing/2014/main" id="{802E887B-93F9-92CB-DC9C-3553C7A925A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01" name="Group 600">
                    <a:extLst>
                      <a:ext uri="{FF2B5EF4-FFF2-40B4-BE49-F238E27FC236}">
                        <a16:creationId xmlns:a16="http://schemas.microsoft.com/office/drawing/2014/main" id="{7DA7086F-FAC2-968D-CA58-BED35E19F294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14" name="Line 55">
                      <a:extLst>
                        <a:ext uri="{FF2B5EF4-FFF2-40B4-BE49-F238E27FC236}">
                          <a16:creationId xmlns:a16="http://schemas.microsoft.com/office/drawing/2014/main" id="{3D1DCAC5-BB2E-EC4E-D719-9C79942F11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15" name="AutoShape 56">
                      <a:extLst>
                        <a:ext uri="{FF2B5EF4-FFF2-40B4-BE49-F238E27FC236}">
                          <a16:creationId xmlns:a16="http://schemas.microsoft.com/office/drawing/2014/main" id="{20023FBC-37A8-A037-A973-D666003FB0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02" name="Group 601">
                    <a:extLst>
                      <a:ext uri="{FF2B5EF4-FFF2-40B4-BE49-F238E27FC236}">
                        <a16:creationId xmlns:a16="http://schemas.microsoft.com/office/drawing/2014/main" id="{B5BC6E16-DE68-F431-801A-FF82E63701A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12" name="Line 55">
                      <a:extLst>
                        <a:ext uri="{FF2B5EF4-FFF2-40B4-BE49-F238E27FC236}">
                          <a16:creationId xmlns:a16="http://schemas.microsoft.com/office/drawing/2014/main" id="{9C7EF733-41D9-440F-E6C1-76AA7D9945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13" name="AutoShape 56">
                      <a:extLst>
                        <a:ext uri="{FF2B5EF4-FFF2-40B4-BE49-F238E27FC236}">
                          <a16:creationId xmlns:a16="http://schemas.microsoft.com/office/drawing/2014/main" id="{7EF20C36-A35C-078B-E389-4E773EA337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03" name="Group 602">
                    <a:extLst>
                      <a:ext uri="{FF2B5EF4-FFF2-40B4-BE49-F238E27FC236}">
                        <a16:creationId xmlns:a16="http://schemas.microsoft.com/office/drawing/2014/main" id="{5F7F4258-232D-D2A0-1C9B-935932F4F85D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10" name="Line 55">
                      <a:extLst>
                        <a:ext uri="{FF2B5EF4-FFF2-40B4-BE49-F238E27FC236}">
                          <a16:creationId xmlns:a16="http://schemas.microsoft.com/office/drawing/2014/main" id="{61C993C1-20BA-6324-D7C9-08D4B554B8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11" name="AutoShape 56">
                      <a:extLst>
                        <a:ext uri="{FF2B5EF4-FFF2-40B4-BE49-F238E27FC236}">
                          <a16:creationId xmlns:a16="http://schemas.microsoft.com/office/drawing/2014/main" id="{DD89FEED-C963-A824-92B1-ED42FFA19E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04" name="Group 603">
                    <a:extLst>
                      <a:ext uri="{FF2B5EF4-FFF2-40B4-BE49-F238E27FC236}">
                        <a16:creationId xmlns:a16="http://schemas.microsoft.com/office/drawing/2014/main" id="{30AE9DA1-079A-3719-CBF3-7B02B448F46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08" name="Line 55">
                      <a:extLst>
                        <a:ext uri="{FF2B5EF4-FFF2-40B4-BE49-F238E27FC236}">
                          <a16:creationId xmlns:a16="http://schemas.microsoft.com/office/drawing/2014/main" id="{6B8EDF31-B0A5-098B-2258-E8F1AFB77A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09" name="AutoShape 56">
                      <a:extLst>
                        <a:ext uri="{FF2B5EF4-FFF2-40B4-BE49-F238E27FC236}">
                          <a16:creationId xmlns:a16="http://schemas.microsoft.com/office/drawing/2014/main" id="{D685D8BC-66D1-C46B-A5B7-9E5A9E6A99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605" name="Group 604">
                    <a:extLst>
                      <a:ext uri="{FF2B5EF4-FFF2-40B4-BE49-F238E27FC236}">
                        <a16:creationId xmlns:a16="http://schemas.microsoft.com/office/drawing/2014/main" id="{CB0F03B5-08B0-647F-8174-A18040A223B5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606" name="Line 55">
                      <a:extLst>
                        <a:ext uri="{FF2B5EF4-FFF2-40B4-BE49-F238E27FC236}">
                          <a16:creationId xmlns:a16="http://schemas.microsoft.com/office/drawing/2014/main" id="{A9612AA6-6D23-277D-0ED2-C67E6E65CE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607" name="AutoShape 56">
                      <a:extLst>
                        <a:ext uri="{FF2B5EF4-FFF2-40B4-BE49-F238E27FC236}">
                          <a16:creationId xmlns:a16="http://schemas.microsoft.com/office/drawing/2014/main" id="{6AD7527B-B487-02F1-F6BB-F09DD7B692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28" name="Group 427">
                  <a:extLst>
                    <a:ext uri="{FF2B5EF4-FFF2-40B4-BE49-F238E27FC236}">
                      <a16:creationId xmlns:a16="http://schemas.microsoft.com/office/drawing/2014/main" id="{506BD1DB-21E0-C20B-6A6F-33648F94E732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582" name="Group 581">
                    <a:extLst>
                      <a:ext uri="{FF2B5EF4-FFF2-40B4-BE49-F238E27FC236}">
                        <a16:creationId xmlns:a16="http://schemas.microsoft.com/office/drawing/2014/main" id="{2285AC2E-BD54-A7B1-1140-03C1737EF426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98" name="Line 55">
                      <a:extLst>
                        <a:ext uri="{FF2B5EF4-FFF2-40B4-BE49-F238E27FC236}">
                          <a16:creationId xmlns:a16="http://schemas.microsoft.com/office/drawing/2014/main" id="{DDFB2B7F-E3D9-33BF-A785-9FA22925F0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99" name="AutoShape 56">
                      <a:extLst>
                        <a:ext uri="{FF2B5EF4-FFF2-40B4-BE49-F238E27FC236}">
                          <a16:creationId xmlns:a16="http://schemas.microsoft.com/office/drawing/2014/main" id="{6AEF2DE1-1E34-0945-19D0-B6E7DC1BEC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83" name="Group 582">
                    <a:extLst>
                      <a:ext uri="{FF2B5EF4-FFF2-40B4-BE49-F238E27FC236}">
                        <a16:creationId xmlns:a16="http://schemas.microsoft.com/office/drawing/2014/main" id="{65B6CBAF-2053-3A9F-B832-5D7938408DC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96" name="Line 55">
                      <a:extLst>
                        <a:ext uri="{FF2B5EF4-FFF2-40B4-BE49-F238E27FC236}">
                          <a16:creationId xmlns:a16="http://schemas.microsoft.com/office/drawing/2014/main" id="{6F4FABCD-47DC-AE22-852E-B79351FF5B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97" name="AutoShape 56">
                      <a:extLst>
                        <a:ext uri="{FF2B5EF4-FFF2-40B4-BE49-F238E27FC236}">
                          <a16:creationId xmlns:a16="http://schemas.microsoft.com/office/drawing/2014/main" id="{4910AC2A-4CBC-445F-0BF7-3A5EC0B182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84" name="Group 583">
                    <a:extLst>
                      <a:ext uri="{FF2B5EF4-FFF2-40B4-BE49-F238E27FC236}">
                        <a16:creationId xmlns:a16="http://schemas.microsoft.com/office/drawing/2014/main" id="{E6CC0159-EC9B-B319-34FA-D6559F4FCD11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94" name="Line 55">
                      <a:extLst>
                        <a:ext uri="{FF2B5EF4-FFF2-40B4-BE49-F238E27FC236}">
                          <a16:creationId xmlns:a16="http://schemas.microsoft.com/office/drawing/2014/main" id="{5E54EA53-16C4-AB0F-30A8-57EAD335E8C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95" name="AutoShape 56">
                      <a:extLst>
                        <a:ext uri="{FF2B5EF4-FFF2-40B4-BE49-F238E27FC236}">
                          <a16:creationId xmlns:a16="http://schemas.microsoft.com/office/drawing/2014/main" id="{FDF98D94-0C74-4515-A929-22B90C4B1F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85" name="Group 584">
                    <a:extLst>
                      <a:ext uri="{FF2B5EF4-FFF2-40B4-BE49-F238E27FC236}">
                        <a16:creationId xmlns:a16="http://schemas.microsoft.com/office/drawing/2014/main" id="{0ECAC417-5DB5-6381-5E09-E8DB0FE2436A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92" name="Line 55">
                      <a:extLst>
                        <a:ext uri="{FF2B5EF4-FFF2-40B4-BE49-F238E27FC236}">
                          <a16:creationId xmlns:a16="http://schemas.microsoft.com/office/drawing/2014/main" id="{DB61C300-1F19-7EE1-3908-19829AE0981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93" name="AutoShape 56">
                      <a:extLst>
                        <a:ext uri="{FF2B5EF4-FFF2-40B4-BE49-F238E27FC236}">
                          <a16:creationId xmlns:a16="http://schemas.microsoft.com/office/drawing/2014/main" id="{4B725906-B00F-9D1C-EF09-E87BF27B80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86" name="Group 585">
                    <a:extLst>
                      <a:ext uri="{FF2B5EF4-FFF2-40B4-BE49-F238E27FC236}">
                        <a16:creationId xmlns:a16="http://schemas.microsoft.com/office/drawing/2014/main" id="{49A9FC5A-4F0F-9775-360A-4452F879A2C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90" name="Line 55">
                      <a:extLst>
                        <a:ext uri="{FF2B5EF4-FFF2-40B4-BE49-F238E27FC236}">
                          <a16:creationId xmlns:a16="http://schemas.microsoft.com/office/drawing/2014/main" id="{D0613154-4153-61A8-710C-31DA863B29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91" name="AutoShape 56">
                      <a:extLst>
                        <a:ext uri="{FF2B5EF4-FFF2-40B4-BE49-F238E27FC236}">
                          <a16:creationId xmlns:a16="http://schemas.microsoft.com/office/drawing/2014/main" id="{61123311-3397-8C2D-020C-8451F83ED0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87" name="Group 586">
                    <a:extLst>
                      <a:ext uri="{FF2B5EF4-FFF2-40B4-BE49-F238E27FC236}">
                        <a16:creationId xmlns:a16="http://schemas.microsoft.com/office/drawing/2014/main" id="{E9A4E7A1-3BEA-DF3E-CC0B-82BDFBF0194E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88" name="Line 55">
                      <a:extLst>
                        <a:ext uri="{FF2B5EF4-FFF2-40B4-BE49-F238E27FC236}">
                          <a16:creationId xmlns:a16="http://schemas.microsoft.com/office/drawing/2014/main" id="{48BB85F1-EC9C-A5F5-B5FF-A4DDFE05E0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89" name="AutoShape 56">
                      <a:extLst>
                        <a:ext uri="{FF2B5EF4-FFF2-40B4-BE49-F238E27FC236}">
                          <a16:creationId xmlns:a16="http://schemas.microsoft.com/office/drawing/2014/main" id="{56641A48-3048-5E9E-FF0D-258C38AFCF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29" name="Group 428">
                  <a:extLst>
                    <a:ext uri="{FF2B5EF4-FFF2-40B4-BE49-F238E27FC236}">
                      <a16:creationId xmlns:a16="http://schemas.microsoft.com/office/drawing/2014/main" id="{13ECDCA7-F6E1-F9C1-26FA-FACB0A0F81D0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564" name="Group 563">
                    <a:extLst>
                      <a:ext uri="{FF2B5EF4-FFF2-40B4-BE49-F238E27FC236}">
                        <a16:creationId xmlns:a16="http://schemas.microsoft.com/office/drawing/2014/main" id="{18C22F12-949B-FC7F-79F3-44F89138DDEC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80" name="Line 55">
                      <a:extLst>
                        <a:ext uri="{FF2B5EF4-FFF2-40B4-BE49-F238E27FC236}">
                          <a16:creationId xmlns:a16="http://schemas.microsoft.com/office/drawing/2014/main" id="{C43E542B-51F7-0C27-4F4D-F964CB0C29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81" name="AutoShape 56">
                      <a:extLst>
                        <a:ext uri="{FF2B5EF4-FFF2-40B4-BE49-F238E27FC236}">
                          <a16:creationId xmlns:a16="http://schemas.microsoft.com/office/drawing/2014/main" id="{229D87C9-37B9-24B7-CA3B-F023AC5C0D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65" name="Group 564">
                    <a:extLst>
                      <a:ext uri="{FF2B5EF4-FFF2-40B4-BE49-F238E27FC236}">
                        <a16:creationId xmlns:a16="http://schemas.microsoft.com/office/drawing/2014/main" id="{7F9592E7-A348-A30E-4E50-95613083BF44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78" name="Line 55">
                      <a:extLst>
                        <a:ext uri="{FF2B5EF4-FFF2-40B4-BE49-F238E27FC236}">
                          <a16:creationId xmlns:a16="http://schemas.microsoft.com/office/drawing/2014/main" id="{C8A1DBE5-7F4B-8CAE-B87F-4EE10AFFE6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79" name="AutoShape 56">
                      <a:extLst>
                        <a:ext uri="{FF2B5EF4-FFF2-40B4-BE49-F238E27FC236}">
                          <a16:creationId xmlns:a16="http://schemas.microsoft.com/office/drawing/2014/main" id="{5173211D-6805-9E17-7CC9-B64BDCA9A9B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66" name="Group 565">
                    <a:extLst>
                      <a:ext uri="{FF2B5EF4-FFF2-40B4-BE49-F238E27FC236}">
                        <a16:creationId xmlns:a16="http://schemas.microsoft.com/office/drawing/2014/main" id="{786FA372-564D-E693-663C-2FF063B5979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76" name="Line 55">
                      <a:extLst>
                        <a:ext uri="{FF2B5EF4-FFF2-40B4-BE49-F238E27FC236}">
                          <a16:creationId xmlns:a16="http://schemas.microsoft.com/office/drawing/2014/main" id="{46F8A868-CA21-A383-1DCC-AE6C5B734D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77" name="AutoShape 56">
                      <a:extLst>
                        <a:ext uri="{FF2B5EF4-FFF2-40B4-BE49-F238E27FC236}">
                          <a16:creationId xmlns:a16="http://schemas.microsoft.com/office/drawing/2014/main" id="{51D220E1-D7D7-B464-B92A-5EEF7E62FC1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67" name="Group 566">
                    <a:extLst>
                      <a:ext uri="{FF2B5EF4-FFF2-40B4-BE49-F238E27FC236}">
                        <a16:creationId xmlns:a16="http://schemas.microsoft.com/office/drawing/2014/main" id="{931F3874-7429-B1FE-21AA-3F8FDAD153D1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74" name="Line 55">
                      <a:extLst>
                        <a:ext uri="{FF2B5EF4-FFF2-40B4-BE49-F238E27FC236}">
                          <a16:creationId xmlns:a16="http://schemas.microsoft.com/office/drawing/2014/main" id="{CB25910C-8B65-C2E4-C224-9915920C72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75" name="AutoShape 56">
                      <a:extLst>
                        <a:ext uri="{FF2B5EF4-FFF2-40B4-BE49-F238E27FC236}">
                          <a16:creationId xmlns:a16="http://schemas.microsoft.com/office/drawing/2014/main" id="{482FF345-A0B5-1312-2E3C-01B6762EA73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68" name="Group 567">
                    <a:extLst>
                      <a:ext uri="{FF2B5EF4-FFF2-40B4-BE49-F238E27FC236}">
                        <a16:creationId xmlns:a16="http://schemas.microsoft.com/office/drawing/2014/main" id="{B162E6AF-B9F8-B41D-D1E4-912457639827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72" name="Line 55">
                      <a:extLst>
                        <a:ext uri="{FF2B5EF4-FFF2-40B4-BE49-F238E27FC236}">
                          <a16:creationId xmlns:a16="http://schemas.microsoft.com/office/drawing/2014/main" id="{16761B38-CAC4-2989-B614-FF5D3AA28E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73" name="AutoShape 56">
                      <a:extLst>
                        <a:ext uri="{FF2B5EF4-FFF2-40B4-BE49-F238E27FC236}">
                          <a16:creationId xmlns:a16="http://schemas.microsoft.com/office/drawing/2014/main" id="{10583306-1B32-4B5B-86E1-39EB16CAC0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69" name="Group 568">
                    <a:extLst>
                      <a:ext uri="{FF2B5EF4-FFF2-40B4-BE49-F238E27FC236}">
                        <a16:creationId xmlns:a16="http://schemas.microsoft.com/office/drawing/2014/main" id="{E24FE025-56BF-8DC0-C7A9-6908EC25A0B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70" name="Line 55">
                      <a:extLst>
                        <a:ext uri="{FF2B5EF4-FFF2-40B4-BE49-F238E27FC236}">
                          <a16:creationId xmlns:a16="http://schemas.microsoft.com/office/drawing/2014/main" id="{9EB051C4-EB8B-000D-9299-6D479B25957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71" name="AutoShape 56">
                      <a:extLst>
                        <a:ext uri="{FF2B5EF4-FFF2-40B4-BE49-F238E27FC236}">
                          <a16:creationId xmlns:a16="http://schemas.microsoft.com/office/drawing/2014/main" id="{FFE96CE5-F04C-BD63-749B-39024EBAF04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30" name="Group 429">
                  <a:extLst>
                    <a:ext uri="{FF2B5EF4-FFF2-40B4-BE49-F238E27FC236}">
                      <a16:creationId xmlns:a16="http://schemas.microsoft.com/office/drawing/2014/main" id="{F2752E7C-BBBF-1E3A-B391-1DC48116E1CE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546" name="Group 545">
                    <a:extLst>
                      <a:ext uri="{FF2B5EF4-FFF2-40B4-BE49-F238E27FC236}">
                        <a16:creationId xmlns:a16="http://schemas.microsoft.com/office/drawing/2014/main" id="{70A49D4A-8E92-C117-0E03-0A34DC9DC670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62" name="Line 55">
                      <a:extLst>
                        <a:ext uri="{FF2B5EF4-FFF2-40B4-BE49-F238E27FC236}">
                          <a16:creationId xmlns:a16="http://schemas.microsoft.com/office/drawing/2014/main" id="{693AE50D-AD06-83B0-951F-5A8776A7B5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63" name="AutoShape 56">
                      <a:extLst>
                        <a:ext uri="{FF2B5EF4-FFF2-40B4-BE49-F238E27FC236}">
                          <a16:creationId xmlns:a16="http://schemas.microsoft.com/office/drawing/2014/main" id="{D63E3C89-33EA-263D-8C6B-31304FE1E5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47" name="Group 546">
                    <a:extLst>
                      <a:ext uri="{FF2B5EF4-FFF2-40B4-BE49-F238E27FC236}">
                        <a16:creationId xmlns:a16="http://schemas.microsoft.com/office/drawing/2014/main" id="{CE6B476B-FA3F-CA82-A6B8-70073FB8D2E5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60" name="Line 55">
                      <a:extLst>
                        <a:ext uri="{FF2B5EF4-FFF2-40B4-BE49-F238E27FC236}">
                          <a16:creationId xmlns:a16="http://schemas.microsoft.com/office/drawing/2014/main" id="{973F01D3-2ADD-1B8D-D353-2A4FBB6723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61" name="AutoShape 56">
                      <a:extLst>
                        <a:ext uri="{FF2B5EF4-FFF2-40B4-BE49-F238E27FC236}">
                          <a16:creationId xmlns:a16="http://schemas.microsoft.com/office/drawing/2014/main" id="{8809B090-D8F5-C72A-D345-F5F89CADD5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48" name="Group 547">
                    <a:extLst>
                      <a:ext uri="{FF2B5EF4-FFF2-40B4-BE49-F238E27FC236}">
                        <a16:creationId xmlns:a16="http://schemas.microsoft.com/office/drawing/2014/main" id="{96D41282-E553-6011-C763-1F1D7173DA22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58" name="Line 55">
                      <a:extLst>
                        <a:ext uri="{FF2B5EF4-FFF2-40B4-BE49-F238E27FC236}">
                          <a16:creationId xmlns:a16="http://schemas.microsoft.com/office/drawing/2014/main" id="{A7A2D47C-A257-DE91-0C25-69853C005C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59" name="AutoShape 56">
                      <a:extLst>
                        <a:ext uri="{FF2B5EF4-FFF2-40B4-BE49-F238E27FC236}">
                          <a16:creationId xmlns:a16="http://schemas.microsoft.com/office/drawing/2014/main" id="{4EAE25CA-E21F-015B-8566-E7DA7D7137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49" name="Group 548">
                    <a:extLst>
                      <a:ext uri="{FF2B5EF4-FFF2-40B4-BE49-F238E27FC236}">
                        <a16:creationId xmlns:a16="http://schemas.microsoft.com/office/drawing/2014/main" id="{12E90927-FA21-C5E1-EF2D-C3E02DA19186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56" name="Line 55">
                      <a:extLst>
                        <a:ext uri="{FF2B5EF4-FFF2-40B4-BE49-F238E27FC236}">
                          <a16:creationId xmlns:a16="http://schemas.microsoft.com/office/drawing/2014/main" id="{16E61A20-A3CF-1939-4B63-71FD9057475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57" name="AutoShape 56">
                      <a:extLst>
                        <a:ext uri="{FF2B5EF4-FFF2-40B4-BE49-F238E27FC236}">
                          <a16:creationId xmlns:a16="http://schemas.microsoft.com/office/drawing/2014/main" id="{91C75910-B2C9-AE1A-880D-71F673D63C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50" name="Group 549">
                    <a:extLst>
                      <a:ext uri="{FF2B5EF4-FFF2-40B4-BE49-F238E27FC236}">
                        <a16:creationId xmlns:a16="http://schemas.microsoft.com/office/drawing/2014/main" id="{AB749CD8-0A17-E70A-5208-7A0E31A472FD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54" name="Line 55">
                      <a:extLst>
                        <a:ext uri="{FF2B5EF4-FFF2-40B4-BE49-F238E27FC236}">
                          <a16:creationId xmlns:a16="http://schemas.microsoft.com/office/drawing/2014/main" id="{5B555974-4197-5E2E-9FBC-A19C7301910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55" name="AutoShape 56">
                      <a:extLst>
                        <a:ext uri="{FF2B5EF4-FFF2-40B4-BE49-F238E27FC236}">
                          <a16:creationId xmlns:a16="http://schemas.microsoft.com/office/drawing/2014/main" id="{393A944D-28B2-64DF-59FD-0ECFB1D59B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51" name="Group 550">
                    <a:extLst>
                      <a:ext uri="{FF2B5EF4-FFF2-40B4-BE49-F238E27FC236}">
                        <a16:creationId xmlns:a16="http://schemas.microsoft.com/office/drawing/2014/main" id="{5E328C5C-7029-32CC-FF7B-ED57B679796F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52" name="Line 55">
                      <a:extLst>
                        <a:ext uri="{FF2B5EF4-FFF2-40B4-BE49-F238E27FC236}">
                          <a16:creationId xmlns:a16="http://schemas.microsoft.com/office/drawing/2014/main" id="{52406E03-5556-8DF2-0A4F-E6E1E07491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53" name="AutoShape 56">
                      <a:extLst>
                        <a:ext uri="{FF2B5EF4-FFF2-40B4-BE49-F238E27FC236}">
                          <a16:creationId xmlns:a16="http://schemas.microsoft.com/office/drawing/2014/main" id="{F3F2D410-C600-B8AD-6D47-1B0CB30E23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31" name="Group 430">
                  <a:extLst>
                    <a:ext uri="{FF2B5EF4-FFF2-40B4-BE49-F238E27FC236}">
                      <a16:creationId xmlns:a16="http://schemas.microsoft.com/office/drawing/2014/main" id="{F648F538-DB5A-A675-960D-6AD6BDD9ADD9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528" name="Group 527">
                    <a:extLst>
                      <a:ext uri="{FF2B5EF4-FFF2-40B4-BE49-F238E27FC236}">
                        <a16:creationId xmlns:a16="http://schemas.microsoft.com/office/drawing/2014/main" id="{8A02F3BC-F6F5-26B3-7E38-700AC76FF1B3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44" name="Line 55">
                      <a:extLst>
                        <a:ext uri="{FF2B5EF4-FFF2-40B4-BE49-F238E27FC236}">
                          <a16:creationId xmlns:a16="http://schemas.microsoft.com/office/drawing/2014/main" id="{E39B3F79-B605-C953-E23C-5CB2E83B57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45" name="AutoShape 56">
                      <a:extLst>
                        <a:ext uri="{FF2B5EF4-FFF2-40B4-BE49-F238E27FC236}">
                          <a16:creationId xmlns:a16="http://schemas.microsoft.com/office/drawing/2014/main" id="{E5EE3021-60FF-A7D8-D924-37A17660CBA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29" name="Group 528">
                    <a:extLst>
                      <a:ext uri="{FF2B5EF4-FFF2-40B4-BE49-F238E27FC236}">
                        <a16:creationId xmlns:a16="http://schemas.microsoft.com/office/drawing/2014/main" id="{EEB4B6C8-4683-14BF-182C-4C7BBEAFA78B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42" name="Line 55">
                      <a:extLst>
                        <a:ext uri="{FF2B5EF4-FFF2-40B4-BE49-F238E27FC236}">
                          <a16:creationId xmlns:a16="http://schemas.microsoft.com/office/drawing/2014/main" id="{1DC26F9E-92A4-00FE-39F3-65D28E53B2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43" name="AutoShape 56">
                      <a:extLst>
                        <a:ext uri="{FF2B5EF4-FFF2-40B4-BE49-F238E27FC236}">
                          <a16:creationId xmlns:a16="http://schemas.microsoft.com/office/drawing/2014/main" id="{B975F5F8-14EF-2946-6D1D-C001B22036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30" name="Group 529">
                    <a:extLst>
                      <a:ext uri="{FF2B5EF4-FFF2-40B4-BE49-F238E27FC236}">
                        <a16:creationId xmlns:a16="http://schemas.microsoft.com/office/drawing/2014/main" id="{BDC9786A-88AB-A122-6642-D116F4EF543D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40" name="Line 55">
                      <a:extLst>
                        <a:ext uri="{FF2B5EF4-FFF2-40B4-BE49-F238E27FC236}">
                          <a16:creationId xmlns:a16="http://schemas.microsoft.com/office/drawing/2014/main" id="{9C1F726B-4761-C8A5-5F49-0E6F0A81B4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41" name="AutoShape 56">
                      <a:extLst>
                        <a:ext uri="{FF2B5EF4-FFF2-40B4-BE49-F238E27FC236}">
                          <a16:creationId xmlns:a16="http://schemas.microsoft.com/office/drawing/2014/main" id="{F7017311-2669-CE66-9DBA-416E476D20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31" name="Group 530">
                    <a:extLst>
                      <a:ext uri="{FF2B5EF4-FFF2-40B4-BE49-F238E27FC236}">
                        <a16:creationId xmlns:a16="http://schemas.microsoft.com/office/drawing/2014/main" id="{C9BE8D40-A905-C241-2A6F-0CEFEA4D5FBD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38" name="Line 55">
                      <a:extLst>
                        <a:ext uri="{FF2B5EF4-FFF2-40B4-BE49-F238E27FC236}">
                          <a16:creationId xmlns:a16="http://schemas.microsoft.com/office/drawing/2014/main" id="{F9A00EF7-53DD-8856-E48F-D88C5FC676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39" name="AutoShape 56">
                      <a:extLst>
                        <a:ext uri="{FF2B5EF4-FFF2-40B4-BE49-F238E27FC236}">
                          <a16:creationId xmlns:a16="http://schemas.microsoft.com/office/drawing/2014/main" id="{32823AD4-41F6-E493-316C-67889AA726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32" name="Group 531">
                    <a:extLst>
                      <a:ext uri="{FF2B5EF4-FFF2-40B4-BE49-F238E27FC236}">
                        <a16:creationId xmlns:a16="http://schemas.microsoft.com/office/drawing/2014/main" id="{F17B2008-4FF5-D1F1-51C0-77FB5169136A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36" name="Line 55">
                      <a:extLst>
                        <a:ext uri="{FF2B5EF4-FFF2-40B4-BE49-F238E27FC236}">
                          <a16:creationId xmlns:a16="http://schemas.microsoft.com/office/drawing/2014/main" id="{99FD7F60-D0DD-B087-4D5A-A79ACB9742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37" name="AutoShape 56">
                      <a:extLst>
                        <a:ext uri="{FF2B5EF4-FFF2-40B4-BE49-F238E27FC236}">
                          <a16:creationId xmlns:a16="http://schemas.microsoft.com/office/drawing/2014/main" id="{BD023331-7393-BD3D-9DB3-FD4C07144B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33" name="Group 532">
                    <a:extLst>
                      <a:ext uri="{FF2B5EF4-FFF2-40B4-BE49-F238E27FC236}">
                        <a16:creationId xmlns:a16="http://schemas.microsoft.com/office/drawing/2014/main" id="{4372C325-9E93-573E-39A3-045F9F91DF5D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34" name="Line 55">
                      <a:extLst>
                        <a:ext uri="{FF2B5EF4-FFF2-40B4-BE49-F238E27FC236}">
                          <a16:creationId xmlns:a16="http://schemas.microsoft.com/office/drawing/2014/main" id="{A641024D-3124-CD53-07CF-03B9F86340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35" name="AutoShape 56">
                      <a:extLst>
                        <a:ext uri="{FF2B5EF4-FFF2-40B4-BE49-F238E27FC236}">
                          <a16:creationId xmlns:a16="http://schemas.microsoft.com/office/drawing/2014/main" id="{B2995FFA-DD1C-B476-26C3-1EFF5E1FA4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32" name="Group 431">
                  <a:extLst>
                    <a:ext uri="{FF2B5EF4-FFF2-40B4-BE49-F238E27FC236}">
                      <a16:creationId xmlns:a16="http://schemas.microsoft.com/office/drawing/2014/main" id="{7B55989D-4459-D5C3-48C9-4F5048C4F4AF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526" name="Line 55">
                    <a:extLst>
                      <a:ext uri="{FF2B5EF4-FFF2-40B4-BE49-F238E27FC236}">
                        <a16:creationId xmlns:a16="http://schemas.microsoft.com/office/drawing/2014/main" id="{F1814EEB-F8D7-D902-1B5D-A371659FFC1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527" name="AutoShape 56">
                    <a:extLst>
                      <a:ext uri="{FF2B5EF4-FFF2-40B4-BE49-F238E27FC236}">
                        <a16:creationId xmlns:a16="http://schemas.microsoft.com/office/drawing/2014/main" id="{A8F5F25B-FD32-2690-2025-6D23DDC4C8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433" name="Group 432">
                  <a:extLst>
                    <a:ext uri="{FF2B5EF4-FFF2-40B4-BE49-F238E27FC236}">
                      <a16:creationId xmlns:a16="http://schemas.microsoft.com/office/drawing/2014/main" id="{9ACAE233-0926-67D8-170D-231E4F588A51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524" name="Line 55">
                    <a:extLst>
                      <a:ext uri="{FF2B5EF4-FFF2-40B4-BE49-F238E27FC236}">
                        <a16:creationId xmlns:a16="http://schemas.microsoft.com/office/drawing/2014/main" id="{84691639-D297-05B7-9882-5D52A3A13C9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525" name="AutoShape 56">
                    <a:extLst>
                      <a:ext uri="{FF2B5EF4-FFF2-40B4-BE49-F238E27FC236}">
                        <a16:creationId xmlns:a16="http://schemas.microsoft.com/office/drawing/2014/main" id="{308EBF0B-42D5-D1FA-CA74-EEDCAF9B74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434" name="Group 433">
                  <a:extLst>
                    <a:ext uri="{FF2B5EF4-FFF2-40B4-BE49-F238E27FC236}">
                      <a16:creationId xmlns:a16="http://schemas.microsoft.com/office/drawing/2014/main" id="{CC437C3F-B758-68A3-8588-2BB96555C1F4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522" name="Line 55">
                    <a:extLst>
                      <a:ext uri="{FF2B5EF4-FFF2-40B4-BE49-F238E27FC236}">
                        <a16:creationId xmlns:a16="http://schemas.microsoft.com/office/drawing/2014/main" id="{567E5692-1848-4C05-D84C-AF9AB458CF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523" name="AutoShape 56">
                    <a:extLst>
                      <a:ext uri="{FF2B5EF4-FFF2-40B4-BE49-F238E27FC236}">
                        <a16:creationId xmlns:a16="http://schemas.microsoft.com/office/drawing/2014/main" id="{6D6912C8-6520-7A86-D19D-6D9305BF22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435" name="Group 434">
                  <a:extLst>
                    <a:ext uri="{FF2B5EF4-FFF2-40B4-BE49-F238E27FC236}">
                      <a16:creationId xmlns:a16="http://schemas.microsoft.com/office/drawing/2014/main" id="{93E9010B-08E1-32B6-1F68-2A3B98383F9C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520" name="Line 55">
                    <a:extLst>
                      <a:ext uri="{FF2B5EF4-FFF2-40B4-BE49-F238E27FC236}">
                        <a16:creationId xmlns:a16="http://schemas.microsoft.com/office/drawing/2014/main" id="{230A8F9D-6300-6387-3F12-496BC3F7B3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521" name="AutoShape 56">
                    <a:extLst>
                      <a:ext uri="{FF2B5EF4-FFF2-40B4-BE49-F238E27FC236}">
                        <a16:creationId xmlns:a16="http://schemas.microsoft.com/office/drawing/2014/main" id="{C85E3DC3-E074-0B2B-9F95-9F3F5AF9A7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6A1D0714-71C9-09F3-7FA8-5A4E25EC0047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518" name="Line 55">
                    <a:extLst>
                      <a:ext uri="{FF2B5EF4-FFF2-40B4-BE49-F238E27FC236}">
                        <a16:creationId xmlns:a16="http://schemas.microsoft.com/office/drawing/2014/main" id="{471FE764-65BD-DAEA-76FF-973EF114DB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519" name="AutoShape 56">
                    <a:extLst>
                      <a:ext uri="{FF2B5EF4-FFF2-40B4-BE49-F238E27FC236}">
                        <a16:creationId xmlns:a16="http://schemas.microsoft.com/office/drawing/2014/main" id="{D0D35A5A-ED78-A25B-602D-C5C31C2027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437" name="Group 436">
                  <a:extLst>
                    <a:ext uri="{FF2B5EF4-FFF2-40B4-BE49-F238E27FC236}">
                      <a16:creationId xmlns:a16="http://schemas.microsoft.com/office/drawing/2014/main" id="{63C0AD61-701C-679C-639E-F627D2406980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500" name="Group 499">
                    <a:extLst>
                      <a:ext uri="{FF2B5EF4-FFF2-40B4-BE49-F238E27FC236}">
                        <a16:creationId xmlns:a16="http://schemas.microsoft.com/office/drawing/2014/main" id="{3A53E61E-5023-7E78-3751-6920F74F29C4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16" name="Line 55">
                      <a:extLst>
                        <a:ext uri="{FF2B5EF4-FFF2-40B4-BE49-F238E27FC236}">
                          <a16:creationId xmlns:a16="http://schemas.microsoft.com/office/drawing/2014/main" id="{8F4AE037-FF58-E3A2-D93A-83D0870F428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17" name="AutoShape 56">
                      <a:extLst>
                        <a:ext uri="{FF2B5EF4-FFF2-40B4-BE49-F238E27FC236}">
                          <a16:creationId xmlns:a16="http://schemas.microsoft.com/office/drawing/2014/main" id="{D890128B-0439-B7EE-8030-B3E567BC29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01" name="Group 500">
                    <a:extLst>
                      <a:ext uri="{FF2B5EF4-FFF2-40B4-BE49-F238E27FC236}">
                        <a16:creationId xmlns:a16="http://schemas.microsoft.com/office/drawing/2014/main" id="{B9B50525-F969-2D23-4B47-BE4D021EC24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14" name="Line 55">
                      <a:extLst>
                        <a:ext uri="{FF2B5EF4-FFF2-40B4-BE49-F238E27FC236}">
                          <a16:creationId xmlns:a16="http://schemas.microsoft.com/office/drawing/2014/main" id="{004F8155-79AC-4D10-EAA8-DA791304E05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15" name="AutoShape 56">
                      <a:extLst>
                        <a:ext uri="{FF2B5EF4-FFF2-40B4-BE49-F238E27FC236}">
                          <a16:creationId xmlns:a16="http://schemas.microsoft.com/office/drawing/2014/main" id="{EB83631D-FC92-40AA-C308-55AD4559505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02" name="Group 501">
                    <a:extLst>
                      <a:ext uri="{FF2B5EF4-FFF2-40B4-BE49-F238E27FC236}">
                        <a16:creationId xmlns:a16="http://schemas.microsoft.com/office/drawing/2014/main" id="{9A7D1199-B7CC-6A00-2020-8964D34818C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12" name="Line 55">
                      <a:extLst>
                        <a:ext uri="{FF2B5EF4-FFF2-40B4-BE49-F238E27FC236}">
                          <a16:creationId xmlns:a16="http://schemas.microsoft.com/office/drawing/2014/main" id="{1CA5DD23-E1E8-2472-5F6D-83C3FBE72C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13" name="AutoShape 56">
                      <a:extLst>
                        <a:ext uri="{FF2B5EF4-FFF2-40B4-BE49-F238E27FC236}">
                          <a16:creationId xmlns:a16="http://schemas.microsoft.com/office/drawing/2014/main" id="{66610563-58F1-9DDF-0FB4-54A8690E5D5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03" name="Group 502">
                    <a:extLst>
                      <a:ext uri="{FF2B5EF4-FFF2-40B4-BE49-F238E27FC236}">
                        <a16:creationId xmlns:a16="http://schemas.microsoft.com/office/drawing/2014/main" id="{B96DAF9E-16CB-767D-CF2A-E55440094E29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10" name="Line 55">
                      <a:extLst>
                        <a:ext uri="{FF2B5EF4-FFF2-40B4-BE49-F238E27FC236}">
                          <a16:creationId xmlns:a16="http://schemas.microsoft.com/office/drawing/2014/main" id="{C6A1B334-E20B-032B-0DEC-3FEB415FB6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11" name="AutoShape 56">
                      <a:extLst>
                        <a:ext uri="{FF2B5EF4-FFF2-40B4-BE49-F238E27FC236}">
                          <a16:creationId xmlns:a16="http://schemas.microsoft.com/office/drawing/2014/main" id="{135ED32C-0A1C-45A7-B783-FE23C42ADCF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04" name="Group 503">
                    <a:extLst>
                      <a:ext uri="{FF2B5EF4-FFF2-40B4-BE49-F238E27FC236}">
                        <a16:creationId xmlns:a16="http://schemas.microsoft.com/office/drawing/2014/main" id="{2271B55A-9945-B3BC-82F7-ED7B46D16F64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08" name="Line 55">
                      <a:extLst>
                        <a:ext uri="{FF2B5EF4-FFF2-40B4-BE49-F238E27FC236}">
                          <a16:creationId xmlns:a16="http://schemas.microsoft.com/office/drawing/2014/main" id="{146DA9F5-D889-8361-F615-1A7378C7E2C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09" name="AutoShape 56">
                      <a:extLst>
                        <a:ext uri="{FF2B5EF4-FFF2-40B4-BE49-F238E27FC236}">
                          <a16:creationId xmlns:a16="http://schemas.microsoft.com/office/drawing/2014/main" id="{20A72435-1481-6871-99CC-35BD1A7B23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505" name="Group 504">
                    <a:extLst>
                      <a:ext uri="{FF2B5EF4-FFF2-40B4-BE49-F238E27FC236}">
                        <a16:creationId xmlns:a16="http://schemas.microsoft.com/office/drawing/2014/main" id="{EAEF2521-F670-F7FE-0BB7-4153303EAFDF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506" name="Line 55">
                      <a:extLst>
                        <a:ext uri="{FF2B5EF4-FFF2-40B4-BE49-F238E27FC236}">
                          <a16:creationId xmlns:a16="http://schemas.microsoft.com/office/drawing/2014/main" id="{0D3CB2F6-682E-F53A-4BC4-18005654682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507" name="AutoShape 56">
                      <a:extLst>
                        <a:ext uri="{FF2B5EF4-FFF2-40B4-BE49-F238E27FC236}">
                          <a16:creationId xmlns:a16="http://schemas.microsoft.com/office/drawing/2014/main" id="{55854926-7BAE-6BBC-448D-8D10D3A3D4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38" name="Group 437">
                  <a:extLst>
                    <a:ext uri="{FF2B5EF4-FFF2-40B4-BE49-F238E27FC236}">
                      <a16:creationId xmlns:a16="http://schemas.microsoft.com/office/drawing/2014/main" id="{DD19FF26-3759-8175-9C27-27A8E4F5FF83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482" name="Group 481">
                    <a:extLst>
                      <a:ext uri="{FF2B5EF4-FFF2-40B4-BE49-F238E27FC236}">
                        <a16:creationId xmlns:a16="http://schemas.microsoft.com/office/drawing/2014/main" id="{3DCE18FC-AFF3-705A-C1F7-8461291AEAB8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498" name="Line 55">
                      <a:extLst>
                        <a:ext uri="{FF2B5EF4-FFF2-40B4-BE49-F238E27FC236}">
                          <a16:creationId xmlns:a16="http://schemas.microsoft.com/office/drawing/2014/main" id="{227C9AFC-8132-6DC1-1E1A-4BC25B8B579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499" name="AutoShape 56">
                      <a:extLst>
                        <a:ext uri="{FF2B5EF4-FFF2-40B4-BE49-F238E27FC236}">
                          <a16:creationId xmlns:a16="http://schemas.microsoft.com/office/drawing/2014/main" id="{0FA56975-87D5-461B-93A5-B23700C60A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483" name="Group 482">
                    <a:extLst>
                      <a:ext uri="{FF2B5EF4-FFF2-40B4-BE49-F238E27FC236}">
                        <a16:creationId xmlns:a16="http://schemas.microsoft.com/office/drawing/2014/main" id="{0D86082C-11A3-1581-3794-F4C64F0F9ADB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496" name="Line 55">
                      <a:extLst>
                        <a:ext uri="{FF2B5EF4-FFF2-40B4-BE49-F238E27FC236}">
                          <a16:creationId xmlns:a16="http://schemas.microsoft.com/office/drawing/2014/main" id="{0A9A2FAF-83A9-E132-245D-D569F57A06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497" name="AutoShape 56">
                      <a:extLst>
                        <a:ext uri="{FF2B5EF4-FFF2-40B4-BE49-F238E27FC236}">
                          <a16:creationId xmlns:a16="http://schemas.microsoft.com/office/drawing/2014/main" id="{C70AFAA8-2196-8752-2C34-9C00673E00B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484" name="Group 483">
                    <a:extLst>
                      <a:ext uri="{FF2B5EF4-FFF2-40B4-BE49-F238E27FC236}">
                        <a16:creationId xmlns:a16="http://schemas.microsoft.com/office/drawing/2014/main" id="{41456BEC-42F4-627F-2670-8B5B101E9354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494" name="Line 55">
                      <a:extLst>
                        <a:ext uri="{FF2B5EF4-FFF2-40B4-BE49-F238E27FC236}">
                          <a16:creationId xmlns:a16="http://schemas.microsoft.com/office/drawing/2014/main" id="{3A7C65A4-D22F-EACD-7243-D5973BF09B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495" name="AutoShape 56">
                      <a:extLst>
                        <a:ext uri="{FF2B5EF4-FFF2-40B4-BE49-F238E27FC236}">
                          <a16:creationId xmlns:a16="http://schemas.microsoft.com/office/drawing/2014/main" id="{AB1FC2A1-9197-B886-2B12-BF45F9EB10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485" name="Group 484">
                    <a:extLst>
                      <a:ext uri="{FF2B5EF4-FFF2-40B4-BE49-F238E27FC236}">
                        <a16:creationId xmlns:a16="http://schemas.microsoft.com/office/drawing/2014/main" id="{CC065A0A-FC7D-C91E-DE60-133C96AEEF45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492" name="Line 55">
                      <a:extLst>
                        <a:ext uri="{FF2B5EF4-FFF2-40B4-BE49-F238E27FC236}">
                          <a16:creationId xmlns:a16="http://schemas.microsoft.com/office/drawing/2014/main" id="{EEB8931D-DFEC-19A3-78D1-D32E39747BC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493" name="AutoShape 56">
                      <a:extLst>
                        <a:ext uri="{FF2B5EF4-FFF2-40B4-BE49-F238E27FC236}">
                          <a16:creationId xmlns:a16="http://schemas.microsoft.com/office/drawing/2014/main" id="{3C7F0B31-8CE8-A58D-4EEE-E8C2348F63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486" name="Group 485">
                    <a:extLst>
                      <a:ext uri="{FF2B5EF4-FFF2-40B4-BE49-F238E27FC236}">
                        <a16:creationId xmlns:a16="http://schemas.microsoft.com/office/drawing/2014/main" id="{6E4B326F-2E3D-3FBB-2839-45596E0FA4A2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490" name="Line 55">
                      <a:extLst>
                        <a:ext uri="{FF2B5EF4-FFF2-40B4-BE49-F238E27FC236}">
                          <a16:creationId xmlns:a16="http://schemas.microsoft.com/office/drawing/2014/main" id="{3D0D0882-178C-4360-9934-FAD82BB795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491" name="AutoShape 56">
                      <a:extLst>
                        <a:ext uri="{FF2B5EF4-FFF2-40B4-BE49-F238E27FC236}">
                          <a16:creationId xmlns:a16="http://schemas.microsoft.com/office/drawing/2014/main" id="{C6615AE4-406E-8EF4-A226-025124A671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487" name="Group 486">
                    <a:extLst>
                      <a:ext uri="{FF2B5EF4-FFF2-40B4-BE49-F238E27FC236}">
                        <a16:creationId xmlns:a16="http://schemas.microsoft.com/office/drawing/2014/main" id="{9360A76F-EFC3-92D0-6FC5-AD6FE0FDD71A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488" name="Line 55">
                      <a:extLst>
                        <a:ext uri="{FF2B5EF4-FFF2-40B4-BE49-F238E27FC236}">
                          <a16:creationId xmlns:a16="http://schemas.microsoft.com/office/drawing/2014/main" id="{D0E238AF-CDFC-3948-CDC0-FDFB9FD80F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489" name="AutoShape 56">
                      <a:extLst>
                        <a:ext uri="{FF2B5EF4-FFF2-40B4-BE49-F238E27FC236}">
                          <a16:creationId xmlns:a16="http://schemas.microsoft.com/office/drawing/2014/main" id="{6F0FBE8F-F608-37AD-7082-CCB92DA8AD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439" name="Group 438">
                  <a:extLst>
                    <a:ext uri="{FF2B5EF4-FFF2-40B4-BE49-F238E27FC236}">
                      <a16:creationId xmlns:a16="http://schemas.microsoft.com/office/drawing/2014/main" id="{5EFD77A7-8AC9-F12E-FB43-62A61B7FBFA1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78" name="Rectangle 477">
                    <a:extLst>
                      <a:ext uri="{FF2B5EF4-FFF2-40B4-BE49-F238E27FC236}">
                        <a16:creationId xmlns:a16="http://schemas.microsoft.com/office/drawing/2014/main" id="{DBC0C356-1CF6-6A46-4DBF-ABE070A30D9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79" name="Rectangle 478">
                    <a:extLst>
                      <a:ext uri="{FF2B5EF4-FFF2-40B4-BE49-F238E27FC236}">
                        <a16:creationId xmlns:a16="http://schemas.microsoft.com/office/drawing/2014/main" id="{FD873436-50DB-29CD-E3F5-9EDE945A05C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80" name="Chord 479">
                    <a:extLst>
                      <a:ext uri="{FF2B5EF4-FFF2-40B4-BE49-F238E27FC236}">
                        <a16:creationId xmlns:a16="http://schemas.microsoft.com/office/drawing/2014/main" id="{ACDFA065-B8E9-1E34-72A6-2023943481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1" name="Rectangle 480">
                    <a:extLst>
                      <a:ext uri="{FF2B5EF4-FFF2-40B4-BE49-F238E27FC236}">
                        <a16:creationId xmlns:a16="http://schemas.microsoft.com/office/drawing/2014/main" id="{944153E7-6494-C2A9-01D0-0F80921D681A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0" name="Group 439">
                  <a:extLst>
                    <a:ext uri="{FF2B5EF4-FFF2-40B4-BE49-F238E27FC236}">
                      <a16:creationId xmlns:a16="http://schemas.microsoft.com/office/drawing/2014/main" id="{25F6362F-F321-2AAB-C7EF-17BF9FD6F000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74" name="Rectangle 473">
                    <a:extLst>
                      <a:ext uri="{FF2B5EF4-FFF2-40B4-BE49-F238E27FC236}">
                        <a16:creationId xmlns:a16="http://schemas.microsoft.com/office/drawing/2014/main" id="{D036566C-ADE6-B3BB-953B-439806DD35F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75" name="Rectangle 474">
                    <a:extLst>
                      <a:ext uri="{FF2B5EF4-FFF2-40B4-BE49-F238E27FC236}">
                        <a16:creationId xmlns:a16="http://schemas.microsoft.com/office/drawing/2014/main" id="{9717CADA-B79F-CCC4-A862-92B3F302D2A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76" name="Chord 475">
                    <a:extLst>
                      <a:ext uri="{FF2B5EF4-FFF2-40B4-BE49-F238E27FC236}">
                        <a16:creationId xmlns:a16="http://schemas.microsoft.com/office/drawing/2014/main" id="{C7091D0A-A571-5F27-59AB-08489FCB9D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7" name="Rectangle 476">
                    <a:extLst>
                      <a:ext uri="{FF2B5EF4-FFF2-40B4-BE49-F238E27FC236}">
                        <a16:creationId xmlns:a16="http://schemas.microsoft.com/office/drawing/2014/main" id="{35D36C5B-DCE0-0247-32D5-37C26A3774B0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1" name="Group 440">
                  <a:extLst>
                    <a:ext uri="{FF2B5EF4-FFF2-40B4-BE49-F238E27FC236}">
                      <a16:creationId xmlns:a16="http://schemas.microsoft.com/office/drawing/2014/main" id="{59795168-6975-356A-6C51-B58E28FD9F83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70" name="Rectangle 469">
                    <a:extLst>
                      <a:ext uri="{FF2B5EF4-FFF2-40B4-BE49-F238E27FC236}">
                        <a16:creationId xmlns:a16="http://schemas.microsoft.com/office/drawing/2014/main" id="{D05237C0-3F25-0BB5-A688-8A4739EDAF93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71" name="Rectangle 470">
                    <a:extLst>
                      <a:ext uri="{FF2B5EF4-FFF2-40B4-BE49-F238E27FC236}">
                        <a16:creationId xmlns:a16="http://schemas.microsoft.com/office/drawing/2014/main" id="{E2B45A61-200F-EB9F-6C60-E144F7600E5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72" name="Chord 471">
                    <a:extLst>
                      <a:ext uri="{FF2B5EF4-FFF2-40B4-BE49-F238E27FC236}">
                        <a16:creationId xmlns:a16="http://schemas.microsoft.com/office/drawing/2014/main" id="{32DEA611-31EA-9E95-D60B-E1D622BBFB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3" name="Rectangle 472">
                    <a:extLst>
                      <a:ext uri="{FF2B5EF4-FFF2-40B4-BE49-F238E27FC236}">
                        <a16:creationId xmlns:a16="http://schemas.microsoft.com/office/drawing/2014/main" id="{E6FD02BA-0746-A985-DB59-46D0680B6998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2" name="Group 441">
                  <a:extLst>
                    <a:ext uri="{FF2B5EF4-FFF2-40B4-BE49-F238E27FC236}">
                      <a16:creationId xmlns:a16="http://schemas.microsoft.com/office/drawing/2014/main" id="{C279BE0D-1F65-ADFF-0D93-706BBEBBD20E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66" name="Rectangle 465">
                    <a:extLst>
                      <a:ext uri="{FF2B5EF4-FFF2-40B4-BE49-F238E27FC236}">
                        <a16:creationId xmlns:a16="http://schemas.microsoft.com/office/drawing/2014/main" id="{CAE10D47-BB8A-3525-BA0D-274F49251986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67" name="Rectangle 466">
                    <a:extLst>
                      <a:ext uri="{FF2B5EF4-FFF2-40B4-BE49-F238E27FC236}">
                        <a16:creationId xmlns:a16="http://schemas.microsoft.com/office/drawing/2014/main" id="{71E35CE9-83CA-DF67-6FEF-2AF46B0E5B62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68" name="Chord 467">
                    <a:extLst>
                      <a:ext uri="{FF2B5EF4-FFF2-40B4-BE49-F238E27FC236}">
                        <a16:creationId xmlns:a16="http://schemas.microsoft.com/office/drawing/2014/main" id="{58B5FC11-CFBB-F0BB-B159-C41D7CE4692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9" name="Rectangle 468">
                    <a:extLst>
                      <a:ext uri="{FF2B5EF4-FFF2-40B4-BE49-F238E27FC236}">
                        <a16:creationId xmlns:a16="http://schemas.microsoft.com/office/drawing/2014/main" id="{6E923638-3476-9651-1D00-50F83D2E006D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3" name="Group 442">
                  <a:extLst>
                    <a:ext uri="{FF2B5EF4-FFF2-40B4-BE49-F238E27FC236}">
                      <a16:creationId xmlns:a16="http://schemas.microsoft.com/office/drawing/2014/main" id="{CB448BCC-DF2F-6177-577A-68DB8E9CB997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62" name="Rectangle 461">
                    <a:extLst>
                      <a:ext uri="{FF2B5EF4-FFF2-40B4-BE49-F238E27FC236}">
                        <a16:creationId xmlns:a16="http://schemas.microsoft.com/office/drawing/2014/main" id="{9F0CC83C-370D-272B-A9BA-E083B7C604B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63" name="Rectangle 462">
                    <a:extLst>
                      <a:ext uri="{FF2B5EF4-FFF2-40B4-BE49-F238E27FC236}">
                        <a16:creationId xmlns:a16="http://schemas.microsoft.com/office/drawing/2014/main" id="{CCE756DD-DBBB-6B5A-7E9C-4DD0A6339F68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64" name="Chord 463">
                    <a:extLst>
                      <a:ext uri="{FF2B5EF4-FFF2-40B4-BE49-F238E27FC236}">
                        <a16:creationId xmlns:a16="http://schemas.microsoft.com/office/drawing/2014/main" id="{B6E8F235-67C1-8D20-CAE9-44C5E52D0A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5" name="Rectangle 464">
                    <a:extLst>
                      <a:ext uri="{FF2B5EF4-FFF2-40B4-BE49-F238E27FC236}">
                        <a16:creationId xmlns:a16="http://schemas.microsoft.com/office/drawing/2014/main" id="{8E7BF7CE-C399-74E1-CA66-6A0C1A364751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4" name="Group 443">
                  <a:extLst>
                    <a:ext uri="{FF2B5EF4-FFF2-40B4-BE49-F238E27FC236}">
                      <a16:creationId xmlns:a16="http://schemas.microsoft.com/office/drawing/2014/main" id="{129F3FB0-4645-B82C-D674-5697DAC7E755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58" name="Rectangle 457">
                    <a:extLst>
                      <a:ext uri="{FF2B5EF4-FFF2-40B4-BE49-F238E27FC236}">
                        <a16:creationId xmlns:a16="http://schemas.microsoft.com/office/drawing/2014/main" id="{1EF1FD9E-A930-EFE0-72F7-9EFAA1DDC21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59" name="Rectangle 458">
                    <a:extLst>
                      <a:ext uri="{FF2B5EF4-FFF2-40B4-BE49-F238E27FC236}">
                        <a16:creationId xmlns:a16="http://schemas.microsoft.com/office/drawing/2014/main" id="{7E62EFD9-9FEE-2346-0062-7BB6C60C32FE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60" name="Chord 459">
                    <a:extLst>
                      <a:ext uri="{FF2B5EF4-FFF2-40B4-BE49-F238E27FC236}">
                        <a16:creationId xmlns:a16="http://schemas.microsoft.com/office/drawing/2014/main" id="{570910F3-D59B-CB3C-1A6A-96903D6F21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1" name="Rectangle 460">
                    <a:extLst>
                      <a:ext uri="{FF2B5EF4-FFF2-40B4-BE49-F238E27FC236}">
                        <a16:creationId xmlns:a16="http://schemas.microsoft.com/office/drawing/2014/main" id="{6F1DC50A-04C8-4B74-6AF6-6C6037961F5E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5" name="Group 444">
                  <a:extLst>
                    <a:ext uri="{FF2B5EF4-FFF2-40B4-BE49-F238E27FC236}">
                      <a16:creationId xmlns:a16="http://schemas.microsoft.com/office/drawing/2014/main" id="{899DF75E-FBAB-031B-CF31-ACAD6D609941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54" name="Rectangle 453">
                    <a:extLst>
                      <a:ext uri="{FF2B5EF4-FFF2-40B4-BE49-F238E27FC236}">
                        <a16:creationId xmlns:a16="http://schemas.microsoft.com/office/drawing/2014/main" id="{F3434797-7098-066D-E51D-4B62C9B4B03D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55" name="Rectangle 454">
                    <a:extLst>
                      <a:ext uri="{FF2B5EF4-FFF2-40B4-BE49-F238E27FC236}">
                        <a16:creationId xmlns:a16="http://schemas.microsoft.com/office/drawing/2014/main" id="{6E241793-3091-65D7-40A2-E6B80BE85837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56" name="Chord 455">
                    <a:extLst>
                      <a:ext uri="{FF2B5EF4-FFF2-40B4-BE49-F238E27FC236}">
                        <a16:creationId xmlns:a16="http://schemas.microsoft.com/office/drawing/2014/main" id="{DE1CD238-D93C-F777-BDFB-F7F78B139AA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7" name="Rectangle 456">
                    <a:extLst>
                      <a:ext uri="{FF2B5EF4-FFF2-40B4-BE49-F238E27FC236}">
                        <a16:creationId xmlns:a16="http://schemas.microsoft.com/office/drawing/2014/main" id="{9A049502-879C-B169-671C-F486485EA71A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6" name="Group 445">
                  <a:extLst>
                    <a:ext uri="{FF2B5EF4-FFF2-40B4-BE49-F238E27FC236}">
                      <a16:creationId xmlns:a16="http://schemas.microsoft.com/office/drawing/2014/main" id="{D25D7947-C5B8-398B-CFE2-A3F878ECDE3A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450" name="Rectangle 449">
                    <a:extLst>
                      <a:ext uri="{FF2B5EF4-FFF2-40B4-BE49-F238E27FC236}">
                        <a16:creationId xmlns:a16="http://schemas.microsoft.com/office/drawing/2014/main" id="{1E77053C-4323-D326-EE1D-6C76BE80D7DF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451" name="Rectangle 450">
                    <a:extLst>
                      <a:ext uri="{FF2B5EF4-FFF2-40B4-BE49-F238E27FC236}">
                        <a16:creationId xmlns:a16="http://schemas.microsoft.com/office/drawing/2014/main" id="{F0309FD8-14B8-A9F5-8651-B110868EA5A3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52" name="Chord 451">
                    <a:extLst>
                      <a:ext uri="{FF2B5EF4-FFF2-40B4-BE49-F238E27FC236}">
                        <a16:creationId xmlns:a16="http://schemas.microsoft.com/office/drawing/2014/main" id="{F96BE9CD-3108-4B79-7315-0F67136AED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3" name="Rectangle 452">
                    <a:extLst>
                      <a:ext uri="{FF2B5EF4-FFF2-40B4-BE49-F238E27FC236}">
                        <a16:creationId xmlns:a16="http://schemas.microsoft.com/office/drawing/2014/main" id="{ED008529-22C3-DB9C-2E33-299D916D7C3E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447" name="Group 446">
                  <a:extLst>
                    <a:ext uri="{FF2B5EF4-FFF2-40B4-BE49-F238E27FC236}">
                      <a16:creationId xmlns:a16="http://schemas.microsoft.com/office/drawing/2014/main" id="{7B6F0917-55EC-15C0-10B8-B9B9009A444E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448" name="Line 55">
                    <a:extLst>
                      <a:ext uri="{FF2B5EF4-FFF2-40B4-BE49-F238E27FC236}">
                        <a16:creationId xmlns:a16="http://schemas.microsoft.com/office/drawing/2014/main" id="{B62F26A1-2BB4-D392-28FE-BD2087DBBC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449" name="AutoShape 56">
                    <a:extLst>
                      <a:ext uri="{FF2B5EF4-FFF2-40B4-BE49-F238E27FC236}">
                        <a16:creationId xmlns:a16="http://schemas.microsoft.com/office/drawing/2014/main" id="{705E379B-0108-488F-4B23-D3E7E07DF6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</p:grp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C28C7F48-198A-8A3E-23A4-038FD8566521}"/>
                  </a:ext>
                </a:extLst>
              </p:cNvPr>
              <p:cNvGrpSpPr/>
              <p:nvPr/>
            </p:nvGrpSpPr>
            <p:grpSpPr>
              <a:xfrm>
                <a:off x="2254897" y="3137123"/>
                <a:ext cx="4687484" cy="2204837"/>
                <a:chOff x="-1158939" y="-113286"/>
                <a:chExt cx="13295162" cy="6353769"/>
              </a:xfrm>
            </p:grpSpPr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D58B5243-1226-F104-FBF2-77A328E7DAD1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388" name="Rectangle 387">
                    <a:extLst>
                      <a:ext uri="{FF2B5EF4-FFF2-40B4-BE49-F238E27FC236}">
                        <a16:creationId xmlns:a16="http://schemas.microsoft.com/office/drawing/2014/main" id="{5E8EE5C7-E842-0A39-C3C1-74A52B9A9382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3AC9DB4A-8C62-BF03-8F43-3BEF13EC5DB1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C57EC2C1-FB66-623E-8FF1-BC42D1E4741A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391" name="Rectangle 390">
                    <a:extLst>
                      <a:ext uri="{FF2B5EF4-FFF2-40B4-BE49-F238E27FC236}">
                        <a16:creationId xmlns:a16="http://schemas.microsoft.com/office/drawing/2014/main" id="{B46D50AF-AF60-07BE-864F-611447A181C9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132" name="Cube 131">
                  <a:extLst>
                    <a:ext uri="{FF2B5EF4-FFF2-40B4-BE49-F238E27FC236}">
                      <a16:creationId xmlns:a16="http://schemas.microsoft.com/office/drawing/2014/main" id="{4611C8E1-EE7A-9D6C-2D2E-F6356FCA0A2D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4C5C083B-70D7-B611-22F4-95230AF43810}"/>
                    </a:ext>
                  </a:extLst>
                </p:cNvPr>
                <p:cNvSpPr/>
                <p:nvPr/>
              </p:nvSpPr>
              <p:spPr>
                <a:xfrm>
                  <a:off x="-1157423" y="3531174"/>
                  <a:ext cx="9655893" cy="2581008"/>
                </a:xfrm>
                <a:prstGeom prst="rect">
                  <a:avLst/>
                </a:prstGeom>
                <a:noFill/>
                <a:ln>
                  <a:solidFill>
                    <a:srgbClr val="800000"/>
                  </a:solidFill>
                </a:ln>
                <a:effectLst>
                  <a:innerShdw>
                    <a:srgbClr val="FFFFFF"/>
                  </a:inn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/>
                </a:p>
              </p:txBody>
            </p:sp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7BA8E0A8-6412-52C4-CF63-6D7D28493811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382" name="Freeform 366">
                    <a:extLst>
                      <a:ext uri="{FF2B5EF4-FFF2-40B4-BE49-F238E27FC236}">
                        <a16:creationId xmlns:a16="http://schemas.microsoft.com/office/drawing/2014/main" id="{E0D36BC9-693F-9E25-104B-F78BA8F434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383" name="Freeform 366">
                    <a:extLst>
                      <a:ext uri="{FF2B5EF4-FFF2-40B4-BE49-F238E27FC236}">
                        <a16:creationId xmlns:a16="http://schemas.microsoft.com/office/drawing/2014/main" id="{88A33A31-089B-57EA-FC41-994F2DD47B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384" name="Freeform 366">
                    <a:extLst>
                      <a:ext uri="{FF2B5EF4-FFF2-40B4-BE49-F238E27FC236}">
                        <a16:creationId xmlns:a16="http://schemas.microsoft.com/office/drawing/2014/main" id="{A292E655-48C0-9BFB-BC16-1523E0A68C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385" name="Freeform 366">
                    <a:extLst>
                      <a:ext uri="{FF2B5EF4-FFF2-40B4-BE49-F238E27FC236}">
                        <a16:creationId xmlns:a16="http://schemas.microsoft.com/office/drawing/2014/main" id="{4548EE56-B154-8E08-286B-384D20CCB2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386" name="Freeform 366">
                    <a:extLst>
                      <a:ext uri="{FF2B5EF4-FFF2-40B4-BE49-F238E27FC236}">
                        <a16:creationId xmlns:a16="http://schemas.microsoft.com/office/drawing/2014/main" id="{CD56C644-AEC0-D617-B76D-A440159C42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387" name="Freeform 366">
                    <a:extLst>
                      <a:ext uri="{FF2B5EF4-FFF2-40B4-BE49-F238E27FC236}">
                        <a16:creationId xmlns:a16="http://schemas.microsoft.com/office/drawing/2014/main" id="{5CAF7023-3F14-1A67-9E65-D49CADD04E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734BC868-2E0E-65EC-B84C-407CD58A674C}"/>
                    </a:ext>
                  </a:extLst>
                </p:cNvPr>
                <p:cNvSpPr/>
                <p:nvPr/>
              </p:nvSpPr>
              <p:spPr>
                <a:xfrm>
                  <a:off x="-1158939" y="6108733"/>
                  <a:ext cx="9655894" cy="1317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/>
                </a:p>
              </p:txBody>
            </p:sp>
            <p:sp>
              <p:nvSpPr>
                <p:cNvPr id="138" name="Freeform 863">
                  <a:extLst>
                    <a:ext uri="{FF2B5EF4-FFF2-40B4-BE49-F238E27FC236}">
                      <a16:creationId xmlns:a16="http://schemas.microsoft.com/office/drawing/2014/main" id="{8A2A0413-059D-FFEC-2F87-F6F2BCE78B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/>
                </a:p>
              </p:txBody>
            </p: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396E67B3-214D-EFBA-17E3-F47301FC9F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0471EB05-6A5D-3E71-EFC1-562F73AB90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CC27F5E6-C547-3DDE-7AFF-F5B31C1B20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EDCAD872-4F54-A7AE-2265-20130E8729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BF1B89AB-6D86-D515-142D-7CE0D0DAA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>
                  <a:extLst>
                    <a:ext uri="{FF2B5EF4-FFF2-40B4-BE49-F238E27FC236}">
                      <a16:creationId xmlns:a16="http://schemas.microsoft.com/office/drawing/2014/main" id="{9EFE5140-FEC4-E34C-E31F-B141B99351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C21EEBC8-B9D8-B7F0-2BDB-30EA1575CE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0F72C496-E595-5ABB-7CC7-599849CE99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D725369A-6F0A-26B4-0406-0022A39EC1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23140620-5323-C48D-A9E2-096D90FBE5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EAA0E454-E510-69CA-C16F-3209714E0D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7ACE4699-DB4A-6C38-DDB6-DB75DF4C74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8186A642-5FF1-DACA-BD8E-6D2F121903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7306FBAF-DD40-53CA-F73E-33A74C7EA6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8DA0FE4E-1B8A-56D1-3ED8-2BF7F677CE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81B07221-9062-1A2D-9ECC-B545FBEE6C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AA8AA5F9-8599-A568-3686-42973AD2F5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75899558-DDAE-8F01-B06F-7B4ECF4E72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45D5CD52-3CE4-97E0-FD44-29C5EB65B9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D880127C-273A-83F5-310F-67F26B8BD1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89F3977A-8BC2-EBBC-C2EE-987DB57AC8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id="{456690D0-86DD-E1F3-8C20-C78451223F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>
                  <a:extLst>
                    <a:ext uri="{FF2B5EF4-FFF2-40B4-BE49-F238E27FC236}">
                      <a16:creationId xmlns:a16="http://schemas.microsoft.com/office/drawing/2014/main" id="{BA98D26C-FEFF-14D0-B830-5F06D1D835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03FB6F3F-2BAD-CAC0-0147-ABB222C25D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2C279B1E-2B08-59C7-3490-BAAAAC36A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0F2093BD-AAEC-5768-7702-80D08C8482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2EFBC0E5-0C62-4C2A-0664-D9DC1689DC2E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AA9CC344-9AA8-7CA2-43C1-06C12D25FB6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7E47D5C5-769C-FB2C-8AD1-5AE93D0A3ABE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80" name="Chord 379">
                    <a:extLst>
                      <a:ext uri="{FF2B5EF4-FFF2-40B4-BE49-F238E27FC236}">
                        <a16:creationId xmlns:a16="http://schemas.microsoft.com/office/drawing/2014/main" id="{1DB5E3F2-A7FA-8F86-4955-DBAE3C0CEA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1" name="Rectangle 380">
                    <a:extLst>
                      <a:ext uri="{FF2B5EF4-FFF2-40B4-BE49-F238E27FC236}">
                        <a16:creationId xmlns:a16="http://schemas.microsoft.com/office/drawing/2014/main" id="{5D830390-0427-963E-0322-E550301E93F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66" name="Group 165">
                  <a:extLst>
                    <a:ext uri="{FF2B5EF4-FFF2-40B4-BE49-F238E27FC236}">
                      <a16:creationId xmlns:a16="http://schemas.microsoft.com/office/drawing/2014/main" id="{3004B0FC-E651-1BC0-CB65-64D0E347A095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360" name="Group 359">
                    <a:extLst>
                      <a:ext uri="{FF2B5EF4-FFF2-40B4-BE49-F238E27FC236}">
                        <a16:creationId xmlns:a16="http://schemas.microsoft.com/office/drawing/2014/main" id="{A90D6F10-C87E-A728-32A2-1DBF68412650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76" name="Line 55">
                      <a:extLst>
                        <a:ext uri="{FF2B5EF4-FFF2-40B4-BE49-F238E27FC236}">
                          <a16:creationId xmlns:a16="http://schemas.microsoft.com/office/drawing/2014/main" id="{6C572124-1108-40E7-F5B0-13CB7F2004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77" name="AutoShape 56">
                      <a:extLst>
                        <a:ext uri="{FF2B5EF4-FFF2-40B4-BE49-F238E27FC236}">
                          <a16:creationId xmlns:a16="http://schemas.microsoft.com/office/drawing/2014/main" id="{D4D0F38A-6831-62DE-1945-340883D8A7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61" name="Group 360">
                    <a:extLst>
                      <a:ext uri="{FF2B5EF4-FFF2-40B4-BE49-F238E27FC236}">
                        <a16:creationId xmlns:a16="http://schemas.microsoft.com/office/drawing/2014/main" id="{4081E998-5172-6EE7-82F5-FEEC020C7DA2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74" name="Line 55">
                      <a:extLst>
                        <a:ext uri="{FF2B5EF4-FFF2-40B4-BE49-F238E27FC236}">
                          <a16:creationId xmlns:a16="http://schemas.microsoft.com/office/drawing/2014/main" id="{C9AED8BE-C5A8-DDEE-F9BA-796FE3C2DE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75" name="AutoShape 56">
                      <a:extLst>
                        <a:ext uri="{FF2B5EF4-FFF2-40B4-BE49-F238E27FC236}">
                          <a16:creationId xmlns:a16="http://schemas.microsoft.com/office/drawing/2014/main" id="{B99AD714-8392-AD22-6643-9940980B32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62" name="Group 361">
                    <a:extLst>
                      <a:ext uri="{FF2B5EF4-FFF2-40B4-BE49-F238E27FC236}">
                        <a16:creationId xmlns:a16="http://schemas.microsoft.com/office/drawing/2014/main" id="{9439A1C3-77B3-4E0D-3A39-DE5FBB74601A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72" name="Line 55">
                      <a:extLst>
                        <a:ext uri="{FF2B5EF4-FFF2-40B4-BE49-F238E27FC236}">
                          <a16:creationId xmlns:a16="http://schemas.microsoft.com/office/drawing/2014/main" id="{FD1D1745-EA61-21F0-747A-BD796A342FC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73" name="AutoShape 56">
                      <a:extLst>
                        <a:ext uri="{FF2B5EF4-FFF2-40B4-BE49-F238E27FC236}">
                          <a16:creationId xmlns:a16="http://schemas.microsoft.com/office/drawing/2014/main" id="{890116FD-3ED5-4D30-2C66-B9CB6F3D03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63" name="Group 362">
                    <a:extLst>
                      <a:ext uri="{FF2B5EF4-FFF2-40B4-BE49-F238E27FC236}">
                        <a16:creationId xmlns:a16="http://schemas.microsoft.com/office/drawing/2014/main" id="{3100F2D2-87EA-AD4F-DFC9-E9C64CBF80B3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70" name="Line 55">
                      <a:extLst>
                        <a:ext uri="{FF2B5EF4-FFF2-40B4-BE49-F238E27FC236}">
                          <a16:creationId xmlns:a16="http://schemas.microsoft.com/office/drawing/2014/main" id="{2E2C3DA7-F646-8EE3-AE8C-9107ED6A50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71" name="AutoShape 56">
                      <a:extLst>
                        <a:ext uri="{FF2B5EF4-FFF2-40B4-BE49-F238E27FC236}">
                          <a16:creationId xmlns:a16="http://schemas.microsoft.com/office/drawing/2014/main" id="{4F68115C-87F9-7017-CDF8-F48FA53564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64" name="Group 363">
                    <a:extLst>
                      <a:ext uri="{FF2B5EF4-FFF2-40B4-BE49-F238E27FC236}">
                        <a16:creationId xmlns:a16="http://schemas.microsoft.com/office/drawing/2014/main" id="{62C37E24-AB12-5251-9273-26F10071C180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68" name="Line 55">
                      <a:extLst>
                        <a:ext uri="{FF2B5EF4-FFF2-40B4-BE49-F238E27FC236}">
                          <a16:creationId xmlns:a16="http://schemas.microsoft.com/office/drawing/2014/main" id="{FFCCBD26-B308-73ED-C5AA-09751F121D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69" name="AutoShape 56">
                      <a:extLst>
                        <a:ext uri="{FF2B5EF4-FFF2-40B4-BE49-F238E27FC236}">
                          <a16:creationId xmlns:a16="http://schemas.microsoft.com/office/drawing/2014/main" id="{9345E3DE-79E5-12A2-3BBD-6BCF0B5B75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65" name="Group 364">
                    <a:extLst>
                      <a:ext uri="{FF2B5EF4-FFF2-40B4-BE49-F238E27FC236}">
                        <a16:creationId xmlns:a16="http://schemas.microsoft.com/office/drawing/2014/main" id="{1DDB352B-EBAF-0696-95DD-CA3EF090D559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66" name="Line 55">
                      <a:extLst>
                        <a:ext uri="{FF2B5EF4-FFF2-40B4-BE49-F238E27FC236}">
                          <a16:creationId xmlns:a16="http://schemas.microsoft.com/office/drawing/2014/main" id="{02CC845E-ABF4-8FDE-8A5C-C6C9A49B4C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67" name="AutoShape 56">
                      <a:extLst>
                        <a:ext uri="{FF2B5EF4-FFF2-40B4-BE49-F238E27FC236}">
                          <a16:creationId xmlns:a16="http://schemas.microsoft.com/office/drawing/2014/main" id="{6ACB5983-2495-318F-937E-3BDCEF9C899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67" name="Group 166">
                  <a:extLst>
                    <a:ext uri="{FF2B5EF4-FFF2-40B4-BE49-F238E27FC236}">
                      <a16:creationId xmlns:a16="http://schemas.microsoft.com/office/drawing/2014/main" id="{93B76F9B-E518-9ADD-BB8D-2ECAF31EAA84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342" name="Group 341">
                    <a:extLst>
                      <a:ext uri="{FF2B5EF4-FFF2-40B4-BE49-F238E27FC236}">
                        <a16:creationId xmlns:a16="http://schemas.microsoft.com/office/drawing/2014/main" id="{63C74FFD-EE13-ABCE-C223-164B32FBFA8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58" name="Line 55">
                      <a:extLst>
                        <a:ext uri="{FF2B5EF4-FFF2-40B4-BE49-F238E27FC236}">
                          <a16:creationId xmlns:a16="http://schemas.microsoft.com/office/drawing/2014/main" id="{EB8DC00B-6EE5-9EF6-006B-FE0E7961B6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59" name="AutoShape 56">
                      <a:extLst>
                        <a:ext uri="{FF2B5EF4-FFF2-40B4-BE49-F238E27FC236}">
                          <a16:creationId xmlns:a16="http://schemas.microsoft.com/office/drawing/2014/main" id="{465B9E8C-7227-6822-9EAF-C86039E0B14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43" name="Group 342">
                    <a:extLst>
                      <a:ext uri="{FF2B5EF4-FFF2-40B4-BE49-F238E27FC236}">
                        <a16:creationId xmlns:a16="http://schemas.microsoft.com/office/drawing/2014/main" id="{87DE7293-5542-E4D2-83E8-35F5C4748A69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56" name="Line 55">
                      <a:extLst>
                        <a:ext uri="{FF2B5EF4-FFF2-40B4-BE49-F238E27FC236}">
                          <a16:creationId xmlns:a16="http://schemas.microsoft.com/office/drawing/2014/main" id="{FFBF9A85-6704-0594-0E89-D4542DD0D41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57" name="AutoShape 56">
                      <a:extLst>
                        <a:ext uri="{FF2B5EF4-FFF2-40B4-BE49-F238E27FC236}">
                          <a16:creationId xmlns:a16="http://schemas.microsoft.com/office/drawing/2014/main" id="{E2AF010A-A7D2-D77E-A811-A4317185C1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44" name="Group 343">
                    <a:extLst>
                      <a:ext uri="{FF2B5EF4-FFF2-40B4-BE49-F238E27FC236}">
                        <a16:creationId xmlns:a16="http://schemas.microsoft.com/office/drawing/2014/main" id="{A3DB4AE9-3B62-586C-8D02-9A32CF3B871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54" name="Line 55">
                      <a:extLst>
                        <a:ext uri="{FF2B5EF4-FFF2-40B4-BE49-F238E27FC236}">
                          <a16:creationId xmlns:a16="http://schemas.microsoft.com/office/drawing/2014/main" id="{511102DA-1FBD-75AF-90D0-5E307ACF9F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55" name="AutoShape 56">
                      <a:extLst>
                        <a:ext uri="{FF2B5EF4-FFF2-40B4-BE49-F238E27FC236}">
                          <a16:creationId xmlns:a16="http://schemas.microsoft.com/office/drawing/2014/main" id="{B4729D47-A33D-FC7A-5CEB-51750B593F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45" name="Group 344">
                    <a:extLst>
                      <a:ext uri="{FF2B5EF4-FFF2-40B4-BE49-F238E27FC236}">
                        <a16:creationId xmlns:a16="http://schemas.microsoft.com/office/drawing/2014/main" id="{32466796-A183-7559-EB5D-2827632AD2D8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52" name="Line 55">
                      <a:extLst>
                        <a:ext uri="{FF2B5EF4-FFF2-40B4-BE49-F238E27FC236}">
                          <a16:creationId xmlns:a16="http://schemas.microsoft.com/office/drawing/2014/main" id="{8329D573-8346-6DAF-5919-BB013619CC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53" name="AutoShape 56">
                      <a:extLst>
                        <a:ext uri="{FF2B5EF4-FFF2-40B4-BE49-F238E27FC236}">
                          <a16:creationId xmlns:a16="http://schemas.microsoft.com/office/drawing/2014/main" id="{732D9051-81EC-2731-5C2D-CE0E723F45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46" name="Group 345">
                    <a:extLst>
                      <a:ext uri="{FF2B5EF4-FFF2-40B4-BE49-F238E27FC236}">
                        <a16:creationId xmlns:a16="http://schemas.microsoft.com/office/drawing/2014/main" id="{13F7880F-8FB8-A865-DC0B-6DAC0283AC30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50" name="Line 55">
                      <a:extLst>
                        <a:ext uri="{FF2B5EF4-FFF2-40B4-BE49-F238E27FC236}">
                          <a16:creationId xmlns:a16="http://schemas.microsoft.com/office/drawing/2014/main" id="{FBDD9E36-C19D-1FE4-069B-69B1970E59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51" name="AutoShape 56">
                      <a:extLst>
                        <a:ext uri="{FF2B5EF4-FFF2-40B4-BE49-F238E27FC236}">
                          <a16:creationId xmlns:a16="http://schemas.microsoft.com/office/drawing/2014/main" id="{284C09CC-E315-603F-3E6B-A55F1294C76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47" name="Group 346">
                    <a:extLst>
                      <a:ext uri="{FF2B5EF4-FFF2-40B4-BE49-F238E27FC236}">
                        <a16:creationId xmlns:a16="http://schemas.microsoft.com/office/drawing/2014/main" id="{F4CC0692-0802-4475-7479-EFA45C9463FF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48" name="Line 55">
                      <a:extLst>
                        <a:ext uri="{FF2B5EF4-FFF2-40B4-BE49-F238E27FC236}">
                          <a16:creationId xmlns:a16="http://schemas.microsoft.com/office/drawing/2014/main" id="{C29F8F0C-AE84-BC0E-3371-89F40ADE82D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49" name="AutoShape 56">
                      <a:extLst>
                        <a:ext uri="{FF2B5EF4-FFF2-40B4-BE49-F238E27FC236}">
                          <a16:creationId xmlns:a16="http://schemas.microsoft.com/office/drawing/2014/main" id="{846F2BC3-AB76-82AD-5C20-84D5B80492F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68" name="Group 167">
                  <a:extLst>
                    <a:ext uri="{FF2B5EF4-FFF2-40B4-BE49-F238E27FC236}">
                      <a16:creationId xmlns:a16="http://schemas.microsoft.com/office/drawing/2014/main" id="{2946BA93-D35D-5438-7DA9-67DC315A9674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324" name="Group 323">
                    <a:extLst>
                      <a:ext uri="{FF2B5EF4-FFF2-40B4-BE49-F238E27FC236}">
                        <a16:creationId xmlns:a16="http://schemas.microsoft.com/office/drawing/2014/main" id="{1B7822D9-2BB5-76D6-AEB7-846B047AA1D8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40" name="Line 55">
                      <a:extLst>
                        <a:ext uri="{FF2B5EF4-FFF2-40B4-BE49-F238E27FC236}">
                          <a16:creationId xmlns:a16="http://schemas.microsoft.com/office/drawing/2014/main" id="{FA7E6DEA-8F5C-3CD1-99F1-D0687DF2A4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41" name="AutoShape 56">
                      <a:extLst>
                        <a:ext uri="{FF2B5EF4-FFF2-40B4-BE49-F238E27FC236}">
                          <a16:creationId xmlns:a16="http://schemas.microsoft.com/office/drawing/2014/main" id="{8D6B0A05-CFD4-7D05-149A-9BA925A512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25" name="Group 324">
                    <a:extLst>
                      <a:ext uri="{FF2B5EF4-FFF2-40B4-BE49-F238E27FC236}">
                        <a16:creationId xmlns:a16="http://schemas.microsoft.com/office/drawing/2014/main" id="{5285E04E-82A8-2507-68B4-019A72641DE2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38" name="Line 55">
                      <a:extLst>
                        <a:ext uri="{FF2B5EF4-FFF2-40B4-BE49-F238E27FC236}">
                          <a16:creationId xmlns:a16="http://schemas.microsoft.com/office/drawing/2014/main" id="{3B441251-4033-0EB0-CEE8-C85DC28118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39" name="AutoShape 56">
                      <a:extLst>
                        <a:ext uri="{FF2B5EF4-FFF2-40B4-BE49-F238E27FC236}">
                          <a16:creationId xmlns:a16="http://schemas.microsoft.com/office/drawing/2014/main" id="{9B479F90-DDFA-DA69-C503-B673369AF53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26" name="Group 325">
                    <a:extLst>
                      <a:ext uri="{FF2B5EF4-FFF2-40B4-BE49-F238E27FC236}">
                        <a16:creationId xmlns:a16="http://schemas.microsoft.com/office/drawing/2014/main" id="{A2258379-3E63-B723-69DF-05E72EE035FF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36" name="Line 55">
                      <a:extLst>
                        <a:ext uri="{FF2B5EF4-FFF2-40B4-BE49-F238E27FC236}">
                          <a16:creationId xmlns:a16="http://schemas.microsoft.com/office/drawing/2014/main" id="{5C68CF4B-9DBB-59DA-F69A-A2C1D180F5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37" name="AutoShape 56">
                      <a:extLst>
                        <a:ext uri="{FF2B5EF4-FFF2-40B4-BE49-F238E27FC236}">
                          <a16:creationId xmlns:a16="http://schemas.microsoft.com/office/drawing/2014/main" id="{3FB12C45-2598-604E-66ED-6C1D9C938B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27" name="Group 326">
                    <a:extLst>
                      <a:ext uri="{FF2B5EF4-FFF2-40B4-BE49-F238E27FC236}">
                        <a16:creationId xmlns:a16="http://schemas.microsoft.com/office/drawing/2014/main" id="{6E8DE773-4DC0-9762-4F38-CCCB8DB6C214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34" name="Line 55">
                      <a:extLst>
                        <a:ext uri="{FF2B5EF4-FFF2-40B4-BE49-F238E27FC236}">
                          <a16:creationId xmlns:a16="http://schemas.microsoft.com/office/drawing/2014/main" id="{4D791869-6D7A-94CD-9081-D1A68F5BD7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35" name="AutoShape 56">
                      <a:extLst>
                        <a:ext uri="{FF2B5EF4-FFF2-40B4-BE49-F238E27FC236}">
                          <a16:creationId xmlns:a16="http://schemas.microsoft.com/office/drawing/2014/main" id="{93C3B345-D6CC-545A-E0F7-FEC7C8A2F0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28" name="Group 327">
                    <a:extLst>
                      <a:ext uri="{FF2B5EF4-FFF2-40B4-BE49-F238E27FC236}">
                        <a16:creationId xmlns:a16="http://schemas.microsoft.com/office/drawing/2014/main" id="{8E470FC3-F39D-18CD-F4D7-95DD7CA01DB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32" name="Line 55">
                      <a:extLst>
                        <a:ext uri="{FF2B5EF4-FFF2-40B4-BE49-F238E27FC236}">
                          <a16:creationId xmlns:a16="http://schemas.microsoft.com/office/drawing/2014/main" id="{AF9F1E01-F4AB-78BF-2E9D-9730C871A2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33" name="AutoShape 56">
                      <a:extLst>
                        <a:ext uri="{FF2B5EF4-FFF2-40B4-BE49-F238E27FC236}">
                          <a16:creationId xmlns:a16="http://schemas.microsoft.com/office/drawing/2014/main" id="{9A6CD872-911A-69AC-55EA-1526AE9F71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29" name="Group 328">
                    <a:extLst>
                      <a:ext uri="{FF2B5EF4-FFF2-40B4-BE49-F238E27FC236}">
                        <a16:creationId xmlns:a16="http://schemas.microsoft.com/office/drawing/2014/main" id="{E10D1650-AEDF-F3B7-D06D-DB409AA97164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30" name="Line 55">
                      <a:extLst>
                        <a:ext uri="{FF2B5EF4-FFF2-40B4-BE49-F238E27FC236}">
                          <a16:creationId xmlns:a16="http://schemas.microsoft.com/office/drawing/2014/main" id="{5E570B02-30DD-883A-13A7-96965F4E51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31" name="AutoShape 56">
                      <a:extLst>
                        <a:ext uri="{FF2B5EF4-FFF2-40B4-BE49-F238E27FC236}">
                          <a16:creationId xmlns:a16="http://schemas.microsoft.com/office/drawing/2014/main" id="{C699F1DA-531C-56DF-69BE-31FC715981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2B4227D-C1B2-388C-2233-9CDE1073DF60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306" name="Group 305">
                    <a:extLst>
                      <a:ext uri="{FF2B5EF4-FFF2-40B4-BE49-F238E27FC236}">
                        <a16:creationId xmlns:a16="http://schemas.microsoft.com/office/drawing/2014/main" id="{C1BBF681-EF9F-4871-4C04-003B946F746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22" name="Line 55">
                      <a:extLst>
                        <a:ext uri="{FF2B5EF4-FFF2-40B4-BE49-F238E27FC236}">
                          <a16:creationId xmlns:a16="http://schemas.microsoft.com/office/drawing/2014/main" id="{53DC4A94-0711-1EE0-ED06-0910834748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23" name="AutoShape 56">
                      <a:extLst>
                        <a:ext uri="{FF2B5EF4-FFF2-40B4-BE49-F238E27FC236}">
                          <a16:creationId xmlns:a16="http://schemas.microsoft.com/office/drawing/2014/main" id="{FEA70717-D83C-9241-B126-C7588893D5E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07" name="Group 306">
                    <a:extLst>
                      <a:ext uri="{FF2B5EF4-FFF2-40B4-BE49-F238E27FC236}">
                        <a16:creationId xmlns:a16="http://schemas.microsoft.com/office/drawing/2014/main" id="{319B090D-D5C7-62B0-8382-D6D952DFC2C1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20" name="Line 55">
                      <a:extLst>
                        <a:ext uri="{FF2B5EF4-FFF2-40B4-BE49-F238E27FC236}">
                          <a16:creationId xmlns:a16="http://schemas.microsoft.com/office/drawing/2014/main" id="{4C33EC24-C571-EA66-9735-F38C947E41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21" name="AutoShape 56">
                      <a:extLst>
                        <a:ext uri="{FF2B5EF4-FFF2-40B4-BE49-F238E27FC236}">
                          <a16:creationId xmlns:a16="http://schemas.microsoft.com/office/drawing/2014/main" id="{0BB5D978-64D1-1FA5-5513-9242DE3803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08" name="Group 307">
                    <a:extLst>
                      <a:ext uri="{FF2B5EF4-FFF2-40B4-BE49-F238E27FC236}">
                        <a16:creationId xmlns:a16="http://schemas.microsoft.com/office/drawing/2014/main" id="{2AEB5146-B757-4317-2F70-4C01615B1F50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18" name="Line 55">
                      <a:extLst>
                        <a:ext uri="{FF2B5EF4-FFF2-40B4-BE49-F238E27FC236}">
                          <a16:creationId xmlns:a16="http://schemas.microsoft.com/office/drawing/2014/main" id="{E797359E-9F0F-ECD0-B448-C811A5A8F7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19" name="AutoShape 56">
                      <a:extLst>
                        <a:ext uri="{FF2B5EF4-FFF2-40B4-BE49-F238E27FC236}">
                          <a16:creationId xmlns:a16="http://schemas.microsoft.com/office/drawing/2014/main" id="{B0A307CF-52F2-1BAF-99B8-91B98040AF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09" name="Group 308">
                    <a:extLst>
                      <a:ext uri="{FF2B5EF4-FFF2-40B4-BE49-F238E27FC236}">
                        <a16:creationId xmlns:a16="http://schemas.microsoft.com/office/drawing/2014/main" id="{7DA654E8-A41B-D375-5EB2-A48D86EC69FF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16" name="Line 55">
                      <a:extLst>
                        <a:ext uri="{FF2B5EF4-FFF2-40B4-BE49-F238E27FC236}">
                          <a16:creationId xmlns:a16="http://schemas.microsoft.com/office/drawing/2014/main" id="{26F62E56-C4D0-F144-0C4E-01235D69AE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17" name="AutoShape 56">
                      <a:extLst>
                        <a:ext uri="{FF2B5EF4-FFF2-40B4-BE49-F238E27FC236}">
                          <a16:creationId xmlns:a16="http://schemas.microsoft.com/office/drawing/2014/main" id="{7234D4F4-8C32-FD32-6C37-0F01CF0C84E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10" name="Group 309">
                    <a:extLst>
                      <a:ext uri="{FF2B5EF4-FFF2-40B4-BE49-F238E27FC236}">
                        <a16:creationId xmlns:a16="http://schemas.microsoft.com/office/drawing/2014/main" id="{76DA4D17-AD12-56C4-A7B8-09B8AA826E25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14" name="Line 55">
                      <a:extLst>
                        <a:ext uri="{FF2B5EF4-FFF2-40B4-BE49-F238E27FC236}">
                          <a16:creationId xmlns:a16="http://schemas.microsoft.com/office/drawing/2014/main" id="{1C48F8BF-4D3C-A2B1-64E6-F0BB1E060C2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15" name="AutoShape 56">
                      <a:extLst>
                        <a:ext uri="{FF2B5EF4-FFF2-40B4-BE49-F238E27FC236}">
                          <a16:creationId xmlns:a16="http://schemas.microsoft.com/office/drawing/2014/main" id="{E388B9AF-1560-B612-EB37-3E5365EF53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311" name="Group 310">
                    <a:extLst>
                      <a:ext uri="{FF2B5EF4-FFF2-40B4-BE49-F238E27FC236}">
                        <a16:creationId xmlns:a16="http://schemas.microsoft.com/office/drawing/2014/main" id="{BB34E811-415A-7FFE-850F-5E2FDF1B6A44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12" name="Line 55">
                      <a:extLst>
                        <a:ext uri="{FF2B5EF4-FFF2-40B4-BE49-F238E27FC236}">
                          <a16:creationId xmlns:a16="http://schemas.microsoft.com/office/drawing/2014/main" id="{34EDCD2E-E7AF-1B1A-B2C3-EA081ADDE5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13" name="AutoShape 56">
                      <a:extLst>
                        <a:ext uri="{FF2B5EF4-FFF2-40B4-BE49-F238E27FC236}">
                          <a16:creationId xmlns:a16="http://schemas.microsoft.com/office/drawing/2014/main" id="{19B04C78-E9FC-7F35-4800-8DFCC6EB20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70" name="Group 169">
                  <a:extLst>
                    <a:ext uri="{FF2B5EF4-FFF2-40B4-BE49-F238E27FC236}">
                      <a16:creationId xmlns:a16="http://schemas.microsoft.com/office/drawing/2014/main" id="{CD1A69FA-BF53-4932-F7FE-D9509BEC8E18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88" name="Group 287">
                    <a:extLst>
                      <a:ext uri="{FF2B5EF4-FFF2-40B4-BE49-F238E27FC236}">
                        <a16:creationId xmlns:a16="http://schemas.microsoft.com/office/drawing/2014/main" id="{BDF42467-A7D1-CB21-51EB-94D9E74668A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04" name="Line 55">
                      <a:extLst>
                        <a:ext uri="{FF2B5EF4-FFF2-40B4-BE49-F238E27FC236}">
                          <a16:creationId xmlns:a16="http://schemas.microsoft.com/office/drawing/2014/main" id="{19210A17-A1A1-8714-6B28-21CE2663F4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05" name="AutoShape 56">
                      <a:extLst>
                        <a:ext uri="{FF2B5EF4-FFF2-40B4-BE49-F238E27FC236}">
                          <a16:creationId xmlns:a16="http://schemas.microsoft.com/office/drawing/2014/main" id="{B2546574-1F50-33C9-5F06-855A494460C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89" name="Group 288">
                    <a:extLst>
                      <a:ext uri="{FF2B5EF4-FFF2-40B4-BE49-F238E27FC236}">
                        <a16:creationId xmlns:a16="http://schemas.microsoft.com/office/drawing/2014/main" id="{68E96EC9-C553-AC13-32CD-00358F8F4DF9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02" name="Line 55">
                      <a:extLst>
                        <a:ext uri="{FF2B5EF4-FFF2-40B4-BE49-F238E27FC236}">
                          <a16:creationId xmlns:a16="http://schemas.microsoft.com/office/drawing/2014/main" id="{B7F984A3-3C6B-6417-7543-1DA07B49FD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03" name="AutoShape 56">
                      <a:extLst>
                        <a:ext uri="{FF2B5EF4-FFF2-40B4-BE49-F238E27FC236}">
                          <a16:creationId xmlns:a16="http://schemas.microsoft.com/office/drawing/2014/main" id="{834589AE-A1E9-E473-1F20-6CB9F2E214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90" name="Group 289">
                    <a:extLst>
                      <a:ext uri="{FF2B5EF4-FFF2-40B4-BE49-F238E27FC236}">
                        <a16:creationId xmlns:a16="http://schemas.microsoft.com/office/drawing/2014/main" id="{A26D38A1-1CA7-D09F-8711-6BFEE36EAA7C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300" name="Line 55">
                      <a:extLst>
                        <a:ext uri="{FF2B5EF4-FFF2-40B4-BE49-F238E27FC236}">
                          <a16:creationId xmlns:a16="http://schemas.microsoft.com/office/drawing/2014/main" id="{DB9C824B-7708-1FF4-9B1E-41591DDF3C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301" name="AutoShape 56">
                      <a:extLst>
                        <a:ext uri="{FF2B5EF4-FFF2-40B4-BE49-F238E27FC236}">
                          <a16:creationId xmlns:a16="http://schemas.microsoft.com/office/drawing/2014/main" id="{08A57AB7-6188-96D2-3EED-E43FB0F358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91" name="Group 290">
                    <a:extLst>
                      <a:ext uri="{FF2B5EF4-FFF2-40B4-BE49-F238E27FC236}">
                        <a16:creationId xmlns:a16="http://schemas.microsoft.com/office/drawing/2014/main" id="{83D47EBA-414F-E79A-7FED-2755E93D7BB9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98" name="Line 55">
                      <a:extLst>
                        <a:ext uri="{FF2B5EF4-FFF2-40B4-BE49-F238E27FC236}">
                          <a16:creationId xmlns:a16="http://schemas.microsoft.com/office/drawing/2014/main" id="{4B76CED5-2437-9998-C2CF-B42EFA410B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99" name="AutoShape 56">
                      <a:extLst>
                        <a:ext uri="{FF2B5EF4-FFF2-40B4-BE49-F238E27FC236}">
                          <a16:creationId xmlns:a16="http://schemas.microsoft.com/office/drawing/2014/main" id="{2A65F329-7538-BB85-8E38-EE28BF6DB7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92" name="Group 291">
                    <a:extLst>
                      <a:ext uri="{FF2B5EF4-FFF2-40B4-BE49-F238E27FC236}">
                        <a16:creationId xmlns:a16="http://schemas.microsoft.com/office/drawing/2014/main" id="{5F26B4E7-725A-6CAE-2166-0EAFB312029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96" name="Line 55">
                      <a:extLst>
                        <a:ext uri="{FF2B5EF4-FFF2-40B4-BE49-F238E27FC236}">
                          <a16:creationId xmlns:a16="http://schemas.microsoft.com/office/drawing/2014/main" id="{CCF3D616-A540-E3B8-630B-84A90DA0AA5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97" name="AutoShape 56">
                      <a:extLst>
                        <a:ext uri="{FF2B5EF4-FFF2-40B4-BE49-F238E27FC236}">
                          <a16:creationId xmlns:a16="http://schemas.microsoft.com/office/drawing/2014/main" id="{C28FF443-4502-659E-8726-0FC6536014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93" name="Group 292">
                    <a:extLst>
                      <a:ext uri="{FF2B5EF4-FFF2-40B4-BE49-F238E27FC236}">
                        <a16:creationId xmlns:a16="http://schemas.microsoft.com/office/drawing/2014/main" id="{CE305C05-0379-F57F-6D3C-013CCB92887A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94" name="Line 55">
                      <a:extLst>
                        <a:ext uri="{FF2B5EF4-FFF2-40B4-BE49-F238E27FC236}">
                          <a16:creationId xmlns:a16="http://schemas.microsoft.com/office/drawing/2014/main" id="{CED6A618-2D9F-C1EF-3058-FA704D009A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95" name="AutoShape 56">
                      <a:extLst>
                        <a:ext uri="{FF2B5EF4-FFF2-40B4-BE49-F238E27FC236}">
                          <a16:creationId xmlns:a16="http://schemas.microsoft.com/office/drawing/2014/main" id="{39855B8D-241B-1136-5E8A-525676C2FF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B1EB34C2-76B8-0818-5445-0BEBF103E216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70" name="Group 269">
                    <a:extLst>
                      <a:ext uri="{FF2B5EF4-FFF2-40B4-BE49-F238E27FC236}">
                        <a16:creationId xmlns:a16="http://schemas.microsoft.com/office/drawing/2014/main" id="{3D10A4A0-9EE3-CEC2-D220-D18CC584BBFD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86" name="Line 55">
                      <a:extLst>
                        <a:ext uri="{FF2B5EF4-FFF2-40B4-BE49-F238E27FC236}">
                          <a16:creationId xmlns:a16="http://schemas.microsoft.com/office/drawing/2014/main" id="{A8B52A91-5C6D-2091-DFEB-D109AC1659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87" name="AutoShape 56">
                      <a:extLst>
                        <a:ext uri="{FF2B5EF4-FFF2-40B4-BE49-F238E27FC236}">
                          <a16:creationId xmlns:a16="http://schemas.microsoft.com/office/drawing/2014/main" id="{9C31E35E-2EDB-6B45-75F8-40B9C7B1798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71" name="Group 270">
                    <a:extLst>
                      <a:ext uri="{FF2B5EF4-FFF2-40B4-BE49-F238E27FC236}">
                        <a16:creationId xmlns:a16="http://schemas.microsoft.com/office/drawing/2014/main" id="{D3869729-5419-AE70-C25E-17F62758A5CB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84" name="Line 55">
                      <a:extLst>
                        <a:ext uri="{FF2B5EF4-FFF2-40B4-BE49-F238E27FC236}">
                          <a16:creationId xmlns:a16="http://schemas.microsoft.com/office/drawing/2014/main" id="{757AD644-3813-E6A3-0712-04806E24CB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85" name="AutoShape 56">
                      <a:extLst>
                        <a:ext uri="{FF2B5EF4-FFF2-40B4-BE49-F238E27FC236}">
                          <a16:creationId xmlns:a16="http://schemas.microsoft.com/office/drawing/2014/main" id="{F8EA03D6-2C03-165F-D908-2617874A9D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72" name="Group 271">
                    <a:extLst>
                      <a:ext uri="{FF2B5EF4-FFF2-40B4-BE49-F238E27FC236}">
                        <a16:creationId xmlns:a16="http://schemas.microsoft.com/office/drawing/2014/main" id="{9E59D629-37A4-372B-7A07-D8D066EE524F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82" name="Line 55">
                      <a:extLst>
                        <a:ext uri="{FF2B5EF4-FFF2-40B4-BE49-F238E27FC236}">
                          <a16:creationId xmlns:a16="http://schemas.microsoft.com/office/drawing/2014/main" id="{000E5357-EB08-3E80-DEC2-5E61D939B9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83" name="AutoShape 56">
                      <a:extLst>
                        <a:ext uri="{FF2B5EF4-FFF2-40B4-BE49-F238E27FC236}">
                          <a16:creationId xmlns:a16="http://schemas.microsoft.com/office/drawing/2014/main" id="{28CAA0A8-0E32-4618-16D1-E780546FD8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73" name="Group 272">
                    <a:extLst>
                      <a:ext uri="{FF2B5EF4-FFF2-40B4-BE49-F238E27FC236}">
                        <a16:creationId xmlns:a16="http://schemas.microsoft.com/office/drawing/2014/main" id="{DD7847BC-3531-9DD8-00F2-3D54E096DD2A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80" name="Line 55">
                      <a:extLst>
                        <a:ext uri="{FF2B5EF4-FFF2-40B4-BE49-F238E27FC236}">
                          <a16:creationId xmlns:a16="http://schemas.microsoft.com/office/drawing/2014/main" id="{0DDE6CA4-9394-10CA-6FF0-C1FA705D0B1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81" name="AutoShape 56">
                      <a:extLst>
                        <a:ext uri="{FF2B5EF4-FFF2-40B4-BE49-F238E27FC236}">
                          <a16:creationId xmlns:a16="http://schemas.microsoft.com/office/drawing/2014/main" id="{4B9E8F1E-BAC9-39F5-54E6-EB729362F8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74" name="Group 273">
                    <a:extLst>
                      <a:ext uri="{FF2B5EF4-FFF2-40B4-BE49-F238E27FC236}">
                        <a16:creationId xmlns:a16="http://schemas.microsoft.com/office/drawing/2014/main" id="{F51FBEAE-299F-9536-BCB4-E479F55E2CB6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78" name="Line 55">
                      <a:extLst>
                        <a:ext uri="{FF2B5EF4-FFF2-40B4-BE49-F238E27FC236}">
                          <a16:creationId xmlns:a16="http://schemas.microsoft.com/office/drawing/2014/main" id="{51887FCF-C5B8-9DF9-6706-022D1A1389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79" name="AutoShape 56">
                      <a:extLst>
                        <a:ext uri="{FF2B5EF4-FFF2-40B4-BE49-F238E27FC236}">
                          <a16:creationId xmlns:a16="http://schemas.microsoft.com/office/drawing/2014/main" id="{1FED0B7C-F993-2488-8DEF-8B330BB221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75" name="Group 274">
                    <a:extLst>
                      <a:ext uri="{FF2B5EF4-FFF2-40B4-BE49-F238E27FC236}">
                        <a16:creationId xmlns:a16="http://schemas.microsoft.com/office/drawing/2014/main" id="{B63E36C2-8CFF-F2BD-932E-F5365008C97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76" name="Line 55">
                      <a:extLst>
                        <a:ext uri="{FF2B5EF4-FFF2-40B4-BE49-F238E27FC236}">
                          <a16:creationId xmlns:a16="http://schemas.microsoft.com/office/drawing/2014/main" id="{5536232B-2C3C-621C-8313-11D9CB9D09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77" name="AutoShape 56">
                      <a:extLst>
                        <a:ext uri="{FF2B5EF4-FFF2-40B4-BE49-F238E27FC236}">
                          <a16:creationId xmlns:a16="http://schemas.microsoft.com/office/drawing/2014/main" id="{AB05EFAE-8138-9539-A2AC-BD60619BD8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2D24DA60-D147-2C57-A2D1-0C2475E9464C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68" name="Line 55">
                    <a:extLst>
                      <a:ext uri="{FF2B5EF4-FFF2-40B4-BE49-F238E27FC236}">
                        <a16:creationId xmlns:a16="http://schemas.microsoft.com/office/drawing/2014/main" id="{BDB58284-C12A-EBE1-76A6-0BCD3731BF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269" name="AutoShape 56">
                    <a:extLst>
                      <a:ext uri="{FF2B5EF4-FFF2-40B4-BE49-F238E27FC236}">
                        <a16:creationId xmlns:a16="http://schemas.microsoft.com/office/drawing/2014/main" id="{2A42ADB3-70C6-9914-EBDE-08D3858061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173" name="Group 172">
                  <a:extLst>
                    <a:ext uri="{FF2B5EF4-FFF2-40B4-BE49-F238E27FC236}">
                      <a16:creationId xmlns:a16="http://schemas.microsoft.com/office/drawing/2014/main" id="{8197E20B-2737-7D15-09C9-E20F2A7C3571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66" name="Line 55">
                    <a:extLst>
                      <a:ext uri="{FF2B5EF4-FFF2-40B4-BE49-F238E27FC236}">
                        <a16:creationId xmlns:a16="http://schemas.microsoft.com/office/drawing/2014/main" id="{5631FB23-A060-0621-BEBE-3D7220E762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267" name="AutoShape 56">
                    <a:extLst>
                      <a:ext uri="{FF2B5EF4-FFF2-40B4-BE49-F238E27FC236}">
                        <a16:creationId xmlns:a16="http://schemas.microsoft.com/office/drawing/2014/main" id="{674E05AC-F351-F9C6-CA58-835A5348D2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174" name="Group 173">
                  <a:extLst>
                    <a:ext uri="{FF2B5EF4-FFF2-40B4-BE49-F238E27FC236}">
                      <a16:creationId xmlns:a16="http://schemas.microsoft.com/office/drawing/2014/main" id="{254CD879-4741-9AF3-7538-9D2E01C7B06B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64" name="Line 55">
                    <a:extLst>
                      <a:ext uri="{FF2B5EF4-FFF2-40B4-BE49-F238E27FC236}">
                        <a16:creationId xmlns:a16="http://schemas.microsoft.com/office/drawing/2014/main" id="{57244924-DD66-2A99-8C17-7D106F05F5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265" name="AutoShape 56">
                    <a:extLst>
                      <a:ext uri="{FF2B5EF4-FFF2-40B4-BE49-F238E27FC236}">
                        <a16:creationId xmlns:a16="http://schemas.microsoft.com/office/drawing/2014/main" id="{0655EE8B-3890-630F-3517-8F7257307E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175" name="Group 174">
                  <a:extLst>
                    <a:ext uri="{FF2B5EF4-FFF2-40B4-BE49-F238E27FC236}">
                      <a16:creationId xmlns:a16="http://schemas.microsoft.com/office/drawing/2014/main" id="{C6609FC6-EA94-A7EF-D1AD-C7175F10AAE1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62" name="Line 55">
                    <a:extLst>
                      <a:ext uri="{FF2B5EF4-FFF2-40B4-BE49-F238E27FC236}">
                        <a16:creationId xmlns:a16="http://schemas.microsoft.com/office/drawing/2014/main" id="{D07F50A4-77DB-7FC9-5F30-EB5A8AE9FD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263" name="AutoShape 56">
                    <a:extLst>
                      <a:ext uri="{FF2B5EF4-FFF2-40B4-BE49-F238E27FC236}">
                        <a16:creationId xmlns:a16="http://schemas.microsoft.com/office/drawing/2014/main" id="{0746C235-92F3-46C7-7E26-93ADFA9284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176" name="Group 175">
                  <a:extLst>
                    <a:ext uri="{FF2B5EF4-FFF2-40B4-BE49-F238E27FC236}">
                      <a16:creationId xmlns:a16="http://schemas.microsoft.com/office/drawing/2014/main" id="{9F5F9C8B-AA4D-0A50-CEBA-E3297659B8F5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60" name="Line 55">
                    <a:extLst>
                      <a:ext uri="{FF2B5EF4-FFF2-40B4-BE49-F238E27FC236}">
                        <a16:creationId xmlns:a16="http://schemas.microsoft.com/office/drawing/2014/main" id="{2DCCCD42-81BA-84FD-A727-8DC2E72FC13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261" name="AutoShape 56">
                    <a:extLst>
                      <a:ext uri="{FF2B5EF4-FFF2-40B4-BE49-F238E27FC236}">
                        <a16:creationId xmlns:a16="http://schemas.microsoft.com/office/drawing/2014/main" id="{C8D89D0D-2CDE-4BE6-303F-D31062A7DF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grpSp>
              <p:nvGrpSpPr>
                <p:cNvPr id="177" name="Group 176">
                  <a:extLst>
                    <a:ext uri="{FF2B5EF4-FFF2-40B4-BE49-F238E27FC236}">
                      <a16:creationId xmlns:a16="http://schemas.microsoft.com/office/drawing/2014/main" id="{4E874C46-4BF4-FDEE-7DF2-8CB8312A4C66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42" name="Group 241">
                    <a:extLst>
                      <a:ext uri="{FF2B5EF4-FFF2-40B4-BE49-F238E27FC236}">
                        <a16:creationId xmlns:a16="http://schemas.microsoft.com/office/drawing/2014/main" id="{D0BDB417-C156-D040-4BDC-65D21C32CB64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58" name="Line 55">
                      <a:extLst>
                        <a:ext uri="{FF2B5EF4-FFF2-40B4-BE49-F238E27FC236}">
                          <a16:creationId xmlns:a16="http://schemas.microsoft.com/office/drawing/2014/main" id="{96545C58-5AFE-2085-8075-C0386C96CB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59" name="AutoShape 56">
                      <a:extLst>
                        <a:ext uri="{FF2B5EF4-FFF2-40B4-BE49-F238E27FC236}">
                          <a16:creationId xmlns:a16="http://schemas.microsoft.com/office/drawing/2014/main" id="{8ECD3439-E855-707F-F787-A294FD846F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43" name="Group 242">
                    <a:extLst>
                      <a:ext uri="{FF2B5EF4-FFF2-40B4-BE49-F238E27FC236}">
                        <a16:creationId xmlns:a16="http://schemas.microsoft.com/office/drawing/2014/main" id="{9ADAB984-9221-BF46-E7A0-2A82DB3A482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56" name="Line 55">
                      <a:extLst>
                        <a:ext uri="{FF2B5EF4-FFF2-40B4-BE49-F238E27FC236}">
                          <a16:creationId xmlns:a16="http://schemas.microsoft.com/office/drawing/2014/main" id="{16C71529-AFD7-DBB7-5BB3-D849256A94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57" name="AutoShape 56">
                      <a:extLst>
                        <a:ext uri="{FF2B5EF4-FFF2-40B4-BE49-F238E27FC236}">
                          <a16:creationId xmlns:a16="http://schemas.microsoft.com/office/drawing/2014/main" id="{75B4EAB2-25AC-A4C2-A200-879F7C2DDC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44" name="Group 243">
                    <a:extLst>
                      <a:ext uri="{FF2B5EF4-FFF2-40B4-BE49-F238E27FC236}">
                        <a16:creationId xmlns:a16="http://schemas.microsoft.com/office/drawing/2014/main" id="{83F4EDBD-B3C4-98A8-1DE1-6B9712F3BCB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54" name="Line 55">
                      <a:extLst>
                        <a:ext uri="{FF2B5EF4-FFF2-40B4-BE49-F238E27FC236}">
                          <a16:creationId xmlns:a16="http://schemas.microsoft.com/office/drawing/2014/main" id="{FDB5EB91-D7B2-B82F-9B37-80285FBDEA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55" name="AutoShape 56">
                      <a:extLst>
                        <a:ext uri="{FF2B5EF4-FFF2-40B4-BE49-F238E27FC236}">
                          <a16:creationId xmlns:a16="http://schemas.microsoft.com/office/drawing/2014/main" id="{CBBB531D-92ED-EC74-D008-D87E3AE133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45" name="Group 244">
                    <a:extLst>
                      <a:ext uri="{FF2B5EF4-FFF2-40B4-BE49-F238E27FC236}">
                        <a16:creationId xmlns:a16="http://schemas.microsoft.com/office/drawing/2014/main" id="{BA9E8380-D911-68A1-6F38-BA88A67684CC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52" name="Line 55">
                      <a:extLst>
                        <a:ext uri="{FF2B5EF4-FFF2-40B4-BE49-F238E27FC236}">
                          <a16:creationId xmlns:a16="http://schemas.microsoft.com/office/drawing/2014/main" id="{AAC73EEC-1FD7-F527-7FB9-76530B5667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53" name="AutoShape 56">
                      <a:extLst>
                        <a:ext uri="{FF2B5EF4-FFF2-40B4-BE49-F238E27FC236}">
                          <a16:creationId xmlns:a16="http://schemas.microsoft.com/office/drawing/2014/main" id="{D080AB01-34B0-6899-A4DF-003D64B3DCD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66D76B0C-AEF5-CFFB-B204-C6E584C7C50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50" name="Line 55">
                      <a:extLst>
                        <a:ext uri="{FF2B5EF4-FFF2-40B4-BE49-F238E27FC236}">
                          <a16:creationId xmlns:a16="http://schemas.microsoft.com/office/drawing/2014/main" id="{50BFCF0B-B968-7E03-F21D-6B5CAB8150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51" name="AutoShape 56">
                      <a:extLst>
                        <a:ext uri="{FF2B5EF4-FFF2-40B4-BE49-F238E27FC236}">
                          <a16:creationId xmlns:a16="http://schemas.microsoft.com/office/drawing/2014/main" id="{58BA6696-F04B-8E44-63F9-88EE066551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47" name="Group 246">
                    <a:extLst>
                      <a:ext uri="{FF2B5EF4-FFF2-40B4-BE49-F238E27FC236}">
                        <a16:creationId xmlns:a16="http://schemas.microsoft.com/office/drawing/2014/main" id="{895617E7-F6C3-9857-772F-E7609C8E9DA2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48" name="Line 55">
                      <a:extLst>
                        <a:ext uri="{FF2B5EF4-FFF2-40B4-BE49-F238E27FC236}">
                          <a16:creationId xmlns:a16="http://schemas.microsoft.com/office/drawing/2014/main" id="{7A5F1F51-6CB4-36BE-68CD-B5B815369F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49" name="AutoShape 56">
                      <a:extLst>
                        <a:ext uri="{FF2B5EF4-FFF2-40B4-BE49-F238E27FC236}">
                          <a16:creationId xmlns:a16="http://schemas.microsoft.com/office/drawing/2014/main" id="{E7D79BBF-65D7-7DA8-8190-B10C81DFA7A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78" name="Group 177">
                  <a:extLst>
                    <a:ext uri="{FF2B5EF4-FFF2-40B4-BE49-F238E27FC236}">
                      <a16:creationId xmlns:a16="http://schemas.microsoft.com/office/drawing/2014/main" id="{F39E47C1-597D-0F9D-C2D0-4FA7BE12AA32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4" name="Group 223">
                    <a:extLst>
                      <a:ext uri="{FF2B5EF4-FFF2-40B4-BE49-F238E27FC236}">
                        <a16:creationId xmlns:a16="http://schemas.microsoft.com/office/drawing/2014/main" id="{6CDFF86B-CE2D-2B6B-DED1-C79A9801303C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40" name="Line 55">
                      <a:extLst>
                        <a:ext uri="{FF2B5EF4-FFF2-40B4-BE49-F238E27FC236}">
                          <a16:creationId xmlns:a16="http://schemas.microsoft.com/office/drawing/2014/main" id="{2529C814-3A00-F395-76DE-C96313C6D1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41" name="AutoShape 56">
                      <a:extLst>
                        <a:ext uri="{FF2B5EF4-FFF2-40B4-BE49-F238E27FC236}">
                          <a16:creationId xmlns:a16="http://schemas.microsoft.com/office/drawing/2014/main" id="{5ADE9942-B29F-1597-9789-DC0A9C53F7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25" name="Group 224">
                    <a:extLst>
                      <a:ext uri="{FF2B5EF4-FFF2-40B4-BE49-F238E27FC236}">
                        <a16:creationId xmlns:a16="http://schemas.microsoft.com/office/drawing/2014/main" id="{09373ED3-2B84-DFB9-0FCE-5ABFB6584A36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8" name="Line 55">
                      <a:extLst>
                        <a:ext uri="{FF2B5EF4-FFF2-40B4-BE49-F238E27FC236}">
                          <a16:creationId xmlns:a16="http://schemas.microsoft.com/office/drawing/2014/main" id="{FAA3FA19-A97B-247D-63D7-CB1CC022C94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39" name="AutoShape 56">
                      <a:extLst>
                        <a:ext uri="{FF2B5EF4-FFF2-40B4-BE49-F238E27FC236}">
                          <a16:creationId xmlns:a16="http://schemas.microsoft.com/office/drawing/2014/main" id="{B653EAA3-CCC3-264E-B8D3-8B41928546A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26" name="Group 225">
                    <a:extLst>
                      <a:ext uri="{FF2B5EF4-FFF2-40B4-BE49-F238E27FC236}">
                        <a16:creationId xmlns:a16="http://schemas.microsoft.com/office/drawing/2014/main" id="{5AE9EBFE-C15E-4B36-0886-C87EA013034B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6" name="Line 55">
                      <a:extLst>
                        <a:ext uri="{FF2B5EF4-FFF2-40B4-BE49-F238E27FC236}">
                          <a16:creationId xmlns:a16="http://schemas.microsoft.com/office/drawing/2014/main" id="{7FEC9C7F-557E-E868-7630-20A527D1F5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37" name="AutoShape 56">
                      <a:extLst>
                        <a:ext uri="{FF2B5EF4-FFF2-40B4-BE49-F238E27FC236}">
                          <a16:creationId xmlns:a16="http://schemas.microsoft.com/office/drawing/2014/main" id="{FF148E30-7D04-C41C-5BC3-A326DC4539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27" name="Group 226">
                    <a:extLst>
                      <a:ext uri="{FF2B5EF4-FFF2-40B4-BE49-F238E27FC236}">
                        <a16:creationId xmlns:a16="http://schemas.microsoft.com/office/drawing/2014/main" id="{4D0B1E28-37A1-DB2E-4BCB-943B4D0F40E4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4" name="Line 55">
                      <a:extLst>
                        <a:ext uri="{FF2B5EF4-FFF2-40B4-BE49-F238E27FC236}">
                          <a16:creationId xmlns:a16="http://schemas.microsoft.com/office/drawing/2014/main" id="{7CCFFC34-EB55-0D74-5B36-1205963DA7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35" name="AutoShape 56">
                      <a:extLst>
                        <a:ext uri="{FF2B5EF4-FFF2-40B4-BE49-F238E27FC236}">
                          <a16:creationId xmlns:a16="http://schemas.microsoft.com/office/drawing/2014/main" id="{D400FFD9-AECC-11E6-CCB2-A66D8216D0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28" name="Group 227">
                    <a:extLst>
                      <a:ext uri="{FF2B5EF4-FFF2-40B4-BE49-F238E27FC236}">
                        <a16:creationId xmlns:a16="http://schemas.microsoft.com/office/drawing/2014/main" id="{72C02362-CA30-84AE-6695-516E6752E005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2" name="Line 55">
                      <a:extLst>
                        <a:ext uri="{FF2B5EF4-FFF2-40B4-BE49-F238E27FC236}">
                          <a16:creationId xmlns:a16="http://schemas.microsoft.com/office/drawing/2014/main" id="{3E12791E-5581-29A6-7751-C8D1BCC9DC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33" name="AutoShape 56">
                      <a:extLst>
                        <a:ext uri="{FF2B5EF4-FFF2-40B4-BE49-F238E27FC236}">
                          <a16:creationId xmlns:a16="http://schemas.microsoft.com/office/drawing/2014/main" id="{5447CBBB-4D27-8E3D-67ED-B4B03195BF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  <p:grpSp>
                <p:nvGrpSpPr>
                  <p:cNvPr id="229" name="Group 228">
                    <a:extLst>
                      <a:ext uri="{FF2B5EF4-FFF2-40B4-BE49-F238E27FC236}">
                        <a16:creationId xmlns:a16="http://schemas.microsoft.com/office/drawing/2014/main" id="{B1F98740-0205-D160-E9EF-BEB336BAF90B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0" name="Line 55">
                      <a:extLst>
                        <a:ext uri="{FF2B5EF4-FFF2-40B4-BE49-F238E27FC236}">
                          <a16:creationId xmlns:a16="http://schemas.microsoft.com/office/drawing/2014/main" id="{F19B4CC7-109B-332D-0EFD-09B25811219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  <p:sp>
                  <p:nvSpPr>
                    <p:cNvPr id="231" name="AutoShape 56">
                      <a:extLst>
                        <a:ext uri="{FF2B5EF4-FFF2-40B4-BE49-F238E27FC236}">
                          <a16:creationId xmlns:a16="http://schemas.microsoft.com/office/drawing/2014/main" id="{06E9055F-8F77-6EFE-C80F-0EB8EAF8D0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/>
                    </a:p>
                  </p:txBody>
                </p:sp>
              </p:grpSp>
            </p:grpSp>
            <p:grpSp>
              <p:nvGrpSpPr>
                <p:cNvPr id="179" name="Group 178">
                  <a:extLst>
                    <a:ext uri="{FF2B5EF4-FFF2-40B4-BE49-F238E27FC236}">
                      <a16:creationId xmlns:a16="http://schemas.microsoft.com/office/drawing/2014/main" id="{9C5C348F-2FF9-CE71-F0F4-960C8E2904C7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5DE8066C-4AD9-61C9-E15D-FBEBFCB6FE3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E3BD2BE0-6B51-CC9C-92BD-6BD3BBA065A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22" name="Chord 221">
                    <a:extLst>
                      <a:ext uri="{FF2B5EF4-FFF2-40B4-BE49-F238E27FC236}">
                        <a16:creationId xmlns:a16="http://schemas.microsoft.com/office/drawing/2014/main" id="{786DDB9F-1BDF-A588-1371-7A3855C514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AAC7C283-2E83-8755-9E10-11BC9CA9B6E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0" name="Group 179">
                  <a:extLst>
                    <a:ext uri="{FF2B5EF4-FFF2-40B4-BE49-F238E27FC236}">
                      <a16:creationId xmlns:a16="http://schemas.microsoft.com/office/drawing/2014/main" id="{41F745CA-672B-159E-ABB1-853783271119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6" name="Rectangle 215">
                    <a:extLst>
                      <a:ext uri="{FF2B5EF4-FFF2-40B4-BE49-F238E27FC236}">
                        <a16:creationId xmlns:a16="http://schemas.microsoft.com/office/drawing/2014/main" id="{AF7AEB07-0A07-377D-95F4-0D9E5287681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7" name="Rectangle 216">
                    <a:extLst>
                      <a:ext uri="{FF2B5EF4-FFF2-40B4-BE49-F238E27FC236}">
                        <a16:creationId xmlns:a16="http://schemas.microsoft.com/office/drawing/2014/main" id="{62121A64-940B-7CD1-F533-0E1A28E4C861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18" name="Chord 217">
                    <a:extLst>
                      <a:ext uri="{FF2B5EF4-FFF2-40B4-BE49-F238E27FC236}">
                        <a16:creationId xmlns:a16="http://schemas.microsoft.com/office/drawing/2014/main" id="{76B1B68E-E8B3-178A-5205-E9A9BABFD3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9" name="Rectangle 218">
                    <a:extLst>
                      <a:ext uri="{FF2B5EF4-FFF2-40B4-BE49-F238E27FC236}">
                        <a16:creationId xmlns:a16="http://schemas.microsoft.com/office/drawing/2014/main" id="{041D7CD8-BBA4-78AF-E72F-2C80B4F77AD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1" name="Group 180">
                  <a:extLst>
                    <a:ext uri="{FF2B5EF4-FFF2-40B4-BE49-F238E27FC236}">
                      <a16:creationId xmlns:a16="http://schemas.microsoft.com/office/drawing/2014/main" id="{E19FDF53-57EB-B0BF-830C-826BF36D4AAB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2" name="Rectangle 211">
                    <a:extLst>
                      <a:ext uri="{FF2B5EF4-FFF2-40B4-BE49-F238E27FC236}">
                        <a16:creationId xmlns:a16="http://schemas.microsoft.com/office/drawing/2014/main" id="{B6243134-8912-26B1-AC98-386931A2AD02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3" name="Rectangle 212">
                    <a:extLst>
                      <a:ext uri="{FF2B5EF4-FFF2-40B4-BE49-F238E27FC236}">
                        <a16:creationId xmlns:a16="http://schemas.microsoft.com/office/drawing/2014/main" id="{C04129F5-0749-526D-B661-A33D0DD47ED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14" name="Chord 213">
                    <a:extLst>
                      <a:ext uri="{FF2B5EF4-FFF2-40B4-BE49-F238E27FC236}">
                        <a16:creationId xmlns:a16="http://schemas.microsoft.com/office/drawing/2014/main" id="{4B377EB1-53AD-1A48-3B5B-FCB62DE580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5" name="Rectangle 214">
                    <a:extLst>
                      <a:ext uri="{FF2B5EF4-FFF2-40B4-BE49-F238E27FC236}">
                        <a16:creationId xmlns:a16="http://schemas.microsoft.com/office/drawing/2014/main" id="{692EDA9E-30C4-5D6D-FE15-39A91C20D01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2" name="Group 181">
                  <a:extLst>
                    <a:ext uri="{FF2B5EF4-FFF2-40B4-BE49-F238E27FC236}">
                      <a16:creationId xmlns:a16="http://schemas.microsoft.com/office/drawing/2014/main" id="{E30C4CB1-2391-5363-BE98-30D52BEF19F8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08" name="Rectangle 207">
                    <a:extLst>
                      <a:ext uri="{FF2B5EF4-FFF2-40B4-BE49-F238E27FC236}">
                        <a16:creationId xmlns:a16="http://schemas.microsoft.com/office/drawing/2014/main" id="{C1BF9D60-F060-F3EA-D174-FA652AD0138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9" name="Rectangle 208">
                    <a:extLst>
                      <a:ext uri="{FF2B5EF4-FFF2-40B4-BE49-F238E27FC236}">
                        <a16:creationId xmlns:a16="http://schemas.microsoft.com/office/drawing/2014/main" id="{AC457B3B-00C7-B1D6-E506-26E97B2A20EE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10" name="Chord 209">
                    <a:extLst>
                      <a:ext uri="{FF2B5EF4-FFF2-40B4-BE49-F238E27FC236}">
                        <a16:creationId xmlns:a16="http://schemas.microsoft.com/office/drawing/2014/main" id="{A0C95FC0-FF91-75E8-2417-D583DE72C0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1" name="Rectangle 210">
                    <a:extLst>
                      <a:ext uri="{FF2B5EF4-FFF2-40B4-BE49-F238E27FC236}">
                        <a16:creationId xmlns:a16="http://schemas.microsoft.com/office/drawing/2014/main" id="{A90A2585-BF00-1EFE-8B18-C143C3D1CA6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3" name="Group 182">
                  <a:extLst>
                    <a:ext uri="{FF2B5EF4-FFF2-40B4-BE49-F238E27FC236}">
                      <a16:creationId xmlns:a16="http://schemas.microsoft.com/office/drawing/2014/main" id="{2F8D2FEA-A9FE-FEFC-FDBD-1CA03DC592E0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04" name="Rectangle 203">
                    <a:extLst>
                      <a:ext uri="{FF2B5EF4-FFF2-40B4-BE49-F238E27FC236}">
                        <a16:creationId xmlns:a16="http://schemas.microsoft.com/office/drawing/2014/main" id="{88B64D89-7222-FD90-BFDD-367EF346BFB8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5" name="Rectangle 204">
                    <a:extLst>
                      <a:ext uri="{FF2B5EF4-FFF2-40B4-BE49-F238E27FC236}">
                        <a16:creationId xmlns:a16="http://schemas.microsoft.com/office/drawing/2014/main" id="{4D751DAF-DE5D-71F4-B627-37B74B51B2C0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06" name="Chord 205">
                    <a:extLst>
                      <a:ext uri="{FF2B5EF4-FFF2-40B4-BE49-F238E27FC236}">
                        <a16:creationId xmlns:a16="http://schemas.microsoft.com/office/drawing/2014/main" id="{09112B60-9CB6-CF97-AB5A-B42F049C13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7" name="Rectangle 206">
                    <a:extLst>
                      <a:ext uri="{FF2B5EF4-FFF2-40B4-BE49-F238E27FC236}">
                        <a16:creationId xmlns:a16="http://schemas.microsoft.com/office/drawing/2014/main" id="{943873FF-4A7A-DF01-C91C-BE4EF2E3F5AB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4" name="Group 183">
                  <a:extLst>
                    <a:ext uri="{FF2B5EF4-FFF2-40B4-BE49-F238E27FC236}">
                      <a16:creationId xmlns:a16="http://schemas.microsoft.com/office/drawing/2014/main" id="{C05F415E-C14E-A01D-3AAA-C34A330184E0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00" name="Rectangle 199">
                    <a:extLst>
                      <a:ext uri="{FF2B5EF4-FFF2-40B4-BE49-F238E27FC236}">
                        <a16:creationId xmlns:a16="http://schemas.microsoft.com/office/drawing/2014/main" id="{4B2A5B29-18A0-DD6E-593D-FADC748A084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1" name="Rectangle 200">
                    <a:extLst>
                      <a:ext uri="{FF2B5EF4-FFF2-40B4-BE49-F238E27FC236}">
                        <a16:creationId xmlns:a16="http://schemas.microsoft.com/office/drawing/2014/main" id="{DD7D3DF2-00A2-4124-BAA5-0A2D508EC030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02" name="Chord 201">
                    <a:extLst>
                      <a:ext uri="{FF2B5EF4-FFF2-40B4-BE49-F238E27FC236}">
                        <a16:creationId xmlns:a16="http://schemas.microsoft.com/office/drawing/2014/main" id="{8A2ADA77-0A67-FC63-9449-46E8641755F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3" name="Rectangle 202">
                    <a:extLst>
                      <a:ext uri="{FF2B5EF4-FFF2-40B4-BE49-F238E27FC236}">
                        <a16:creationId xmlns:a16="http://schemas.microsoft.com/office/drawing/2014/main" id="{E1FFCAB2-97CD-EE81-1D31-304F2FB723E9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5" name="Group 184">
                  <a:extLst>
                    <a:ext uri="{FF2B5EF4-FFF2-40B4-BE49-F238E27FC236}">
                      <a16:creationId xmlns:a16="http://schemas.microsoft.com/office/drawing/2014/main" id="{617D6264-6F84-2D6F-8D69-4EF961AACC2F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96" name="Rectangle 195">
                    <a:extLst>
                      <a:ext uri="{FF2B5EF4-FFF2-40B4-BE49-F238E27FC236}">
                        <a16:creationId xmlns:a16="http://schemas.microsoft.com/office/drawing/2014/main" id="{3CA9E12C-2BDD-106D-FCF2-2B9A950B9E9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97" name="Rectangle 196">
                    <a:extLst>
                      <a:ext uri="{FF2B5EF4-FFF2-40B4-BE49-F238E27FC236}">
                        <a16:creationId xmlns:a16="http://schemas.microsoft.com/office/drawing/2014/main" id="{60E05465-A09E-5A63-857C-7BAD7A8B0BC1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8" name="Chord 197">
                    <a:extLst>
                      <a:ext uri="{FF2B5EF4-FFF2-40B4-BE49-F238E27FC236}">
                        <a16:creationId xmlns:a16="http://schemas.microsoft.com/office/drawing/2014/main" id="{A530105A-AE38-4C69-135E-66E1911725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9" name="Rectangle 198">
                    <a:extLst>
                      <a:ext uri="{FF2B5EF4-FFF2-40B4-BE49-F238E27FC236}">
                        <a16:creationId xmlns:a16="http://schemas.microsoft.com/office/drawing/2014/main" id="{B6295E71-F5D6-BF67-8EE8-9A9273B9A811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6" name="Group 185">
                  <a:extLst>
                    <a:ext uri="{FF2B5EF4-FFF2-40B4-BE49-F238E27FC236}">
                      <a16:creationId xmlns:a16="http://schemas.microsoft.com/office/drawing/2014/main" id="{26EE9093-1066-E61A-4AA0-47715A71B57A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92" name="Rectangle 191">
                    <a:extLst>
                      <a:ext uri="{FF2B5EF4-FFF2-40B4-BE49-F238E27FC236}">
                        <a16:creationId xmlns:a16="http://schemas.microsoft.com/office/drawing/2014/main" id="{849982B1-0FDB-AF85-9D36-8B29139F8BB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93" name="Rectangle 192">
                    <a:extLst>
                      <a:ext uri="{FF2B5EF4-FFF2-40B4-BE49-F238E27FC236}">
                        <a16:creationId xmlns:a16="http://schemas.microsoft.com/office/drawing/2014/main" id="{7521E6E0-5BD3-C370-6AE4-1C39CEA0DB08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4" name="Chord 193">
                    <a:extLst>
                      <a:ext uri="{FF2B5EF4-FFF2-40B4-BE49-F238E27FC236}">
                        <a16:creationId xmlns:a16="http://schemas.microsoft.com/office/drawing/2014/main" id="{7B1BBFFE-A4FA-E1E6-F8A2-D0D08344CB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5" name="Rectangle 194">
                    <a:extLst>
                      <a:ext uri="{FF2B5EF4-FFF2-40B4-BE49-F238E27FC236}">
                        <a16:creationId xmlns:a16="http://schemas.microsoft.com/office/drawing/2014/main" id="{ED016A74-5776-1128-F73D-0465CE2BCC1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187" name="Group 186">
                  <a:extLst>
                    <a:ext uri="{FF2B5EF4-FFF2-40B4-BE49-F238E27FC236}">
                      <a16:creationId xmlns:a16="http://schemas.microsoft.com/office/drawing/2014/main" id="{E6933D62-7C75-4392-2FA1-BB793DB8EF80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90" name="Line 55">
                    <a:extLst>
                      <a:ext uri="{FF2B5EF4-FFF2-40B4-BE49-F238E27FC236}">
                        <a16:creationId xmlns:a16="http://schemas.microsoft.com/office/drawing/2014/main" id="{576A80D1-5BB8-BC41-D0E3-0BDDD4C058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  <p:sp>
                <p:nvSpPr>
                  <p:cNvPr id="191" name="AutoShape 56">
                    <a:extLst>
                      <a:ext uri="{FF2B5EF4-FFF2-40B4-BE49-F238E27FC236}">
                        <a16:creationId xmlns:a16="http://schemas.microsoft.com/office/drawing/2014/main" id="{7A9788FB-3B50-7A11-83A6-9074AC979E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/>
                  </a:p>
                </p:txBody>
              </p:sp>
            </p:grp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5B992465-F889-A263-6AF5-40555D644D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37472" y="-113286"/>
                  <a:ext cx="3564564" cy="3644459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B3CB8A65-CCC8-4362-163A-DA2C30BC0C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31734" y="2547155"/>
                  <a:ext cx="3604489" cy="364937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68213B6-DD9F-4284-FAE2-D7D6D38AA381}"/>
                </a:ext>
              </a:extLst>
            </p:cNvPr>
            <p:cNvSpPr txBox="1"/>
            <p:nvPr/>
          </p:nvSpPr>
          <p:spPr>
            <a:xfrm>
              <a:off x="10143804" y="4160149"/>
              <a:ext cx="907621" cy="252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b="1" dirty="0"/>
                <a:t>Gain implant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C0A9010-4B4A-710B-A447-0F77969FF8FA}"/>
                </a:ext>
              </a:extLst>
            </p:cNvPr>
            <p:cNvCxnSpPr>
              <a:cxnSpLocks/>
            </p:cNvCxnSpPr>
            <p:nvPr/>
          </p:nvCxnSpPr>
          <p:spPr>
            <a:xfrm>
              <a:off x="5667097" y="2947611"/>
              <a:ext cx="0" cy="8353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F7D0BB5-2E65-B40B-CCA9-46A710ECA9DC}"/>
                </a:ext>
              </a:extLst>
            </p:cNvPr>
            <p:cNvSpPr txBox="1"/>
            <p:nvPr/>
          </p:nvSpPr>
          <p:spPr>
            <a:xfrm>
              <a:off x="3232271" y="3466880"/>
              <a:ext cx="42651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--</a:t>
              </a:r>
            </a:p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 --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+++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224DDA7-6C28-77C2-A063-0A955EB35A85}"/>
                </a:ext>
              </a:extLst>
            </p:cNvPr>
            <p:cNvCxnSpPr>
              <a:cxnSpLocks/>
            </p:cNvCxnSpPr>
            <p:nvPr/>
          </p:nvCxnSpPr>
          <p:spPr>
            <a:xfrm>
              <a:off x="3395883" y="3424582"/>
              <a:ext cx="262902" cy="1116682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702">
              <a:extLst>
                <a:ext uri="{FF2B5EF4-FFF2-40B4-BE49-F238E27FC236}">
                  <a16:creationId xmlns:a16="http://schemas.microsoft.com/office/drawing/2014/main" id="{4DB31309-3722-39C7-939B-5FB94CC337C6}"/>
                </a:ext>
              </a:extLst>
            </p:cNvPr>
            <p:cNvSpPr/>
            <p:nvPr/>
          </p:nvSpPr>
          <p:spPr>
            <a:xfrm flipV="1">
              <a:off x="3410460" y="3183995"/>
              <a:ext cx="223650" cy="128882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C081882-6E3D-612B-1E80-83E09667CF94}"/>
                </a:ext>
              </a:extLst>
            </p:cNvPr>
            <p:cNvSpPr txBox="1"/>
            <p:nvPr/>
          </p:nvSpPr>
          <p:spPr>
            <a:xfrm>
              <a:off x="3608754" y="2464233"/>
              <a:ext cx="947863" cy="4324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900" b="1" dirty="0"/>
                <a:t>Pixel size </a:t>
              </a:r>
            </a:p>
            <a:p>
              <a:pPr algn="ctr">
                <a:lnSpc>
                  <a:spcPct val="130000"/>
                </a:lnSpc>
              </a:pPr>
              <a:r>
                <a:rPr lang="en-US" sz="900" b="1" dirty="0"/>
                <a:t>~ 25 x 25 </a:t>
              </a:r>
              <a:r>
                <a:rPr lang="en-US" sz="900" b="1" dirty="0">
                  <a:latin typeface="Symbol" pitchFamily="2" charset="2"/>
                </a:rPr>
                <a:t>m</a:t>
              </a:r>
              <a:r>
                <a:rPr lang="en-US" sz="900" b="1" dirty="0"/>
                <a:t>m</a:t>
              </a:r>
              <a:r>
                <a:rPr lang="en-US" sz="900" b="1" baseline="30000" dirty="0"/>
                <a:t>2</a:t>
              </a:r>
            </a:p>
          </p:txBody>
        </p:sp>
        <p:sp>
          <p:nvSpPr>
            <p:cNvPr id="61" name="Freeform 1704">
              <a:extLst>
                <a:ext uri="{FF2B5EF4-FFF2-40B4-BE49-F238E27FC236}">
                  <a16:creationId xmlns:a16="http://schemas.microsoft.com/office/drawing/2014/main" id="{352A9DAA-2678-51F7-472E-CE37F981309D}"/>
                </a:ext>
              </a:extLst>
            </p:cNvPr>
            <p:cNvSpPr/>
            <p:nvPr/>
          </p:nvSpPr>
          <p:spPr>
            <a:xfrm flipV="1">
              <a:off x="7547951" y="2669432"/>
              <a:ext cx="449029" cy="126745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62" name="Freeform 1705">
              <a:extLst>
                <a:ext uri="{FF2B5EF4-FFF2-40B4-BE49-F238E27FC236}">
                  <a16:creationId xmlns:a16="http://schemas.microsoft.com/office/drawing/2014/main" id="{8F83978F-FBBE-557A-33C8-5B9FE77DB69D}"/>
                </a:ext>
              </a:extLst>
            </p:cNvPr>
            <p:cNvSpPr/>
            <p:nvPr/>
          </p:nvSpPr>
          <p:spPr>
            <a:xfrm flipV="1">
              <a:off x="9044212" y="2659958"/>
              <a:ext cx="449029" cy="45719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</p:grpSp>
    </p:spTree>
    <p:extLst>
      <p:ext uri="{BB962C8B-B14F-4D97-AF65-F5344CB8AC3E}">
        <p14:creationId xmlns:p14="http://schemas.microsoft.com/office/powerpoint/2010/main" val="298178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DDE44E-3A91-9E2D-021A-BE90641E4D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 r="19415" b="20351"/>
          <a:stretch/>
        </p:blipFill>
        <p:spPr bwMode="auto">
          <a:xfrm>
            <a:off x="9620232" y="4115691"/>
            <a:ext cx="2097505" cy="203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Devices Under Test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5544ED0-55F7-0011-4F42-C3092425D3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From the RSD 1 production, we learned that for optimal results: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Not too many pads should be involved – S/N ratio worsens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The number of pads involved should be the same over the sensor surface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Careful tuning of the pads capacitance – less metal on the pads</a:t>
            </a:r>
          </a:p>
          <a:p>
            <a:pPr marL="114300" indent="0">
              <a:buNone/>
            </a:pPr>
            <a:r>
              <a:rPr lang="en-US" sz="1800" dirty="0"/>
              <a:t>Ideas implemented in RSD 2 and various electrodes shapes implemented </a:t>
            </a:r>
          </a:p>
          <a:p>
            <a:pPr marL="114300" indent="0">
              <a:buNone/>
            </a:pPr>
            <a:endParaRPr lang="en-US" sz="1800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9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A9E885F-CF3F-18B0-0CDE-A34903604B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84"/>
          <a:stretch/>
        </p:blipFill>
        <p:spPr>
          <a:xfrm>
            <a:off x="1273978" y="4123511"/>
            <a:ext cx="1495928" cy="1489234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74A7F25E-632B-CEAC-6629-222863025059}"/>
              </a:ext>
            </a:extLst>
          </p:cNvPr>
          <p:cNvSpPr/>
          <p:nvPr/>
        </p:nvSpPr>
        <p:spPr>
          <a:xfrm>
            <a:off x="1702872" y="5119263"/>
            <a:ext cx="64851" cy="6485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7657476-F56B-04EF-B853-4E0147816858}"/>
              </a:ext>
            </a:extLst>
          </p:cNvPr>
          <p:cNvSpPr/>
          <p:nvPr/>
        </p:nvSpPr>
        <p:spPr>
          <a:xfrm>
            <a:off x="2269609" y="5119262"/>
            <a:ext cx="64851" cy="6485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F129615-9F63-C7EB-E2AF-998590F08994}"/>
              </a:ext>
            </a:extLst>
          </p:cNvPr>
          <p:cNvSpPr/>
          <p:nvPr/>
        </p:nvSpPr>
        <p:spPr>
          <a:xfrm>
            <a:off x="1702872" y="4548113"/>
            <a:ext cx="64851" cy="6485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DA4B4F0-2C76-A4A9-8F6D-BE9D6959B04B}"/>
              </a:ext>
            </a:extLst>
          </p:cNvPr>
          <p:cNvSpPr/>
          <p:nvPr/>
        </p:nvSpPr>
        <p:spPr>
          <a:xfrm>
            <a:off x="2269609" y="4548112"/>
            <a:ext cx="64851" cy="6485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8550D2-D8CC-C784-DDFE-C8C3BBAE1D4F}"/>
              </a:ext>
            </a:extLst>
          </p:cNvPr>
          <p:cNvSpPr/>
          <p:nvPr/>
        </p:nvSpPr>
        <p:spPr>
          <a:xfrm>
            <a:off x="1656818" y="4501455"/>
            <a:ext cx="726332" cy="73281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58830A-34FF-F50F-DBC6-83632E65C922}"/>
              </a:ext>
            </a:extLst>
          </p:cNvPr>
          <p:cNvSpPr txBox="1"/>
          <p:nvPr/>
        </p:nvSpPr>
        <p:spPr>
          <a:xfrm>
            <a:off x="1272020" y="5669691"/>
            <a:ext cx="1495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1.3 x 1.3 mm</a:t>
            </a:r>
            <a:r>
              <a:rPr lang="it-IT" baseline="30000" dirty="0"/>
              <a:t>2</a:t>
            </a:r>
            <a:endParaRPr lang="en-GB" baseline="300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21BC313-27B9-37CF-55FE-61FBBB04EA26}"/>
              </a:ext>
            </a:extLst>
          </p:cNvPr>
          <p:cNvGrpSpPr/>
          <p:nvPr/>
        </p:nvGrpSpPr>
        <p:grpSpPr>
          <a:xfrm>
            <a:off x="5045950" y="4373575"/>
            <a:ext cx="990423" cy="988575"/>
            <a:chOff x="2584340" y="4941093"/>
            <a:chExt cx="990423" cy="988575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0422FC4-5473-C13E-F7C3-2BBAAE26F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84340" y="4941093"/>
              <a:ext cx="990423" cy="988575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E121E8E-B4CB-BD81-BB11-62215D219062}"/>
                </a:ext>
              </a:extLst>
            </p:cNvPr>
            <p:cNvGrpSpPr/>
            <p:nvPr/>
          </p:nvGrpSpPr>
          <p:grpSpPr>
            <a:xfrm>
              <a:off x="2858011" y="5293291"/>
              <a:ext cx="320102" cy="214292"/>
              <a:chOff x="2858011" y="5293291"/>
              <a:chExt cx="320102" cy="21429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392543B-0234-4655-81D1-78273CF3639D}"/>
                  </a:ext>
                </a:extLst>
              </p:cNvPr>
              <p:cNvSpPr/>
              <p:nvPr/>
            </p:nvSpPr>
            <p:spPr>
              <a:xfrm>
                <a:off x="2876958" y="5306182"/>
                <a:ext cx="54910" cy="5603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71E6BFA-0A51-2477-FA4D-7DB94C795362}"/>
                  </a:ext>
                </a:extLst>
              </p:cNvPr>
              <p:cNvSpPr/>
              <p:nvPr/>
            </p:nvSpPr>
            <p:spPr>
              <a:xfrm>
                <a:off x="3108918" y="5305869"/>
                <a:ext cx="54910" cy="5603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30978315-F5D0-A5A6-D6A6-E172609F570F}"/>
                  </a:ext>
                </a:extLst>
              </p:cNvPr>
              <p:cNvSpPr/>
              <p:nvPr/>
            </p:nvSpPr>
            <p:spPr>
              <a:xfrm>
                <a:off x="2876958" y="5441919"/>
                <a:ext cx="54910" cy="5603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1198D4ED-0AD7-53BF-26F3-7A91546D76CC}"/>
                  </a:ext>
                </a:extLst>
              </p:cNvPr>
              <p:cNvSpPr/>
              <p:nvPr/>
            </p:nvSpPr>
            <p:spPr>
              <a:xfrm>
                <a:off x="3108917" y="5439225"/>
                <a:ext cx="54910" cy="5603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90C8D5-7FE1-42AC-F610-88929BF3B62A}"/>
                  </a:ext>
                </a:extLst>
              </p:cNvPr>
              <p:cNvSpPr/>
              <p:nvPr/>
            </p:nvSpPr>
            <p:spPr>
              <a:xfrm>
                <a:off x="2858011" y="5293291"/>
                <a:ext cx="320102" cy="214292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5DBB098-EFC1-C417-C50A-8C734B15CB28}"/>
              </a:ext>
            </a:extLst>
          </p:cNvPr>
          <p:cNvGrpSpPr/>
          <p:nvPr/>
        </p:nvGrpSpPr>
        <p:grpSpPr>
          <a:xfrm>
            <a:off x="3159964" y="4143660"/>
            <a:ext cx="1495929" cy="1512125"/>
            <a:chOff x="2295508" y="3377043"/>
            <a:chExt cx="1495929" cy="1512125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EA4E3F7-DD2A-125B-EA9F-BBE2B6EF4B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926" t="3056" r="1167"/>
            <a:stretch/>
          </p:blipFill>
          <p:spPr>
            <a:xfrm>
              <a:off x="2295508" y="3377043"/>
              <a:ext cx="1495929" cy="1512125"/>
            </a:xfrm>
            <a:prstGeom prst="rect">
              <a:avLst/>
            </a:prstGeom>
          </p:spPr>
        </p:pic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1FAD6E9-AF94-401F-963A-492E5F0CC649}"/>
                </a:ext>
              </a:extLst>
            </p:cNvPr>
            <p:cNvSpPr/>
            <p:nvPr/>
          </p:nvSpPr>
          <p:spPr>
            <a:xfrm>
              <a:off x="3102454" y="4192464"/>
              <a:ext cx="64851" cy="6485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5873C1C-A7AF-4A6D-E40D-E4C725CCF0B2}"/>
                </a:ext>
              </a:extLst>
            </p:cNvPr>
            <p:cNvSpPr/>
            <p:nvPr/>
          </p:nvSpPr>
          <p:spPr>
            <a:xfrm>
              <a:off x="3291140" y="4192463"/>
              <a:ext cx="64851" cy="6485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01495F3-E1FF-98F0-E56F-90533F33DFD4}"/>
                </a:ext>
              </a:extLst>
            </p:cNvPr>
            <p:cNvSpPr/>
            <p:nvPr/>
          </p:nvSpPr>
          <p:spPr>
            <a:xfrm>
              <a:off x="3102454" y="4382964"/>
              <a:ext cx="64851" cy="6485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D21F8F9-B4AC-845C-0BA5-59D9EEC0CAE2}"/>
                </a:ext>
              </a:extLst>
            </p:cNvPr>
            <p:cNvSpPr/>
            <p:nvPr/>
          </p:nvSpPr>
          <p:spPr>
            <a:xfrm>
              <a:off x="3291139" y="4382963"/>
              <a:ext cx="64851" cy="6485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2DFC9-99E6-B5DB-00FB-FDB923FABDC4}"/>
                </a:ext>
              </a:extLst>
            </p:cNvPr>
            <p:cNvSpPr/>
            <p:nvPr/>
          </p:nvSpPr>
          <p:spPr>
            <a:xfrm>
              <a:off x="3079552" y="4162425"/>
              <a:ext cx="301824" cy="302419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D42284A-5FA5-2186-D421-C359A0403558}"/>
              </a:ext>
            </a:extLst>
          </p:cNvPr>
          <p:cNvSpPr txBox="1"/>
          <p:nvPr/>
        </p:nvSpPr>
        <p:spPr>
          <a:xfrm>
            <a:off x="3156047" y="5669691"/>
            <a:ext cx="1495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450 x 450 µm</a:t>
            </a:r>
            <a:r>
              <a:rPr lang="it-IT" baseline="30000" dirty="0"/>
              <a:t>2</a:t>
            </a:r>
            <a:endParaRPr lang="en-GB" baseline="30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0BA5CC-1A16-4D17-1470-4515D508B7F0}"/>
              </a:ext>
            </a:extLst>
          </p:cNvPr>
          <p:cNvSpPr txBox="1"/>
          <p:nvPr/>
        </p:nvSpPr>
        <p:spPr>
          <a:xfrm>
            <a:off x="4793197" y="5671436"/>
            <a:ext cx="1495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200 x 340 µm</a:t>
            </a:r>
            <a:r>
              <a:rPr lang="it-IT" baseline="30000" dirty="0"/>
              <a:t>2</a:t>
            </a:r>
            <a:endParaRPr lang="en-GB" baseline="30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D54292-164A-6F4B-9806-83844DAB7DB1}"/>
              </a:ext>
            </a:extLst>
          </p:cNvPr>
          <p:cNvSpPr txBox="1"/>
          <p:nvPr/>
        </p:nvSpPr>
        <p:spPr>
          <a:xfrm>
            <a:off x="6904539" y="4311129"/>
            <a:ext cx="3630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Our best results have been obtained employing the </a:t>
            </a:r>
            <a:r>
              <a:rPr lang="en-US" sz="1800" b="1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crosses</a:t>
            </a:r>
            <a:r>
              <a:rPr lang="en-US" sz="18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layout </a:t>
            </a:r>
            <a:endParaRPr lang="en-GB" sz="1800" dirty="0">
              <a:solidFill>
                <a:srgbClr val="3F3F3F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" name="CasellaDiTesto 9">
            <a:extLst>
              <a:ext uri="{FF2B5EF4-FFF2-40B4-BE49-F238E27FC236}">
                <a16:creationId xmlns:a16="http://schemas.microsoft.com/office/drawing/2014/main" id="{AEC9B38F-7F60-8790-5EED-A4AC1434F8D8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1</a:t>
            </a:r>
            <a:r>
              <a:rPr lang="it-IT" sz="1200" baseline="30000" dirty="0">
                <a:solidFill>
                  <a:schemeClr val="bg1"/>
                </a:solidFill>
              </a:rPr>
              <a:t>st</a:t>
            </a:r>
            <a:r>
              <a:rPr lang="it-IT" sz="1200" dirty="0">
                <a:solidFill>
                  <a:schemeClr val="bg1"/>
                </a:solidFill>
              </a:rPr>
              <a:t> March 2023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44D340BE-0BBB-D90C-5250-D16367D9A53A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18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66376935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etrospettivo">
    <a:dk1>
      <a:srgbClr val="000000"/>
    </a:dk1>
    <a:lt1>
      <a:srgbClr val="FFFFFF"/>
    </a:lt1>
    <a:dk2>
      <a:srgbClr val="637052"/>
    </a:dk2>
    <a:lt2>
      <a:srgbClr val="CCDDEA"/>
    </a:lt2>
    <a:accent1>
      <a:srgbClr val="E48312"/>
    </a:accent1>
    <a:accent2>
      <a:srgbClr val="BD582C"/>
    </a:accent2>
    <a:accent3>
      <a:srgbClr val="865640"/>
    </a:accent3>
    <a:accent4>
      <a:srgbClr val="9B8357"/>
    </a:accent4>
    <a:accent5>
      <a:srgbClr val="C2BC80"/>
    </a:accent5>
    <a:accent6>
      <a:srgbClr val="94A088"/>
    </a:accent6>
    <a:hlink>
      <a:srgbClr val="2998E3"/>
    </a:hlink>
    <a:folHlink>
      <a:srgbClr val="8C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5205</TotalTime>
  <Words>1897</Words>
  <Application>Microsoft Office PowerPoint</Application>
  <PresentationFormat>Widescreen</PresentationFormat>
  <Paragraphs>382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 Math</vt:lpstr>
      <vt:lpstr>Courier New</vt:lpstr>
      <vt:lpstr>Symbol</vt:lpstr>
      <vt:lpstr>Wingdings</vt:lpstr>
      <vt:lpstr>Retrospettivo</vt:lpstr>
      <vt:lpstr>Latest results on RSD2 performances, a lab update</vt:lpstr>
      <vt:lpstr>Outline</vt:lpstr>
      <vt:lpstr>Introduction</vt:lpstr>
      <vt:lpstr>Motivations</vt:lpstr>
      <vt:lpstr>Resistive Silicon Detectors</vt:lpstr>
      <vt:lpstr>Resistive Silicon Detectors</vt:lpstr>
      <vt:lpstr>(AC-)RSD Principles of Operation</vt:lpstr>
      <vt:lpstr>Standard Silicon Detector vs RSD</vt:lpstr>
      <vt:lpstr>Devices Under Test</vt:lpstr>
      <vt:lpstr>RSD 2 DUTs in Photos</vt:lpstr>
      <vt:lpstr>RSD 2 by FBK</vt:lpstr>
      <vt:lpstr>Experimental setup</vt:lpstr>
      <vt:lpstr>Experimental Setup</vt:lpstr>
      <vt:lpstr>Experimental Setup</vt:lpstr>
      <vt:lpstr>Analysis and Results</vt:lpstr>
      <vt:lpstr>Resolutions parametrization </vt:lpstr>
      <vt:lpstr>Space Reconstruction</vt:lpstr>
      <vt:lpstr>Correction Matrix</vt:lpstr>
      <vt:lpstr>Space Reconstruction</vt:lpstr>
      <vt:lpstr>Space Reconstruction Results</vt:lpstr>
      <vt:lpstr>Space Reconstruction Results</vt:lpstr>
      <vt:lpstr>Space Reconstruction Results</vt:lpstr>
      <vt:lpstr>Time Reconstruction</vt:lpstr>
      <vt:lpstr>Time Resolution Results</vt:lpstr>
      <vt:lpstr>Conclusions</vt:lpstr>
      <vt:lpstr>Conclusions</vt:lpstr>
      <vt:lpstr>Thank you!</vt:lpstr>
      <vt:lpstr>Special Thanks to</vt:lpstr>
      <vt:lpstr>References</vt:lpstr>
      <vt:lpstr>Space Reconstruction Results</vt:lpstr>
      <vt:lpstr>Performances at a fixed amplitudes sum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 of operation of an innovative new sensor for neutron detection based on resistive AC coupled LGADs</dc:title>
  <dc:creator>Luca Menzio</dc:creator>
  <cp:lastModifiedBy>Luca Menzio</cp:lastModifiedBy>
  <cp:revision>629</cp:revision>
  <dcterms:created xsi:type="dcterms:W3CDTF">2021-03-22T14:04:21Z</dcterms:created>
  <dcterms:modified xsi:type="dcterms:W3CDTF">2023-03-01T07:33:23Z</dcterms:modified>
</cp:coreProperties>
</file>