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72" autoAdjust="0"/>
    <p:restoredTop sz="94660"/>
  </p:normalViewPr>
  <p:slideViewPr>
    <p:cSldViewPr snapToGrid="0">
      <p:cViewPr>
        <p:scale>
          <a:sx n="75" d="100"/>
          <a:sy n="75" d="100"/>
        </p:scale>
        <p:origin x="1392" y="14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E6DF7-716C-4059-A054-6EB6DEFF0248}" type="datetimeFigureOut">
              <a:rPr lang="en-GB" smtClean="0"/>
              <a:t>2022-11-29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16967-EFDF-4EF0-81D6-881A3FCFB74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02741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E6DF7-716C-4059-A054-6EB6DEFF0248}" type="datetimeFigureOut">
              <a:rPr lang="en-GB" smtClean="0"/>
              <a:t>2022-11-29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16967-EFDF-4EF0-81D6-881A3FCFB74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64822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E6DF7-716C-4059-A054-6EB6DEFF0248}" type="datetimeFigureOut">
              <a:rPr lang="en-GB" smtClean="0"/>
              <a:t>2022-11-29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16967-EFDF-4EF0-81D6-881A3FCFB74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036836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E6DF7-716C-4059-A054-6EB6DEFF0248}" type="datetimeFigureOut">
              <a:rPr lang="en-GB" smtClean="0"/>
              <a:t>2022-11-29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16967-EFDF-4EF0-81D6-881A3FCFB74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0036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E6DF7-716C-4059-A054-6EB6DEFF0248}" type="datetimeFigureOut">
              <a:rPr lang="en-GB" smtClean="0"/>
              <a:t>2022-11-29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16967-EFDF-4EF0-81D6-881A3FCFB74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96429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E6DF7-716C-4059-A054-6EB6DEFF0248}" type="datetimeFigureOut">
              <a:rPr lang="en-GB" smtClean="0"/>
              <a:t>2022-11-29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16967-EFDF-4EF0-81D6-881A3FCFB74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791393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E6DF7-716C-4059-A054-6EB6DEFF0248}" type="datetimeFigureOut">
              <a:rPr lang="en-GB" smtClean="0"/>
              <a:t>2022-11-29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16967-EFDF-4EF0-81D6-881A3FCFB74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0776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E6DF7-716C-4059-A054-6EB6DEFF0248}" type="datetimeFigureOut">
              <a:rPr lang="en-GB" smtClean="0"/>
              <a:t>2022-11-29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16967-EFDF-4EF0-81D6-881A3FCFB74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621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E6DF7-716C-4059-A054-6EB6DEFF0248}" type="datetimeFigureOut">
              <a:rPr lang="en-GB" smtClean="0"/>
              <a:t>2022-11-29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16967-EFDF-4EF0-81D6-881A3FCFB74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512797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E6DF7-716C-4059-A054-6EB6DEFF0248}" type="datetimeFigureOut">
              <a:rPr lang="en-GB" smtClean="0"/>
              <a:t>2022-11-29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16967-EFDF-4EF0-81D6-881A3FCFB74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587237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E6DF7-716C-4059-A054-6EB6DEFF0248}" type="datetimeFigureOut">
              <a:rPr lang="en-GB" smtClean="0"/>
              <a:t>2022-11-29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16967-EFDF-4EF0-81D6-881A3FCFB74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60001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BE6DF7-716C-4059-A054-6EB6DEFF0248}" type="datetimeFigureOut">
              <a:rPr lang="en-GB" smtClean="0"/>
              <a:t>2022-11-29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916967-EFDF-4EF0-81D6-881A3FCFB74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22978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Module Waveguide Impact on Vibrations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Matthew Capstick</a:t>
            </a:r>
          </a:p>
          <a:p>
            <a:r>
              <a:rPr lang="en-US" smtClean="0"/>
              <a:t>30-11-2022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21620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22515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Simple Waveguide Model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48" r="16184" b="11198"/>
          <a:stretch/>
        </p:blipFill>
        <p:spPr>
          <a:xfrm>
            <a:off x="838200" y="1909591"/>
            <a:ext cx="5647687" cy="4364599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56" t="9279" r="32617" b="22916"/>
          <a:stretch/>
        </p:blipFill>
        <p:spPr>
          <a:xfrm>
            <a:off x="6822832" y="2345689"/>
            <a:ext cx="4360985" cy="3787824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 flipH="1">
            <a:off x="8482818" y="3418449"/>
            <a:ext cx="633047" cy="84406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 flipV="1">
            <a:off x="8482818" y="3502855"/>
            <a:ext cx="2461848" cy="323558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6822832" y="3502855"/>
            <a:ext cx="1659986" cy="589036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02177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Simple Waveguide Model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66" t="4559" r="14731" b="12459"/>
          <a:stretch/>
        </p:blipFill>
        <p:spPr>
          <a:xfrm>
            <a:off x="3196780" y="2039734"/>
            <a:ext cx="6023521" cy="4473609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2338" t="2876" r="1639" b="2137"/>
          <a:stretch/>
        </p:blipFill>
        <p:spPr>
          <a:xfrm>
            <a:off x="9420663" y="2350037"/>
            <a:ext cx="1933137" cy="1340922"/>
          </a:xfrm>
          <a:prstGeom prst="rect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838200" y="2039734"/>
            <a:ext cx="215821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Slightly increases the stiffness.</a:t>
            </a:r>
          </a:p>
          <a:p>
            <a:r>
              <a:rPr lang="en-US" dirty="0" smtClean="0"/>
              <a:t>Increases the fundamental frequency.</a:t>
            </a:r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41864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51" t="2336" r="14029" b="11990"/>
          <a:stretch/>
        </p:blipFill>
        <p:spPr>
          <a:xfrm>
            <a:off x="2624023" y="1690688"/>
            <a:ext cx="6943953" cy="4907060"/>
          </a:xfrm>
          <a:prstGeom prst="snip2DiagRect">
            <a:avLst>
              <a:gd name="adj1" fmla="val 4681"/>
              <a:gd name="adj2" fmla="val 0"/>
            </a:avLst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Waveguide Network Model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529367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b="1396"/>
          <a:stretch/>
        </p:blipFill>
        <p:spPr>
          <a:xfrm>
            <a:off x="9420663" y="2392681"/>
            <a:ext cx="2057844" cy="2077719"/>
          </a:xfrm>
          <a:prstGeom prst="rect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Waveguide Network Model Modes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707" b="11957"/>
          <a:stretch/>
        </p:blipFill>
        <p:spPr>
          <a:xfrm>
            <a:off x="2197100" y="1874093"/>
            <a:ext cx="7134663" cy="4690465"/>
          </a:xfrm>
          <a:prstGeom prst="snip2DiagRect">
            <a:avLst>
              <a:gd name="adj1" fmla="val 6318"/>
              <a:gd name="adj2" fmla="val 0"/>
            </a:avLst>
          </a:prstGeom>
        </p:spPr>
      </p:pic>
      <p:sp>
        <p:nvSpPr>
          <p:cNvPr id="6" name="TextBox 5"/>
          <p:cNvSpPr txBox="1"/>
          <p:nvPr/>
        </p:nvSpPr>
        <p:spPr>
          <a:xfrm>
            <a:off x="838200" y="2039734"/>
            <a:ext cx="215821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Lower frequency harmonic modes are dominated by the deformation of the waveguide network.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7" name="Oval 6"/>
          <p:cNvSpPr/>
          <p:nvPr/>
        </p:nvSpPr>
        <p:spPr>
          <a:xfrm>
            <a:off x="9420663" y="2794000"/>
            <a:ext cx="269437" cy="2413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76041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/>
          <a:srcRect b="1396"/>
          <a:stretch/>
        </p:blipFill>
        <p:spPr>
          <a:xfrm>
            <a:off x="9420663" y="2392681"/>
            <a:ext cx="2057844" cy="2077719"/>
          </a:xfrm>
          <a:prstGeom prst="rect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43" t="2406" r="13995" b="11960"/>
          <a:stretch/>
        </p:blipFill>
        <p:spPr>
          <a:xfrm>
            <a:off x="2842063" y="2039734"/>
            <a:ext cx="6489700" cy="4546600"/>
          </a:xfrm>
          <a:prstGeom prst="snip2DiagRect">
            <a:avLst>
              <a:gd name="adj1" fmla="val 5028"/>
              <a:gd name="adj2" fmla="val 0"/>
            </a:avLst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Waveguide Network Model Modes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838200" y="2039734"/>
            <a:ext cx="215821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Lower frequency harmonic modes are dominated by the deformation of the waveguide network.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9" name="Oval 8"/>
          <p:cNvSpPr/>
          <p:nvPr/>
        </p:nvSpPr>
        <p:spPr>
          <a:xfrm>
            <a:off x="9420663" y="2971800"/>
            <a:ext cx="269437" cy="2413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878300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b="1396"/>
          <a:stretch/>
        </p:blipFill>
        <p:spPr>
          <a:xfrm>
            <a:off x="9420663" y="2392681"/>
            <a:ext cx="2057844" cy="2077719"/>
          </a:xfrm>
          <a:prstGeom prst="rect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10" t="2658" r="14343" b="11577"/>
          <a:stretch/>
        </p:blipFill>
        <p:spPr>
          <a:xfrm>
            <a:off x="2896267" y="2052434"/>
            <a:ext cx="6412833" cy="4546599"/>
          </a:xfrm>
          <a:prstGeom prst="snip2DiagRect">
            <a:avLst>
              <a:gd name="adj1" fmla="val 4408"/>
              <a:gd name="adj2" fmla="val 0"/>
            </a:avLst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Waveguide Network Model Modes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838200" y="2039734"/>
            <a:ext cx="215821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Lower frequency harmonic modes are dominated by the deformation of the waveguide network.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8" name="Oval 7"/>
          <p:cNvSpPr/>
          <p:nvPr/>
        </p:nvSpPr>
        <p:spPr>
          <a:xfrm>
            <a:off x="9420663" y="3335021"/>
            <a:ext cx="269437" cy="2413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58819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25" t="5621" r="16956" b="14010"/>
          <a:stretch/>
        </p:blipFill>
        <p:spPr>
          <a:xfrm>
            <a:off x="2883421" y="2014334"/>
            <a:ext cx="6624840" cy="458966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b="1396"/>
          <a:stretch/>
        </p:blipFill>
        <p:spPr>
          <a:xfrm>
            <a:off x="9420663" y="2392681"/>
            <a:ext cx="2057844" cy="2077719"/>
          </a:xfrm>
          <a:prstGeom prst="rect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Waveguide Network Model Modes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838200" y="2039734"/>
            <a:ext cx="215821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Higher frequency modes show the expected motion of the girder.</a:t>
            </a:r>
          </a:p>
          <a:p>
            <a:endParaRPr lang="en-GB" dirty="0"/>
          </a:p>
        </p:txBody>
      </p:sp>
      <p:sp>
        <p:nvSpPr>
          <p:cNvPr id="7" name="Oval 6"/>
          <p:cNvSpPr/>
          <p:nvPr/>
        </p:nvSpPr>
        <p:spPr>
          <a:xfrm>
            <a:off x="9420663" y="3706192"/>
            <a:ext cx="269437" cy="2413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Left-Right Arrow 8"/>
          <p:cNvSpPr/>
          <p:nvPr/>
        </p:nvSpPr>
        <p:spPr>
          <a:xfrm rot="21318821">
            <a:off x="5298583" y="4061517"/>
            <a:ext cx="1907516" cy="495300"/>
          </a:xfrm>
          <a:prstGeom prst="leftRightArrow">
            <a:avLst/>
          </a:prstGeom>
          <a:solidFill>
            <a:srgbClr val="FF9999"/>
          </a:solidFill>
          <a:ln>
            <a:solidFill>
              <a:srgbClr val="C00000"/>
            </a:solidFill>
          </a:ln>
          <a:effectLst>
            <a:glow rad="101600">
              <a:schemeClr val="bg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711347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All Double Height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60" t="1131" r="14225" b="10434"/>
          <a:stretch/>
        </p:blipFill>
        <p:spPr>
          <a:xfrm>
            <a:off x="838200" y="2032000"/>
            <a:ext cx="4787900" cy="3289646"/>
          </a:xfrm>
          <a:prstGeom prst="snip2DiagRect">
            <a:avLst>
              <a:gd name="adj1" fmla="val 7261"/>
              <a:gd name="adj2" fmla="val 0"/>
            </a:avLst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-1" r="1814" b="11611"/>
          <a:stretch/>
        </p:blipFill>
        <p:spPr>
          <a:xfrm>
            <a:off x="4308364" y="4716335"/>
            <a:ext cx="1552686" cy="1608265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95" t="8678" r="15039" b="9538"/>
          <a:stretch/>
        </p:blipFill>
        <p:spPr>
          <a:xfrm>
            <a:off x="6235700" y="2032000"/>
            <a:ext cx="4731273" cy="337820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/>
          <a:srcRect r="1594" b="14921"/>
          <a:stretch/>
        </p:blipFill>
        <p:spPr>
          <a:xfrm>
            <a:off x="9627011" y="4703635"/>
            <a:ext cx="1574912" cy="1620965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838200" y="1643856"/>
            <a:ext cx="5022850" cy="3881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/>
              <a:t>All Single Height</a:t>
            </a:r>
            <a:endParaRPr lang="en-GB" b="1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6179073" y="1643856"/>
            <a:ext cx="5022850" cy="3881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/>
              <a:t>All Double Height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8915263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1455</TotalTime>
  <Words>105</Words>
  <Application>Microsoft Office PowerPoint</Application>
  <PresentationFormat>Widescreen</PresentationFormat>
  <Paragraphs>19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Module Waveguide Impact on Vibrations</vt:lpstr>
      <vt:lpstr>Simple Waveguide Model</vt:lpstr>
      <vt:lpstr>Simple Waveguide Model</vt:lpstr>
      <vt:lpstr>Waveguide Network Model</vt:lpstr>
      <vt:lpstr>Waveguide Network Model Modes</vt:lpstr>
      <vt:lpstr>Waveguide Network Model Modes</vt:lpstr>
      <vt:lpstr>Waveguide Network Model Modes</vt:lpstr>
      <vt:lpstr>Waveguide Network Model Modes</vt:lpstr>
      <vt:lpstr>All Double Height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Matthew John Capstick</dc:creator>
  <cp:lastModifiedBy>Matthew John Capstick</cp:lastModifiedBy>
  <cp:revision>31</cp:revision>
  <dcterms:created xsi:type="dcterms:W3CDTF">2022-11-29T07:29:28Z</dcterms:created>
  <dcterms:modified xsi:type="dcterms:W3CDTF">2022-11-30T07:45:20Z</dcterms:modified>
</cp:coreProperties>
</file>