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3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Flexible%20waveguide%203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8467763889623E-2"/>
          <c:y val="2.4310314464445686E-2"/>
          <c:w val="0.87505349430786461"/>
          <c:h val="0.70404550083424233"/>
        </c:manualLayout>
      </c:layout>
      <c:scatterChart>
        <c:scatterStyle val="lineMarker"/>
        <c:varyColors val="0"/>
        <c:ser>
          <c:idx val="0"/>
          <c:order val="0"/>
          <c:tx>
            <c:v>X Displacement 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Sheet4!$BN$14:$BN$21</c:f>
              <c:numCache>
                <c:formatCode>General</c:formatCode>
                <c:ptCount val="8"/>
                <c:pt idx="0">
                  <c:v>1.7383895902676301</c:v>
                </c:pt>
                <c:pt idx="1">
                  <c:v>1.9383901175951701</c:v>
                </c:pt>
                <c:pt idx="2">
                  <c:v>2.1383903445016799</c:v>
                </c:pt>
                <c:pt idx="3">
                  <c:v>2.3383904707976102</c:v>
                </c:pt>
                <c:pt idx="4">
                  <c:v>2.5383905512560201</c:v>
                </c:pt>
                <c:pt idx="5">
                  <c:v>2.7383906069982502</c:v>
                </c:pt>
                <c:pt idx="6">
                  <c:v>2.93839064789685</c:v>
                </c:pt>
                <c:pt idx="7">
                  <c:v>3.13839067918423</c:v>
                </c:pt>
              </c:numCache>
            </c:numRef>
          </c:xVal>
          <c:yVal>
            <c:numRef>
              <c:f>Sheet4!$BM$14:$BM$21</c:f>
              <c:numCache>
                <c:formatCode>General</c:formatCode>
                <c:ptCount val="8"/>
                <c:pt idx="0">
                  <c:v>35.675748751642303</c:v>
                </c:pt>
                <c:pt idx="1">
                  <c:v>27.6415488411834</c:v>
                </c:pt>
                <c:pt idx="2">
                  <c:v>21.110516324368401</c:v>
                </c:pt>
                <c:pt idx="3">
                  <c:v>16.195516910347202</c:v>
                </c:pt>
                <c:pt idx="4">
                  <c:v>12.613900006854999</c:v>
                </c:pt>
                <c:pt idx="5">
                  <c:v>10.0124731399117</c:v>
                </c:pt>
                <c:pt idx="6">
                  <c:v>8.1016109230754303</c:v>
                </c:pt>
                <c:pt idx="7">
                  <c:v>6.6735614396936898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45B-4031-8789-6D2806F1FCFA}"/>
            </c:ext>
          </c:extLst>
        </c:ser>
        <c:ser>
          <c:idx val="1"/>
          <c:order val="1"/>
          <c:tx>
            <c:v>Y Displacement</c:v>
          </c:tx>
          <c:spPr>
            <a:ln w="2540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alpha val="8000"/>
                  </a:schemeClr>
                </a:solidFill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trendline>
            <c:spPr>
              <a:ln w="19050" cap="rnd">
                <a:noFill/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Sheet4!$BN$22:$BN$29</c:f>
              <c:numCache>
                <c:formatCode>General</c:formatCode>
                <c:ptCount val="8"/>
                <c:pt idx="0">
                  <c:v>1.7383895902676301</c:v>
                </c:pt>
                <c:pt idx="1">
                  <c:v>1.9383901175951701</c:v>
                </c:pt>
                <c:pt idx="2">
                  <c:v>2.1383903445016799</c:v>
                </c:pt>
                <c:pt idx="3">
                  <c:v>2.3383904707976102</c:v>
                </c:pt>
                <c:pt idx="4">
                  <c:v>2.5383905512560201</c:v>
                </c:pt>
                <c:pt idx="5">
                  <c:v>2.7383906069982502</c:v>
                </c:pt>
                <c:pt idx="6">
                  <c:v>2.93839064789685</c:v>
                </c:pt>
                <c:pt idx="7">
                  <c:v>3.13839067918423</c:v>
                </c:pt>
              </c:numCache>
            </c:numRef>
          </c:xVal>
          <c:yVal>
            <c:numRef>
              <c:f>Sheet4!$BM$22:$BM$29</c:f>
              <c:numCache>
                <c:formatCode>General</c:formatCode>
                <c:ptCount val="8"/>
                <c:pt idx="0">
                  <c:v>12.076670326907299</c:v>
                </c:pt>
                <c:pt idx="1">
                  <c:v>13.4436683868059</c:v>
                </c:pt>
                <c:pt idx="2">
                  <c:v>13.7019119891998</c:v>
                </c:pt>
                <c:pt idx="3">
                  <c:v>13.329469529481701</c:v>
                </c:pt>
                <c:pt idx="4">
                  <c:v>12.690393536495799</c:v>
                </c:pt>
                <c:pt idx="5">
                  <c:v>11.9761444284351</c:v>
                </c:pt>
                <c:pt idx="6">
                  <c:v>11.2730754057986</c:v>
                </c:pt>
                <c:pt idx="7">
                  <c:v>10.6154585759705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45B-4031-8789-6D2806F1FCFA}"/>
            </c:ext>
          </c:extLst>
        </c:ser>
        <c:ser>
          <c:idx val="2"/>
          <c:order val="2"/>
          <c:tx>
            <c:v>X Displacement, Short Radius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Sheet4!$BN$30:$BN$37</c:f>
              <c:numCache>
                <c:formatCode>General</c:formatCode>
                <c:ptCount val="8"/>
                <c:pt idx="0">
                  <c:v>1.91865513301378</c:v>
                </c:pt>
                <c:pt idx="1">
                  <c:v>2.11865566034131</c:v>
                </c:pt>
                <c:pt idx="2">
                  <c:v>2.3186558872478198</c:v>
                </c:pt>
                <c:pt idx="3">
                  <c:v>2.5186560135437599</c:v>
                </c:pt>
                <c:pt idx="4">
                  <c:v>2.71865609400216</c:v>
                </c:pt>
                <c:pt idx="5">
                  <c:v>2.9186561497443999</c:v>
                </c:pt>
                <c:pt idx="6">
                  <c:v>3.1186561906430001</c:v>
                </c:pt>
                <c:pt idx="7">
                  <c:v>3.3186562219303699</c:v>
                </c:pt>
              </c:numCache>
            </c:numRef>
          </c:xVal>
          <c:yVal>
            <c:numRef>
              <c:f>Sheet4!$BM$30:$BM$37</c:f>
              <c:numCache>
                <c:formatCode>General</c:formatCode>
                <c:ptCount val="8"/>
                <c:pt idx="0">
                  <c:v>27.896847864213498</c:v>
                </c:pt>
                <c:pt idx="1">
                  <c:v>22.074524865167799</c:v>
                </c:pt>
                <c:pt idx="2">
                  <c:v>17.256543606528801</c:v>
                </c:pt>
                <c:pt idx="3">
                  <c:v>13.520359868814101</c:v>
                </c:pt>
                <c:pt idx="4">
                  <c:v>10.715404859191</c:v>
                </c:pt>
                <c:pt idx="5">
                  <c:v>8.6255113797131102</c:v>
                </c:pt>
                <c:pt idx="6">
                  <c:v>7.05829830266127</c:v>
                </c:pt>
                <c:pt idx="7">
                  <c:v>5.8674775861834201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45B-4031-8789-6D2806F1FCFA}"/>
            </c:ext>
          </c:extLst>
        </c:ser>
        <c:ser>
          <c:idx val="3"/>
          <c:order val="3"/>
          <c:tx>
            <c:v>Y Displacement, Short Radius</c:v>
          </c:tx>
          <c:spPr>
            <a:ln w="254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Sheet4!$BN$38:$BN$45</c:f>
              <c:numCache>
                <c:formatCode>General</c:formatCode>
                <c:ptCount val="8"/>
                <c:pt idx="0">
                  <c:v>1.91865513301378</c:v>
                </c:pt>
                <c:pt idx="1">
                  <c:v>2.11865566034131</c:v>
                </c:pt>
                <c:pt idx="2">
                  <c:v>2.3186558872478198</c:v>
                </c:pt>
                <c:pt idx="3">
                  <c:v>2.5186560135437599</c:v>
                </c:pt>
                <c:pt idx="4">
                  <c:v>2.71865609400216</c:v>
                </c:pt>
                <c:pt idx="5">
                  <c:v>2.9186561497443999</c:v>
                </c:pt>
                <c:pt idx="6">
                  <c:v>3.1186561906430001</c:v>
                </c:pt>
                <c:pt idx="7">
                  <c:v>3.3186562219303699</c:v>
                </c:pt>
              </c:numCache>
            </c:numRef>
          </c:xVal>
          <c:yVal>
            <c:numRef>
              <c:f>Sheet4!$BM$38:$BM$45</c:f>
              <c:numCache>
                <c:formatCode>General</c:formatCode>
                <c:ptCount val="8"/>
                <c:pt idx="0">
                  <c:v>10.222501066169301</c:v>
                </c:pt>
                <c:pt idx="1">
                  <c:v>11.3832440954081</c:v>
                </c:pt>
                <c:pt idx="2">
                  <c:v>11.743649067227899</c:v>
                </c:pt>
                <c:pt idx="3">
                  <c:v>11.5868766063424</c:v>
                </c:pt>
                <c:pt idx="4">
                  <c:v>11.1729101901295</c:v>
                </c:pt>
                <c:pt idx="5">
                  <c:v>10.657444452972101</c:v>
                </c:pt>
                <c:pt idx="6">
                  <c:v>10.120502278960601</c:v>
                </c:pt>
                <c:pt idx="7">
                  <c:v>9.5996091225020397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845B-4031-8789-6D2806F1F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in val="1.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aseline="0"/>
                  <a:t>Waveguide Length (in m)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</c:valAx>
      <c:valAx>
        <c:axId val="2138275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Reaction</a:t>
                </a:r>
                <a:r>
                  <a:rPr lang="en-GB" baseline="0"/>
                  <a:t> Force (N)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1946579619932926E-2"/>
          <c:y val="0.84330158667629718"/>
          <c:w val="0.76149283855271621"/>
          <c:h val="0.139642913339034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699921747960504E-2"/>
          <c:y val="8.2278502538687653E-2"/>
          <c:w val="0.88037446594546898"/>
          <c:h val="0.73122568294196066"/>
        </c:manualLayout>
      </c:layout>
      <c:scatterChart>
        <c:scatterStyle val="lineMarker"/>
        <c:varyColors val="0"/>
        <c:ser>
          <c:idx val="0"/>
          <c:order val="0"/>
          <c:tx>
            <c:v>X Displacement </c:v>
          </c:tx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Sheet6!$L$36:$L$42</c:f>
              <c:numCache>
                <c:formatCode>General</c:formatCode>
                <c:ptCount val="7"/>
                <c:pt idx="0">
                  <c:v>2.1877532886165301</c:v>
                </c:pt>
                <c:pt idx="1">
                  <c:v>2.3877532886165298</c:v>
                </c:pt>
                <c:pt idx="2">
                  <c:v>2.58775328861653</c:v>
                </c:pt>
                <c:pt idx="3">
                  <c:v>2.7877532886165302</c:v>
                </c:pt>
                <c:pt idx="4">
                  <c:v>2.9877532886165299</c:v>
                </c:pt>
                <c:pt idx="5">
                  <c:v>3.1877532886165301</c:v>
                </c:pt>
                <c:pt idx="6">
                  <c:v>3.3877532886165298</c:v>
                </c:pt>
              </c:numCache>
            </c:numRef>
          </c:xVal>
          <c:yVal>
            <c:numRef>
              <c:f>Sheet6!$M$36:$M$42</c:f>
              <c:numCache>
                <c:formatCode>General</c:formatCode>
                <c:ptCount val="7"/>
                <c:pt idx="0">
                  <c:v>47.730751406094697</c:v>
                </c:pt>
                <c:pt idx="1">
                  <c:v>34.3212768757638</c:v>
                </c:pt>
                <c:pt idx="2">
                  <c:v>25.513460519563601</c:v>
                </c:pt>
                <c:pt idx="3">
                  <c:v>19.536841495254901</c:v>
                </c:pt>
                <c:pt idx="4">
                  <c:v>15.349926439495601</c:v>
                </c:pt>
                <c:pt idx="5">
                  <c:v>12.329602133684901</c:v>
                </c:pt>
                <c:pt idx="6">
                  <c:v>10.0930731479645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66E-4607-92B5-E5A7112FD3D8}"/>
            </c:ext>
          </c:extLst>
        </c:ser>
        <c:ser>
          <c:idx val="1"/>
          <c:order val="1"/>
          <c:tx>
            <c:v>Y Displacement</c:v>
          </c:tx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Sheet6!$L$43:$L$49</c:f>
              <c:numCache>
                <c:formatCode>General</c:formatCode>
                <c:ptCount val="7"/>
                <c:pt idx="0">
                  <c:v>2.1877532886165301</c:v>
                </c:pt>
                <c:pt idx="1">
                  <c:v>2.3877532886165298</c:v>
                </c:pt>
                <c:pt idx="2">
                  <c:v>2.58775328861653</c:v>
                </c:pt>
                <c:pt idx="3">
                  <c:v>2.7877532886165302</c:v>
                </c:pt>
                <c:pt idx="4">
                  <c:v>2.9877532886165299</c:v>
                </c:pt>
                <c:pt idx="5">
                  <c:v>3.1877532886165301</c:v>
                </c:pt>
                <c:pt idx="6">
                  <c:v>3.3877532886165298</c:v>
                </c:pt>
              </c:numCache>
            </c:numRef>
          </c:xVal>
          <c:yVal>
            <c:numRef>
              <c:f>Sheet6!$M$43:$M$49</c:f>
              <c:numCache>
                <c:formatCode>General</c:formatCode>
                <c:ptCount val="7"/>
                <c:pt idx="0">
                  <c:v>35.888555599694897</c:v>
                </c:pt>
                <c:pt idx="1">
                  <c:v>31.269151832017901</c:v>
                </c:pt>
                <c:pt idx="2">
                  <c:v>27.3971601250941</c:v>
                </c:pt>
                <c:pt idx="3">
                  <c:v>24.238437143824701</c:v>
                </c:pt>
                <c:pt idx="4">
                  <c:v>21.666321126067999</c:v>
                </c:pt>
                <c:pt idx="5">
                  <c:v>19.555453006896101</c:v>
                </c:pt>
                <c:pt idx="6">
                  <c:v>17.803577871812099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66E-4607-92B5-E5A7112FD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in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aseline="0" dirty="0"/>
                  <a:t>Length(m)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</c:valAx>
      <c:valAx>
        <c:axId val="2138275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Reaction</a:t>
                </a:r>
                <a:r>
                  <a:rPr lang="en-GB" baseline="0"/>
                  <a:t> force (N)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656438882953794E-2"/>
          <c:y val="1.415918536494009E-2"/>
          <c:w val="0.89274624582239737"/>
          <c:h val="0.67298671715438618"/>
        </c:manualLayout>
      </c:layout>
      <c:scatterChart>
        <c:scatterStyle val="lineMarker"/>
        <c:varyColors val="0"/>
        <c:ser>
          <c:idx val="0"/>
          <c:order val="0"/>
          <c:tx>
            <c:v>X Displacement (1 mm Grove) </c:v>
          </c:tx>
          <c:spPr>
            <a:ln w="2540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Sheet10!$J$3:$J$11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Sheet10!$I$3:$I$11</c:f>
              <c:numCache>
                <c:formatCode>General</c:formatCode>
                <c:ptCount val="9"/>
                <c:pt idx="0">
                  <c:v>8.8668009111441197</c:v>
                </c:pt>
                <c:pt idx="1">
                  <c:v>10.740353804590701</c:v>
                </c:pt>
                <c:pt idx="2">
                  <c:v>13.238053217134899</c:v>
                </c:pt>
                <c:pt idx="3">
                  <c:v>16.649804825339402</c:v>
                </c:pt>
                <c:pt idx="4">
                  <c:v>21.4416011915376</c:v>
                </c:pt>
                <c:pt idx="5">
                  <c:v>28.389166803610902</c:v>
                </c:pt>
                <c:pt idx="6">
                  <c:v>38.832748012753903</c:v>
                </c:pt>
                <c:pt idx="7">
                  <c:v>55.177339925403302</c:v>
                </c:pt>
                <c:pt idx="8">
                  <c:v>81.905056798969298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5C3-46F5-9C62-F58D4D9AF650}"/>
            </c:ext>
          </c:extLst>
        </c:ser>
        <c:ser>
          <c:idx val="1"/>
          <c:order val="1"/>
          <c:tx>
            <c:v>Y Displacement (1 mm Grove)</c:v>
          </c:tx>
          <c:spPr>
            <a:ln w="25400" cap="rnd">
              <a:solidFill>
                <a:srgbClr val="00B0F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alpha val="0"/>
                  </a:schemeClr>
                </a:solidFill>
                <a:prstDash val="solid"/>
              </a:ln>
              <a:effectLst/>
            </c:spPr>
            <c:trendlineType val="exp"/>
            <c:dispRSqr val="0"/>
            <c:dispEq val="0"/>
          </c:trendline>
          <c:xVal>
            <c:numRef>
              <c:f>Sheet10!$J$13:$J$21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Sheet10!$I$13:$I$21</c:f>
              <c:numCache>
                <c:formatCode>General</c:formatCode>
                <c:ptCount val="9"/>
                <c:pt idx="0">
                  <c:v>15.404785456418301</c:v>
                </c:pt>
                <c:pt idx="1">
                  <c:v>16.7025241109604</c:v>
                </c:pt>
                <c:pt idx="2">
                  <c:v>18.2313218444461</c:v>
                </c:pt>
                <c:pt idx="3">
                  <c:v>20.050575507845899</c:v>
                </c:pt>
                <c:pt idx="4">
                  <c:v>22.233959960546802</c:v>
                </c:pt>
                <c:pt idx="5">
                  <c:v>24.863516979470599</c:v>
                </c:pt>
                <c:pt idx="6">
                  <c:v>27.9994165672626</c:v>
                </c:pt>
                <c:pt idx="7">
                  <c:v>31.5723027428918</c:v>
                </c:pt>
                <c:pt idx="8">
                  <c:v>35.040860270596802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5C3-46F5-9C62-F58D4D9AF650}"/>
            </c:ext>
          </c:extLst>
        </c:ser>
        <c:ser>
          <c:idx val="2"/>
          <c:order val="2"/>
          <c:tx>
            <c:v>X Displacement (1.5mm Grove)</c:v>
          </c:tx>
          <c:spPr>
            <a:ln w="2540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Sheet10!$J$3:$J$11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Sheet10!$M$3:$M$11</c:f>
              <c:numCache>
                <c:formatCode>General</c:formatCode>
                <c:ptCount val="9"/>
                <c:pt idx="0">
                  <c:v>8.7835900905730604</c:v>
                </c:pt>
                <c:pt idx="1">
                  <c:v>10.636390517178</c:v>
                </c:pt>
                <c:pt idx="2">
                  <c:v>13.1060449604085</c:v>
                </c:pt>
                <c:pt idx="3">
                  <c:v>16.478897048783701</c:v>
                </c:pt>
                <c:pt idx="4">
                  <c:v>21.214802237238899</c:v>
                </c:pt>
                <c:pt idx="5">
                  <c:v>28.077827864264801</c:v>
                </c:pt>
                <c:pt idx="6">
                  <c:v>38.382974618531598</c:v>
                </c:pt>
                <c:pt idx="7">
                  <c:v>54.471204822367199</c:v>
                </c:pt>
                <c:pt idx="8">
                  <c:v>80.633269828924796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5C3-46F5-9C62-F58D4D9AF650}"/>
            </c:ext>
          </c:extLst>
        </c:ser>
        <c:ser>
          <c:idx val="3"/>
          <c:order val="3"/>
          <c:tx>
            <c:v>Y Displacement (1.5mm Grove)</c:v>
          </c:tx>
          <c:spPr>
            <a:ln w="19050" cap="rnd">
              <a:solidFill>
                <a:srgbClr val="C0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Sheet10!$J$13:$J$21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Sheet10!$M$13:$M$21</c:f>
              <c:numCache>
                <c:formatCode>General</c:formatCode>
                <c:ptCount val="9"/>
                <c:pt idx="0">
                  <c:v>15.321050650356099</c:v>
                </c:pt>
                <c:pt idx="1">
                  <c:v>16.6051632763375</c:v>
                </c:pt>
                <c:pt idx="2">
                  <c:v>18.116459032042499</c:v>
                </c:pt>
                <c:pt idx="3">
                  <c:v>19.912583257413399</c:v>
                </c:pt>
                <c:pt idx="4">
                  <c:v>22.064242345553701</c:v>
                </c:pt>
                <c:pt idx="5">
                  <c:v>24.6480627557101</c:v>
                </c:pt>
                <c:pt idx="6">
                  <c:v>27.713539647595798</c:v>
                </c:pt>
                <c:pt idx="7">
                  <c:v>31.168978179038302</c:v>
                </c:pt>
                <c:pt idx="8">
                  <c:v>34.4271309788301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5C3-46F5-9C62-F58D4D9AF650}"/>
            </c:ext>
          </c:extLst>
        </c:ser>
        <c:ser>
          <c:idx val="6"/>
          <c:order val="4"/>
          <c:tx>
            <c:v>X Displacement</c:v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Sheet10!$X$71:$X$78</c:f>
              <c:numCache>
                <c:formatCode>General</c:formatCode>
                <c:ptCount val="8"/>
                <c:pt idx="0">
                  <c:v>1.26803555921538</c:v>
                </c:pt>
                <c:pt idx="1">
                  <c:v>1.46803555921538</c:v>
                </c:pt>
                <c:pt idx="2">
                  <c:v>1.6680355592153799</c:v>
                </c:pt>
                <c:pt idx="3">
                  <c:v>1.8680355592153799</c:v>
                </c:pt>
                <c:pt idx="4">
                  <c:v>2.0680355592153798</c:v>
                </c:pt>
                <c:pt idx="5">
                  <c:v>2.26803555921538</c:v>
                </c:pt>
                <c:pt idx="6">
                  <c:v>2.4680355592153802</c:v>
                </c:pt>
                <c:pt idx="7">
                  <c:v>2.6680355592153799</c:v>
                </c:pt>
              </c:numCache>
            </c:numRef>
          </c:xVal>
          <c:yVal>
            <c:numRef>
              <c:f>Sheet10!$W$71:$W$78</c:f>
              <c:numCache>
                <c:formatCode>General</c:formatCode>
                <c:ptCount val="8"/>
                <c:pt idx="0">
                  <c:v>130.987529418527</c:v>
                </c:pt>
                <c:pt idx="1">
                  <c:v>83.344353381178706</c:v>
                </c:pt>
                <c:pt idx="2">
                  <c:v>55.991214515939497</c:v>
                </c:pt>
                <c:pt idx="3">
                  <c:v>39.3620828241881</c:v>
                </c:pt>
                <c:pt idx="4">
                  <c:v>28.761920509526799</c:v>
                </c:pt>
                <c:pt idx="5">
                  <c:v>21.7165997546523</c:v>
                </c:pt>
                <c:pt idx="6">
                  <c:v>16.858916857542901</c:v>
                </c:pt>
                <c:pt idx="7">
                  <c:v>13.400610032273599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5C3-46F5-9C62-F58D4D9AF650}"/>
            </c:ext>
          </c:extLst>
        </c:ser>
        <c:ser>
          <c:idx val="5"/>
          <c:order val="5"/>
          <c:tx>
            <c:v>Y Displacement</c:v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Sheet10!$X$63:$X$70</c:f>
              <c:numCache>
                <c:formatCode>General</c:formatCode>
                <c:ptCount val="8"/>
                <c:pt idx="0">
                  <c:v>1.26803555921538</c:v>
                </c:pt>
                <c:pt idx="1">
                  <c:v>1.46803555921538</c:v>
                </c:pt>
                <c:pt idx="2">
                  <c:v>1.6680355592153799</c:v>
                </c:pt>
                <c:pt idx="3">
                  <c:v>1.8680355592153799</c:v>
                </c:pt>
                <c:pt idx="4">
                  <c:v>2.0680355592153798</c:v>
                </c:pt>
                <c:pt idx="5">
                  <c:v>2.26803555921538</c:v>
                </c:pt>
                <c:pt idx="6">
                  <c:v>2.4680355592153802</c:v>
                </c:pt>
                <c:pt idx="7">
                  <c:v>2.6680355592153799</c:v>
                </c:pt>
              </c:numCache>
            </c:numRef>
          </c:xVal>
          <c:yVal>
            <c:numRef>
              <c:f>Sheet10!$W$63:$W$70</c:f>
              <c:numCache>
                <c:formatCode>General</c:formatCode>
                <c:ptCount val="8"/>
                <c:pt idx="0">
                  <c:v>37.597146048865</c:v>
                </c:pt>
                <c:pt idx="1">
                  <c:v>35.772924826510398</c:v>
                </c:pt>
                <c:pt idx="2">
                  <c:v>32.052359742503903</c:v>
                </c:pt>
                <c:pt idx="3">
                  <c:v>28.341159229463202</c:v>
                </c:pt>
                <c:pt idx="4">
                  <c:v>25.122555812412799</c:v>
                </c:pt>
                <c:pt idx="5">
                  <c:v>22.439063496278301</c:v>
                </c:pt>
                <c:pt idx="6">
                  <c:v>20.218015332196899</c:v>
                </c:pt>
                <c:pt idx="7">
                  <c:v>18.3711122117451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5C3-46F5-9C62-F58D4D9AF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ax val="3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Waveguide Length (in 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</c:valAx>
      <c:valAx>
        <c:axId val="2138275471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Reaction Force (N)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13917201142980548"/>
          <c:y val="0.76487339845064095"/>
          <c:w val="0.71972084870488295"/>
          <c:h val="0.222166583914337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578241034511519E-2"/>
          <c:y val="3.3508280937264052E-2"/>
          <c:w val="0.89274624582239737"/>
          <c:h val="0.67298671715438618"/>
        </c:manualLayout>
      </c:layout>
      <c:scatterChart>
        <c:scatterStyle val="lineMarker"/>
        <c:varyColors val="0"/>
        <c:ser>
          <c:idx val="0"/>
          <c:order val="0"/>
          <c:tx>
            <c:v>X Displacement 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Sheet8!$L$42:$L$51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Sheet8!$M$42:$M$51</c:f>
              <c:numCache>
                <c:formatCode>General</c:formatCode>
                <c:ptCount val="10"/>
                <c:pt idx="0">
                  <c:v>6.3826870690679502</c:v>
                </c:pt>
                <c:pt idx="1">
                  <c:v>7.7616946404085301</c:v>
                </c:pt>
                <c:pt idx="2">
                  <c:v>9.6593323756973799</c:v>
                </c:pt>
                <c:pt idx="3">
                  <c:v>12.3756666716561</c:v>
                </c:pt>
                <c:pt idx="4">
                  <c:v>16.463313547797501</c:v>
                </c:pt>
                <c:pt idx="5">
                  <c:v>23.029761296487301</c:v>
                </c:pt>
                <c:pt idx="6">
                  <c:v>34.554875060858201</c:v>
                </c:pt>
                <c:pt idx="7">
                  <c:v>57.503294906163902</c:v>
                </c:pt>
                <c:pt idx="8">
                  <c:v>112.894698256178</c:v>
                </c:pt>
                <c:pt idx="9">
                  <c:v>297.05771407173597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173-40FD-B6CA-0B9AC64F20C1}"/>
            </c:ext>
          </c:extLst>
        </c:ser>
        <c:ser>
          <c:idx val="1"/>
          <c:order val="1"/>
          <c:tx>
            <c:v>Y Displacement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Sheet8!$L$52:$L$61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Sheet8!$M$52:$M$61</c:f>
              <c:numCache>
                <c:formatCode>General</c:formatCode>
                <c:ptCount val="10"/>
                <c:pt idx="0">
                  <c:v>8.1092306169869293</c:v>
                </c:pt>
                <c:pt idx="1">
                  <c:v>14.6962226929703</c:v>
                </c:pt>
                <c:pt idx="2">
                  <c:v>16.130434782479298</c:v>
                </c:pt>
                <c:pt idx="3">
                  <c:v>17.924408411223901</c:v>
                </c:pt>
                <c:pt idx="4">
                  <c:v>20.249082131143901</c:v>
                </c:pt>
                <c:pt idx="5">
                  <c:v>23.407481434356001</c:v>
                </c:pt>
                <c:pt idx="6">
                  <c:v>27.986374773471599</c:v>
                </c:pt>
                <c:pt idx="7">
                  <c:v>35.254073549294198</c:v>
                </c:pt>
                <c:pt idx="8">
                  <c:v>48.342385377460701</c:v>
                </c:pt>
                <c:pt idx="9">
                  <c:v>75.821918674574903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173-40FD-B6CA-0B9AC64F2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ax val="3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Waveguide Length (in 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</c:valAx>
      <c:valAx>
        <c:axId val="2138275471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Reaction Force (N)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621676606272325"/>
          <c:y val="0.79678118224934835"/>
          <c:w val="0.59329095294658896"/>
          <c:h val="7.46710260695747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Comparison</a:t>
            </a:r>
            <a:r>
              <a:rPr lang="en-GB" baseline="0"/>
              <a:t> of best performing structures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656439635918498E-2"/>
          <c:y val="6.9908373365367024E-2"/>
          <c:w val="0.89274624582239737"/>
          <c:h val="0.67298671715438618"/>
        </c:manualLayout>
      </c:layout>
      <c:scatterChart>
        <c:scatterStyle val="lineMarker"/>
        <c:varyColors val="0"/>
        <c:ser>
          <c:idx val="2"/>
          <c:order val="0"/>
          <c:tx>
            <c:v>X Displacement (1.5mm Grove)</c:v>
          </c:tx>
          <c:spPr>
            <a:ln w="254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Sheet10!$J$3:$J$11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Sheet10!$M$3:$M$11</c:f>
              <c:numCache>
                <c:formatCode>General</c:formatCode>
                <c:ptCount val="9"/>
                <c:pt idx="0">
                  <c:v>8.7835900905730604</c:v>
                </c:pt>
                <c:pt idx="1">
                  <c:v>10.636390517178</c:v>
                </c:pt>
                <c:pt idx="2">
                  <c:v>13.1060449604085</c:v>
                </c:pt>
                <c:pt idx="3">
                  <c:v>16.478897048783701</c:v>
                </c:pt>
                <c:pt idx="4">
                  <c:v>21.214802237238899</c:v>
                </c:pt>
                <c:pt idx="5">
                  <c:v>28.077827864264801</c:v>
                </c:pt>
                <c:pt idx="6">
                  <c:v>38.382974618531598</c:v>
                </c:pt>
                <c:pt idx="7">
                  <c:v>54.471204822367199</c:v>
                </c:pt>
                <c:pt idx="8">
                  <c:v>80.633269828924796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1B4-41F8-9371-14726C7F0674}"/>
            </c:ext>
          </c:extLst>
        </c:ser>
        <c:ser>
          <c:idx val="3"/>
          <c:order val="1"/>
          <c:tx>
            <c:v>Y Displacement (1.5mm Grove)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Sheet10!$J$13:$J$21</c:f>
              <c:numCache>
                <c:formatCode>General</c:formatCode>
                <c:ptCount val="9"/>
                <c:pt idx="0">
                  <c:v>3.0680000000000001</c:v>
                </c:pt>
                <c:pt idx="1">
                  <c:v>2.8679999999999999</c:v>
                </c:pt>
                <c:pt idx="2">
                  <c:v>2.6680000000000001</c:v>
                </c:pt>
                <c:pt idx="3">
                  <c:v>2.468</c:v>
                </c:pt>
                <c:pt idx="4">
                  <c:v>2.2679999999999998</c:v>
                </c:pt>
                <c:pt idx="5">
                  <c:v>2.0680000000000001</c:v>
                </c:pt>
                <c:pt idx="6">
                  <c:v>1.8680000000000001</c:v>
                </c:pt>
                <c:pt idx="7">
                  <c:v>1.6679999999999999</c:v>
                </c:pt>
                <c:pt idx="8">
                  <c:v>1.468</c:v>
                </c:pt>
              </c:numCache>
            </c:numRef>
          </c:xVal>
          <c:yVal>
            <c:numRef>
              <c:f>Sheet10!$M$13:$M$21</c:f>
              <c:numCache>
                <c:formatCode>General</c:formatCode>
                <c:ptCount val="9"/>
                <c:pt idx="0">
                  <c:v>15.321050650356099</c:v>
                </c:pt>
                <c:pt idx="1">
                  <c:v>16.6051632763375</c:v>
                </c:pt>
                <c:pt idx="2">
                  <c:v>18.116459032042499</c:v>
                </c:pt>
                <c:pt idx="3">
                  <c:v>19.912583257413399</c:v>
                </c:pt>
                <c:pt idx="4">
                  <c:v>22.064242345553701</c:v>
                </c:pt>
                <c:pt idx="5">
                  <c:v>24.6480627557101</c:v>
                </c:pt>
                <c:pt idx="6">
                  <c:v>27.713539647595798</c:v>
                </c:pt>
                <c:pt idx="7">
                  <c:v>31.168978179038302</c:v>
                </c:pt>
                <c:pt idx="8">
                  <c:v>34.4271309788301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1B4-41F8-9371-14726C7F0674}"/>
            </c:ext>
          </c:extLst>
        </c:ser>
        <c:ser>
          <c:idx val="0"/>
          <c:order val="2"/>
          <c:tx>
            <c:v>X Displacement ( U Bend)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Sheet9!$O$10:$O$16</c:f>
              <c:numCache>
                <c:formatCode>General</c:formatCode>
                <c:ptCount val="7"/>
                <c:pt idx="0">
                  <c:v>1.7383895902676301</c:v>
                </c:pt>
                <c:pt idx="1">
                  <c:v>1.9383901175951701</c:v>
                </c:pt>
                <c:pt idx="2">
                  <c:v>2.1383903445016799</c:v>
                </c:pt>
                <c:pt idx="3">
                  <c:v>2.3383904707976102</c:v>
                </c:pt>
                <c:pt idx="4">
                  <c:v>2.5383905512560201</c:v>
                </c:pt>
                <c:pt idx="5">
                  <c:v>2.7383906069982502</c:v>
                </c:pt>
                <c:pt idx="6">
                  <c:v>2.93839064789685</c:v>
                </c:pt>
              </c:numCache>
            </c:numRef>
          </c:xVal>
          <c:yVal>
            <c:numRef>
              <c:f>Sheet9!$N$10:$N$17</c:f>
              <c:numCache>
                <c:formatCode>General</c:formatCode>
                <c:ptCount val="8"/>
                <c:pt idx="0">
                  <c:v>35.675748751642303</c:v>
                </c:pt>
                <c:pt idx="1">
                  <c:v>27.6415487654399</c:v>
                </c:pt>
                <c:pt idx="2">
                  <c:v>21.110516324368401</c:v>
                </c:pt>
                <c:pt idx="3">
                  <c:v>16.195516855632</c:v>
                </c:pt>
                <c:pt idx="4">
                  <c:v>12.613900006854999</c:v>
                </c:pt>
                <c:pt idx="5">
                  <c:v>10.0124731399117</c:v>
                </c:pt>
                <c:pt idx="6">
                  <c:v>8.1016109230754303</c:v>
                </c:pt>
                <c:pt idx="7">
                  <c:v>6.6735614396936898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1B4-41F8-9371-14726C7F0674}"/>
            </c:ext>
          </c:extLst>
        </c:ser>
        <c:ser>
          <c:idx val="1"/>
          <c:order val="3"/>
          <c:tx>
            <c:v>Y Displacement (U Bend)</c:v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Sheet9!$O$19:$O$25</c:f>
              <c:numCache>
                <c:formatCode>General</c:formatCode>
                <c:ptCount val="7"/>
                <c:pt idx="0">
                  <c:v>1.9383901175951701</c:v>
                </c:pt>
                <c:pt idx="1">
                  <c:v>2.1383903445016799</c:v>
                </c:pt>
                <c:pt idx="2">
                  <c:v>2.3383904707976102</c:v>
                </c:pt>
                <c:pt idx="3">
                  <c:v>2.5383905512560201</c:v>
                </c:pt>
                <c:pt idx="4">
                  <c:v>2.7383906069982502</c:v>
                </c:pt>
                <c:pt idx="5">
                  <c:v>2.93839064789685</c:v>
                </c:pt>
                <c:pt idx="6">
                  <c:v>3.13839067918423</c:v>
                </c:pt>
              </c:numCache>
            </c:numRef>
          </c:xVal>
          <c:yVal>
            <c:numRef>
              <c:f>Sheet9!$N$19:$N$25</c:f>
              <c:numCache>
                <c:formatCode>General</c:formatCode>
                <c:ptCount val="7"/>
                <c:pt idx="0">
                  <c:v>13.4436683868059</c:v>
                </c:pt>
                <c:pt idx="1">
                  <c:v>13.7019119891998</c:v>
                </c:pt>
                <c:pt idx="2">
                  <c:v>13.329469529481701</c:v>
                </c:pt>
                <c:pt idx="3">
                  <c:v>12.690393536495799</c:v>
                </c:pt>
                <c:pt idx="4">
                  <c:v>11.9761444284351</c:v>
                </c:pt>
                <c:pt idx="5">
                  <c:v>11.273075414673301</c:v>
                </c:pt>
                <c:pt idx="6">
                  <c:v>10.6154585759705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1B4-41F8-9371-14726C7F0674}"/>
            </c:ext>
          </c:extLst>
        </c:ser>
        <c:ser>
          <c:idx val="4"/>
          <c:order val="4"/>
          <c:tx>
            <c:v>X Displacement ( 4 Bend)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FF0000">
                    <a:alpha val="0"/>
                  </a:srgbClr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Sheet8!$L$42:$L$51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Sheet8!$M$42:$M$51</c:f>
              <c:numCache>
                <c:formatCode>General</c:formatCode>
                <c:ptCount val="10"/>
                <c:pt idx="0">
                  <c:v>6.3826870690679502</c:v>
                </c:pt>
                <c:pt idx="1">
                  <c:v>7.7616946404085301</c:v>
                </c:pt>
                <c:pt idx="2">
                  <c:v>9.6593323756973799</c:v>
                </c:pt>
                <c:pt idx="3">
                  <c:v>12.3756666716561</c:v>
                </c:pt>
                <c:pt idx="4">
                  <c:v>16.463313547797501</c:v>
                </c:pt>
                <c:pt idx="5">
                  <c:v>23.029761296487301</c:v>
                </c:pt>
                <c:pt idx="6">
                  <c:v>34.554875060858201</c:v>
                </c:pt>
                <c:pt idx="7">
                  <c:v>57.503294906163902</c:v>
                </c:pt>
                <c:pt idx="8">
                  <c:v>112.894698256178</c:v>
                </c:pt>
                <c:pt idx="9">
                  <c:v>297.05771407173597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1B4-41F8-9371-14726C7F0674}"/>
            </c:ext>
          </c:extLst>
        </c:ser>
        <c:ser>
          <c:idx val="5"/>
          <c:order val="5"/>
          <c:tx>
            <c:v>Y Displacement ( 4 Bend)</c:v>
          </c:tx>
          <c:spPr>
            <a:ln w="19050" cap="rnd">
              <a:solidFill>
                <a:srgbClr val="C0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Sheet8!$L$52:$L$61</c:f>
              <c:numCache>
                <c:formatCode>General</c:formatCode>
                <c:ptCount val="10"/>
                <c:pt idx="0">
                  <c:v>3.0508839634856502</c:v>
                </c:pt>
                <c:pt idx="1">
                  <c:v>2.8508799634861299</c:v>
                </c:pt>
                <c:pt idx="2">
                  <c:v>2.6508759634867101</c:v>
                </c:pt>
                <c:pt idx="3">
                  <c:v>2.4508719634874598</c:v>
                </c:pt>
                <c:pt idx="4">
                  <c:v>2.2508679634884299</c:v>
                </c:pt>
                <c:pt idx="5">
                  <c:v>2.0508639634897499</c:v>
                </c:pt>
                <c:pt idx="6">
                  <c:v>1.85085996349166</c:v>
                </c:pt>
                <c:pt idx="7">
                  <c:v>1.65085596349465</c:v>
                </c:pt>
                <c:pt idx="8">
                  <c:v>1.4508519635000401</c:v>
                </c:pt>
                <c:pt idx="9">
                  <c:v>1.25084796351255</c:v>
                </c:pt>
              </c:numCache>
            </c:numRef>
          </c:xVal>
          <c:yVal>
            <c:numRef>
              <c:f>Sheet8!$M$52:$M$61</c:f>
              <c:numCache>
                <c:formatCode>General</c:formatCode>
                <c:ptCount val="10"/>
                <c:pt idx="0">
                  <c:v>8.1092306169869293</c:v>
                </c:pt>
                <c:pt idx="1">
                  <c:v>14.6962226929703</c:v>
                </c:pt>
                <c:pt idx="2">
                  <c:v>16.130434782479298</c:v>
                </c:pt>
                <c:pt idx="3">
                  <c:v>17.924408411223901</c:v>
                </c:pt>
                <c:pt idx="4">
                  <c:v>20.249082131143901</c:v>
                </c:pt>
                <c:pt idx="5">
                  <c:v>23.407481434356001</c:v>
                </c:pt>
                <c:pt idx="6">
                  <c:v>27.986374773471599</c:v>
                </c:pt>
                <c:pt idx="7">
                  <c:v>35.254073549294198</c:v>
                </c:pt>
                <c:pt idx="8">
                  <c:v>48.342385377460701</c:v>
                </c:pt>
                <c:pt idx="9">
                  <c:v>75.821918674574903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1B4-41F8-9371-14726C7F0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8274639"/>
        <c:axId val="2138275471"/>
      </c:scatterChart>
      <c:valAx>
        <c:axId val="2138274639"/>
        <c:scaling>
          <c:orientation val="minMax"/>
          <c:max val="2.8499999999999996"/>
          <c:min val="1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Waveguide Length (in 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471"/>
        <c:crosses val="autoZero"/>
        <c:crossBetween val="midCat"/>
      </c:valAx>
      <c:valAx>
        <c:axId val="2138275471"/>
        <c:scaling>
          <c:orientation val="minMax"/>
          <c:max val="40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Reaction Force (N)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4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.10970041353452911"/>
          <c:y val="0.85253367352993537"/>
          <c:w val="0.85642359807512214"/>
          <c:h val="0.12628315945114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62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99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490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14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897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35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487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54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49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76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58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74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9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88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74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C25EC86-DD67-483B-99C5-3B53D10D1A2C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C70513-6AD1-43CF-973B-ED3233059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601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87ACE-503E-CE83-0EA9-9B51257DD9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Waveguide structures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588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1356619-C69C-5498-14D2-1DE155377AB3}"/>
              </a:ext>
            </a:extLst>
          </p:cNvPr>
          <p:cNvSpPr/>
          <p:nvPr/>
        </p:nvSpPr>
        <p:spPr>
          <a:xfrm>
            <a:off x="5495731" y="5263171"/>
            <a:ext cx="6534344" cy="1023376"/>
          </a:xfrm>
          <a:prstGeom prst="roundRect">
            <a:avLst/>
          </a:prstGeom>
          <a:solidFill>
            <a:schemeClr val="tx2">
              <a:alpha val="67000"/>
            </a:schemeClr>
          </a:solidFill>
          <a:ln>
            <a:solidFill>
              <a:schemeClr val="accent1">
                <a:shade val="50000"/>
                <a:hueMod val="94000"/>
                <a:alpha val="99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234422-F580-8B9F-E51D-8D7A74D665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294"/>
          <a:stretch/>
        </p:blipFill>
        <p:spPr>
          <a:xfrm>
            <a:off x="658564" y="1284516"/>
            <a:ext cx="3793308" cy="27474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D44D75-DC46-C812-43DA-942079836648}"/>
              </a:ext>
            </a:extLst>
          </p:cNvPr>
          <p:cNvSpPr txBox="1"/>
          <p:nvPr/>
        </p:nvSpPr>
        <p:spPr>
          <a:xfrm>
            <a:off x="718103" y="528614"/>
            <a:ext cx="4777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 Bend</a:t>
            </a:r>
            <a:endParaRPr lang="en-GB" sz="280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98185B7-BE21-4290-8AFC-368998FD2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0184564"/>
              </p:ext>
            </p:extLst>
          </p:nvPr>
        </p:nvGraphicFramePr>
        <p:xfrm>
          <a:off x="5076824" y="582854"/>
          <a:ext cx="7038132" cy="5746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A7E2C38C-53BC-89A7-7A49-E2E2DD920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563" y="4617114"/>
            <a:ext cx="3793309" cy="191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30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DD42EE-FF68-9233-3A87-03952E78C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29" y="1464722"/>
            <a:ext cx="4672417" cy="2827588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7435E65-D125-49C1-BE81-EC81F83FC3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832820"/>
              </p:ext>
            </p:extLst>
          </p:nvPr>
        </p:nvGraphicFramePr>
        <p:xfrm>
          <a:off x="5477798" y="950650"/>
          <a:ext cx="6714202" cy="41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C63102B-F160-5573-014B-C45CA6BD1ED5}"/>
              </a:ext>
            </a:extLst>
          </p:cNvPr>
          <p:cNvSpPr txBox="1"/>
          <p:nvPr/>
        </p:nvSpPr>
        <p:spPr>
          <a:xfrm>
            <a:off x="1477096" y="5338496"/>
            <a:ext cx="3581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, poor performance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96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3A57B52-5ED7-4ECA-8F61-63F368179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: Single Corner Snipped 13">
            <a:extLst>
              <a:ext uri="{FF2B5EF4-FFF2-40B4-BE49-F238E27FC236}">
                <a16:creationId xmlns:a16="http://schemas.microsoft.com/office/drawing/2014/main" id="{E07053B7-2F31-4798-84A3-AABC62602E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5"/>
            <a:ext cx="12188952" cy="5571071"/>
          </a:xfrm>
          <a:prstGeom prst="snip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C1D5CC-C7E3-7A15-1CC6-1EB2CA286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08350"/>
            <a:ext cx="4623202" cy="38603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49EA27-07D0-4621-8A23-E4A991834F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98423" y="1140823"/>
            <a:ext cx="0" cy="3230880"/>
          </a:xfrm>
          <a:prstGeom prst="line">
            <a:avLst/>
          </a:prstGeom>
          <a:ln>
            <a:solidFill>
              <a:schemeClr val="tx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44A6185-8C91-1B14-8F79-16EFAC33B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645" y="778333"/>
            <a:ext cx="7276736" cy="4347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22038E-4325-BE03-3B9E-81BEE0FFB09E}"/>
              </a:ext>
            </a:extLst>
          </p:cNvPr>
          <p:cNvSpPr txBox="1"/>
          <p:nvPr/>
        </p:nvSpPr>
        <p:spPr>
          <a:xfrm>
            <a:off x="550506" y="5710335"/>
            <a:ext cx="680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Options to increase depth, spacing and length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22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674BE44-4655-4750-ADA8-7D9C04DB5D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206492"/>
              </p:ext>
            </p:extLst>
          </p:nvPr>
        </p:nvGraphicFramePr>
        <p:xfrm>
          <a:off x="3847851" y="92364"/>
          <a:ext cx="8344149" cy="6765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D6A973A-8F42-BC60-0B24-094645C11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27" y="2100749"/>
            <a:ext cx="3482110" cy="20805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5A07BE-7364-44C5-08BB-BBFEBC6F0DE2}"/>
              </a:ext>
            </a:extLst>
          </p:cNvPr>
          <p:cNvSpPr txBox="1"/>
          <p:nvPr/>
        </p:nvSpPr>
        <p:spPr>
          <a:xfrm>
            <a:off x="581891" y="4904509"/>
            <a:ext cx="3990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simulations needed.</a:t>
            </a:r>
          </a:p>
          <a:p>
            <a:endParaRPr lang="en-US" dirty="0"/>
          </a:p>
          <a:p>
            <a:r>
              <a:rPr lang="en-US" dirty="0"/>
              <a:t>Verification study with 3D mesh would be good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567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6456AD2-8CF3-42D4-A970-B51AB04062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9288485"/>
              </p:ext>
            </p:extLst>
          </p:nvPr>
        </p:nvGraphicFramePr>
        <p:xfrm>
          <a:off x="5050723" y="1083253"/>
          <a:ext cx="6785966" cy="5554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0792A72-756D-01D3-82E4-C8EBC3ECBF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65" r="17941"/>
          <a:stretch/>
        </p:blipFill>
        <p:spPr>
          <a:xfrm>
            <a:off x="355311" y="457871"/>
            <a:ext cx="4142798" cy="40883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AC27F3-D3D7-DF99-2B51-80BF5C702A40}"/>
              </a:ext>
            </a:extLst>
          </p:cNvPr>
          <p:cNvSpPr txBox="1"/>
          <p:nvPr/>
        </p:nvSpPr>
        <p:spPr>
          <a:xfrm>
            <a:off x="493857" y="5024581"/>
            <a:ext cx="3482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performance.</a:t>
            </a:r>
          </a:p>
          <a:p>
            <a:endParaRPr lang="en-US" dirty="0"/>
          </a:p>
          <a:p>
            <a:r>
              <a:rPr lang="en-US" dirty="0"/>
              <a:t>Ideal orientation with only 4 bends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524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BE1D9C3-322D-4954-ADA8-AA6D9EFEAF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067690"/>
              </p:ext>
            </p:extLst>
          </p:nvPr>
        </p:nvGraphicFramePr>
        <p:xfrm>
          <a:off x="3223490" y="166696"/>
          <a:ext cx="8323645" cy="6524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ADAC618-EC86-F5E8-3556-A917EE888F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65" r="17941"/>
          <a:stretch/>
        </p:blipFill>
        <p:spPr>
          <a:xfrm>
            <a:off x="644865" y="4295332"/>
            <a:ext cx="1741927" cy="171903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8DEB62-D95E-0332-1F8E-0DBB26BB76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294"/>
          <a:stretch/>
        </p:blipFill>
        <p:spPr>
          <a:xfrm>
            <a:off x="461817" y="2531525"/>
            <a:ext cx="2103109" cy="152324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7B15C7-9280-CD81-1235-E876849C1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817" y="640858"/>
            <a:ext cx="2761673" cy="16501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95452673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21803</TotalTime>
  <Words>95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Slice</vt:lpstr>
      <vt:lpstr>Waveguide 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Coleman Brown</dc:creator>
  <cp:lastModifiedBy>Joshua Coleman Brown</cp:lastModifiedBy>
  <cp:revision>6</cp:revision>
  <dcterms:created xsi:type="dcterms:W3CDTF">2023-02-22T13:40:34Z</dcterms:created>
  <dcterms:modified xsi:type="dcterms:W3CDTF">2023-03-14T16:47:10Z</dcterms:modified>
</cp:coreProperties>
</file>