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D473D-3E02-F787-4B5D-A79178608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3F5345-2EE0-72D6-976E-60AF2D38A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FF1D7-A783-EE9A-F2E6-ADC453FB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76395-3AEB-02E5-033B-A47DFDB7E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42CE3-5A91-E3A0-5564-FACC402EE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26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20306-C2AD-41A2-B5B7-7AE2239DA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0622C-ABFB-857C-3527-4AB97BD5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E8304-ACBD-103D-A362-B191AD20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2A45C-2E5C-BFA9-F995-9727FC70F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A5EA2-CA10-873A-5B1D-AD7ED999D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4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AAA19B-2AA9-9E23-6289-17EA21DCD1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868B18-12FD-8899-95F8-A247E5329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D918A-E971-D1E9-B330-27865B78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5052C-4353-9325-E509-064CA500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2C10B-C326-7AC6-9656-1FDA2B618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25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71305-D1C2-71B5-2533-DAD512DC2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BF92B-25E0-7F99-D533-951500E98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7A2F8-975E-7182-C306-EC6A02A48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76FDF-7CD2-F8B3-3375-5FB8EAC70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CAB90-0B2E-3877-0C1D-495EB4F27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53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7A62B-E0FE-1D4D-7352-802B9E88F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882C3-7B56-EAD3-2509-64E74F8D0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2AA79-A265-6F4E-D033-8E298FD5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92A72-6BF8-C5C0-3061-C2CCC0E0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91BDC-B602-64DF-330D-60FC3ABA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1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9289-F368-A446-7728-0118FA17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B5D1A-AB79-DB64-3F82-5759776FC0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EDF3A-D7C5-77C0-3CCE-10FB3EFFC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3CA3E-DF19-6C53-6BDC-CA7EBE07D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DC7E0-4787-A3D9-0227-E3CAE5690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07D79-0104-1AE5-5BD3-39004D2C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300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8F76C-8C04-5AD2-BFBC-EA8B085AA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96433-1D66-17DE-6B34-51866FCBB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C3B49A-8B15-F279-9EE2-A5A2ECFEC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613B65-FFAB-658C-5E9F-CEB8ABE26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588601-9C87-DE03-0413-0F77D15CFE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008C4E-1984-8761-AA49-C736E65F7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DC421-1E60-DC36-20AF-F64AAACE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B9FF7E-C9A6-7453-B70F-151E271E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29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27BA-F885-8CD4-3371-2C62A7AD1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93038A-0DAD-C333-7FE9-408D39640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032C44-8911-9533-041B-514BEEE88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71138-05B5-9653-8718-E7254E07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4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E4582C-7301-CE0C-4EBD-CF80B6D6F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3D7EFF-C6F5-C9A3-B5F5-AE80E620F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C03D3B-FE77-BE15-AE2E-2D5E54C90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86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612DA-754C-8875-EE26-6462CC1B3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17FC1-F7C5-4C21-FE34-7A12E3340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2EA4C-8D59-3CA8-E241-58BDB74B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47999-DDBF-B299-F4AA-ED3243014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015B1-8F13-DCA2-E8F3-2B158FE37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2F9FE-B28A-4A9E-1165-78A78180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99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6633-6B4C-BB33-3501-85B8B607A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A490DE-3527-0CD4-F089-42A8F85F67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358858-585B-8927-8AC1-8C97E58A9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C1B03-2AD4-5A8E-DBD0-A6991350D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635B1-600D-33DD-490F-86552D6F9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8839D-0EC0-893E-E4BD-C3C4C7DD6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59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08D806-A60A-1D20-6D95-76563BF7C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7CA6D7-BD03-FC99-4388-C854C5BA8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ADFED-B095-9347-CF6E-FB8E6487D2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8E24E-AF66-4A0F-A1BA-C1C140056039}" type="datetimeFigureOut">
              <a:rPr lang="en-GB" smtClean="0"/>
              <a:t>2023-09-13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0C25C-B92A-A80D-907C-4D62C4F1D5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FB99B-5F6E-5EA6-400A-AC6A75E00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937E5-3141-46C5-B9F4-37180067C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67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3CC6-63A3-EA48-CBF9-4D7793080F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Klystron Tunnel Layouts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9A0281-878A-A762-3550-D94943A727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13-09-2023</a:t>
            </a:r>
          </a:p>
        </p:txBody>
      </p:sp>
    </p:spTree>
    <p:extLst>
      <p:ext uri="{BB962C8B-B14F-4D97-AF65-F5344CB8AC3E}">
        <p14:creationId xmlns:p14="http://schemas.microsoft.com/office/powerpoint/2010/main" val="12177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1AC8B-A203-6BF0-C009-990E99938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D7B032-4D49-D7D0-F07A-DD5FD109B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0734" y="581150"/>
            <a:ext cx="9088645" cy="5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96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0479D-A655-AFAD-02CE-EE2D0393C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F52AEB-2C35-DBEE-29A6-B9AB0B05A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639181"/>
            <a:ext cx="8903443" cy="55796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17F4D8-ED12-4542-A8DD-BACBE97153E9}"/>
              </a:ext>
            </a:extLst>
          </p:cNvPr>
          <p:cNvSpPr txBox="1"/>
          <p:nvPr/>
        </p:nvSpPr>
        <p:spPr>
          <a:xfrm>
            <a:off x="8964386" y="1771650"/>
            <a:ext cx="2326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1m from the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Waveguide heights: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2.445m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1.537m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 waveguide flexibility matches the range of the choke mode flange</a:t>
            </a:r>
          </a:p>
        </p:txBody>
      </p:sp>
    </p:spTree>
    <p:extLst>
      <p:ext uri="{BB962C8B-B14F-4D97-AF65-F5344CB8AC3E}">
        <p14:creationId xmlns:p14="http://schemas.microsoft.com/office/powerpoint/2010/main" val="3417544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95BEA-8C14-2B1B-1DDE-C1DD719EF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6AFF04-F5CD-67EA-A427-0D99A65F2B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338" r="28144"/>
          <a:stretch/>
        </p:blipFill>
        <p:spPr>
          <a:xfrm>
            <a:off x="4231507" y="638253"/>
            <a:ext cx="4532697" cy="5854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1F15E4-C180-B9B3-1C32-058E0016C0B0}"/>
              </a:ext>
            </a:extLst>
          </p:cNvPr>
          <p:cNvSpPr txBox="1"/>
          <p:nvPr/>
        </p:nvSpPr>
        <p:spPr>
          <a:xfrm>
            <a:off x="8964386" y="1771650"/>
            <a:ext cx="2326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1m from the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Waveguide heights: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2.445m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1.537m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 waveguide flexibility matches the range of the choke mode flange</a:t>
            </a:r>
          </a:p>
        </p:txBody>
      </p:sp>
    </p:spTree>
    <p:extLst>
      <p:ext uri="{BB962C8B-B14F-4D97-AF65-F5344CB8AC3E}">
        <p14:creationId xmlns:p14="http://schemas.microsoft.com/office/powerpoint/2010/main" val="328627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B9CC1-BAF6-7D7D-67CA-DAAD6B3F9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0D155A-DCA1-7678-2C09-2228D5B595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8035" y="365125"/>
            <a:ext cx="10355765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5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44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Klystron Tunnel Layouts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Klystron Tunnel Layouts</dc:title>
  <dc:creator>Matthew John Capstick</dc:creator>
  <cp:lastModifiedBy>Matthew John Capstick</cp:lastModifiedBy>
  <cp:revision>1</cp:revision>
  <dcterms:created xsi:type="dcterms:W3CDTF">2023-09-13T06:19:49Z</dcterms:created>
  <dcterms:modified xsi:type="dcterms:W3CDTF">2023-09-13T06:39:29Z</dcterms:modified>
</cp:coreProperties>
</file>