
<file path=[Content_Types].xml><?xml version="1.0" encoding="utf-8"?>
<Types xmlns="http://schemas.openxmlformats.org/package/2006/content-types">
  <Default Extension="png" ContentType="image/png"/>
  <Default Extension="emf" ContentType="image/x-emf"/>
  <Default Extension="m4a" ContentType="audio/mp4"/>
  <Default Extension="jpeg" ContentType="image/jpeg"/>
  <Default Extension="rels" ContentType="application/vnd.openxmlformats-package.relationships+xml"/>
  <Default Extension="xml" ContentType="application/xml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9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comments/comment2.xml" ContentType="application/vnd.openxmlformats-officedocument.presentationml.comments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tags/tag2.xml" ContentType="application/vnd.openxmlformats-officedocument.presentationml.tags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comments/comment3.xml" ContentType="application/vnd.openxmlformats-officedocument.presentationml.comments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comments/comment4.xml" ContentType="application/vnd.openxmlformats-officedocument.presentationml.comments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comments/comment5.xml" ContentType="application/vnd.openxmlformats-officedocument.presentationml.comments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comments/comment6.xml" ContentType="application/vnd.openxmlformats-officedocument.presentationml.comments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6" r:id="rId2"/>
  </p:sldMasterIdLst>
  <p:notesMasterIdLst>
    <p:notesMasterId r:id="rId58"/>
  </p:notesMasterIdLst>
  <p:handoutMasterIdLst>
    <p:handoutMasterId r:id="rId59"/>
  </p:handoutMasterIdLst>
  <p:sldIdLst>
    <p:sldId id="256" r:id="rId3"/>
    <p:sldId id="367" r:id="rId4"/>
    <p:sldId id="395" r:id="rId5"/>
    <p:sldId id="260" r:id="rId6"/>
    <p:sldId id="368" r:id="rId7"/>
    <p:sldId id="331" r:id="rId8"/>
    <p:sldId id="323" r:id="rId9"/>
    <p:sldId id="326" r:id="rId10"/>
    <p:sldId id="361" r:id="rId11"/>
    <p:sldId id="259" r:id="rId12"/>
    <p:sldId id="369" r:id="rId13"/>
    <p:sldId id="371" r:id="rId14"/>
    <p:sldId id="328" r:id="rId15"/>
    <p:sldId id="365" r:id="rId16"/>
    <p:sldId id="313" r:id="rId17"/>
    <p:sldId id="266" r:id="rId18"/>
    <p:sldId id="362" r:id="rId19"/>
    <p:sldId id="372" r:id="rId20"/>
    <p:sldId id="373" r:id="rId21"/>
    <p:sldId id="374" r:id="rId22"/>
    <p:sldId id="270" r:id="rId23"/>
    <p:sldId id="275" r:id="rId24"/>
    <p:sldId id="277" r:id="rId25"/>
    <p:sldId id="377" r:id="rId26"/>
    <p:sldId id="401" r:id="rId27"/>
    <p:sldId id="402" r:id="rId28"/>
    <p:sldId id="393" r:id="rId29"/>
    <p:sldId id="403" r:id="rId30"/>
    <p:sldId id="278" r:id="rId31"/>
    <p:sldId id="388" r:id="rId32"/>
    <p:sldId id="400" r:id="rId33"/>
    <p:sldId id="279" r:id="rId34"/>
    <p:sldId id="281" r:id="rId35"/>
    <p:sldId id="340" r:id="rId36"/>
    <p:sldId id="394" r:id="rId37"/>
    <p:sldId id="356" r:id="rId38"/>
    <p:sldId id="290" r:id="rId39"/>
    <p:sldId id="386" r:id="rId40"/>
    <p:sldId id="355" r:id="rId41"/>
    <p:sldId id="363" r:id="rId42"/>
    <p:sldId id="286" r:id="rId43"/>
    <p:sldId id="287" r:id="rId44"/>
    <p:sldId id="288" r:id="rId45"/>
    <p:sldId id="314" r:id="rId46"/>
    <p:sldId id="293" r:id="rId47"/>
    <p:sldId id="295" r:id="rId48"/>
    <p:sldId id="380" r:id="rId49"/>
    <p:sldId id="302" r:id="rId50"/>
    <p:sldId id="311" r:id="rId51"/>
    <p:sldId id="398" r:id="rId52"/>
    <p:sldId id="301" r:id="rId53"/>
    <p:sldId id="399" r:id="rId54"/>
    <p:sldId id="353" r:id="rId55"/>
    <p:sldId id="309" r:id="rId56"/>
    <p:sldId id="310" r:id="rId57"/>
  </p:sldIdLst>
  <p:sldSz cx="9144000" cy="5143500" type="screen16x9"/>
  <p:notesSz cx="6797675" cy="9872663"/>
  <p:custDataLst>
    <p:tags r:id="rId6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rwin Mosselmans" initials="EM" lastIdx="12" clrIdx="0">
    <p:extLst>
      <p:ext uri="{19B8F6BF-5375-455C-9EA6-DF929625EA0E}">
        <p15:presenceInfo xmlns:p15="http://schemas.microsoft.com/office/powerpoint/2012/main" userId="S-1-5-21-1526224874-1540688658-1361462980-1941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B387C"/>
    <a:srgbClr val="B9DEFF"/>
    <a:srgbClr val="FF9999"/>
    <a:srgbClr val="CCECFF"/>
    <a:srgbClr val="104282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4B481BE-1AA3-4B0E-90C0-D79AF2F89B1A}" v="41" dt="2022-05-25T09:08:54.69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190" autoAdjust="0"/>
    <p:restoredTop sz="72251" autoAdjust="0"/>
  </p:normalViewPr>
  <p:slideViewPr>
    <p:cSldViewPr snapToGrid="0" snapToObjects="1">
      <p:cViewPr varScale="1">
        <p:scale>
          <a:sx n="66" d="100"/>
          <a:sy n="66" d="100"/>
        </p:scale>
        <p:origin x="952" y="32"/>
      </p:cViewPr>
      <p:guideLst>
        <p:guide orient="horz" pos="1620"/>
        <p:guide pos="288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270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commentAuthors" Target="commentAuthors.xml"/><Relationship Id="rId95" Type="http://schemas.microsoft.com/office/2015/10/relationships/revisionInfo" Target="revisionInfo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tags" Target="tags/tag1.xml"/><Relationship Id="rId65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theme" Target="theme/theme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handoutMaster" Target="handoutMasters/handoutMaster1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presProps" Target="presProps.xml"/><Relationship Id="rId96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sselma" clId="Web-{24B481BE-1AA3-4B0E-90C0-D79AF2F89B1A}"/>
    <pc:docChg chg="modSld sldOrd">
      <pc:chgData name="mosselma" userId="" providerId="" clId="Web-{24B481BE-1AA3-4B0E-90C0-D79AF2F89B1A}" dt="2022-05-25T09:08:50.199" v="180"/>
      <pc:docMkLst>
        <pc:docMk/>
      </pc:docMkLst>
      <pc:sldChg chg="modNotes">
        <pc:chgData name="mosselma" userId="" providerId="" clId="Web-{24B481BE-1AA3-4B0E-90C0-D79AF2F89B1A}" dt="2022-05-25T08:49:52.915" v="14"/>
        <pc:sldMkLst>
          <pc:docMk/>
          <pc:sldMk cId="4007252612" sldId="258"/>
        </pc:sldMkLst>
      </pc:sldChg>
      <pc:sldChg chg="modSp modNotes">
        <pc:chgData name="mosselma" userId="" providerId="" clId="Web-{24B481BE-1AA3-4B0E-90C0-D79AF2F89B1A}" dt="2022-05-25T09:04:48.341" v="165" actId="20577"/>
        <pc:sldMkLst>
          <pc:docMk/>
          <pc:sldMk cId="2479738938" sldId="259"/>
        </pc:sldMkLst>
        <pc:spChg chg="mod">
          <ac:chgData name="mosselma" userId="" providerId="" clId="Web-{24B481BE-1AA3-4B0E-90C0-D79AF2F89B1A}" dt="2022-05-25T09:04:48.341" v="165" actId="20577"/>
          <ac:spMkLst>
            <pc:docMk/>
            <pc:sldMk cId="2479738938" sldId="259"/>
            <ac:spMk id="3" creationId="{00000000-0000-0000-0000-000000000000}"/>
          </ac:spMkLst>
        </pc:spChg>
      </pc:sldChg>
      <pc:sldChg chg="ord modNotes">
        <pc:chgData name="mosselma" userId="" providerId="" clId="Web-{24B481BE-1AA3-4B0E-90C0-D79AF2F89B1A}" dt="2022-05-25T09:07:27.147" v="168"/>
        <pc:sldMkLst>
          <pc:docMk/>
          <pc:sldMk cId="3798947389" sldId="260"/>
        </pc:sldMkLst>
      </pc:sldChg>
      <pc:sldChg chg="ord">
        <pc:chgData name="mosselma" userId="" providerId="" clId="Web-{24B481BE-1AA3-4B0E-90C0-D79AF2F89B1A}" dt="2022-05-25T08:47:38.813" v="3"/>
        <pc:sldMkLst>
          <pc:docMk/>
          <pc:sldMk cId="2124300187" sldId="311"/>
        </pc:sldMkLst>
      </pc:sldChg>
      <pc:sldChg chg="modNotes">
        <pc:chgData name="mosselma" userId="" providerId="" clId="Web-{24B481BE-1AA3-4B0E-90C0-D79AF2F89B1A}" dt="2022-05-25T08:58:58.993" v="138"/>
        <pc:sldMkLst>
          <pc:docMk/>
          <pc:sldMk cId="3669931538" sldId="331"/>
        </pc:sldMkLst>
      </pc:sldChg>
      <pc:sldChg chg="modNotes">
        <pc:chgData name="mosselma" userId="" providerId="" clId="Web-{24B481BE-1AA3-4B0E-90C0-D79AF2F89B1A}" dt="2022-05-25T09:07:55.977" v="176"/>
        <pc:sldMkLst>
          <pc:docMk/>
          <pc:sldMk cId="747912408" sldId="358"/>
        </pc:sldMkLst>
      </pc:sldChg>
      <pc:sldChg chg="modNotes">
        <pc:chgData name="mosselma" userId="" providerId="" clId="Web-{24B481BE-1AA3-4B0E-90C0-D79AF2F89B1A}" dt="2022-05-25T09:08:02.915" v="179"/>
        <pc:sldMkLst>
          <pc:docMk/>
          <pc:sldMk cId="3092850921" sldId="359"/>
        </pc:sldMkLst>
      </pc:sldChg>
      <pc:sldChg chg="modNotes">
        <pc:chgData name="mosselma" userId="" providerId="" clId="Web-{24B481BE-1AA3-4B0E-90C0-D79AF2F89B1A}" dt="2022-05-25T09:07:38.070" v="172"/>
        <pc:sldMkLst>
          <pc:docMk/>
          <pc:sldMk cId="893601558" sldId="361"/>
        </pc:sldMkLst>
      </pc:sldChg>
      <pc:sldChg chg="modNotes">
        <pc:chgData name="mosselma" userId="" providerId="" clId="Web-{24B481BE-1AA3-4B0E-90C0-D79AF2F89B1A}" dt="2022-05-25T08:53:48.131" v="78"/>
        <pc:sldMkLst>
          <pc:docMk/>
          <pc:sldMk cId="203368736" sldId="368"/>
        </pc:sldMkLst>
      </pc:sldChg>
      <pc:sldChg chg="modNotes">
        <pc:chgData name="mosselma" userId="" providerId="" clId="Web-{24B481BE-1AA3-4B0E-90C0-D79AF2F89B1A}" dt="2022-05-25T09:02:19.442" v="144"/>
        <pc:sldMkLst>
          <pc:docMk/>
          <pc:sldMk cId="1285956180" sldId="369"/>
        </pc:sldMkLst>
      </pc:sldChg>
      <pc:sldChg chg="modNotes">
        <pc:chgData name="mosselma" userId="" providerId="" clId="Web-{24B481BE-1AA3-4B0E-90C0-D79AF2F89B1A}" dt="2022-05-25T09:08:50.199" v="180"/>
        <pc:sldMkLst>
          <pc:docMk/>
          <pc:sldMk cId="1261914076" sldId="371"/>
        </pc:sldMkLst>
      </pc:sldChg>
    </pc:docChg>
  </pc:docChgLst>
</pc:chgInfo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08-29T15:29:52.037" idx="11">
    <p:pos x="10" y="10"/>
    <p:text>Check with Philippe</p:text>
    <p:extLst>
      <p:ext uri="{C676402C-5697-4E1C-873F-D02D1690AC5C}">
        <p15:threadingInfo xmlns:p15="http://schemas.microsoft.com/office/powerpoint/2012/main" timeZoneBias="-12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08-10T11:51:26.730" idx="9">
    <p:pos x="10" y="10"/>
    <p:text>Review</p:text>
    <p:extLst>
      <p:ext uri="{C676402C-5697-4E1C-873F-D02D1690AC5C}">
        <p15:threadingInfo xmlns:p15="http://schemas.microsoft.com/office/powerpoint/2012/main" timeZoneBias="-120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08-10T11:37:56.017" idx="3">
    <p:pos x="10" y="10"/>
    <p:text>Erwin text to review
Kyriaki slide to review</p:text>
    <p:extLst>
      <p:ext uri="{C676402C-5697-4E1C-873F-D02D1690AC5C}">
        <p15:threadingInfo xmlns:p15="http://schemas.microsoft.com/office/powerpoint/2012/main" timeZoneBias="-120"/>
      </p:ext>
    </p:extLs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08-10T11:37:38.475" idx="2">
    <p:pos x="10" y="10"/>
    <p:text>Kyriaki to review</p:text>
    <p:extLst>
      <p:ext uri="{C676402C-5697-4E1C-873F-D02D1690AC5C}">
        <p15:threadingInfo xmlns:p15="http://schemas.microsoft.com/office/powerpoint/2012/main" timeZoneBias="-120"/>
      </p:ext>
    </p:extLst>
  </p:cm>
</p:cmLst>
</file>

<file path=ppt/comments/comment5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08-10T11:42:13.252" idx="5">
    <p:pos x="10" y="10"/>
    <p:text>review this slide (replace video) and text (Erwin)</p:text>
    <p:extLst>
      <p:ext uri="{C676402C-5697-4E1C-873F-D02D1690AC5C}">
        <p15:threadingInfo xmlns:p15="http://schemas.microsoft.com/office/powerpoint/2012/main" timeZoneBias="-120"/>
      </p:ext>
    </p:extLst>
  </p:cm>
</p:cmLst>
</file>

<file path=ppt/comments/comment6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07-19T16:06:34.366" idx="1">
    <p:pos x="10" y="10"/>
    <p:text>Add screenshot of check list + link</p:text>
    <p:extLst>
      <p:ext uri="{C676402C-5697-4E1C-873F-D02D1690AC5C}">
        <p15:threadingInfo xmlns:p15="http://schemas.microsoft.com/office/powerpoint/2012/main" timeZoneBias="-120"/>
      </p:ext>
    </p:extLs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7DDF263-D399-4496-AA49-36C6F43C05DE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F7A86691-5840-4C7A-9C3E-58F2ECE4F7E7}" type="pres">
      <dgm:prSet presAssocID="{D7DDF263-D399-4496-AA49-36C6F43C05DE}" presName="Name0" presStyleCnt="0">
        <dgm:presLayoutVars>
          <dgm:dir/>
          <dgm:resizeHandles val="exact"/>
        </dgm:presLayoutVars>
      </dgm:prSet>
      <dgm:spPr/>
    </dgm:pt>
  </dgm:ptLst>
  <dgm:cxnLst>
    <dgm:cxn modelId="{46BCA060-7226-41CD-BA4E-3CB9B7AAFF86}" type="presOf" srcId="{D7DDF263-D399-4496-AA49-36C6F43C05DE}" destId="{F7A86691-5840-4C7A-9C3E-58F2ECE4F7E7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DC8C001-C4EC-4457-8377-0928EAD620C7}" type="doc">
      <dgm:prSet loTypeId="urn:microsoft.com/office/officeart/2005/8/layout/hierarchy3" loCatId="hierarchy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01491731-008A-4AAA-AE12-7B46EC4CF59F}">
      <dgm:prSet phldrT="[Text]" custT="1"/>
      <dgm:spPr>
        <a:solidFill>
          <a:srgbClr val="CCECFF"/>
        </a:solidFill>
        <a:ln w="47625" cmpd="dbl">
          <a:solidFill>
            <a:srgbClr val="0B387C"/>
          </a:solidFill>
        </a:ln>
      </dgm:spPr>
      <dgm:t>
        <a:bodyPr/>
        <a:lstStyle/>
        <a:p>
          <a:r>
            <a:rPr lang="en-US" sz="1400" b="0" dirty="0">
              <a:solidFill>
                <a:srgbClr val="0B387C"/>
              </a:solidFill>
            </a:rPr>
            <a:t>Accelerators &amp; Technology</a:t>
          </a:r>
        </a:p>
      </dgm:t>
    </dgm:pt>
    <dgm:pt modelId="{E8E77850-6057-4DC4-AADF-EF7F0822064F}" type="parTrans" cxnId="{49191A20-BADE-4298-9BD2-16283F008445}">
      <dgm:prSet/>
      <dgm:spPr/>
      <dgm:t>
        <a:bodyPr/>
        <a:lstStyle/>
        <a:p>
          <a:endParaRPr lang="en-US"/>
        </a:p>
      </dgm:t>
    </dgm:pt>
    <dgm:pt modelId="{D561CD41-ED9A-4A52-A3C6-4BB3FA61C57F}" type="sibTrans" cxnId="{49191A20-BADE-4298-9BD2-16283F008445}">
      <dgm:prSet/>
      <dgm:spPr/>
      <dgm:t>
        <a:bodyPr/>
        <a:lstStyle/>
        <a:p>
          <a:endParaRPr lang="en-US"/>
        </a:p>
      </dgm:t>
    </dgm:pt>
    <dgm:pt modelId="{A2D46EEE-4C74-41C8-AA85-2FC23A070AA5}">
      <dgm:prSet phldrT="[Text]" custT="1"/>
      <dgm:spPr/>
      <dgm:t>
        <a:bodyPr/>
        <a:lstStyle/>
        <a:p>
          <a:r>
            <a:rPr lang="en-US" sz="1100" dirty="0"/>
            <a:t>Beams</a:t>
          </a:r>
        </a:p>
      </dgm:t>
    </dgm:pt>
    <dgm:pt modelId="{A9143ACF-C3C6-439A-B33E-4FE91B9F0063}" type="parTrans" cxnId="{8E7FEC69-E625-409A-B7B5-625AA00B3DD1}">
      <dgm:prSet/>
      <dgm:spPr/>
      <dgm:t>
        <a:bodyPr/>
        <a:lstStyle/>
        <a:p>
          <a:endParaRPr lang="en-US"/>
        </a:p>
      </dgm:t>
    </dgm:pt>
    <dgm:pt modelId="{90A1AD74-5ADE-4B68-873E-A55902A4D586}" type="sibTrans" cxnId="{8E7FEC69-E625-409A-B7B5-625AA00B3DD1}">
      <dgm:prSet/>
      <dgm:spPr/>
      <dgm:t>
        <a:bodyPr/>
        <a:lstStyle/>
        <a:p>
          <a:endParaRPr lang="en-US"/>
        </a:p>
      </dgm:t>
    </dgm:pt>
    <dgm:pt modelId="{A5B46A85-6E39-45F7-AA70-3B9A0A90AE29}">
      <dgm:prSet phldrT="[Text]" custT="1"/>
      <dgm:spPr/>
      <dgm:t>
        <a:bodyPr/>
        <a:lstStyle/>
        <a:p>
          <a:r>
            <a:rPr lang="en-US" sz="1100" dirty="0"/>
            <a:t>Technology</a:t>
          </a:r>
        </a:p>
      </dgm:t>
    </dgm:pt>
    <dgm:pt modelId="{CA8BFBA3-00F6-4D5E-858C-27B1F921E167}" type="parTrans" cxnId="{0FDE5A78-BFF4-4B4A-A436-163798C6B12D}">
      <dgm:prSet/>
      <dgm:spPr/>
      <dgm:t>
        <a:bodyPr/>
        <a:lstStyle/>
        <a:p>
          <a:endParaRPr lang="en-US"/>
        </a:p>
      </dgm:t>
    </dgm:pt>
    <dgm:pt modelId="{E1B6465A-7C98-4BB4-83DF-EE69C25B3087}" type="sibTrans" cxnId="{0FDE5A78-BFF4-4B4A-A436-163798C6B12D}">
      <dgm:prSet/>
      <dgm:spPr/>
      <dgm:t>
        <a:bodyPr/>
        <a:lstStyle/>
        <a:p>
          <a:endParaRPr lang="en-US"/>
        </a:p>
      </dgm:t>
    </dgm:pt>
    <dgm:pt modelId="{B51ED8DC-4EF7-4E27-874C-236CA5DC5ABA}">
      <dgm:prSet phldrT="[Text]" custT="1"/>
      <dgm:spPr>
        <a:solidFill>
          <a:srgbClr val="CCECFF"/>
        </a:solidFill>
        <a:ln w="47625" cmpd="dbl">
          <a:solidFill>
            <a:srgbClr val="0B387C"/>
          </a:solidFill>
        </a:ln>
      </dgm:spPr>
      <dgm:t>
        <a:bodyPr/>
        <a:lstStyle/>
        <a:p>
          <a:r>
            <a:rPr lang="en-US" sz="1400" b="0" dirty="0">
              <a:solidFill>
                <a:srgbClr val="0B387C"/>
              </a:solidFill>
            </a:rPr>
            <a:t>Finance &amp; Human Resources</a:t>
          </a:r>
        </a:p>
      </dgm:t>
    </dgm:pt>
    <dgm:pt modelId="{EEF7EEE3-A534-46F9-B7E6-86B6C798E5E4}" type="parTrans" cxnId="{F0DD5167-FE8C-4A04-9EE9-A12E19B722FB}">
      <dgm:prSet/>
      <dgm:spPr/>
      <dgm:t>
        <a:bodyPr/>
        <a:lstStyle/>
        <a:p>
          <a:endParaRPr lang="en-US"/>
        </a:p>
      </dgm:t>
    </dgm:pt>
    <dgm:pt modelId="{FC2DDC58-5CB5-48A8-ADFA-8D168B5E1799}" type="sibTrans" cxnId="{F0DD5167-FE8C-4A04-9EE9-A12E19B722FB}">
      <dgm:prSet/>
      <dgm:spPr/>
      <dgm:t>
        <a:bodyPr/>
        <a:lstStyle/>
        <a:p>
          <a:endParaRPr lang="en-US"/>
        </a:p>
      </dgm:t>
    </dgm:pt>
    <dgm:pt modelId="{92B70794-D2B5-44D2-B154-D003643E61A8}">
      <dgm:prSet phldrT="[Text]" custT="1"/>
      <dgm:spPr>
        <a:solidFill>
          <a:srgbClr val="CCECFF"/>
        </a:solidFill>
        <a:ln w="47625" cmpd="dbl">
          <a:solidFill>
            <a:srgbClr val="0B387C"/>
          </a:solidFill>
        </a:ln>
      </dgm:spPr>
      <dgm:t>
        <a:bodyPr/>
        <a:lstStyle/>
        <a:p>
          <a:r>
            <a:rPr lang="en-US" sz="1400" b="0" dirty="0">
              <a:solidFill>
                <a:srgbClr val="0B387C"/>
              </a:solidFill>
            </a:rPr>
            <a:t>International Relations</a:t>
          </a:r>
        </a:p>
      </dgm:t>
    </dgm:pt>
    <dgm:pt modelId="{1C16900D-9387-4868-A305-C6F5497AF482}" type="parTrans" cxnId="{17321562-B35B-43DD-9997-5AFB87EB6996}">
      <dgm:prSet/>
      <dgm:spPr/>
      <dgm:t>
        <a:bodyPr/>
        <a:lstStyle/>
        <a:p>
          <a:endParaRPr lang="en-US"/>
        </a:p>
      </dgm:t>
    </dgm:pt>
    <dgm:pt modelId="{61127933-90A5-4993-889A-671AAA3794C5}" type="sibTrans" cxnId="{17321562-B35B-43DD-9997-5AFB87EB6996}">
      <dgm:prSet/>
      <dgm:spPr/>
      <dgm:t>
        <a:bodyPr/>
        <a:lstStyle/>
        <a:p>
          <a:endParaRPr lang="en-US"/>
        </a:p>
      </dgm:t>
    </dgm:pt>
    <dgm:pt modelId="{0DE736E4-049A-40D8-8AC6-455CC5F08DB7}">
      <dgm:prSet phldrT="[Text]" custT="1"/>
      <dgm:spPr>
        <a:solidFill>
          <a:srgbClr val="CCECFF"/>
        </a:solidFill>
        <a:ln w="47625" cmpd="dbl">
          <a:solidFill>
            <a:srgbClr val="0B387C"/>
          </a:solidFill>
        </a:ln>
      </dgm:spPr>
      <dgm:t>
        <a:bodyPr/>
        <a:lstStyle/>
        <a:p>
          <a:r>
            <a:rPr lang="en-US" sz="1400" b="0" dirty="0">
              <a:solidFill>
                <a:srgbClr val="0B387C"/>
              </a:solidFill>
            </a:rPr>
            <a:t>Research &amp; Computing</a:t>
          </a:r>
        </a:p>
      </dgm:t>
    </dgm:pt>
    <dgm:pt modelId="{7B249B51-C8B4-4C0F-8AEA-FE9714E32CE9}" type="parTrans" cxnId="{68B17172-898F-44DB-B6C9-BF764BFE518F}">
      <dgm:prSet/>
      <dgm:spPr/>
      <dgm:t>
        <a:bodyPr/>
        <a:lstStyle/>
        <a:p>
          <a:endParaRPr lang="en-US"/>
        </a:p>
      </dgm:t>
    </dgm:pt>
    <dgm:pt modelId="{84F85B30-3864-43DE-BABA-AC388FD476BF}" type="sibTrans" cxnId="{68B17172-898F-44DB-B6C9-BF764BFE518F}">
      <dgm:prSet/>
      <dgm:spPr/>
      <dgm:t>
        <a:bodyPr/>
        <a:lstStyle/>
        <a:p>
          <a:endParaRPr lang="en-US"/>
        </a:p>
      </dgm:t>
    </dgm:pt>
    <dgm:pt modelId="{5EBC1F7D-1644-482A-9716-2114C93E2FE7}">
      <dgm:prSet custT="1"/>
      <dgm:spPr/>
      <dgm:t>
        <a:bodyPr/>
        <a:lstStyle/>
        <a:p>
          <a:r>
            <a:rPr lang="en-US" sz="1100" dirty="0"/>
            <a:t>Engineering</a:t>
          </a:r>
        </a:p>
      </dgm:t>
    </dgm:pt>
    <dgm:pt modelId="{84753535-6F2F-4E39-8360-3EDDB4A3DB52}" type="parTrans" cxnId="{A7516B22-6B54-4819-B3EF-03E6CA744C79}">
      <dgm:prSet/>
      <dgm:spPr/>
      <dgm:t>
        <a:bodyPr/>
        <a:lstStyle/>
        <a:p>
          <a:endParaRPr lang="en-US"/>
        </a:p>
      </dgm:t>
    </dgm:pt>
    <dgm:pt modelId="{9D493F77-FEFB-407C-AE1C-C147AD55DFC2}" type="sibTrans" cxnId="{A7516B22-6B54-4819-B3EF-03E6CA744C79}">
      <dgm:prSet/>
      <dgm:spPr/>
      <dgm:t>
        <a:bodyPr/>
        <a:lstStyle/>
        <a:p>
          <a:endParaRPr lang="en-US"/>
        </a:p>
      </dgm:t>
    </dgm:pt>
    <dgm:pt modelId="{39108FAD-021C-4AFB-9C5A-7ED86F50D644}">
      <dgm:prSet phldrT="[Text]" custT="1"/>
      <dgm:spPr/>
      <dgm:t>
        <a:bodyPr/>
        <a:lstStyle/>
        <a:p>
          <a:r>
            <a:rPr lang="en-US" sz="1100" dirty="0"/>
            <a:t>Finance &amp; Administrative Processes</a:t>
          </a:r>
        </a:p>
      </dgm:t>
    </dgm:pt>
    <dgm:pt modelId="{E31A7846-0D69-4249-9169-FFE9004B8845}" type="parTrans" cxnId="{A5C11887-9B5A-45B9-A1C1-5562D153504E}">
      <dgm:prSet/>
      <dgm:spPr/>
      <dgm:t>
        <a:bodyPr/>
        <a:lstStyle/>
        <a:p>
          <a:endParaRPr lang="en-US"/>
        </a:p>
      </dgm:t>
    </dgm:pt>
    <dgm:pt modelId="{61877FE5-3DFD-4259-96CA-3014061C72D4}" type="sibTrans" cxnId="{A5C11887-9B5A-45B9-A1C1-5562D153504E}">
      <dgm:prSet/>
      <dgm:spPr/>
      <dgm:t>
        <a:bodyPr/>
        <a:lstStyle/>
        <a:p>
          <a:endParaRPr lang="en-US"/>
        </a:p>
      </dgm:t>
    </dgm:pt>
    <dgm:pt modelId="{539AB4CB-28FE-41AE-9620-CC8DC46EB68C}">
      <dgm:prSet phldrT="[Text]" custT="1"/>
      <dgm:spPr/>
      <dgm:t>
        <a:bodyPr/>
        <a:lstStyle/>
        <a:p>
          <a:r>
            <a:rPr lang="en-US" sz="1100" dirty="0"/>
            <a:t>Industry, Procurement &amp; Knowledge Transfer</a:t>
          </a:r>
        </a:p>
      </dgm:t>
    </dgm:pt>
    <dgm:pt modelId="{7353E32C-47A9-4EC0-9B61-D26B42C5213F}" type="parTrans" cxnId="{B85DF6C1-3D8A-49E2-A02D-D9F929E9D2B6}">
      <dgm:prSet/>
      <dgm:spPr/>
      <dgm:t>
        <a:bodyPr/>
        <a:lstStyle/>
        <a:p>
          <a:endParaRPr lang="en-US"/>
        </a:p>
      </dgm:t>
    </dgm:pt>
    <dgm:pt modelId="{168579BA-6074-4F3F-BFE7-B92CCAE82074}" type="sibTrans" cxnId="{B85DF6C1-3D8A-49E2-A02D-D9F929E9D2B6}">
      <dgm:prSet/>
      <dgm:spPr/>
      <dgm:t>
        <a:bodyPr/>
        <a:lstStyle/>
        <a:p>
          <a:endParaRPr lang="en-US"/>
        </a:p>
      </dgm:t>
    </dgm:pt>
    <dgm:pt modelId="{9C7AECA1-16F7-4C5C-A64D-32D2FC42E013}">
      <dgm:prSet phldrT="[Text]" custT="1"/>
      <dgm:spPr/>
      <dgm:t>
        <a:bodyPr/>
        <a:lstStyle/>
        <a:p>
          <a:r>
            <a:rPr lang="en-US" sz="1100" dirty="0"/>
            <a:t>Human Resources</a:t>
          </a:r>
        </a:p>
      </dgm:t>
    </dgm:pt>
    <dgm:pt modelId="{C9CFF273-83C3-474E-9C1D-1CD4D26FC9EF}" type="parTrans" cxnId="{010921AE-D3FD-45C0-8C56-4F7ED437B137}">
      <dgm:prSet/>
      <dgm:spPr/>
      <dgm:t>
        <a:bodyPr/>
        <a:lstStyle/>
        <a:p>
          <a:endParaRPr lang="en-US"/>
        </a:p>
      </dgm:t>
    </dgm:pt>
    <dgm:pt modelId="{799D5536-F82B-452D-9ED8-E65FE0F8F4F3}" type="sibTrans" cxnId="{010921AE-D3FD-45C0-8C56-4F7ED437B137}">
      <dgm:prSet/>
      <dgm:spPr/>
      <dgm:t>
        <a:bodyPr/>
        <a:lstStyle/>
        <a:p>
          <a:endParaRPr lang="en-US"/>
        </a:p>
      </dgm:t>
    </dgm:pt>
    <dgm:pt modelId="{ECC604BF-4896-41E8-B4EC-BCDA7E1B6217}">
      <dgm:prSet phldrT="[Text]" custT="1"/>
      <dgm:spPr/>
      <dgm:t>
        <a:bodyPr/>
        <a:lstStyle/>
        <a:p>
          <a:r>
            <a:rPr lang="en-US" sz="1100" dirty="0"/>
            <a:t>Site &amp; Civil Engineering</a:t>
          </a:r>
        </a:p>
      </dgm:t>
    </dgm:pt>
    <dgm:pt modelId="{86AF2C3D-1433-4D80-9A63-E430505D246B}" type="parTrans" cxnId="{12289651-C985-4E03-ABEE-A39051044DE3}">
      <dgm:prSet/>
      <dgm:spPr/>
      <dgm:t>
        <a:bodyPr/>
        <a:lstStyle/>
        <a:p>
          <a:endParaRPr lang="en-US"/>
        </a:p>
      </dgm:t>
    </dgm:pt>
    <dgm:pt modelId="{0B5524C9-5346-44F0-A929-1F3205604D4E}" type="sibTrans" cxnId="{12289651-C985-4E03-ABEE-A39051044DE3}">
      <dgm:prSet/>
      <dgm:spPr/>
      <dgm:t>
        <a:bodyPr/>
        <a:lstStyle/>
        <a:p>
          <a:endParaRPr lang="en-US"/>
        </a:p>
      </dgm:t>
    </dgm:pt>
    <dgm:pt modelId="{3FD281C8-6F8D-4926-80D2-B4A1BDF3EC66}">
      <dgm:prSet phldrT="[Text]"/>
      <dgm:spPr/>
      <dgm:t>
        <a:bodyPr/>
        <a:lstStyle/>
        <a:p>
          <a:r>
            <a:rPr lang="en-US" dirty="0"/>
            <a:t>Experimental Physics</a:t>
          </a:r>
        </a:p>
      </dgm:t>
    </dgm:pt>
    <dgm:pt modelId="{E66146FE-1D57-45C2-9056-0167715EEA73}" type="parTrans" cxnId="{3D40B78A-3675-4F0E-B52B-9C98A3086412}">
      <dgm:prSet/>
      <dgm:spPr/>
      <dgm:t>
        <a:bodyPr/>
        <a:lstStyle/>
        <a:p>
          <a:endParaRPr lang="en-US"/>
        </a:p>
      </dgm:t>
    </dgm:pt>
    <dgm:pt modelId="{CF48E1DC-7386-4171-BF0B-3EA03BEADCBB}" type="sibTrans" cxnId="{3D40B78A-3675-4F0E-B52B-9C98A3086412}">
      <dgm:prSet/>
      <dgm:spPr/>
      <dgm:t>
        <a:bodyPr/>
        <a:lstStyle/>
        <a:p>
          <a:endParaRPr lang="en-US"/>
        </a:p>
      </dgm:t>
    </dgm:pt>
    <dgm:pt modelId="{FDF2AE1B-088B-4F12-B5E4-32AEFE5748F7}">
      <dgm:prSet phldrT="[Text]"/>
      <dgm:spPr/>
      <dgm:t>
        <a:bodyPr/>
        <a:lstStyle/>
        <a:p>
          <a:r>
            <a:rPr lang="en-US" dirty="0"/>
            <a:t>Theory</a:t>
          </a:r>
        </a:p>
      </dgm:t>
    </dgm:pt>
    <dgm:pt modelId="{D11142CD-F467-4F19-9EC1-5F83A5B1CCBD}" type="parTrans" cxnId="{CFB001A9-9165-41E7-9561-4E3B1B4E8C3D}">
      <dgm:prSet/>
      <dgm:spPr/>
      <dgm:t>
        <a:bodyPr/>
        <a:lstStyle/>
        <a:p>
          <a:endParaRPr lang="en-US"/>
        </a:p>
      </dgm:t>
    </dgm:pt>
    <dgm:pt modelId="{CBB579AD-A1BD-47BF-B358-F9E9A99D2657}" type="sibTrans" cxnId="{CFB001A9-9165-41E7-9561-4E3B1B4E8C3D}">
      <dgm:prSet/>
      <dgm:spPr/>
      <dgm:t>
        <a:bodyPr/>
        <a:lstStyle/>
        <a:p>
          <a:endParaRPr lang="en-US"/>
        </a:p>
      </dgm:t>
    </dgm:pt>
    <dgm:pt modelId="{5541189E-B59C-43D7-8ECD-48F0C06731B8}">
      <dgm:prSet phldrT="[Text]"/>
      <dgm:spPr/>
      <dgm:t>
        <a:bodyPr/>
        <a:lstStyle/>
        <a:p>
          <a:r>
            <a:rPr lang="en-US" dirty="0"/>
            <a:t>Information Technology</a:t>
          </a:r>
        </a:p>
      </dgm:t>
    </dgm:pt>
    <dgm:pt modelId="{651423BD-B9A1-4DCB-8D2F-DEB30D583D4A}" type="parTrans" cxnId="{5FAEC8D1-FD66-4004-A3A0-A69057F1E8E8}">
      <dgm:prSet/>
      <dgm:spPr/>
      <dgm:t>
        <a:bodyPr/>
        <a:lstStyle/>
        <a:p>
          <a:endParaRPr lang="en-US"/>
        </a:p>
      </dgm:t>
    </dgm:pt>
    <dgm:pt modelId="{1613C8FA-9A44-47D4-B8B4-DC6717ECC682}" type="sibTrans" cxnId="{5FAEC8D1-FD66-4004-A3A0-A69057F1E8E8}">
      <dgm:prSet/>
      <dgm:spPr/>
      <dgm:t>
        <a:bodyPr/>
        <a:lstStyle/>
        <a:p>
          <a:endParaRPr lang="en-US"/>
        </a:p>
      </dgm:t>
    </dgm:pt>
    <dgm:pt modelId="{441B2B92-A128-401C-AA29-95DC3CD9C013}">
      <dgm:prSet custT="1"/>
      <dgm:spPr/>
      <dgm:t>
        <a:bodyPr/>
        <a:lstStyle/>
        <a:p>
          <a:r>
            <a:rPr lang="en-US" sz="1100" dirty="0"/>
            <a:t>Systems</a:t>
          </a:r>
        </a:p>
      </dgm:t>
    </dgm:pt>
    <dgm:pt modelId="{4FB80EAF-271C-42AE-BCE4-8F1CFA3D1542}" type="parTrans" cxnId="{12E3EB8F-2263-485B-AAD3-26DF494AD8E8}">
      <dgm:prSet/>
      <dgm:spPr/>
      <dgm:t>
        <a:bodyPr/>
        <a:lstStyle/>
        <a:p>
          <a:endParaRPr lang="en-US"/>
        </a:p>
      </dgm:t>
    </dgm:pt>
    <dgm:pt modelId="{8FC42A5E-9D65-4803-A01C-C53ADCFA0950}" type="sibTrans" cxnId="{12E3EB8F-2263-485B-AAD3-26DF494AD8E8}">
      <dgm:prSet/>
      <dgm:spPr/>
      <dgm:t>
        <a:bodyPr/>
        <a:lstStyle/>
        <a:p>
          <a:endParaRPr lang="en-US"/>
        </a:p>
      </dgm:t>
    </dgm:pt>
    <dgm:pt modelId="{88FCB1AF-15DA-4A92-B883-8254C67E3DB2}">
      <dgm:prSet/>
      <dgm:spPr/>
      <dgm:t>
        <a:bodyPr/>
        <a:lstStyle/>
        <a:p>
          <a:endParaRPr lang="en-US"/>
        </a:p>
      </dgm:t>
    </dgm:pt>
    <dgm:pt modelId="{48102325-F4B3-4DA3-B5B2-47998E3913C6}" type="parTrans" cxnId="{11549F93-54C4-4AC0-802E-3D406AA2CDCE}">
      <dgm:prSet/>
      <dgm:spPr/>
      <dgm:t>
        <a:bodyPr/>
        <a:lstStyle/>
        <a:p>
          <a:endParaRPr lang="en-US"/>
        </a:p>
      </dgm:t>
    </dgm:pt>
    <dgm:pt modelId="{B7299FB6-6656-44C2-A75A-91A8414542BC}" type="sibTrans" cxnId="{11549F93-54C4-4AC0-802E-3D406AA2CDCE}">
      <dgm:prSet/>
      <dgm:spPr/>
      <dgm:t>
        <a:bodyPr/>
        <a:lstStyle/>
        <a:p>
          <a:endParaRPr lang="en-US"/>
        </a:p>
      </dgm:t>
    </dgm:pt>
    <dgm:pt modelId="{8094EE2D-2FCF-46D5-8907-085C6B7FAA69}">
      <dgm:prSet/>
      <dgm:spPr/>
      <dgm:t>
        <a:bodyPr/>
        <a:lstStyle/>
        <a:p>
          <a:endParaRPr lang="en-US" dirty="0"/>
        </a:p>
      </dgm:t>
    </dgm:pt>
    <dgm:pt modelId="{7BD7828A-6FC2-4F44-B467-AF76D5897E1A}" type="parTrans" cxnId="{43DFCAED-A693-4A0C-A821-1C17958F3EF4}">
      <dgm:prSet/>
      <dgm:spPr/>
      <dgm:t>
        <a:bodyPr/>
        <a:lstStyle/>
        <a:p>
          <a:endParaRPr lang="en-US"/>
        </a:p>
      </dgm:t>
    </dgm:pt>
    <dgm:pt modelId="{FF87B3AD-6CBD-4289-8D74-E41EC5620CB3}" type="sibTrans" cxnId="{43DFCAED-A693-4A0C-A821-1C17958F3EF4}">
      <dgm:prSet/>
      <dgm:spPr/>
      <dgm:t>
        <a:bodyPr/>
        <a:lstStyle/>
        <a:p>
          <a:endParaRPr lang="en-US"/>
        </a:p>
      </dgm:t>
    </dgm:pt>
    <dgm:pt modelId="{385F36BF-4C91-49D4-842D-27F6569B8160}" type="pres">
      <dgm:prSet presAssocID="{ADC8C001-C4EC-4457-8377-0928EAD620C7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D027237E-76A7-46FE-AA7B-A9EAAE6D381D}" type="pres">
      <dgm:prSet presAssocID="{01491731-008A-4AAA-AE12-7B46EC4CF59F}" presName="root" presStyleCnt="0"/>
      <dgm:spPr/>
    </dgm:pt>
    <dgm:pt modelId="{8914993A-8222-4422-BF20-76C7CF15822C}" type="pres">
      <dgm:prSet presAssocID="{01491731-008A-4AAA-AE12-7B46EC4CF59F}" presName="rootComposite" presStyleCnt="0"/>
      <dgm:spPr/>
    </dgm:pt>
    <dgm:pt modelId="{8EEC337F-EC7C-4125-84BE-50DBA2B1AB47}" type="pres">
      <dgm:prSet presAssocID="{01491731-008A-4AAA-AE12-7B46EC4CF59F}" presName="rootText" presStyleLbl="node1" presStyleIdx="0" presStyleCnt="4"/>
      <dgm:spPr/>
      <dgm:t>
        <a:bodyPr/>
        <a:lstStyle/>
        <a:p>
          <a:endParaRPr lang="en-US"/>
        </a:p>
      </dgm:t>
    </dgm:pt>
    <dgm:pt modelId="{49865205-61F7-491B-8A79-5C625C0773F0}" type="pres">
      <dgm:prSet presAssocID="{01491731-008A-4AAA-AE12-7B46EC4CF59F}" presName="rootConnector" presStyleLbl="node1" presStyleIdx="0" presStyleCnt="4"/>
      <dgm:spPr/>
      <dgm:t>
        <a:bodyPr/>
        <a:lstStyle/>
        <a:p>
          <a:endParaRPr lang="en-US"/>
        </a:p>
      </dgm:t>
    </dgm:pt>
    <dgm:pt modelId="{6C3158F2-533A-49D0-B28B-F31BA917C984}" type="pres">
      <dgm:prSet presAssocID="{01491731-008A-4AAA-AE12-7B46EC4CF59F}" presName="childShape" presStyleCnt="0"/>
      <dgm:spPr/>
    </dgm:pt>
    <dgm:pt modelId="{1A14D0EF-8685-4FF9-8196-01F437D357B4}" type="pres">
      <dgm:prSet presAssocID="{A9143ACF-C3C6-439A-B33E-4FE91B9F0063}" presName="Name13" presStyleLbl="parChTrans1D2" presStyleIdx="0" presStyleCnt="13"/>
      <dgm:spPr/>
      <dgm:t>
        <a:bodyPr/>
        <a:lstStyle/>
        <a:p>
          <a:endParaRPr lang="en-US"/>
        </a:p>
      </dgm:t>
    </dgm:pt>
    <dgm:pt modelId="{DA7CCF86-3120-453C-B4D9-D73958095C99}" type="pres">
      <dgm:prSet presAssocID="{A2D46EEE-4C74-41C8-AA85-2FC23A070AA5}" presName="childText" presStyleLbl="bgAcc1" presStyleIdx="0" presStyleCnt="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8EE426-C7D8-43D5-8F1E-2820C3128EB6}" type="pres">
      <dgm:prSet presAssocID="{CA8BFBA3-00F6-4D5E-858C-27B1F921E167}" presName="Name13" presStyleLbl="parChTrans1D2" presStyleIdx="1" presStyleCnt="13"/>
      <dgm:spPr/>
      <dgm:t>
        <a:bodyPr/>
        <a:lstStyle/>
        <a:p>
          <a:endParaRPr lang="en-US"/>
        </a:p>
      </dgm:t>
    </dgm:pt>
    <dgm:pt modelId="{FC0E0194-178C-42BE-91C8-DCDAE38BA14B}" type="pres">
      <dgm:prSet presAssocID="{A5B46A85-6E39-45F7-AA70-3B9A0A90AE29}" presName="childText" presStyleLbl="bgAcc1" presStyleIdx="1" presStyleCnt="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6523A5-F901-4C14-834F-8F19FB253565}" type="pres">
      <dgm:prSet presAssocID="{84753535-6F2F-4E39-8360-3EDDB4A3DB52}" presName="Name13" presStyleLbl="parChTrans1D2" presStyleIdx="2" presStyleCnt="13"/>
      <dgm:spPr/>
      <dgm:t>
        <a:bodyPr/>
        <a:lstStyle/>
        <a:p>
          <a:endParaRPr lang="en-US"/>
        </a:p>
      </dgm:t>
    </dgm:pt>
    <dgm:pt modelId="{81E8F7C7-6410-4636-9437-5BC103F41506}" type="pres">
      <dgm:prSet presAssocID="{5EBC1F7D-1644-482A-9716-2114C93E2FE7}" presName="childText" presStyleLbl="bgAcc1" presStyleIdx="2" presStyleCnt="13" custLinFactNeighborX="771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6E880E-798A-4E99-B48B-FD619ED8FA63}" type="pres">
      <dgm:prSet presAssocID="{4FB80EAF-271C-42AE-BCE4-8F1CFA3D1542}" presName="Name13" presStyleLbl="parChTrans1D2" presStyleIdx="3" presStyleCnt="13"/>
      <dgm:spPr/>
      <dgm:t>
        <a:bodyPr/>
        <a:lstStyle/>
        <a:p>
          <a:endParaRPr lang="en-US"/>
        </a:p>
      </dgm:t>
    </dgm:pt>
    <dgm:pt modelId="{6A2C459D-412F-40F0-9F1C-01994C63547C}" type="pres">
      <dgm:prSet presAssocID="{441B2B92-A128-401C-AA29-95DC3CD9C013}" presName="childText" presStyleLbl="bgAcc1" presStyleIdx="3" presStyleCnt="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699A10-B6B6-411D-BA56-75D20272E340}" type="pres">
      <dgm:prSet presAssocID="{B51ED8DC-4EF7-4E27-874C-236CA5DC5ABA}" presName="root" presStyleCnt="0"/>
      <dgm:spPr/>
    </dgm:pt>
    <dgm:pt modelId="{6D41AAEA-7A1E-4C03-A312-A8A51C48D00D}" type="pres">
      <dgm:prSet presAssocID="{B51ED8DC-4EF7-4E27-874C-236CA5DC5ABA}" presName="rootComposite" presStyleCnt="0"/>
      <dgm:spPr/>
    </dgm:pt>
    <dgm:pt modelId="{0E78719B-F783-4874-BEA1-E2C9FFA8E9B0}" type="pres">
      <dgm:prSet presAssocID="{B51ED8DC-4EF7-4E27-874C-236CA5DC5ABA}" presName="rootText" presStyleLbl="node1" presStyleIdx="1" presStyleCnt="4"/>
      <dgm:spPr/>
      <dgm:t>
        <a:bodyPr/>
        <a:lstStyle/>
        <a:p>
          <a:endParaRPr lang="en-US"/>
        </a:p>
      </dgm:t>
    </dgm:pt>
    <dgm:pt modelId="{F530E559-E8A7-4376-AF79-ABD9EF9C7E87}" type="pres">
      <dgm:prSet presAssocID="{B51ED8DC-4EF7-4E27-874C-236CA5DC5ABA}" presName="rootConnector" presStyleLbl="node1" presStyleIdx="1" presStyleCnt="4"/>
      <dgm:spPr/>
      <dgm:t>
        <a:bodyPr/>
        <a:lstStyle/>
        <a:p>
          <a:endParaRPr lang="en-US"/>
        </a:p>
      </dgm:t>
    </dgm:pt>
    <dgm:pt modelId="{19E0F292-1D3B-44E1-91CD-15F1353E8EEE}" type="pres">
      <dgm:prSet presAssocID="{B51ED8DC-4EF7-4E27-874C-236CA5DC5ABA}" presName="childShape" presStyleCnt="0"/>
      <dgm:spPr/>
    </dgm:pt>
    <dgm:pt modelId="{3C23C20F-BFC5-4097-A4DE-AF3101295735}" type="pres">
      <dgm:prSet presAssocID="{E31A7846-0D69-4249-9169-FFE9004B8845}" presName="Name13" presStyleLbl="parChTrans1D2" presStyleIdx="4" presStyleCnt="13"/>
      <dgm:spPr/>
      <dgm:t>
        <a:bodyPr/>
        <a:lstStyle/>
        <a:p>
          <a:endParaRPr lang="en-US"/>
        </a:p>
      </dgm:t>
    </dgm:pt>
    <dgm:pt modelId="{DEAFBE4F-F052-4F56-8735-83E63AEFF4DB}" type="pres">
      <dgm:prSet presAssocID="{39108FAD-021C-4AFB-9C5A-7ED86F50D644}" presName="childText" presStyleLbl="bgAcc1" presStyleIdx="4" presStyleCnt="13" custScaleX="10478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65E9D8E-0FB4-4DA2-A49F-5B8DD5375BFB}" type="pres">
      <dgm:prSet presAssocID="{7353E32C-47A9-4EC0-9B61-D26B42C5213F}" presName="Name13" presStyleLbl="parChTrans1D2" presStyleIdx="5" presStyleCnt="13"/>
      <dgm:spPr/>
      <dgm:t>
        <a:bodyPr/>
        <a:lstStyle/>
        <a:p>
          <a:endParaRPr lang="en-US"/>
        </a:p>
      </dgm:t>
    </dgm:pt>
    <dgm:pt modelId="{7AC5AAD6-546C-42F0-B9F0-33F4B70F1751}" type="pres">
      <dgm:prSet presAssocID="{539AB4CB-28FE-41AE-9620-CC8DC46EB68C}" presName="childText" presStyleLbl="bgAcc1" presStyleIdx="5" presStyleCnt="13" custScaleX="10733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B760B6-3DDF-4548-9C92-DB7CEB52880C}" type="pres">
      <dgm:prSet presAssocID="{C9CFF273-83C3-474E-9C1D-1CD4D26FC9EF}" presName="Name13" presStyleLbl="parChTrans1D2" presStyleIdx="6" presStyleCnt="13"/>
      <dgm:spPr/>
      <dgm:t>
        <a:bodyPr/>
        <a:lstStyle/>
        <a:p>
          <a:endParaRPr lang="en-US"/>
        </a:p>
      </dgm:t>
    </dgm:pt>
    <dgm:pt modelId="{C1F5CA99-2F35-4670-A117-0D20B5ADE1AB}" type="pres">
      <dgm:prSet presAssocID="{9C7AECA1-16F7-4C5C-A64D-32D2FC42E013}" presName="childText" presStyleLbl="bgAcc1" presStyleIdx="6" presStyleCnt="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0386FC-B442-411C-ACC8-9E81282172CD}" type="pres">
      <dgm:prSet presAssocID="{86AF2C3D-1433-4D80-9A63-E430505D246B}" presName="Name13" presStyleLbl="parChTrans1D2" presStyleIdx="7" presStyleCnt="13"/>
      <dgm:spPr/>
      <dgm:t>
        <a:bodyPr/>
        <a:lstStyle/>
        <a:p>
          <a:endParaRPr lang="en-US"/>
        </a:p>
      </dgm:t>
    </dgm:pt>
    <dgm:pt modelId="{764768B0-77E8-4473-B436-228C4261FBCD}" type="pres">
      <dgm:prSet presAssocID="{ECC604BF-4896-41E8-B4EC-BCDA7E1B6217}" presName="childText" presStyleLbl="bgAcc1" presStyleIdx="7" presStyleCnt="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1737F6-3E85-4942-9902-0A9DBC226C71}" type="pres">
      <dgm:prSet presAssocID="{92B70794-D2B5-44D2-B154-D003643E61A8}" presName="root" presStyleCnt="0"/>
      <dgm:spPr/>
    </dgm:pt>
    <dgm:pt modelId="{41F2DC73-E06A-4CD1-8AB9-472CFECD348E}" type="pres">
      <dgm:prSet presAssocID="{92B70794-D2B5-44D2-B154-D003643E61A8}" presName="rootComposite" presStyleCnt="0"/>
      <dgm:spPr/>
    </dgm:pt>
    <dgm:pt modelId="{01575F11-9931-4F78-8ADC-0E6E97AAD4C1}" type="pres">
      <dgm:prSet presAssocID="{92B70794-D2B5-44D2-B154-D003643E61A8}" presName="rootText" presStyleLbl="node1" presStyleIdx="2" presStyleCnt="4" custLinFactNeighborX="-792" custLinFactNeighborY="-14470"/>
      <dgm:spPr/>
      <dgm:t>
        <a:bodyPr/>
        <a:lstStyle/>
        <a:p>
          <a:endParaRPr lang="en-US"/>
        </a:p>
      </dgm:t>
    </dgm:pt>
    <dgm:pt modelId="{191DA727-113E-4D9F-8CE3-52FB87961CE0}" type="pres">
      <dgm:prSet presAssocID="{92B70794-D2B5-44D2-B154-D003643E61A8}" presName="rootConnector" presStyleLbl="node1" presStyleIdx="2" presStyleCnt="4"/>
      <dgm:spPr/>
      <dgm:t>
        <a:bodyPr/>
        <a:lstStyle/>
        <a:p>
          <a:endParaRPr lang="en-US"/>
        </a:p>
      </dgm:t>
    </dgm:pt>
    <dgm:pt modelId="{7B850852-F351-4086-BE5F-89D7273D4E3F}" type="pres">
      <dgm:prSet presAssocID="{92B70794-D2B5-44D2-B154-D003643E61A8}" presName="childShape" presStyleCnt="0"/>
      <dgm:spPr/>
    </dgm:pt>
    <dgm:pt modelId="{D5FDEEAC-4B6E-4EA2-888D-FD0AB0F08232}" type="pres">
      <dgm:prSet presAssocID="{48102325-F4B3-4DA3-B5B2-47998E3913C6}" presName="Name13" presStyleLbl="parChTrans1D2" presStyleIdx="8" presStyleCnt="13"/>
      <dgm:spPr/>
      <dgm:t>
        <a:bodyPr/>
        <a:lstStyle/>
        <a:p>
          <a:endParaRPr lang="en-US"/>
        </a:p>
      </dgm:t>
    </dgm:pt>
    <dgm:pt modelId="{2A5B49D8-645C-4838-875B-DFD0C5D43DD3}" type="pres">
      <dgm:prSet presAssocID="{88FCB1AF-15DA-4A92-B883-8254C67E3DB2}" presName="childText" presStyleLbl="bgAcc1" presStyleIdx="8" presStyleCnt="13" custScaleX="112117" custLinFactNeighborX="-3564">
        <dgm:presLayoutVars>
          <dgm:bulletEnabled val="1"/>
        </dgm:presLayoutVars>
      </dgm:prSet>
      <dgm:spPr>
        <a:prstGeom prst="flowChartPreparation">
          <a:avLst/>
        </a:prstGeom>
      </dgm:spPr>
      <dgm:t>
        <a:bodyPr/>
        <a:lstStyle/>
        <a:p>
          <a:endParaRPr lang="en-US"/>
        </a:p>
      </dgm:t>
    </dgm:pt>
    <dgm:pt modelId="{D1212626-523F-4F9B-B493-2E8C6793E464}" type="pres">
      <dgm:prSet presAssocID="{7BD7828A-6FC2-4F44-B467-AF76D5897E1A}" presName="Name13" presStyleLbl="parChTrans1D2" presStyleIdx="9" presStyleCnt="13"/>
      <dgm:spPr/>
      <dgm:t>
        <a:bodyPr/>
        <a:lstStyle/>
        <a:p>
          <a:endParaRPr lang="en-US"/>
        </a:p>
      </dgm:t>
    </dgm:pt>
    <dgm:pt modelId="{2835AED8-5CAE-46B9-88F3-E0239CA049D5}" type="pres">
      <dgm:prSet presAssocID="{8094EE2D-2FCF-46D5-8907-085C6B7FAA69}" presName="childText" presStyleLbl="bgAcc1" presStyleIdx="9" presStyleCnt="13" custScaleX="115681" custLinFactNeighborX="-3564">
        <dgm:presLayoutVars>
          <dgm:bulletEnabled val="1"/>
        </dgm:presLayoutVars>
      </dgm:prSet>
      <dgm:spPr>
        <a:prstGeom prst="flowChartPreparation">
          <a:avLst/>
        </a:prstGeom>
      </dgm:spPr>
      <dgm:t>
        <a:bodyPr/>
        <a:lstStyle/>
        <a:p>
          <a:endParaRPr lang="en-US"/>
        </a:p>
      </dgm:t>
    </dgm:pt>
    <dgm:pt modelId="{E13458F2-219F-43BD-98AC-96D28F42C906}" type="pres">
      <dgm:prSet presAssocID="{0DE736E4-049A-40D8-8AC6-455CC5F08DB7}" presName="root" presStyleCnt="0"/>
      <dgm:spPr/>
    </dgm:pt>
    <dgm:pt modelId="{A2B936EE-996B-4CC4-8D22-C2D2EAD9393A}" type="pres">
      <dgm:prSet presAssocID="{0DE736E4-049A-40D8-8AC6-455CC5F08DB7}" presName="rootComposite" presStyleCnt="0"/>
      <dgm:spPr/>
    </dgm:pt>
    <dgm:pt modelId="{00AD20D3-2D94-47BE-93C6-83B5548C0C32}" type="pres">
      <dgm:prSet presAssocID="{0DE736E4-049A-40D8-8AC6-455CC5F08DB7}" presName="rootText" presStyleLbl="node1" presStyleIdx="3" presStyleCnt="4"/>
      <dgm:spPr/>
      <dgm:t>
        <a:bodyPr/>
        <a:lstStyle/>
        <a:p>
          <a:endParaRPr lang="en-US"/>
        </a:p>
      </dgm:t>
    </dgm:pt>
    <dgm:pt modelId="{0A10C8A8-5A05-4E42-9EA4-3E74D00030D1}" type="pres">
      <dgm:prSet presAssocID="{0DE736E4-049A-40D8-8AC6-455CC5F08DB7}" presName="rootConnector" presStyleLbl="node1" presStyleIdx="3" presStyleCnt="4"/>
      <dgm:spPr/>
      <dgm:t>
        <a:bodyPr/>
        <a:lstStyle/>
        <a:p>
          <a:endParaRPr lang="en-US"/>
        </a:p>
      </dgm:t>
    </dgm:pt>
    <dgm:pt modelId="{93BCCB11-45F8-46FA-88E6-C16F66E54018}" type="pres">
      <dgm:prSet presAssocID="{0DE736E4-049A-40D8-8AC6-455CC5F08DB7}" presName="childShape" presStyleCnt="0"/>
      <dgm:spPr/>
    </dgm:pt>
    <dgm:pt modelId="{E5B5C4AA-0FA8-4860-970A-703352084C88}" type="pres">
      <dgm:prSet presAssocID="{E66146FE-1D57-45C2-9056-0167715EEA73}" presName="Name13" presStyleLbl="parChTrans1D2" presStyleIdx="10" presStyleCnt="13"/>
      <dgm:spPr/>
      <dgm:t>
        <a:bodyPr/>
        <a:lstStyle/>
        <a:p>
          <a:endParaRPr lang="en-US"/>
        </a:p>
      </dgm:t>
    </dgm:pt>
    <dgm:pt modelId="{BB07D65E-D755-4ADF-BE10-872FA5B3B89F}" type="pres">
      <dgm:prSet presAssocID="{3FD281C8-6F8D-4926-80D2-B4A1BDF3EC66}" presName="childText" presStyleLbl="bgAcc1" presStyleIdx="10" presStyleCnt="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570A4A0-050F-4C56-AB23-2F0A0B6CB10A}" type="pres">
      <dgm:prSet presAssocID="{D11142CD-F467-4F19-9EC1-5F83A5B1CCBD}" presName="Name13" presStyleLbl="parChTrans1D2" presStyleIdx="11" presStyleCnt="13"/>
      <dgm:spPr/>
      <dgm:t>
        <a:bodyPr/>
        <a:lstStyle/>
        <a:p>
          <a:endParaRPr lang="en-US"/>
        </a:p>
      </dgm:t>
    </dgm:pt>
    <dgm:pt modelId="{52F189E8-A88A-40EA-BBDE-521D5CC66B4A}" type="pres">
      <dgm:prSet presAssocID="{FDF2AE1B-088B-4F12-B5E4-32AEFE5748F7}" presName="childText" presStyleLbl="bgAcc1" presStyleIdx="11" presStyleCnt="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E39531-CE22-4D30-B71F-E93C3D738AC5}" type="pres">
      <dgm:prSet presAssocID="{651423BD-B9A1-4DCB-8D2F-DEB30D583D4A}" presName="Name13" presStyleLbl="parChTrans1D2" presStyleIdx="12" presStyleCnt="13"/>
      <dgm:spPr/>
      <dgm:t>
        <a:bodyPr/>
        <a:lstStyle/>
        <a:p>
          <a:endParaRPr lang="en-US"/>
        </a:p>
      </dgm:t>
    </dgm:pt>
    <dgm:pt modelId="{DF687E79-D046-4BF5-A72F-A11B9BC8915F}" type="pres">
      <dgm:prSet presAssocID="{5541189E-B59C-43D7-8ECD-48F0C06731B8}" presName="childText" presStyleLbl="bgAcc1" presStyleIdx="12" presStyleCnt="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C172B5C-EF9B-4577-B5B2-12F3FBA1AE6F}" type="presOf" srcId="{E66146FE-1D57-45C2-9056-0167715EEA73}" destId="{E5B5C4AA-0FA8-4860-970A-703352084C88}" srcOrd="0" destOrd="0" presId="urn:microsoft.com/office/officeart/2005/8/layout/hierarchy3"/>
    <dgm:cxn modelId="{24A87B1F-8B47-41C7-81FB-670271E1E29E}" type="presOf" srcId="{86AF2C3D-1433-4D80-9A63-E430505D246B}" destId="{200386FC-B442-411C-ACC8-9E81282172CD}" srcOrd="0" destOrd="0" presId="urn:microsoft.com/office/officeart/2005/8/layout/hierarchy3"/>
    <dgm:cxn modelId="{CFB001A9-9165-41E7-9561-4E3B1B4E8C3D}" srcId="{0DE736E4-049A-40D8-8AC6-455CC5F08DB7}" destId="{FDF2AE1B-088B-4F12-B5E4-32AEFE5748F7}" srcOrd="1" destOrd="0" parTransId="{D11142CD-F467-4F19-9EC1-5F83A5B1CCBD}" sibTransId="{CBB579AD-A1BD-47BF-B358-F9E9A99D2657}"/>
    <dgm:cxn modelId="{ACD1AD72-15BA-4D47-9D6E-7EFA75334A21}" type="presOf" srcId="{E31A7846-0D69-4249-9169-FFE9004B8845}" destId="{3C23C20F-BFC5-4097-A4DE-AF3101295735}" srcOrd="0" destOrd="0" presId="urn:microsoft.com/office/officeart/2005/8/layout/hierarchy3"/>
    <dgm:cxn modelId="{7F3C6797-D709-4395-9567-B344684DB979}" type="presOf" srcId="{C9CFF273-83C3-474E-9C1D-1CD4D26FC9EF}" destId="{12B760B6-3DDF-4548-9C92-DB7CEB52880C}" srcOrd="0" destOrd="0" presId="urn:microsoft.com/office/officeart/2005/8/layout/hierarchy3"/>
    <dgm:cxn modelId="{0DCEE597-EDD4-4143-B133-8CC809E22C08}" type="presOf" srcId="{441B2B92-A128-401C-AA29-95DC3CD9C013}" destId="{6A2C459D-412F-40F0-9F1C-01994C63547C}" srcOrd="0" destOrd="0" presId="urn:microsoft.com/office/officeart/2005/8/layout/hierarchy3"/>
    <dgm:cxn modelId="{71167FC6-878E-45E7-9B10-85AC7B9F125D}" type="presOf" srcId="{FDF2AE1B-088B-4F12-B5E4-32AEFE5748F7}" destId="{52F189E8-A88A-40EA-BBDE-521D5CC66B4A}" srcOrd="0" destOrd="0" presId="urn:microsoft.com/office/officeart/2005/8/layout/hierarchy3"/>
    <dgm:cxn modelId="{9AA5CA2A-1424-401E-A307-AF89DFB78648}" type="presOf" srcId="{7353E32C-47A9-4EC0-9B61-D26B42C5213F}" destId="{D65E9D8E-0FB4-4DA2-A49F-5B8DD5375BFB}" srcOrd="0" destOrd="0" presId="urn:microsoft.com/office/officeart/2005/8/layout/hierarchy3"/>
    <dgm:cxn modelId="{2183E9DF-F8A2-4EFE-9054-39E6FF7F200C}" type="presOf" srcId="{3FD281C8-6F8D-4926-80D2-B4A1BDF3EC66}" destId="{BB07D65E-D755-4ADF-BE10-872FA5B3B89F}" srcOrd="0" destOrd="0" presId="urn:microsoft.com/office/officeart/2005/8/layout/hierarchy3"/>
    <dgm:cxn modelId="{49191A20-BADE-4298-9BD2-16283F008445}" srcId="{ADC8C001-C4EC-4457-8377-0928EAD620C7}" destId="{01491731-008A-4AAA-AE12-7B46EC4CF59F}" srcOrd="0" destOrd="0" parTransId="{E8E77850-6057-4DC4-AADF-EF7F0822064F}" sibTransId="{D561CD41-ED9A-4A52-A3C6-4BB3FA61C57F}"/>
    <dgm:cxn modelId="{1984287D-3859-4C1E-9714-6E0437E74E6D}" type="presOf" srcId="{92B70794-D2B5-44D2-B154-D003643E61A8}" destId="{01575F11-9931-4F78-8ADC-0E6E97AAD4C1}" srcOrd="0" destOrd="0" presId="urn:microsoft.com/office/officeart/2005/8/layout/hierarchy3"/>
    <dgm:cxn modelId="{43DFCAED-A693-4A0C-A821-1C17958F3EF4}" srcId="{92B70794-D2B5-44D2-B154-D003643E61A8}" destId="{8094EE2D-2FCF-46D5-8907-085C6B7FAA69}" srcOrd="1" destOrd="0" parTransId="{7BD7828A-6FC2-4F44-B467-AF76D5897E1A}" sibTransId="{FF87B3AD-6CBD-4289-8D74-E41EC5620CB3}"/>
    <dgm:cxn modelId="{0FDE5A78-BFF4-4B4A-A436-163798C6B12D}" srcId="{01491731-008A-4AAA-AE12-7B46EC4CF59F}" destId="{A5B46A85-6E39-45F7-AA70-3B9A0A90AE29}" srcOrd="1" destOrd="0" parTransId="{CA8BFBA3-00F6-4D5E-858C-27B1F921E167}" sibTransId="{E1B6465A-7C98-4BB4-83DF-EE69C25B3087}"/>
    <dgm:cxn modelId="{2FD3B9D9-2E04-4DD1-AB07-3C63304B3C7A}" type="presOf" srcId="{ECC604BF-4896-41E8-B4EC-BCDA7E1B6217}" destId="{764768B0-77E8-4473-B436-228C4261FBCD}" srcOrd="0" destOrd="0" presId="urn:microsoft.com/office/officeart/2005/8/layout/hierarchy3"/>
    <dgm:cxn modelId="{11549F93-54C4-4AC0-802E-3D406AA2CDCE}" srcId="{92B70794-D2B5-44D2-B154-D003643E61A8}" destId="{88FCB1AF-15DA-4A92-B883-8254C67E3DB2}" srcOrd="0" destOrd="0" parTransId="{48102325-F4B3-4DA3-B5B2-47998E3913C6}" sibTransId="{B7299FB6-6656-44C2-A75A-91A8414542BC}"/>
    <dgm:cxn modelId="{E45502FF-A7EE-464A-A82F-C97F6C400BF0}" type="presOf" srcId="{5541189E-B59C-43D7-8ECD-48F0C06731B8}" destId="{DF687E79-D046-4BF5-A72F-A11B9BC8915F}" srcOrd="0" destOrd="0" presId="urn:microsoft.com/office/officeart/2005/8/layout/hierarchy3"/>
    <dgm:cxn modelId="{68B17172-898F-44DB-B6C9-BF764BFE518F}" srcId="{ADC8C001-C4EC-4457-8377-0928EAD620C7}" destId="{0DE736E4-049A-40D8-8AC6-455CC5F08DB7}" srcOrd="3" destOrd="0" parTransId="{7B249B51-C8B4-4C0F-8AEA-FE9714E32CE9}" sibTransId="{84F85B30-3864-43DE-BABA-AC388FD476BF}"/>
    <dgm:cxn modelId="{17008ACF-A277-45FD-9C13-3B3A604C434E}" type="presOf" srcId="{39108FAD-021C-4AFB-9C5A-7ED86F50D644}" destId="{DEAFBE4F-F052-4F56-8735-83E63AEFF4DB}" srcOrd="0" destOrd="0" presId="urn:microsoft.com/office/officeart/2005/8/layout/hierarchy3"/>
    <dgm:cxn modelId="{D75D8FFF-9B13-444C-9B82-AB90D8848753}" type="presOf" srcId="{01491731-008A-4AAA-AE12-7B46EC4CF59F}" destId="{8EEC337F-EC7C-4125-84BE-50DBA2B1AB47}" srcOrd="0" destOrd="0" presId="urn:microsoft.com/office/officeart/2005/8/layout/hierarchy3"/>
    <dgm:cxn modelId="{9C18868A-50DF-4008-9E2B-568A895AE436}" type="presOf" srcId="{B51ED8DC-4EF7-4E27-874C-236CA5DC5ABA}" destId="{F530E559-E8A7-4376-AF79-ABD9EF9C7E87}" srcOrd="1" destOrd="0" presId="urn:microsoft.com/office/officeart/2005/8/layout/hierarchy3"/>
    <dgm:cxn modelId="{12E3EB8F-2263-485B-AAD3-26DF494AD8E8}" srcId="{01491731-008A-4AAA-AE12-7B46EC4CF59F}" destId="{441B2B92-A128-401C-AA29-95DC3CD9C013}" srcOrd="3" destOrd="0" parTransId="{4FB80EAF-271C-42AE-BCE4-8F1CFA3D1542}" sibTransId="{8FC42A5E-9D65-4803-A01C-C53ADCFA0950}"/>
    <dgm:cxn modelId="{12289651-C985-4E03-ABEE-A39051044DE3}" srcId="{B51ED8DC-4EF7-4E27-874C-236CA5DC5ABA}" destId="{ECC604BF-4896-41E8-B4EC-BCDA7E1B6217}" srcOrd="3" destOrd="0" parTransId="{86AF2C3D-1433-4D80-9A63-E430505D246B}" sibTransId="{0B5524C9-5346-44F0-A929-1F3205604D4E}"/>
    <dgm:cxn modelId="{80AB9976-A4DB-42AD-8A40-16A6BDFDB487}" type="presOf" srcId="{84753535-6F2F-4E39-8360-3EDDB4A3DB52}" destId="{BC6523A5-F901-4C14-834F-8F19FB253565}" srcOrd="0" destOrd="0" presId="urn:microsoft.com/office/officeart/2005/8/layout/hierarchy3"/>
    <dgm:cxn modelId="{B85DF6C1-3D8A-49E2-A02D-D9F929E9D2B6}" srcId="{B51ED8DC-4EF7-4E27-874C-236CA5DC5ABA}" destId="{539AB4CB-28FE-41AE-9620-CC8DC46EB68C}" srcOrd="1" destOrd="0" parTransId="{7353E32C-47A9-4EC0-9B61-D26B42C5213F}" sibTransId="{168579BA-6074-4F3F-BFE7-B92CCAE82074}"/>
    <dgm:cxn modelId="{5003757E-FA43-4F3A-ACE9-156E276C9B8F}" type="presOf" srcId="{92B70794-D2B5-44D2-B154-D003643E61A8}" destId="{191DA727-113E-4D9F-8CE3-52FB87961CE0}" srcOrd="1" destOrd="0" presId="urn:microsoft.com/office/officeart/2005/8/layout/hierarchy3"/>
    <dgm:cxn modelId="{C089093F-7ABE-4F39-A825-2229125A543A}" type="presOf" srcId="{01491731-008A-4AAA-AE12-7B46EC4CF59F}" destId="{49865205-61F7-491B-8A79-5C625C0773F0}" srcOrd="1" destOrd="0" presId="urn:microsoft.com/office/officeart/2005/8/layout/hierarchy3"/>
    <dgm:cxn modelId="{204BDC06-88B8-437C-A3FA-D0ECE16AFF00}" type="presOf" srcId="{8094EE2D-2FCF-46D5-8907-085C6B7FAA69}" destId="{2835AED8-5CAE-46B9-88F3-E0239CA049D5}" srcOrd="0" destOrd="0" presId="urn:microsoft.com/office/officeart/2005/8/layout/hierarchy3"/>
    <dgm:cxn modelId="{38A5AAC4-CF30-41CE-8621-3BC1AD8E742F}" type="presOf" srcId="{ADC8C001-C4EC-4457-8377-0928EAD620C7}" destId="{385F36BF-4C91-49D4-842D-27F6569B8160}" srcOrd="0" destOrd="0" presId="urn:microsoft.com/office/officeart/2005/8/layout/hierarchy3"/>
    <dgm:cxn modelId="{D2D6D0A0-6C2B-40DD-AD2D-E045B575669E}" type="presOf" srcId="{651423BD-B9A1-4DCB-8D2F-DEB30D583D4A}" destId="{CCE39531-CE22-4D30-B71F-E93C3D738AC5}" srcOrd="0" destOrd="0" presId="urn:microsoft.com/office/officeart/2005/8/layout/hierarchy3"/>
    <dgm:cxn modelId="{A745C4AC-D87B-4537-B898-EC20915330E2}" type="presOf" srcId="{88FCB1AF-15DA-4A92-B883-8254C67E3DB2}" destId="{2A5B49D8-645C-4838-875B-DFD0C5D43DD3}" srcOrd="0" destOrd="0" presId="urn:microsoft.com/office/officeart/2005/8/layout/hierarchy3"/>
    <dgm:cxn modelId="{2DB60CBF-873B-4A4B-B846-AB3656DD909F}" type="presOf" srcId="{D11142CD-F467-4F19-9EC1-5F83A5B1CCBD}" destId="{3570A4A0-050F-4C56-AB23-2F0A0B6CB10A}" srcOrd="0" destOrd="0" presId="urn:microsoft.com/office/officeart/2005/8/layout/hierarchy3"/>
    <dgm:cxn modelId="{A5C11887-9B5A-45B9-A1C1-5562D153504E}" srcId="{B51ED8DC-4EF7-4E27-874C-236CA5DC5ABA}" destId="{39108FAD-021C-4AFB-9C5A-7ED86F50D644}" srcOrd="0" destOrd="0" parTransId="{E31A7846-0D69-4249-9169-FFE9004B8845}" sibTransId="{61877FE5-3DFD-4259-96CA-3014061C72D4}"/>
    <dgm:cxn modelId="{010921AE-D3FD-45C0-8C56-4F7ED437B137}" srcId="{B51ED8DC-4EF7-4E27-874C-236CA5DC5ABA}" destId="{9C7AECA1-16F7-4C5C-A64D-32D2FC42E013}" srcOrd="2" destOrd="0" parTransId="{C9CFF273-83C3-474E-9C1D-1CD4D26FC9EF}" sibTransId="{799D5536-F82B-452D-9ED8-E65FE0F8F4F3}"/>
    <dgm:cxn modelId="{17B36A55-C2C7-4F47-8FD9-7C8105AA915D}" type="presOf" srcId="{B51ED8DC-4EF7-4E27-874C-236CA5DC5ABA}" destId="{0E78719B-F783-4874-BEA1-E2C9FFA8E9B0}" srcOrd="0" destOrd="0" presId="urn:microsoft.com/office/officeart/2005/8/layout/hierarchy3"/>
    <dgm:cxn modelId="{A84524A0-D6E0-4550-8495-5E56D5669714}" type="presOf" srcId="{9C7AECA1-16F7-4C5C-A64D-32D2FC42E013}" destId="{C1F5CA99-2F35-4670-A117-0D20B5ADE1AB}" srcOrd="0" destOrd="0" presId="urn:microsoft.com/office/officeart/2005/8/layout/hierarchy3"/>
    <dgm:cxn modelId="{E3383D78-5AB8-4104-8549-123058EF7DEE}" type="presOf" srcId="{A2D46EEE-4C74-41C8-AA85-2FC23A070AA5}" destId="{DA7CCF86-3120-453C-B4D9-D73958095C99}" srcOrd="0" destOrd="0" presId="urn:microsoft.com/office/officeart/2005/8/layout/hierarchy3"/>
    <dgm:cxn modelId="{33988E01-5417-4DF3-8FDE-9797E3AF8A9C}" type="presOf" srcId="{48102325-F4B3-4DA3-B5B2-47998E3913C6}" destId="{D5FDEEAC-4B6E-4EA2-888D-FD0AB0F08232}" srcOrd="0" destOrd="0" presId="urn:microsoft.com/office/officeart/2005/8/layout/hierarchy3"/>
    <dgm:cxn modelId="{DEBAA316-2CAA-496F-8A41-6B2D7368E026}" type="presOf" srcId="{7BD7828A-6FC2-4F44-B467-AF76D5897E1A}" destId="{D1212626-523F-4F9B-B493-2E8C6793E464}" srcOrd="0" destOrd="0" presId="urn:microsoft.com/office/officeart/2005/8/layout/hierarchy3"/>
    <dgm:cxn modelId="{F0DD5167-FE8C-4A04-9EE9-A12E19B722FB}" srcId="{ADC8C001-C4EC-4457-8377-0928EAD620C7}" destId="{B51ED8DC-4EF7-4E27-874C-236CA5DC5ABA}" srcOrd="1" destOrd="0" parTransId="{EEF7EEE3-A534-46F9-B7E6-86B6C798E5E4}" sibTransId="{FC2DDC58-5CB5-48A8-ADFA-8D168B5E1799}"/>
    <dgm:cxn modelId="{ADAB13F8-D5E6-4C20-9F10-D48E4261AA81}" type="presOf" srcId="{A9143ACF-C3C6-439A-B33E-4FE91B9F0063}" destId="{1A14D0EF-8685-4FF9-8196-01F437D357B4}" srcOrd="0" destOrd="0" presId="urn:microsoft.com/office/officeart/2005/8/layout/hierarchy3"/>
    <dgm:cxn modelId="{2AD4B5F9-A204-4243-B7FE-B5E51F65E0E4}" type="presOf" srcId="{A5B46A85-6E39-45F7-AA70-3B9A0A90AE29}" destId="{FC0E0194-178C-42BE-91C8-DCDAE38BA14B}" srcOrd="0" destOrd="0" presId="urn:microsoft.com/office/officeart/2005/8/layout/hierarchy3"/>
    <dgm:cxn modelId="{1A0B7053-53D6-4463-BDA5-D31BC65B8B1D}" type="presOf" srcId="{4FB80EAF-271C-42AE-BCE4-8F1CFA3D1542}" destId="{3C6E880E-798A-4E99-B48B-FD619ED8FA63}" srcOrd="0" destOrd="0" presId="urn:microsoft.com/office/officeart/2005/8/layout/hierarchy3"/>
    <dgm:cxn modelId="{462A6E3C-9999-4AA8-A76A-2C278FC415D8}" type="presOf" srcId="{539AB4CB-28FE-41AE-9620-CC8DC46EB68C}" destId="{7AC5AAD6-546C-42F0-B9F0-33F4B70F1751}" srcOrd="0" destOrd="0" presId="urn:microsoft.com/office/officeart/2005/8/layout/hierarchy3"/>
    <dgm:cxn modelId="{3D40B78A-3675-4F0E-B52B-9C98A3086412}" srcId="{0DE736E4-049A-40D8-8AC6-455CC5F08DB7}" destId="{3FD281C8-6F8D-4926-80D2-B4A1BDF3EC66}" srcOrd="0" destOrd="0" parTransId="{E66146FE-1D57-45C2-9056-0167715EEA73}" sibTransId="{CF48E1DC-7386-4171-BF0B-3EA03BEADCBB}"/>
    <dgm:cxn modelId="{B2E17E6C-5A14-48AD-A1C0-EBAC4A39E05C}" type="presOf" srcId="{0DE736E4-049A-40D8-8AC6-455CC5F08DB7}" destId="{0A10C8A8-5A05-4E42-9EA4-3E74D00030D1}" srcOrd="1" destOrd="0" presId="urn:microsoft.com/office/officeart/2005/8/layout/hierarchy3"/>
    <dgm:cxn modelId="{FAC08060-AC8E-47D6-AD9A-1FC0CE286599}" type="presOf" srcId="{CA8BFBA3-00F6-4D5E-858C-27B1F921E167}" destId="{1F8EE426-C7D8-43D5-8F1E-2820C3128EB6}" srcOrd="0" destOrd="0" presId="urn:microsoft.com/office/officeart/2005/8/layout/hierarchy3"/>
    <dgm:cxn modelId="{5FAEC8D1-FD66-4004-A3A0-A69057F1E8E8}" srcId="{0DE736E4-049A-40D8-8AC6-455CC5F08DB7}" destId="{5541189E-B59C-43D7-8ECD-48F0C06731B8}" srcOrd="2" destOrd="0" parTransId="{651423BD-B9A1-4DCB-8D2F-DEB30D583D4A}" sibTransId="{1613C8FA-9A44-47D4-B8B4-DC6717ECC682}"/>
    <dgm:cxn modelId="{D4FA58E9-DAA1-4239-977B-078DF87CCDCA}" type="presOf" srcId="{5EBC1F7D-1644-482A-9716-2114C93E2FE7}" destId="{81E8F7C7-6410-4636-9437-5BC103F41506}" srcOrd="0" destOrd="0" presId="urn:microsoft.com/office/officeart/2005/8/layout/hierarchy3"/>
    <dgm:cxn modelId="{17321562-B35B-43DD-9997-5AFB87EB6996}" srcId="{ADC8C001-C4EC-4457-8377-0928EAD620C7}" destId="{92B70794-D2B5-44D2-B154-D003643E61A8}" srcOrd="2" destOrd="0" parTransId="{1C16900D-9387-4868-A305-C6F5497AF482}" sibTransId="{61127933-90A5-4993-889A-671AAA3794C5}"/>
    <dgm:cxn modelId="{1CDC4183-5A6F-4CDC-AB21-5C624B85D39E}" type="presOf" srcId="{0DE736E4-049A-40D8-8AC6-455CC5F08DB7}" destId="{00AD20D3-2D94-47BE-93C6-83B5548C0C32}" srcOrd="0" destOrd="0" presId="urn:microsoft.com/office/officeart/2005/8/layout/hierarchy3"/>
    <dgm:cxn modelId="{A7516B22-6B54-4819-B3EF-03E6CA744C79}" srcId="{01491731-008A-4AAA-AE12-7B46EC4CF59F}" destId="{5EBC1F7D-1644-482A-9716-2114C93E2FE7}" srcOrd="2" destOrd="0" parTransId="{84753535-6F2F-4E39-8360-3EDDB4A3DB52}" sibTransId="{9D493F77-FEFB-407C-AE1C-C147AD55DFC2}"/>
    <dgm:cxn modelId="{8E7FEC69-E625-409A-B7B5-625AA00B3DD1}" srcId="{01491731-008A-4AAA-AE12-7B46EC4CF59F}" destId="{A2D46EEE-4C74-41C8-AA85-2FC23A070AA5}" srcOrd="0" destOrd="0" parTransId="{A9143ACF-C3C6-439A-B33E-4FE91B9F0063}" sibTransId="{90A1AD74-5ADE-4B68-873E-A55902A4D586}"/>
    <dgm:cxn modelId="{5CE6F12F-F9F0-4B55-8665-385C4A52828A}" type="presParOf" srcId="{385F36BF-4C91-49D4-842D-27F6569B8160}" destId="{D027237E-76A7-46FE-AA7B-A9EAAE6D381D}" srcOrd="0" destOrd="0" presId="urn:microsoft.com/office/officeart/2005/8/layout/hierarchy3"/>
    <dgm:cxn modelId="{274F8E70-C668-42D4-BCDA-065CD95D3FE9}" type="presParOf" srcId="{D027237E-76A7-46FE-AA7B-A9EAAE6D381D}" destId="{8914993A-8222-4422-BF20-76C7CF15822C}" srcOrd="0" destOrd="0" presId="urn:microsoft.com/office/officeart/2005/8/layout/hierarchy3"/>
    <dgm:cxn modelId="{160DDF8E-342F-4F5D-96FA-CA8540D6D4A8}" type="presParOf" srcId="{8914993A-8222-4422-BF20-76C7CF15822C}" destId="{8EEC337F-EC7C-4125-84BE-50DBA2B1AB47}" srcOrd="0" destOrd="0" presId="urn:microsoft.com/office/officeart/2005/8/layout/hierarchy3"/>
    <dgm:cxn modelId="{7432324D-8CF8-411D-B4D6-3E34C5876202}" type="presParOf" srcId="{8914993A-8222-4422-BF20-76C7CF15822C}" destId="{49865205-61F7-491B-8A79-5C625C0773F0}" srcOrd="1" destOrd="0" presId="urn:microsoft.com/office/officeart/2005/8/layout/hierarchy3"/>
    <dgm:cxn modelId="{CAF8DA63-72A7-4891-8695-ED938ACEF31D}" type="presParOf" srcId="{D027237E-76A7-46FE-AA7B-A9EAAE6D381D}" destId="{6C3158F2-533A-49D0-B28B-F31BA917C984}" srcOrd="1" destOrd="0" presId="urn:microsoft.com/office/officeart/2005/8/layout/hierarchy3"/>
    <dgm:cxn modelId="{37F5EB36-A89A-4F7F-A5D4-1F221AC5E08F}" type="presParOf" srcId="{6C3158F2-533A-49D0-B28B-F31BA917C984}" destId="{1A14D0EF-8685-4FF9-8196-01F437D357B4}" srcOrd="0" destOrd="0" presId="urn:microsoft.com/office/officeart/2005/8/layout/hierarchy3"/>
    <dgm:cxn modelId="{3F6B25FE-7ADA-4AE1-9B58-1EBD50248BA3}" type="presParOf" srcId="{6C3158F2-533A-49D0-B28B-F31BA917C984}" destId="{DA7CCF86-3120-453C-B4D9-D73958095C99}" srcOrd="1" destOrd="0" presId="urn:microsoft.com/office/officeart/2005/8/layout/hierarchy3"/>
    <dgm:cxn modelId="{59E2FEBB-3AA7-488F-9CA6-0FF72AE7B6B2}" type="presParOf" srcId="{6C3158F2-533A-49D0-B28B-F31BA917C984}" destId="{1F8EE426-C7D8-43D5-8F1E-2820C3128EB6}" srcOrd="2" destOrd="0" presId="urn:microsoft.com/office/officeart/2005/8/layout/hierarchy3"/>
    <dgm:cxn modelId="{798056E0-DC58-445F-8177-A052DABB9520}" type="presParOf" srcId="{6C3158F2-533A-49D0-B28B-F31BA917C984}" destId="{FC0E0194-178C-42BE-91C8-DCDAE38BA14B}" srcOrd="3" destOrd="0" presId="urn:microsoft.com/office/officeart/2005/8/layout/hierarchy3"/>
    <dgm:cxn modelId="{4DC1D3C7-87AA-4ED1-958F-4E9C3A369E88}" type="presParOf" srcId="{6C3158F2-533A-49D0-B28B-F31BA917C984}" destId="{BC6523A5-F901-4C14-834F-8F19FB253565}" srcOrd="4" destOrd="0" presId="urn:microsoft.com/office/officeart/2005/8/layout/hierarchy3"/>
    <dgm:cxn modelId="{ADFD6619-E9AF-493C-B433-416F2CD5DD4C}" type="presParOf" srcId="{6C3158F2-533A-49D0-B28B-F31BA917C984}" destId="{81E8F7C7-6410-4636-9437-5BC103F41506}" srcOrd="5" destOrd="0" presId="urn:microsoft.com/office/officeart/2005/8/layout/hierarchy3"/>
    <dgm:cxn modelId="{1C71D18F-5AF7-4C1C-B419-EE1E77E909BA}" type="presParOf" srcId="{6C3158F2-533A-49D0-B28B-F31BA917C984}" destId="{3C6E880E-798A-4E99-B48B-FD619ED8FA63}" srcOrd="6" destOrd="0" presId="urn:microsoft.com/office/officeart/2005/8/layout/hierarchy3"/>
    <dgm:cxn modelId="{EB0CDC0B-4F86-4C5B-BCE4-4F1B73495024}" type="presParOf" srcId="{6C3158F2-533A-49D0-B28B-F31BA917C984}" destId="{6A2C459D-412F-40F0-9F1C-01994C63547C}" srcOrd="7" destOrd="0" presId="urn:microsoft.com/office/officeart/2005/8/layout/hierarchy3"/>
    <dgm:cxn modelId="{EF059CD1-BFFB-4517-997C-F19CBB76B5F7}" type="presParOf" srcId="{385F36BF-4C91-49D4-842D-27F6569B8160}" destId="{46699A10-B6B6-411D-BA56-75D20272E340}" srcOrd="1" destOrd="0" presId="urn:microsoft.com/office/officeart/2005/8/layout/hierarchy3"/>
    <dgm:cxn modelId="{ED08F7B9-2041-488B-BB87-553034239AFE}" type="presParOf" srcId="{46699A10-B6B6-411D-BA56-75D20272E340}" destId="{6D41AAEA-7A1E-4C03-A312-A8A51C48D00D}" srcOrd="0" destOrd="0" presId="urn:microsoft.com/office/officeart/2005/8/layout/hierarchy3"/>
    <dgm:cxn modelId="{D657C052-99E4-4E05-A939-3E67B876547A}" type="presParOf" srcId="{6D41AAEA-7A1E-4C03-A312-A8A51C48D00D}" destId="{0E78719B-F783-4874-BEA1-E2C9FFA8E9B0}" srcOrd="0" destOrd="0" presId="urn:microsoft.com/office/officeart/2005/8/layout/hierarchy3"/>
    <dgm:cxn modelId="{072A5B07-CCEF-4199-8CDC-22C66B165942}" type="presParOf" srcId="{6D41AAEA-7A1E-4C03-A312-A8A51C48D00D}" destId="{F530E559-E8A7-4376-AF79-ABD9EF9C7E87}" srcOrd="1" destOrd="0" presId="urn:microsoft.com/office/officeart/2005/8/layout/hierarchy3"/>
    <dgm:cxn modelId="{163111CA-9E12-4A94-AF51-C0E30E03E549}" type="presParOf" srcId="{46699A10-B6B6-411D-BA56-75D20272E340}" destId="{19E0F292-1D3B-44E1-91CD-15F1353E8EEE}" srcOrd="1" destOrd="0" presId="urn:microsoft.com/office/officeart/2005/8/layout/hierarchy3"/>
    <dgm:cxn modelId="{87C90190-6722-40C5-A6C5-9554A2FC1308}" type="presParOf" srcId="{19E0F292-1D3B-44E1-91CD-15F1353E8EEE}" destId="{3C23C20F-BFC5-4097-A4DE-AF3101295735}" srcOrd="0" destOrd="0" presId="urn:microsoft.com/office/officeart/2005/8/layout/hierarchy3"/>
    <dgm:cxn modelId="{1E4B2ACF-55E9-4C4F-A679-F83D64AA87C4}" type="presParOf" srcId="{19E0F292-1D3B-44E1-91CD-15F1353E8EEE}" destId="{DEAFBE4F-F052-4F56-8735-83E63AEFF4DB}" srcOrd="1" destOrd="0" presId="urn:microsoft.com/office/officeart/2005/8/layout/hierarchy3"/>
    <dgm:cxn modelId="{3A52AD67-5AC5-404D-9D8C-FFCE63425898}" type="presParOf" srcId="{19E0F292-1D3B-44E1-91CD-15F1353E8EEE}" destId="{D65E9D8E-0FB4-4DA2-A49F-5B8DD5375BFB}" srcOrd="2" destOrd="0" presId="urn:microsoft.com/office/officeart/2005/8/layout/hierarchy3"/>
    <dgm:cxn modelId="{5BE0D953-62BB-412F-B791-85CB7D3DA242}" type="presParOf" srcId="{19E0F292-1D3B-44E1-91CD-15F1353E8EEE}" destId="{7AC5AAD6-546C-42F0-B9F0-33F4B70F1751}" srcOrd="3" destOrd="0" presId="urn:microsoft.com/office/officeart/2005/8/layout/hierarchy3"/>
    <dgm:cxn modelId="{11EE7FE1-3790-4753-A774-F7889D8B4685}" type="presParOf" srcId="{19E0F292-1D3B-44E1-91CD-15F1353E8EEE}" destId="{12B760B6-3DDF-4548-9C92-DB7CEB52880C}" srcOrd="4" destOrd="0" presId="urn:microsoft.com/office/officeart/2005/8/layout/hierarchy3"/>
    <dgm:cxn modelId="{C43B29EC-43A9-4F63-8792-027799434976}" type="presParOf" srcId="{19E0F292-1D3B-44E1-91CD-15F1353E8EEE}" destId="{C1F5CA99-2F35-4670-A117-0D20B5ADE1AB}" srcOrd="5" destOrd="0" presId="urn:microsoft.com/office/officeart/2005/8/layout/hierarchy3"/>
    <dgm:cxn modelId="{F7CCE650-BBBD-4893-AD7A-C9F99360F5F6}" type="presParOf" srcId="{19E0F292-1D3B-44E1-91CD-15F1353E8EEE}" destId="{200386FC-B442-411C-ACC8-9E81282172CD}" srcOrd="6" destOrd="0" presId="urn:microsoft.com/office/officeart/2005/8/layout/hierarchy3"/>
    <dgm:cxn modelId="{653885B5-AC53-4D40-AF3B-5BCD9959CA37}" type="presParOf" srcId="{19E0F292-1D3B-44E1-91CD-15F1353E8EEE}" destId="{764768B0-77E8-4473-B436-228C4261FBCD}" srcOrd="7" destOrd="0" presId="urn:microsoft.com/office/officeart/2005/8/layout/hierarchy3"/>
    <dgm:cxn modelId="{49140ED5-7629-4B7E-8C5C-F63724171838}" type="presParOf" srcId="{385F36BF-4C91-49D4-842D-27F6569B8160}" destId="{051737F6-3E85-4942-9902-0A9DBC226C71}" srcOrd="2" destOrd="0" presId="urn:microsoft.com/office/officeart/2005/8/layout/hierarchy3"/>
    <dgm:cxn modelId="{40DF8948-70BC-4AF0-B014-0848E7A8B378}" type="presParOf" srcId="{051737F6-3E85-4942-9902-0A9DBC226C71}" destId="{41F2DC73-E06A-4CD1-8AB9-472CFECD348E}" srcOrd="0" destOrd="0" presId="urn:microsoft.com/office/officeart/2005/8/layout/hierarchy3"/>
    <dgm:cxn modelId="{2E0DD4F3-36D7-4A80-94A7-E6B77FBB4A3B}" type="presParOf" srcId="{41F2DC73-E06A-4CD1-8AB9-472CFECD348E}" destId="{01575F11-9931-4F78-8ADC-0E6E97AAD4C1}" srcOrd="0" destOrd="0" presId="urn:microsoft.com/office/officeart/2005/8/layout/hierarchy3"/>
    <dgm:cxn modelId="{FEDAE9D0-1910-42D8-B13A-D9C63E7DDC91}" type="presParOf" srcId="{41F2DC73-E06A-4CD1-8AB9-472CFECD348E}" destId="{191DA727-113E-4D9F-8CE3-52FB87961CE0}" srcOrd="1" destOrd="0" presId="urn:microsoft.com/office/officeart/2005/8/layout/hierarchy3"/>
    <dgm:cxn modelId="{CE788D25-08FB-4C3B-9358-CA1FC745377D}" type="presParOf" srcId="{051737F6-3E85-4942-9902-0A9DBC226C71}" destId="{7B850852-F351-4086-BE5F-89D7273D4E3F}" srcOrd="1" destOrd="0" presId="urn:microsoft.com/office/officeart/2005/8/layout/hierarchy3"/>
    <dgm:cxn modelId="{377079F9-DE50-4653-85CD-A2A95D1FD25E}" type="presParOf" srcId="{7B850852-F351-4086-BE5F-89D7273D4E3F}" destId="{D5FDEEAC-4B6E-4EA2-888D-FD0AB0F08232}" srcOrd="0" destOrd="0" presId="urn:microsoft.com/office/officeart/2005/8/layout/hierarchy3"/>
    <dgm:cxn modelId="{A425CC66-40CB-453F-8B17-6CC15011E19A}" type="presParOf" srcId="{7B850852-F351-4086-BE5F-89D7273D4E3F}" destId="{2A5B49D8-645C-4838-875B-DFD0C5D43DD3}" srcOrd="1" destOrd="0" presId="urn:microsoft.com/office/officeart/2005/8/layout/hierarchy3"/>
    <dgm:cxn modelId="{C43F9A4B-70E4-44F6-B9A1-3AEED555AB1B}" type="presParOf" srcId="{7B850852-F351-4086-BE5F-89D7273D4E3F}" destId="{D1212626-523F-4F9B-B493-2E8C6793E464}" srcOrd="2" destOrd="0" presId="urn:microsoft.com/office/officeart/2005/8/layout/hierarchy3"/>
    <dgm:cxn modelId="{834E0123-5AD4-48BD-8077-A42A159A200B}" type="presParOf" srcId="{7B850852-F351-4086-BE5F-89D7273D4E3F}" destId="{2835AED8-5CAE-46B9-88F3-E0239CA049D5}" srcOrd="3" destOrd="0" presId="urn:microsoft.com/office/officeart/2005/8/layout/hierarchy3"/>
    <dgm:cxn modelId="{554370B1-4656-4F64-B0FE-1268ADEB091F}" type="presParOf" srcId="{385F36BF-4C91-49D4-842D-27F6569B8160}" destId="{E13458F2-219F-43BD-98AC-96D28F42C906}" srcOrd="3" destOrd="0" presId="urn:microsoft.com/office/officeart/2005/8/layout/hierarchy3"/>
    <dgm:cxn modelId="{1ED9E8E4-BE34-4FAD-9E88-936C278F87EB}" type="presParOf" srcId="{E13458F2-219F-43BD-98AC-96D28F42C906}" destId="{A2B936EE-996B-4CC4-8D22-C2D2EAD9393A}" srcOrd="0" destOrd="0" presId="urn:microsoft.com/office/officeart/2005/8/layout/hierarchy3"/>
    <dgm:cxn modelId="{BFCC4FA7-243C-49E9-93B3-0D759253A44C}" type="presParOf" srcId="{A2B936EE-996B-4CC4-8D22-C2D2EAD9393A}" destId="{00AD20D3-2D94-47BE-93C6-83B5548C0C32}" srcOrd="0" destOrd="0" presId="urn:microsoft.com/office/officeart/2005/8/layout/hierarchy3"/>
    <dgm:cxn modelId="{59CDF016-EEC0-4F93-806A-7B791F7188FE}" type="presParOf" srcId="{A2B936EE-996B-4CC4-8D22-C2D2EAD9393A}" destId="{0A10C8A8-5A05-4E42-9EA4-3E74D00030D1}" srcOrd="1" destOrd="0" presId="urn:microsoft.com/office/officeart/2005/8/layout/hierarchy3"/>
    <dgm:cxn modelId="{76B817E5-3CF1-40EB-BB83-126CCD6A0133}" type="presParOf" srcId="{E13458F2-219F-43BD-98AC-96D28F42C906}" destId="{93BCCB11-45F8-46FA-88E6-C16F66E54018}" srcOrd="1" destOrd="0" presId="urn:microsoft.com/office/officeart/2005/8/layout/hierarchy3"/>
    <dgm:cxn modelId="{BA0BCDB4-48EB-4546-8075-3F03F4A50EC7}" type="presParOf" srcId="{93BCCB11-45F8-46FA-88E6-C16F66E54018}" destId="{E5B5C4AA-0FA8-4860-970A-703352084C88}" srcOrd="0" destOrd="0" presId="urn:microsoft.com/office/officeart/2005/8/layout/hierarchy3"/>
    <dgm:cxn modelId="{ED3A2E89-9249-468C-A05D-41F0AD306A8E}" type="presParOf" srcId="{93BCCB11-45F8-46FA-88E6-C16F66E54018}" destId="{BB07D65E-D755-4ADF-BE10-872FA5B3B89F}" srcOrd="1" destOrd="0" presId="urn:microsoft.com/office/officeart/2005/8/layout/hierarchy3"/>
    <dgm:cxn modelId="{0D4293FA-C650-4EAF-ADD9-E257192B84FD}" type="presParOf" srcId="{93BCCB11-45F8-46FA-88E6-C16F66E54018}" destId="{3570A4A0-050F-4C56-AB23-2F0A0B6CB10A}" srcOrd="2" destOrd="0" presId="urn:microsoft.com/office/officeart/2005/8/layout/hierarchy3"/>
    <dgm:cxn modelId="{5792B206-3D42-4B41-B44A-23984456083F}" type="presParOf" srcId="{93BCCB11-45F8-46FA-88E6-C16F66E54018}" destId="{52F189E8-A88A-40EA-BBDE-521D5CC66B4A}" srcOrd="3" destOrd="0" presId="urn:microsoft.com/office/officeart/2005/8/layout/hierarchy3"/>
    <dgm:cxn modelId="{8442883C-5F64-4F1E-AC46-FBF4050652B1}" type="presParOf" srcId="{93BCCB11-45F8-46FA-88E6-C16F66E54018}" destId="{CCE39531-CE22-4D30-B71F-E93C3D738AC5}" srcOrd="4" destOrd="0" presId="urn:microsoft.com/office/officeart/2005/8/layout/hierarchy3"/>
    <dgm:cxn modelId="{B7123490-D995-49E1-AFE7-BD3668BA9C93}" type="presParOf" srcId="{93BCCB11-45F8-46FA-88E6-C16F66E54018}" destId="{DF687E79-D046-4BF5-A72F-A11B9BC8915F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DC8C001-C4EC-4457-8377-0928EAD620C7}" type="doc">
      <dgm:prSet loTypeId="urn:microsoft.com/office/officeart/2005/8/layout/hierarchy3" loCatId="hierarchy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01491731-008A-4AAA-AE12-7B46EC4CF59F}">
      <dgm:prSet phldrT="[Text]"/>
      <dgm:spPr>
        <a:solidFill>
          <a:srgbClr val="CCECFF"/>
        </a:solidFill>
        <a:ln w="47625" cmpd="dbl">
          <a:solidFill>
            <a:srgbClr val="0B387C"/>
          </a:solidFill>
        </a:ln>
      </dgm:spPr>
      <dgm:t>
        <a:bodyPr/>
        <a:lstStyle/>
        <a:p>
          <a:r>
            <a:rPr lang="en-US" b="1" dirty="0">
              <a:solidFill>
                <a:srgbClr val="0B387C"/>
              </a:solidFill>
            </a:rPr>
            <a:t>ATS</a:t>
          </a:r>
        </a:p>
      </dgm:t>
    </dgm:pt>
    <dgm:pt modelId="{E8E77850-6057-4DC4-AADF-EF7F0822064F}" type="parTrans" cxnId="{49191A20-BADE-4298-9BD2-16283F008445}">
      <dgm:prSet/>
      <dgm:spPr/>
      <dgm:t>
        <a:bodyPr/>
        <a:lstStyle/>
        <a:p>
          <a:endParaRPr lang="en-US"/>
        </a:p>
      </dgm:t>
    </dgm:pt>
    <dgm:pt modelId="{D561CD41-ED9A-4A52-A3C6-4BB3FA61C57F}" type="sibTrans" cxnId="{49191A20-BADE-4298-9BD2-16283F008445}">
      <dgm:prSet/>
      <dgm:spPr/>
      <dgm:t>
        <a:bodyPr/>
        <a:lstStyle/>
        <a:p>
          <a:endParaRPr lang="en-US"/>
        </a:p>
      </dgm:t>
    </dgm:pt>
    <dgm:pt modelId="{A2D46EEE-4C74-41C8-AA85-2FC23A070AA5}">
      <dgm:prSet phldrT="[Text]"/>
      <dgm:spPr/>
      <dgm:t>
        <a:bodyPr/>
        <a:lstStyle/>
        <a:p>
          <a:r>
            <a:rPr lang="en-US" dirty="0"/>
            <a:t>BE</a:t>
          </a:r>
        </a:p>
      </dgm:t>
    </dgm:pt>
    <dgm:pt modelId="{A9143ACF-C3C6-439A-B33E-4FE91B9F0063}" type="parTrans" cxnId="{8E7FEC69-E625-409A-B7B5-625AA00B3DD1}">
      <dgm:prSet/>
      <dgm:spPr/>
      <dgm:t>
        <a:bodyPr/>
        <a:lstStyle/>
        <a:p>
          <a:endParaRPr lang="en-US"/>
        </a:p>
      </dgm:t>
    </dgm:pt>
    <dgm:pt modelId="{90A1AD74-5ADE-4B68-873E-A55902A4D586}" type="sibTrans" cxnId="{8E7FEC69-E625-409A-B7B5-625AA00B3DD1}">
      <dgm:prSet/>
      <dgm:spPr/>
      <dgm:t>
        <a:bodyPr/>
        <a:lstStyle/>
        <a:p>
          <a:endParaRPr lang="en-US"/>
        </a:p>
      </dgm:t>
    </dgm:pt>
    <dgm:pt modelId="{A5B46A85-6E39-45F7-AA70-3B9A0A90AE29}">
      <dgm:prSet phldrT="[Text]"/>
      <dgm:spPr/>
      <dgm:t>
        <a:bodyPr/>
        <a:lstStyle/>
        <a:p>
          <a:r>
            <a:rPr lang="en-US" dirty="0"/>
            <a:t>TE</a:t>
          </a:r>
        </a:p>
      </dgm:t>
    </dgm:pt>
    <dgm:pt modelId="{CA8BFBA3-00F6-4D5E-858C-27B1F921E167}" type="parTrans" cxnId="{0FDE5A78-BFF4-4B4A-A436-163798C6B12D}">
      <dgm:prSet/>
      <dgm:spPr/>
      <dgm:t>
        <a:bodyPr/>
        <a:lstStyle/>
        <a:p>
          <a:endParaRPr lang="en-US"/>
        </a:p>
      </dgm:t>
    </dgm:pt>
    <dgm:pt modelId="{E1B6465A-7C98-4BB4-83DF-EE69C25B3087}" type="sibTrans" cxnId="{0FDE5A78-BFF4-4B4A-A436-163798C6B12D}">
      <dgm:prSet/>
      <dgm:spPr/>
      <dgm:t>
        <a:bodyPr/>
        <a:lstStyle/>
        <a:p>
          <a:endParaRPr lang="en-US"/>
        </a:p>
      </dgm:t>
    </dgm:pt>
    <dgm:pt modelId="{B51ED8DC-4EF7-4E27-874C-236CA5DC5ABA}">
      <dgm:prSet phldrT="[Text]"/>
      <dgm:spPr>
        <a:solidFill>
          <a:srgbClr val="CCECFF"/>
        </a:solidFill>
        <a:ln w="47625" cmpd="dbl">
          <a:solidFill>
            <a:srgbClr val="0B387C"/>
          </a:solidFill>
        </a:ln>
      </dgm:spPr>
      <dgm:t>
        <a:bodyPr/>
        <a:lstStyle/>
        <a:p>
          <a:r>
            <a:rPr lang="en-US" b="1" dirty="0">
              <a:solidFill>
                <a:srgbClr val="0B387C"/>
              </a:solidFill>
            </a:rPr>
            <a:t>FHR</a:t>
          </a:r>
        </a:p>
      </dgm:t>
    </dgm:pt>
    <dgm:pt modelId="{EEF7EEE3-A534-46F9-B7E6-86B6C798E5E4}" type="parTrans" cxnId="{F0DD5167-FE8C-4A04-9EE9-A12E19B722FB}">
      <dgm:prSet/>
      <dgm:spPr/>
      <dgm:t>
        <a:bodyPr/>
        <a:lstStyle/>
        <a:p>
          <a:endParaRPr lang="en-US"/>
        </a:p>
      </dgm:t>
    </dgm:pt>
    <dgm:pt modelId="{FC2DDC58-5CB5-48A8-ADFA-8D168B5E1799}" type="sibTrans" cxnId="{F0DD5167-FE8C-4A04-9EE9-A12E19B722FB}">
      <dgm:prSet/>
      <dgm:spPr/>
      <dgm:t>
        <a:bodyPr/>
        <a:lstStyle/>
        <a:p>
          <a:endParaRPr lang="en-US"/>
        </a:p>
      </dgm:t>
    </dgm:pt>
    <dgm:pt modelId="{92B70794-D2B5-44D2-B154-D003643E61A8}">
      <dgm:prSet phldrT="[Text]"/>
      <dgm:spPr>
        <a:solidFill>
          <a:srgbClr val="CCECFF"/>
        </a:solidFill>
        <a:ln w="47625" cmpd="dbl">
          <a:solidFill>
            <a:srgbClr val="0B387C"/>
          </a:solidFill>
        </a:ln>
      </dgm:spPr>
      <dgm:t>
        <a:bodyPr/>
        <a:lstStyle/>
        <a:p>
          <a:r>
            <a:rPr lang="en-US" b="1" dirty="0">
              <a:solidFill>
                <a:srgbClr val="0B387C"/>
              </a:solidFill>
            </a:rPr>
            <a:t>IR</a:t>
          </a:r>
        </a:p>
      </dgm:t>
    </dgm:pt>
    <dgm:pt modelId="{1C16900D-9387-4868-A305-C6F5497AF482}" type="parTrans" cxnId="{17321562-B35B-43DD-9997-5AFB87EB6996}">
      <dgm:prSet/>
      <dgm:spPr/>
      <dgm:t>
        <a:bodyPr/>
        <a:lstStyle/>
        <a:p>
          <a:endParaRPr lang="en-US"/>
        </a:p>
      </dgm:t>
    </dgm:pt>
    <dgm:pt modelId="{61127933-90A5-4993-889A-671AAA3794C5}" type="sibTrans" cxnId="{17321562-B35B-43DD-9997-5AFB87EB6996}">
      <dgm:prSet/>
      <dgm:spPr/>
      <dgm:t>
        <a:bodyPr/>
        <a:lstStyle/>
        <a:p>
          <a:endParaRPr lang="en-US"/>
        </a:p>
      </dgm:t>
    </dgm:pt>
    <dgm:pt modelId="{0DE736E4-049A-40D8-8AC6-455CC5F08DB7}">
      <dgm:prSet phldrT="[Text]"/>
      <dgm:spPr>
        <a:solidFill>
          <a:srgbClr val="CCECFF"/>
        </a:solidFill>
        <a:ln w="47625" cmpd="dbl">
          <a:solidFill>
            <a:srgbClr val="0B387C"/>
          </a:solidFill>
        </a:ln>
      </dgm:spPr>
      <dgm:t>
        <a:bodyPr/>
        <a:lstStyle/>
        <a:p>
          <a:r>
            <a:rPr lang="en-US" b="1" dirty="0">
              <a:solidFill>
                <a:srgbClr val="0B387C"/>
              </a:solidFill>
            </a:rPr>
            <a:t>RCS</a:t>
          </a:r>
        </a:p>
      </dgm:t>
    </dgm:pt>
    <dgm:pt modelId="{7B249B51-C8B4-4C0F-8AEA-FE9714E32CE9}" type="parTrans" cxnId="{68B17172-898F-44DB-B6C9-BF764BFE518F}">
      <dgm:prSet/>
      <dgm:spPr/>
      <dgm:t>
        <a:bodyPr/>
        <a:lstStyle/>
        <a:p>
          <a:endParaRPr lang="en-US"/>
        </a:p>
      </dgm:t>
    </dgm:pt>
    <dgm:pt modelId="{84F85B30-3864-43DE-BABA-AC388FD476BF}" type="sibTrans" cxnId="{68B17172-898F-44DB-B6C9-BF764BFE518F}">
      <dgm:prSet/>
      <dgm:spPr/>
      <dgm:t>
        <a:bodyPr/>
        <a:lstStyle/>
        <a:p>
          <a:endParaRPr lang="en-US"/>
        </a:p>
      </dgm:t>
    </dgm:pt>
    <dgm:pt modelId="{5EBC1F7D-1644-482A-9716-2114C93E2FE7}">
      <dgm:prSet/>
      <dgm:spPr/>
      <dgm:t>
        <a:bodyPr/>
        <a:lstStyle/>
        <a:p>
          <a:r>
            <a:rPr lang="en-US" dirty="0"/>
            <a:t>EN</a:t>
          </a:r>
        </a:p>
      </dgm:t>
    </dgm:pt>
    <dgm:pt modelId="{84753535-6F2F-4E39-8360-3EDDB4A3DB52}" type="parTrans" cxnId="{A7516B22-6B54-4819-B3EF-03E6CA744C79}">
      <dgm:prSet/>
      <dgm:spPr/>
      <dgm:t>
        <a:bodyPr/>
        <a:lstStyle/>
        <a:p>
          <a:endParaRPr lang="en-US"/>
        </a:p>
      </dgm:t>
    </dgm:pt>
    <dgm:pt modelId="{9D493F77-FEFB-407C-AE1C-C147AD55DFC2}" type="sibTrans" cxnId="{A7516B22-6B54-4819-B3EF-03E6CA744C79}">
      <dgm:prSet/>
      <dgm:spPr/>
      <dgm:t>
        <a:bodyPr/>
        <a:lstStyle/>
        <a:p>
          <a:endParaRPr lang="en-US"/>
        </a:p>
      </dgm:t>
    </dgm:pt>
    <dgm:pt modelId="{39108FAD-021C-4AFB-9C5A-7ED86F50D644}">
      <dgm:prSet phldrT="[Text]"/>
      <dgm:spPr/>
      <dgm:t>
        <a:bodyPr/>
        <a:lstStyle/>
        <a:p>
          <a:r>
            <a:rPr lang="en-US" dirty="0"/>
            <a:t>FAP</a:t>
          </a:r>
        </a:p>
      </dgm:t>
    </dgm:pt>
    <dgm:pt modelId="{E31A7846-0D69-4249-9169-FFE9004B8845}" type="parTrans" cxnId="{A5C11887-9B5A-45B9-A1C1-5562D153504E}">
      <dgm:prSet/>
      <dgm:spPr/>
      <dgm:t>
        <a:bodyPr/>
        <a:lstStyle/>
        <a:p>
          <a:endParaRPr lang="en-US"/>
        </a:p>
      </dgm:t>
    </dgm:pt>
    <dgm:pt modelId="{61877FE5-3DFD-4259-96CA-3014061C72D4}" type="sibTrans" cxnId="{A5C11887-9B5A-45B9-A1C1-5562D153504E}">
      <dgm:prSet/>
      <dgm:spPr/>
      <dgm:t>
        <a:bodyPr/>
        <a:lstStyle/>
        <a:p>
          <a:endParaRPr lang="en-US"/>
        </a:p>
      </dgm:t>
    </dgm:pt>
    <dgm:pt modelId="{539AB4CB-28FE-41AE-9620-CC8DC46EB68C}">
      <dgm:prSet phldrT="[Text]"/>
      <dgm:spPr/>
      <dgm:t>
        <a:bodyPr/>
        <a:lstStyle/>
        <a:p>
          <a:r>
            <a:rPr lang="en-US" dirty="0"/>
            <a:t>IPT</a:t>
          </a:r>
        </a:p>
      </dgm:t>
    </dgm:pt>
    <dgm:pt modelId="{7353E32C-47A9-4EC0-9B61-D26B42C5213F}" type="parTrans" cxnId="{B85DF6C1-3D8A-49E2-A02D-D9F929E9D2B6}">
      <dgm:prSet/>
      <dgm:spPr/>
      <dgm:t>
        <a:bodyPr/>
        <a:lstStyle/>
        <a:p>
          <a:endParaRPr lang="en-US"/>
        </a:p>
      </dgm:t>
    </dgm:pt>
    <dgm:pt modelId="{168579BA-6074-4F3F-BFE7-B92CCAE82074}" type="sibTrans" cxnId="{B85DF6C1-3D8A-49E2-A02D-D9F929E9D2B6}">
      <dgm:prSet/>
      <dgm:spPr/>
      <dgm:t>
        <a:bodyPr/>
        <a:lstStyle/>
        <a:p>
          <a:endParaRPr lang="en-US"/>
        </a:p>
      </dgm:t>
    </dgm:pt>
    <dgm:pt modelId="{9C7AECA1-16F7-4C5C-A64D-32D2FC42E013}">
      <dgm:prSet phldrT="[Text]"/>
      <dgm:spPr/>
      <dgm:t>
        <a:bodyPr/>
        <a:lstStyle/>
        <a:p>
          <a:r>
            <a:rPr lang="en-US" dirty="0"/>
            <a:t>HR</a:t>
          </a:r>
        </a:p>
      </dgm:t>
    </dgm:pt>
    <dgm:pt modelId="{C9CFF273-83C3-474E-9C1D-1CD4D26FC9EF}" type="parTrans" cxnId="{010921AE-D3FD-45C0-8C56-4F7ED437B137}">
      <dgm:prSet/>
      <dgm:spPr/>
      <dgm:t>
        <a:bodyPr/>
        <a:lstStyle/>
        <a:p>
          <a:endParaRPr lang="en-US"/>
        </a:p>
      </dgm:t>
    </dgm:pt>
    <dgm:pt modelId="{799D5536-F82B-452D-9ED8-E65FE0F8F4F3}" type="sibTrans" cxnId="{010921AE-D3FD-45C0-8C56-4F7ED437B137}">
      <dgm:prSet/>
      <dgm:spPr/>
      <dgm:t>
        <a:bodyPr/>
        <a:lstStyle/>
        <a:p>
          <a:endParaRPr lang="en-US"/>
        </a:p>
      </dgm:t>
    </dgm:pt>
    <dgm:pt modelId="{ECC604BF-4896-41E8-B4EC-BCDA7E1B6217}">
      <dgm:prSet phldrT="[Text]"/>
      <dgm:spPr/>
      <dgm:t>
        <a:bodyPr/>
        <a:lstStyle/>
        <a:p>
          <a:r>
            <a:rPr lang="en-US" dirty="0"/>
            <a:t>SCE</a:t>
          </a:r>
        </a:p>
      </dgm:t>
    </dgm:pt>
    <dgm:pt modelId="{86AF2C3D-1433-4D80-9A63-E430505D246B}" type="parTrans" cxnId="{12289651-C985-4E03-ABEE-A39051044DE3}">
      <dgm:prSet/>
      <dgm:spPr/>
      <dgm:t>
        <a:bodyPr/>
        <a:lstStyle/>
        <a:p>
          <a:endParaRPr lang="en-US"/>
        </a:p>
      </dgm:t>
    </dgm:pt>
    <dgm:pt modelId="{0B5524C9-5346-44F0-A929-1F3205604D4E}" type="sibTrans" cxnId="{12289651-C985-4E03-ABEE-A39051044DE3}">
      <dgm:prSet/>
      <dgm:spPr/>
      <dgm:t>
        <a:bodyPr/>
        <a:lstStyle/>
        <a:p>
          <a:endParaRPr lang="en-US"/>
        </a:p>
      </dgm:t>
    </dgm:pt>
    <dgm:pt modelId="{3FD281C8-6F8D-4926-80D2-B4A1BDF3EC66}">
      <dgm:prSet phldrT="[Text]"/>
      <dgm:spPr/>
      <dgm:t>
        <a:bodyPr/>
        <a:lstStyle/>
        <a:p>
          <a:r>
            <a:rPr lang="en-US" dirty="0"/>
            <a:t>EP</a:t>
          </a:r>
        </a:p>
      </dgm:t>
    </dgm:pt>
    <dgm:pt modelId="{E66146FE-1D57-45C2-9056-0167715EEA73}" type="parTrans" cxnId="{3D40B78A-3675-4F0E-B52B-9C98A3086412}">
      <dgm:prSet/>
      <dgm:spPr/>
      <dgm:t>
        <a:bodyPr/>
        <a:lstStyle/>
        <a:p>
          <a:endParaRPr lang="en-US"/>
        </a:p>
      </dgm:t>
    </dgm:pt>
    <dgm:pt modelId="{CF48E1DC-7386-4171-BF0B-3EA03BEADCBB}" type="sibTrans" cxnId="{3D40B78A-3675-4F0E-B52B-9C98A3086412}">
      <dgm:prSet/>
      <dgm:spPr/>
      <dgm:t>
        <a:bodyPr/>
        <a:lstStyle/>
        <a:p>
          <a:endParaRPr lang="en-US"/>
        </a:p>
      </dgm:t>
    </dgm:pt>
    <dgm:pt modelId="{FDF2AE1B-088B-4F12-B5E4-32AEFE5748F7}">
      <dgm:prSet phldrT="[Text]"/>
      <dgm:spPr/>
      <dgm:t>
        <a:bodyPr/>
        <a:lstStyle/>
        <a:p>
          <a:r>
            <a:rPr lang="en-US" dirty="0"/>
            <a:t>TH</a:t>
          </a:r>
        </a:p>
      </dgm:t>
    </dgm:pt>
    <dgm:pt modelId="{D11142CD-F467-4F19-9EC1-5F83A5B1CCBD}" type="parTrans" cxnId="{CFB001A9-9165-41E7-9561-4E3B1B4E8C3D}">
      <dgm:prSet/>
      <dgm:spPr/>
      <dgm:t>
        <a:bodyPr/>
        <a:lstStyle/>
        <a:p>
          <a:endParaRPr lang="en-US"/>
        </a:p>
      </dgm:t>
    </dgm:pt>
    <dgm:pt modelId="{CBB579AD-A1BD-47BF-B358-F9E9A99D2657}" type="sibTrans" cxnId="{CFB001A9-9165-41E7-9561-4E3B1B4E8C3D}">
      <dgm:prSet/>
      <dgm:spPr/>
      <dgm:t>
        <a:bodyPr/>
        <a:lstStyle/>
        <a:p>
          <a:endParaRPr lang="en-US"/>
        </a:p>
      </dgm:t>
    </dgm:pt>
    <dgm:pt modelId="{5541189E-B59C-43D7-8ECD-48F0C06731B8}">
      <dgm:prSet phldrT="[Text]"/>
      <dgm:spPr/>
      <dgm:t>
        <a:bodyPr/>
        <a:lstStyle/>
        <a:p>
          <a:r>
            <a:rPr lang="en-US" dirty="0"/>
            <a:t>IT</a:t>
          </a:r>
        </a:p>
      </dgm:t>
    </dgm:pt>
    <dgm:pt modelId="{651423BD-B9A1-4DCB-8D2F-DEB30D583D4A}" type="parTrans" cxnId="{5FAEC8D1-FD66-4004-A3A0-A69057F1E8E8}">
      <dgm:prSet/>
      <dgm:spPr/>
      <dgm:t>
        <a:bodyPr/>
        <a:lstStyle/>
        <a:p>
          <a:endParaRPr lang="en-US"/>
        </a:p>
      </dgm:t>
    </dgm:pt>
    <dgm:pt modelId="{1613C8FA-9A44-47D4-B8B4-DC6717ECC682}" type="sibTrans" cxnId="{5FAEC8D1-FD66-4004-A3A0-A69057F1E8E8}">
      <dgm:prSet/>
      <dgm:spPr/>
      <dgm:t>
        <a:bodyPr/>
        <a:lstStyle/>
        <a:p>
          <a:endParaRPr lang="en-US"/>
        </a:p>
      </dgm:t>
    </dgm:pt>
    <dgm:pt modelId="{441B2B92-A128-401C-AA29-95DC3CD9C013}">
      <dgm:prSet/>
      <dgm:spPr/>
      <dgm:t>
        <a:bodyPr/>
        <a:lstStyle/>
        <a:p>
          <a:r>
            <a:rPr lang="en-US" dirty="0"/>
            <a:t>SY</a:t>
          </a:r>
        </a:p>
      </dgm:t>
    </dgm:pt>
    <dgm:pt modelId="{4FB80EAF-271C-42AE-BCE4-8F1CFA3D1542}" type="parTrans" cxnId="{12E3EB8F-2263-485B-AAD3-26DF494AD8E8}">
      <dgm:prSet/>
      <dgm:spPr/>
      <dgm:t>
        <a:bodyPr/>
        <a:lstStyle/>
        <a:p>
          <a:endParaRPr lang="en-US"/>
        </a:p>
      </dgm:t>
    </dgm:pt>
    <dgm:pt modelId="{8FC42A5E-9D65-4803-A01C-C53ADCFA0950}" type="sibTrans" cxnId="{12E3EB8F-2263-485B-AAD3-26DF494AD8E8}">
      <dgm:prSet/>
      <dgm:spPr/>
      <dgm:t>
        <a:bodyPr/>
        <a:lstStyle/>
        <a:p>
          <a:endParaRPr lang="en-US"/>
        </a:p>
      </dgm:t>
    </dgm:pt>
    <dgm:pt modelId="{385F36BF-4C91-49D4-842D-27F6569B8160}" type="pres">
      <dgm:prSet presAssocID="{ADC8C001-C4EC-4457-8377-0928EAD620C7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D027237E-76A7-46FE-AA7B-A9EAAE6D381D}" type="pres">
      <dgm:prSet presAssocID="{01491731-008A-4AAA-AE12-7B46EC4CF59F}" presName="root" presStyleCnt="0"/>
      <dgm:spPr/>
    </dgm:pt>
    <dgm:pt modelId="{8914993A-8222-4422-BF20-76C7CF15822C}" type="pres">
      <dgm:prSet presAssocID="{01491731-008A-4AAA-AE12-7B46EC4CF59F}" presName="rootComposite" presStyleCnt="0"/>
      <dgm:spPr/>
    </dgm:pt>
    <dgm:pt modelId="{8EEC337F-EC7C-4125-84BE-50DBA2B1AB47}" type="pres">
      <dgm:prSet presAssocID="{01491731-008A-4AAA-AE12-7B46EC4CF59F}" presName="rootText" presStyleLbl="node1" presStyleIdx="0" presStyleCnt="4"/>
      <dgm:spPr/>
      <dgm:t>
        <a:bodyPr/>
        <a:lstStyle/>
        <a:p>
          <a:endParaRPr lang="en-US"/>
        </a:p>
      </dgm:t>
    </dgm:pt>
    <dgm:pt modelId="{49865205-61F7-491B-8A79-5C625C0773F0}" type="pres">
      <dgm:prSet presAssocID="{01491731-008A-4AAA-AE12-7B46EC4CF59F}" presName="rootConnector" presStyleLbl="node1" presStyleIdx="0" presStyleCnt="4"/>
      <dgm:spPr/>
      <dgm:t>
        <a:bodyPr/>
        <a:lstStyle/>
        <a:p>
          <a:endParaRPr lang="en-US"/>
        </a:p>
      </dgm:t>
    </dgm:pt>
    <dgm:pt modelId="{6C3158F2-533A-49D0-B28B-F31BA917C984}" type="pres">
      <dgm:prSet presAssocID="{01491731-008A-4AAA-AE12-7B46EC4CF59F}" presName="childShape" presStyleCnt="0"/>
      <dgm:spPr/>
    </dgm:pt>
    <dgm:pt modelId="{1A14D0EF-8685-4FF9-8196-01F437D357B4}" type="pres">
      <dgm:prSet presAssocID="{A9143ACF-C3C6-439A-B33E-4FE91B9F0063}" presName="Name13" presStyleLbl="parChTrans1D2" presStyleIdx="0" presStyleCnt="11"/>
      <dgm:spPr/>
      <dgm:t>
        <a:bodyPr/>
        <a:lstStyle/>
        <a:p>
          <a:endParaRPr lang="en-US"/>
        </a:p>
      </dgm:t>
    </dgm:pt>
    <dgm:pt modelId="{DA7CCF86-3120-453C-B4D9-D73958095C99}" type="pres">
      <dgm:prSet presAssocID="{A2D46EEE-4C74-41C8-AA85-2FC23A070AA5}" presName="childText" presStyleLbl="bgAcc1" presStyleIdx="0" presStyleCnt="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8EE426-C7D8-43D5-8F1E-2820C3128EB6}" type="pres">
      <dgm:prSet presAssocID="{CA8BFBA3-00F6-4D5E-858C-27B1F921E167}" presName="Name13" presStyleLbl="parChTrans1D2" presStyleIdx="1" presStyleCnt="11"/>
      <dgm:spPr/>
      <dgm:t>
        <a:bodyPr/>
        <a:lstStyle/>
        <a:p>
          <a:endParaRPr lang="en-US"/>
        </a:p>
      </dgm:t>
    </dgm:pt>
    <dgm:pt modelId="{FC0E0194-178C-42BE-91C8-DCDAE38BA14B}" type="pres">
      <dgm:prSet presAssocID="{A5B46A85-6E39-45F7-AA70-3B9A0A90AE29}" presName="childText" presStyleLbl="bgAcc1" presStyleIdx="1" presStyleCnt="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6523A5-F901-4C14-834F-8F19FB253565}" type="pres">
      <dgm:prSet presAssocID="{84753535-6F2F-4E39-8360-3EDDB4A3DB52}" presName="Name13" presStyleLbl="parChTrans1D2" presStyleIdx="2" presStyleCnt="11"/>
      <dgm:spPr/>
      <dgm:t>
        <a:bodyPr/>
        <a:lstStyle/>
        <a:p>
          <a:endParaRPr lang="en-US"/>
        </a:p>
      </dgm:t>
    </dgm:pt>
    <dgm:pt modelId="{81E8F7C7-6410-4636-9437-5BC103F41506}" type="pres">
      <dgm:prSet presAssocID="{5EBC1F7D-1644-482A-9716-2114C93E2FE7}" presName="childText" presStyleLbl="bgAcc1" presStyleIdx="2" presStyleCnt="11" custLinFactNeighborX="771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6E880E-798A-4E99-B48B-FD619ED8FA63}" type="pres">
      <dgm:prSet presAssocID="{4FB80EAF-271C-42AE-BCE4-8F1CFA3D1542}" presName="Name13" presStyleLbl="parChTrans1D2" presStyleIdx="3" presStyleCnt="11"/>
      <dgm:spPr/>
      <dgm:t>
        <a:bodyPr/>
        <a:lstStyle/>
        <a:p>
          <a:endParaRPr lang="en-US"/>
        </a:p>
      </dgm:t>
    </dgm:pt>
    <dgm:pt modelId="{6A2C459D-412F-40F0-9F1C-01994C63547C}" type="pres">
      <dgm:prSet presAssocID="{441B2B92-A128-401C-AA29-95DC3CD9C013}" presName="childText" presStyleLbl="bgAcc1" presStyleIdx="3" presStyleCnt="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699A10-B6B6-411D-BA56-75D20272E340}" type="pres">
      <dgm:prSet presAssocID="{B51ED8DC-4EF7-4E27-874C-236CA5DC5ABA}" presName="root" presStyleCnt="0"/>
      <dgm:spPr/>
    </dgm:pt>
    <dgm:pt modelId="{6D41AAEA-7A1E-4C03-A312-A8A51C48D00D}" type="pres">
      <dgm:prSet presAssocID="{B51ED8DC-4EF7-4E27-874C-236CA5DC5ABA}" presName="rootComposite" presStyleCnt="0"/>
      <dgm:spPr/>
    </dgm:pt>
    <dgm:pt modelId="{0E78719B-F783-4874-BEA1-E2C9FFA8E9B0}" type="pres">
      <dgm:prSet presAssocID="{B51ED8DC-4EF7-4E27-874C-236CA5DC5ABA}" presName="rootText" presStyleLbl="node1" presStyleIdx="1" presStyleCnt="4"/>
      <dgm:spPr/>
      <dgm:t>
        <a:bodyPr/>
        <a:lstStyle/>
        <a:p>
          <a:endParaRPr lang="en-US"/>
        </a:p>
      </dgm:t>
    </dgm:pt>
    <dgm:pt modelId="{F530E559-E8A7-4376-AF79-ABD9EF9C7E87}" type="pres">
      <dgm:prSet presAssocID="{B51ED8DC-4EF7-4E27-874C-236CA5DC5ABA}" presName="rootConnector" presStyleLbl="node1" presStyleIdx="1" presStyleCnt="4"/>
      <dgm:spPr/>
      <dgm:t>
        <a:bodyPr/>
        <a:lstStyle/>
        <a:p>
          <a:endParaRPr lang="en-US"/>
        </a:p>
      </dgm:t>
    </dgm:pt>
    <dgm:pt modelId="{19E0F292-1D3B-44E1-91CD-15F1353E8EEE}" type="pres">
      <dgm:prSet presAssocID="{B51ED8DC-4EF7-4E27-874C-236CA5DC5ABA}" presName="childShape" presStyleCnt="0"/>
      <dgm:spPr/>
    </dgm:pt>
    <dgm:pt modelId="{3C23C20F-BFC5-4097-A4DE-AF3101295735}" type="pres">
      <dgm:prSet presAssocID="{E31A7846-0D69-4249-9169-FFE9004B8845}" presName="Name13" presStyleLbl="parChTrans1D2" presStyleIdx="4" presStyleCnt="11"/>
      <dgm:spPr/>
      <dgm:t>
        <a:bodyPr/>
        <a:lstStyle/>
        <a:p>
          <a:endParaRPr lang="en-US"/>
        </a:p>
      </dgm:t>
    </dgm:pt>
    <dgm:pt modelId="{DEAFBE4F-F052-4F56-8735-83E63AEFF4DB}" type="pres">
      <dgm:prSet presAssocID="{39108FAD-021C-4AFB-9C5A-7ED86F50D644}" presName="childText" presStyleLbl="bgAcc1" presStyleIdx="4" presStyleCnt="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65E9D8E-0FB4-4DA2-A49F-5B8DD5375BFB}" type="pres">
      <dgm:prSet presAssocID="{7353E32C-47A9-4EC0-9B61-D26B42C5213F}" presName="Name13" presStyleLbl="parChTrans1D2" presStyleIdx="5" presStyleCnt="11"/>
      <dgm:spPr/>
      <dgm:t>
        <a:bodyPr/>
        <a:lstStyle/>
        <a:p>
          <a:endParaRPr lang="en-US"/>
        </a:p>
      </dgm:t>
    </dgm:pt>
    <dgm:pt modelId="{7AC5AAD6-546C-42F0-B9F0-33F4B70F1751}" type="pres">
      <dgm:prSet presAssocID="{539AB4CB-28FE-41AE-9620-CC8DC46EB68C}" presName="childText" presStyleLbl="bgAcc1" presStyleIdx="5" presStyleCnt="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B760B6-3DDF-4548-9C92-DB7CEB52880C}" type="pres">
      <dgm:prSet presAssocID="{C9CFF273-83C3-474E-9C1D-1CD4D26FC9EF}" presName="Name13" presStyleLbl="parChTrans1D2" presStyleIdx="6" presStyleCnt="11"/>
      <dgm:spPr/>
      <dgm:t>
        <a:bodyPr/>
        <a:lstStyle/>
        <a:p>
          <a:endParaRPr lang="en-US"/>
        </a:p>
      </dgm:t>
    </dgm:pt>
    <dgm:pt modelId="{C1F5CA99-2F35-4670-A117-0D20B5ADE1AB}" type="pres">
      <dgm:prSet presAssocID="{9C7AECA1-16F7-4C5C-A64D-32D2FC42E013}" presName="childText" presStyleLbl="bgAcc1" presStyleIdx="6" presStyleCnt="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0386FC-B442-411C-ACC8-9E81282172CD}" type="pres">
      <dgm:prSet presAssocID="{86AF2C3D-1433-4D80-9A63-E430505D246B}" presName="Name13" presStyleLbl="parChTrans1D2" presStyleIdx="7" presStyleCnt="11"/>
      <dgm:spPr/>
      <dgm:t>
        <a:bodyPr/>
        <a:lstStyle/>
        <a:p>
          <a:endParaRPr lang="en-US"/>
        </a:p>
      </dgm:t>
    </dgm:pt>
    <dgm:pt modelId="{764768B0-77E8-4473-B436-228C4261FBCD}" type="pres">
      <dgm:prSet presAssocID="{ECC604BF-4896-41E8-B4EC-BCDA7E1B6217}" presName="childText" presStyleLbl="bgAcc1" presStyleIdx="7" presStyleCnt="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1737F6-3E85-4942-9902-0A9DBC226C71}" type="pres">
      <dgm:prSet presAssocID="{92B70794-D2B5-44D2-B154-D003643E61A8}" presName="root" presStyleCnt="0"/>
      <dgm:spPr/>
    </dgm:pt>
    <dgm:pt modelId="{41F2DC73-E06A-4CD1-8AB9-472CFECD348E}" type="pres">
      <dgm:prSet presAssocID="{92B70794-D2B5-44D2-B154-D003643E61A8}" presName="rootComposite" presStyleCnt="0"/>
      <dgm:spPr/>
    </dgm:pt>
    <dgm:pt modelId="{01575F11-9931-4F78-8ADC-0E6E97AAD4C1}" type="pres">
      <dgm:prSet presAssocID="{92B70794-D2B5-44D2-B154-D003643E61A8}" presName="rootText" presStyleLbl="node1" presStyleIdx="2" presStyleCnt="4" custLinFactNeighborX="-792" custLinFactNeighborY="-14470"/>
      <dgm:spPr/>
      <dgm:t>
        <a:bodyPr/>
        <a:lstStyle/>
        <a:p>
          <a:endParaRPr lang="en-US"/>
        </a:p>
      </dgm:t>
    </dgm:pt>
    <dgm:pt modelId="{191DA727-113E-4D9F-8CE3-52FB87961CE0}" type="pres">
      <dgm:prSet presAssocID="{92B70794-D2B5-44D2-B154-D003643E61A8}" presName="rootConnector" presStyleLbl="node1" presStyleIdx="2" presStyleCnt="4"/>
      <dgm:spPr/>
      <dgm:t>
        <a:bodyPr/>
        <a:lstStyle/>
        <a:p>
          <a:endParaRPr lang="en-US"/>
        </a:p>
      </dgm:t>
    </dgm:pt>
    <dgm:pt modelId="{7B850852-F351-4086-BE5F-89D7273D4E3F}" type="pres">
      <dgm:prSet presAssocID="{92B70794-D2B5-44D2-B154-D003643E61A8}" presName="childShape" presStyleCnt="0"/>
      <dgm:spPr/>
    </dgm:pt>
    <dgm:pt modelId="{E13458F2-219F-43BD-98AC-96D28F42C906}" type="pres">
      <dgm:prSet presAssocID="{0DE736E4-049A-40D8-8AC6-455CC5F08DB7}" presName="root" presStyleCnt="0"/>
      <dgm:spPr/>
    </dgm:pt>
    <dgm:pt modelId="{A2B936EE-996B-4CC4-8D22-C2D2EAD9393A}" type="pres">
      <dgm:prSet presAssocID="{0DE736E4-049A-40D8-8AC6-455CC5F08DB7}" presName="rootComposite" presStyleCnt="0"/>
      <dgm:spPr/>
    </dgm:pt>
    <dgm:pt modelId="{00AD20D3-2D94-47BE-93C6-83B5548C0C32}" type="pres">
      <dgm:prSet presAssocID="{0DE736E4-049A-40D8-8AC6-455CC5F08DB7}" presName="rootText" presStyleLbl="node1" presStyleIdx="3" presStyleCnt="4"/>
      <dgm:spPr/>
      <dgm:t>
        <a:bodyPr/>
        <a:lstStyle/>
        <a:p>
          <a:endParaRPr lang="en-US"/>
        </a:p>
      </dgm:t>
    </dgm:pt>
    <dgm:pt modelId="{0A10C8A8-5A05-4E42-9EA4-3E74D00030D1}" type="pres">
      <dgm:prSet presAssocID="{0DE736E4-049A-40D8-8AC6-455CC5F08DB7}" presName="rootConnector" presStyleLbl="node1" presStyleIdx="3" presStyleCnt="4"/>
      <dgm:spPr/>
      <dgm:t>
        <a:bodyPr/>
        <a:lstStyle/>
        <a:p>
          <a:endParaRPr lang="en-US"/>
        </a:p>
      </dgm:t>
    </dgm:pt>
    <dgm:pt modelId="{93BCCB11-45F8-46FA-88E6-C16F66E54018}" type="pres">
      <dgm:prSet presAssocID="{0DE736E4-049A-40D8-8AC6-455CC5F08DB7}" presName="childShape" presStyleCnt="0"/>
      <dgm:spPr/>
    </dgm:pt>
    <dgm:pt modelId="{E5B5C4AA-0FA8-4860-970A-703352084C88}" type="pres">
      <dgm:prSet presAssocID="{E66146FE-1D57-45C2-9056-0167715EEA73}" presName="Name13" presStyleLbl="parChTrans1D2" presStyleIdx="8" presStyleCnt="11"/>
      <dgm:spPr/>
      <dgm:t>
        <a:bodyPr/>
        <a:lstStyle/>
        <a:p>
          <a:endParaRPr lang="en-US"/>
        </a:p>
      </dgm:t>
    </dgm:pt>
    <dgm:pt modelId="{BB07D65E-D755-4ADF-BE10-872FA5B3B89F}" type="pres">
      <dgm:prSet presAssocID="{3FD281C8-6F8D-4926-80D2-B4A1BDF3EC66}" presName="childText" presStyleLbl="bgAcc1" presStyleIdx="8" presStyleCnt="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570A4A0-050F-4C56-AB23-2F0A0B6CB10A}" type="pres">
      <dgm:prSet presAssocID="{D11142CD-F467-4F19-9EC1-5F83A5B1CCBD}" presName="Name13" presStyleLbl="parChTrans1D2" presStyleIdx="9" presStyleCnt="11"/>
      <dgm:spPr/>
      <dgm:t>
        <a:bodyPr/>
        <a:lstStyle/>
        <a:p>
          <a:endParaRPr lang="en-US"/>
        </a:p>
      </dgm:t>
    </dgm:pt>
    <dgm:pt modelId="{52F189E8-A88A-40EA-BBDE-521D5CC66B4A}" type="pres">
      <dgm:prSet presAssocID="{FDF2AE1B-088B-4F12-B5E4-32AEFE5748F7}" presName="childText" presStyleLbl="bgAcc1" presStyleIdx="9" presStyleCnt="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E39531-CE22-4D30-B71F-E93C3D738AC5}" type="pres">
      <dgm:prSet presAssocID="{651423BD-B9A1-4DCB-8D2F-DEB30D583D4A}" presName="Name13" presStyleLbl="parChTrans1D2" presStyleIdx="10" presStyleCnt="11"/>
      <dgm:spPr/>
      <dgm:t>
        <a:bodyPr/>
        <a:lstStyle/>
        <a:p>
          <a:endParaRPr lang="en-US"/>
        </a:p>
      </dgm:t>
    </dgm:pt>
    <dgm:pt modelId="{DF687E79-D046-4BF5-A72F-A11B9BC8915F}" type="pres">
      <dgm:prSet presAssocID="{5541189E-B59C-43D7-8ECD-48F0C06731B8}" presName="childText" presStyleLbl="bgAcc1" presStyleIdx="10" presStyleCnt="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2E17E6C-5A14-48AD-A1C0-EBAC4A39E05C}" type="presOf" srcId="{0DE736E4-049A-40D8-8AC6-455CC5F08DB7}" destId="{0A10C8A8-5A05-4E42-9EA4-3E74D00030D1}" srcOrd="1" destOrd="0" presId="urn:microsoft.com/office/officeart/2005/8/layout/hierarchy3"/>
    <dgm:cxn modelId="{24A87B1F-8B47-41C7-81FB-670271E1E29E}" type="presOf" srcId="{86AF2C3D-1433-4D80-9A63-E430505D246B}" destId="{200386FC-B442-411C-ACC8-9E81282172CD}" srcOrd="0" destOrd="0" presId="urn:microsoft.com/office/officeart/2005/8/layout/hierarchy3"/>
    <dgm:cxn modelId="{ADAB13F8-D5E6-4C20-9F10-D48E4261AA81}" type="presOf" srcId="{A9143ACF-C3C6-439A-B33E-4FE91B9F0063}" destId="{1A14D0EF-8685-4FF9-8196-01F437D357B4}" srcOrd="0" destOrd="0" presId="urn:microsoft.com/office/officeart/2005/8/layout/hierarchy3"/>
    <dgm:cxn modelId="{5FAEC8D1-FD66-4004-A3A0-A69057F1E8E8}" srcId="{0DE736E4-049A-40D8-8AC6-455CC5F08DB7}" destId="{5541189E-B59C-43D7-8ECD-48F0C06731B8}" srcOrd="2" destOrd="0" parTransId="{651423BD-B9A1-4DCB-8D2F-DEB30D583D4A}" sibTransId="{1613C8FA-9A44-47D4-B8B4-DC6717ECC682}"/>
    <dgm:cxn modelId="{D75D8FFF-9B13-444C-9B82-AB90D8848753}" type="presOf" srcId="{01491731-008A-4AAA-AE12-7B46EC4CF59F}" destId="{8EEC337F-EC7C-4125-84BE-50DBA2B1AB47}" srcOrd="0" destOrd="0" presId="urn:microsoft.com/office/officeart/2005/8/layout/hierarchy3"/>
    <dgm:cxn modelId="{1CDC4183-5A6F-4CDC-AB21-5C624B85D39E}" type="presOf" srcId="{0DE736E4-049A-40D8-8AC6-455CC5F08DB7}" destId="{00AD20D3-2D94-47BE-93C6-83B5548C0C32}" srcOrd="0" destOrd="0" presId="urn:microsoft.com/office/officeart/2005/8/layout/hierarchy3"/>
    <dgm:cxn modelId="{9AA5CA2A-1424-401E-A307-AF89DFB78648}" type="presOf" srcId="{7353E32C-47A9-4EC0-9B61-D26B42C5213F}" destId="{D65E9D8E-0FB4-4DA2-A49F-5B8DD5375BFB}" srcOrd="0" destOrd="0" presId="urn:microsoft.com/office/officeart/2005/8/layout/hierarchy3"/>
    <dgm:cxn modelId="{68B17172-898F-44DB-B6C9-BF764BFE518F}" srcId="{ADC8C001-C4EC-4457-8377-0928EAD620C7}" destId="{0DE736E4-049A-40D8-8AC6-455CC5F08DB7}" srcOrd="3" destOrd="0" parTransId="{7B249B51-C8B4-4C0F-8AEA-FE9714E32CE9}" sibTransId="{84F85B30-3864-43DE-BABA-AC388FD476BF}"/>
    <dgm:cxn modelId="{B85DF6C1-3D8A-49E2-A02D-D9F929E9D2B6}" srcId="{B51ED8DC-4EF7-4E27-874C-236CA5DC5ABA}" destId="{539AB4CB-28FE-41AE-9620-CC8DC46EB68C}" srcOrd="1" destOrd="0" parTransId="{7353E32C-47A9-4EC0-9B61-D26B42C5213F}" sibTransId="{168579BA-6074-4F3F-BFE7-B92CCAE82074}"/>
    <dgm:cxn modelId="{7F3C6797-D709-4395-9567-B344684DB979}" type="presOf" srcId="{C9CFF273-83C3-474E-9C1D-1CD4D26FC9EF}" destId="{12B760B6-3DDF-4548-9C92-DB7CEB52880C}" srcOrd="0" destOrd="0" presId="urn:microsoft.com/office/officeart/2005/8/layout/hierarchy3"/>
    <dgm:cxn modelId="{E45502FF-A7EE-464A-A82F-C97F6C400BF0}" type="presOf" srcId="{5541189E-B59C-43D7-8ECD-48F0C06731B8}" destId="{DF687E79-D046-4BF5-A72F-A11B9BC8915F}" srcOrd="0" destOrd="0" presId="urn:microsoft.com/office/officeart/2005/8/layout/hierarchy3"/>
    <dgm:cxn modelId="{A84524A0-D6E0-4550-8495-5E56D5669714}" type="presOf" srcId="{9C7AECA1-16F7-4C5C-A64D-32D2FC42E013}" destId="{C1F5CA99-2F35-4670-A117-0D20B5ADE1AB}" srcOrd="0" destOrd="0" presId="urn:microsoft.com/office/officeart/2005/8/layout/hierarchy3"/>
    <dgm:cxn modelId="{FAC08060-AC8E-47D6-AD9A-1FC0CE286599}" type="presOf" srcId="{CA8BFBA3-00F6-4D5E-858C-27B1F921E167}" destId="{1F8EE426-C7D8-43D5-8F1E-2820C3128EB6}" srcOrd="0" destOrd="0" presId="urn:microsoft.com/office/officeart/2005/8/layout/hierarchy3"/>
    <dgm:cxn modelId="{ACD1AD72-15BA-4D47-9D6E-7EFA75334A21}" type="presOf" srcId="{E31A7846-0D69-4249-9169-FFE9004B8845}" destId="{3C23C20F-BFC5-4097-A4DE-AF3101295735}" srcOrd="0" destOrd="0" presId="urn:microsoft.com/office/officeart/2005/8/layout/hierarchy3"/>
    <dgm:cxn modelId="{12E3EB8F-2263-485B-AAD3-26DF494AD8E8}" srcId="{01491731-008A-4AAA-AE12-7B46EC4CF59F}" destId="{441B2B92-A128-401C-AA29-95DC3CD9C013}" srcOrd="3" destOrd="0" parTransId="{4FB80EAF-271C-42AE-BCE4-8F1CFA3D1542}" sibTransId="{8FC42A5E-9D65-4803-A01C-C53ADCFA0950}"/>
    <dgm:cxn modelId="{1984287D-3859-4C1E-9714-6E0437E74E6D}" type="presOf" srcId="{92B70794-D2B5-44D2-B154-D003643E61A8}" destId="{01575F11-9931-4F78-8ADC-0E6E97AAD4C1}" srcOrd="0" destOrd="0" presId="urn:microsoft.com/office/officeart/2005/8/layout/hierarchy3"/>
    <dgm:cxn modelId="{3D40B78A-3675-4F0E-B52B-9C98A3086412}" srcId="{0DE736E4-049A-40D8-8AC6-455CC5F08DB7}" destId="{3FD281C8-6F8D-4926-80D2-B4A1BDF3EC66}" srcOrd="0" destOrd="0" parTransId="{E66146FE-1D57-45C2-9056-0167715EEA73}" sibTransId="{CF48E1DC-7386-4171-BF0B-3EA03BEADCBB}"/>
    <dgm:cxn modelId="{A5C11887-9B5A-45B9-A1C1-5562D153504E}" srcId="{B51ED8DC-4EF7-4E27-874C-236CA5DC5ABA}" destId="{39108FAD-021C-4AFB-9C5A-7ED86F50D644}" srcOrd="0" destOrd="0" parTransId="{E31A7846-0D69-4249-9169-FFE9004B8845}" sibTransId="{61877FE5-3DFD-4259-96CA-3014061C72D4}"/>
    <dgm:cxn modelId="{A7516B22-6B54-4819-B3EF-03E6CA744C79}" srcId="{01491731-008A-4AAA-AE12-7B46EC4CF59F}" destId="{5EBC1F7D-1644-482A-9716-2114C93E2FE7}" srcOrd="2" destOrd="0" parTransId="{84753535-6F2F-4E39-8360-3EDDB4A3DB52}" sibTransId="{9D493F77-FEFB-407C-AE1C-C147AD55DFC2}"/>
    <dgm:cxn modelId="{010921AE-D3FD-45C0-8C56-4F7ED437B137}" srcId="{B51ED8DC-4EF7-4E27-874C-236CA5DC5ABA}" destId="{9C7AECA1-16F7-4C5C-A64D-32D2FC42E013}" srcOrd="2" destOrd="0" parTransId="{C9CFF273-83C3-474E-9C1D-1CD4D26FC9EF}" sibTransId="{799D5536-F82B-452D-9ED8-E65FE0F8F4F3}"/>
    <dgm:cxn modelId="{D4FA58E9-DAA1-4239-977B-078DF87CCDCA}" type="presOf" srcId="{5EBC1F7D-1644-482A-9716-2114C93E2FE7}" destId="{81E8F7C7-6410-4636-9437-5BC103F41506}" srcOrd="0" destOrd="0" presId="urn:microsoft.com/office/officeart/2005/8/layout/hierarchy3"/>
    <dgm:cxn modelId="{2DB60CBF-873B-4A4B-B846-AB3656DD909F}" type="presOf" srcId="{D11142CD-F467-4F19-9EC1-5F83A5B1CCBD}" destId="{3570A4A0-050F-4C56-AB23-2F0A0B6CB10A}" srcOrd="0" destOrd="0" presId="urn:microsoft.com/office/officeart/2005/8/layout/hierarchy3"/>
    <dgm:cxn modelId="{5003757E-FA43-4F3A-ACE9-156E276C9B8F}" type="presOf" srcId="{92B70794-D2B5-44D2-B154-D003643E61A8}" destId="{191DA727-113E-4D9F-8CE3-52FB87961CE0}" srcOrd="1" destOrd="0" presId="urn:microsoft.com/office/officeart/2005/8/layout/hierarchy3"/>
    <dgm:cxn modelId="{12289651-C985-4E03-ABEE-A39051044DE3}" srcId="{B51ED8DC-4EF7-4E27-874C-236CA5DC5ABA}" destId="{ECC604BF-4896-41E8-B4EC-BCDA7E1B6217}" srcOrd="3" destOrd="0" parTransId="{86AF2C3D-1433-4D80-9A63-E430505D246B}" sibTransId="{0B5524C9-5346-44F0-A929-1F3205604D4E}"/>
    <dgm:cxn modelId="{D2D6D0A0-6C2B-40DD-AD2D-E045B575669E}" type="presOf" srcId="{651423BD-B9A1-4DCB-8D2F-DEB30D583D4A}" destId="{CCE39531-CE22-4D30-B71F-E93C3D738AC5}" srcOrd="0" destOrd="0" presId="urn:microsoft.com/office/officeart/2005/8/layout/hierarchy3"/>
    <dgm:cxn modelId="{0FDE5A78-BFF4-4B4A-A436-163798C6B12D}" srcId="{01491731-008A-4AAA-AE12-7B46EC4CF59F}" destId="{A5B46A85-6E39-45F7-AA70-3B9A0A90AE29}" srcOrd="1" destOrd="0" parTransId="{CA8BFBA3-00F6-4D5E-858C-27B1F921E167}" sibTransId="{E1B6465A-7C98-4BB4-83DF-EE69C25B3087}"/>
    <dgm:cxn modelId="{2FD3B9D9-2E04-4DD1-AB07-3C63304B3C7A}" type="presOf" srcId="{ECC604BF-4896-41E8-B4EC-BCDA7E1B6217}" destId="{764768B0-77E8-4473-B436-228C4261FBCD}" srcOrd="0" destOrd="0" presId="urn:microsoft.com/office/officeart/2005/8/layout/hierarchy3"/>
    <dgm:cxn modelId="{17008ACF-A277-45FD-9C13-3B3A604C434E}" type="presOf" srcId="{39108FAD-021C-4AFB-9C5A-7ED86F50D644}" destId="{DEAFBE4F-F052-4F56-8735-83E63AEFF4DB}" srcOrd="0" destOrd="0" presId="urn:microsoft.com/office/officeart/2005/8/layout/hierarchy3"/>
    <dgm:cxn modelId="{E3383D78-5AB8-4104-8549-123058EF7DEE}" type="presOf" srcId="{A2D46EEE-4C74-41C8-AA85-2FC23A070AA5}" destId="{DA7CCF86-3120-453C-B4D9-D73958095C99}" srcOrd="0" destOrd="0" presId="urn:microsoft.com/office/officeart/2005/8/layout/hierarchy3"/>
    <dgm:cxn modelId="{CFB001A9-9165-41E7-9561-4E3B1B4E8C3D}" srcId="{0DE736E4-049A-40D8-8AC6-455CC5F08DB7}" destId="{FDF2AE1B-088B-4F12-B5E4-32AEFE5748F7}" srcOrd="1" destOrd="0" parTransId="{D11142CD-F467-4F19-9EC1-5F83A5B1CCBD}" sibTransId="{CBB579AD-A1BD-47BF-B358-F9E9A99D2657}"/>
    <dgm:cxn modelId="{AC172B5C-EF9B-4577-B5B2-12F3FBA1AE6F}" type="presOf" srcId="{E66146FE-1D57-45C2-9056-0167715EEA73}" destId="{E5B5C4AA-0FA8-4860-970A-703352084C88}" srcOrd="0" destOrd="0" presId="urn:microsoft.com/office/officeart/2005/8/layout/hierarchy3"/>
    <dgm:cxn modelId="{C089093F-7ABE-4F39-A825-2229125A543A}" type="presOf" srcId="{01491731-008A-4AAA-AE12-7B46EC4CF59F}" destId="{49865205-61F7-491B-8A79-5C625C0773F0}" srcOrd="1" destOrd="0" presId="urn:microsoft.com/office/officeart/2005/8/layout/hierarchy3"/>
    <dgm:cxn modelId="{2AD4B5F9-A204-4243-B7FE-B5E51F65E0E4}" type="presOf" srcId="{A5B46A85-6E39-45F7-AA70-3B9A0A90AE29}" destId="{FC0E0194-178C-42BE-91C8-DCDAE38BA14B}" srcOrd="0" destOrd="0" presId="urn:microsoft.com/office/officeart/2005/8/layout/hierarchy3"/>
    <dgm:cxn modelId="{49191A20-BADE-4298-9BD2-16283F008445}" srcId="{ADC8C001-C4EC-4457-8377-0928EAD620C7}" destId="{01491731-008A-4AAA-AE12-7B46EC4CF59F}" srcOrd="0" destOrd="0" parTransId="{E8E77850-6057-4DC4-AADF-EF7F0822064F}" sibTransId="{D561CD41-ED9A-4A52-A3C6-4BB3FA61C57F}"/>
    <dgm:cxn modelId="{9C18868A-50DF-4008-9E2B-568A895AE436}" type="presOf" srcId="{B51ED8DC-4EF7-4E27-874C-236CA5DC5ABA}" destId="{F530E559-E8A7-4376-AF79-ABD9EF9C7E87}" srcOrd="1" destOrd="0" presId="urn:microsoft.com/office/officeart/2005/8/layout/hierarchy3"/>
    <dgm:cxn modelId="{8E7FEC69-E625-409A-B7B5-625AA00B3DD1}" srcId="{01491731-008A-4AAA-AE12-7B46EC4CF59F}" destId="{A2D46EEE-4C74-41C8-AA85-2FC23A070AA5}" srcOrd="0" destOrd="0" parTransId="{A9143ACF-C3C6-439A-B33E-4FE91B9F0063}" sibTransId="{90A1AD74-5ADE-4B68-873E-A55902A4D586}"/>
    <dgm:cxn modelId="{0DCEE597-EDD4-4143-B133-8CC809E22C08}" type="presOf" srcId="{441B2B92-A128-401C-AA29-95DC3CD9C013}" destId="{6A2C459D-412F-40F0-9F1C-01994C63547C}" srcOrd="0" destOrd="0" presId="urn:microsoft.com/office/officeart/2005/8/layout/hierarchy3"/>
    <dgm:cxn modelId="{38A5AAC4-CF30-41CE-8621-3BC1AD8E742F}" type="presOf" srcId="{ADC8C001-C4EC-4457-8377-0928EAD620C7}" destId="{385F36BF-4C91-49D4-842D-27F6569B8160}" srcOrd="0" destOrd="0" presId="urn:microsoft.com/office/officeart/2005/8/layout/hierarchy3"/>
    <dgm:cxn modelId="{2183E9DF-F8A2-4EFE-9054-39E6FF7F200C}" type="presOf" srcId="{3FD281C8-6F8D-4926-80D2-B4A1BDF3EC66}" destId="{BB07D65E-D755-4ADF-BE10-872FA5B3B89F}" srcOrd="0" destOrd="0" presId="urn:microsoft.com/office/officeart/2005/8/layout/hierarchy3"/>
    <dgm:cxn modelId="{1A0B7053-53D6-4463-BDA5-D31BC65B8B1D}" type="presOf" srcId="{4FB80EAF-271C-42AE-BCE4-8F1CFA3D1542}" destId="{3C6E880E-798A-4E99-B48B-FD619ED8FA63}" srcOrd="0" destOrd="0" presId="urn:microsoft.com/office/officeart/2005/8/layout/hierarchy3"/>
    <dgm:cxn modelId="{17B36A55-C2C7-4F47-8FD9-7C8105AA915D}" type="presOf" srcId="{B51ED8DC-4EF7-4E27-874C-236CA5DC5ABA}" destId="{0E78719B-F783-4874-BEA1-E2C9FFA8E9B0}" srcOrd="0" destOrd="0" presId="urn:microsoft.com/office/officeart/2005/8/layout/hierarchy3"/>
    <dgm:cxn modelId="{F0DD5167-FE8C-4A04-9EE9-A12E19B722FB}" srcId="{ADC8C001-C4EC-4457-8377-0928EAD620C7}" destId="{B51ED8DC-4EF7-4E27-874C-236CA5DC5ABA}" srcOrd="1" destOrd="0" parTransId="{EEF7EEE3-A534-46F9-B7E6-86B6C798E5E4}" sibTransId="{FC2DDC58-5CB5-48A8-ADFA-8D168B5E1799}"/>
    <dgm:cxn modelId="{71167FC6-878E-45E7-9B10-85AC7B9F125D}" type="presOf" srcId="{FDF2AE1B-088B-4F12-B5E4-32AEFE5748F7}" destId="{52F189E8-A88A-40EA-BBDE-521D5CC66B4A}" srcOrd="0" destOrd="0" presId="urn:microsoft.com/office/officeart/2005/8/layout/hierarchy3"/>
    <dgm:cxn modelId="{80AB9976-A4DB-42AD-8A40-16A6BDFDB487}" type="presOf" srcId="{84753535-6F2F-4E39-8360-3EDDB4A3DB52}" destId="{BC6523A5-F901-4C14-834F-8F19FB253565}" srcOrd="0" destOrd="0" presId="urn:microsoft.com/office/officeart/2005/8/layout/hierarchy3"/>
    <dgm:cxn modelId="{17321562-B35B-43DD-9997-5AFB87EB6996}" srcId="{ADC8C001-C4EC-4457-8377-0928EAD620C7}" destId="{92B70794-D2B5-44D2-B154-D003643E61A8}" srcOrd="2" destOrd="0" parTransId="{1C16900D-9387-4868-A305-C6F5497AF482}" sibTransId="{61127933-90A5-4993-889A-671AAA3794C5}"/>
    <dgm:cxn modelId="{462A6E3C-9999-4AA8-A76A-2C278FC415D8}" type="presOf" srcId="{539AB4CB-28FE-41AE-9620-CC8DC46EB68C}" destId="{7AC5AAD6-546C-42F0-B9F0-33F4B70F1751}" srcOrd="0" destOrd="0" presId="urn:microsoft.com/office/officeart/2005/8/layout/hierarchy3"/>
    <dgm:cxn modelId="{5CE6F12F-F9F0-4B55-8665-385C4A52828A}" type="presParOf" srcId="{385F36BF-4C91-49D4-842D-27F6569B8160}" destId="{D027237E-76A7-46FE-AA7B-A9EAAE6D381D}" srcOrd="0" destOrd="0" presId="urn:microsoft.com/office/officeart/2005/8/layout/hierarchy3"/>
    <dgm:cxn modelId="{274F8E70-C668-42D4-BCDA-065CD95D3FE9}" type="presParOf" srcId="{D027237E-76A7-46FE-AA7B-A9EAAE6D381D}" destId="{8914993A-8222-4422-BF20-76C7CF15822C}" srcOrd="0" destOrd="0" presId="urn:microsoft.com/office/officeart/2005/8/layout/hierarchy3"/>
    <dgm:cxn modelId="{160DDF8E-342F-4F5D-96FA-CA8540D6D4A8}" type="presParOf" srcId="{8914993A-8222-4422-BF20-76C7CF15822C}" destId="{8EEC337F-EC7C-4125-84BE-50DBA2B1AB47}" srcOrd="0" destOrd="0" presId="urn:microsoft.com/office/officeart/2005/8/layout/hierarchy3"/>
    <dgm:cxn modelId="{7432324D-8CF8-411D-B4D6-3E34C5876202}" type="presParOf" srcId="{8914993A-8222-4422-BF20-76C7CF15822C}" destId="{49865205-61F7-491B-8A79-5C625C0773F0}" srcOrd="1" destOrd="0" presId="urn:microsoft.com/office/officeart/2005/8/layout/hierarchy3"/>
    <dgm:cxn modelId="{CAF8DA63-72A7-4891-8695-ED938ACEF31D}" type="presParOf" srcId="{D027237E-76A7-46FE-AA7B-A9EAAE6D381D}" destId="{6C3158F2-533A-49D0-B28B-F31BA917C984}" srcOrd="1" destOrd="0" presId="urn:microsoft.com/office/officeart/2005/8/layout/hierarchy3"/>
    <dgm:cxn modelId="{37F5EB36-A89A-4F7F-A5D4-1F221AC5E08F}" type="presParOf" srcId="{6C3158F2-533A-49D0-B28B-F31BA917C984}" destId="{1A14D0EF-8685-4FF9-8196-01F437D357B4}" srcOrd="0" destOrd="0" presId="urn:microsoft.com/office/officeart/2005/8/layout/hierarchy3"/>
    <dgm:cxn modelId="{3F6B25FE-7ADA-4AE1-9B58-1EBD50248BA3}" type="presParOf" srcId="{6C3158F2-533A-49D0-B28B-F31BA917C984}" destId="{DA7CCF86-3120-453C-B4D9-D73958095C99}" srcOrd="1" destOrd="0" presId="urn:microsoft.com/office/officeart/2005/8/layout/hierarchy3"/>
    <dgm:cxn modelId="{59E2FEBB-3AA7-488F-9CA6-0FF72AE7B6B2}" type="presParOf" srcId="{6C3158F2-533A-49D0-B28B-F31BA917C984}" destId="{1F8EE426-C7D8-43D5-8F1E-2820C3128EB6}" srcOrd="2" destOrd="0" presId="urn:microsoft.com/office/officeart/2005/8/layout/hierarchy3"/>
    <dgm:cxn modelId="{798056E0-DC58-445F-8177-A052DABB9520}" type="presParOf" srcId="{6C3158F2-533A-49D0-B28B-F31BA917C984}" destId="{FC0E0194-178C-42BE-91C8-DCDAE38BA14B}" srcOrd="3" destOrd="0" presId="urn:microsoft.com/office/officeart/2005/8/layout/hierarchy3"/>
    <dgm:cxn modelId="{4DC1D3C7-87AA-4ED1-958F-4E9C3A369E88}" type="presParOf" srcId="{6C3158F2-533A-49D0-B28B-F31BA917C984}" destId="{BC6523A5-F901-4C14-834F-8F19FB253565}" srcOrd="4" destOrd="0" presId="urn:microsoft.com/office/officeart/2005/8/layout/hierarchy3"/>
    <dgm:cxn modelId="{ADFD6619-E9AF-493C-B433-416F2CD5DD4C}" type="presParOf" srcId="{6C3158F2-533A-49D0-B28B-F31BA917C984}" destId="{81E8F7C7-6410-4636-9437-5BC103F41506}" srcOrd="5" destOrd="0" presId="urn:microsoft.com/office/officeart/2005/8/layout/hierarchy3"/>
    <dgm:cxn modelId="{1C71D18F-5AF7-4C1C-B419-EE1E77E909BA}" type="presParOf" srcId="{6C3158F2-533A-49D0-B28B-F31BA917C984}" destId="{3C6E880E-798A-4E99-B48B-FD619ED8FA63}" srcOrd="6" destOrd="0" presId="urn:microsoft.com/office/officeart/2005/8/layout/hierarchy3"/>
    <dgm:cxn modelId="{EB0CDC0B-4F86-4C5B-BCE4-4F1B73495024}" type="presParOf" srcId="{6C3158F2-533A-49D0-B28B-F31BA917C984}" destId="{6A2C459D-412F-40F0-9F1C-01994C63547C}" srcOrd="7" destOrd="0" presId="urn:microsoft.com/office/officeart/2005/8/layout/hierarchy3"/>
    <dgm:cxn modelId="{EF059CD1-BFFB-4517-997C-F19CBB76B5F7}" type="presParOf" srcId="{385F36BF-4C91-49D4-842D-27F6569B8160}" destId="{46699A10-B6B6-411D-BA56-75D20272E340}" srcOrd="1" destOrd="0" presId="urn:microsoft.com/office/officeart/2005/8/layout/hierarchy3"/>
    <dgm:cxn modelId="{ED08F7B9-2041-488B-BB87-553034239AFE}" type="presParOf" srcId="{46699A10-B6B6-411D-BA56-75D20272E340}" destId="{6D41AAEA-7A1E-4C03-A312-A8A51C48D00D}" srcOrd="0" destOrd="0" presId="urn:microsoft.com/office/officeart/2005/8/layout/hierarchy3"/>
    <dgm:cxn modelId="{D657C052-99E4-4E05-A939-3E67B876547A}" type="presParOf" srcId="{6D41AAEA-7A1E-4C03-A312-A8A51C48D00D}" destId="{0E78719B-F783-4874-BEA1-E2C9FFA8E9B0}" srcOrd="0" destOrd="0" presId="urn:microsoft.com/office/officeart/2005/8/layout/hierarchy3"/>
    <dgm:cxn modelId="{072A5B07-CCEF-4199-8CDC-22C66B165942}" type="presParOf" srcId="{6D41AAEA-7A1E-4C03-A312-A8A51C48D00D}" destId="{F530E559-E8A7-4376-AF79-ABD9EF9C7E87}" srcOrd="1" destOrd="0" presId="urn:microsoft.com/office/officeart/2005/8/layout/hierarchy3"/>
    <dgm:cxn modelId="{163111CA-9E12-4A94-AF51-C0E30E03E549}" type="presParOf" srcId="{46699A10-B6B6-411D-BA56-75D20272E340}" destId="{19E0F292-1D3B-44E1-91CD-15F1353E8EEE}" srcOrd="1" destOrd="0" presId="urn:microsoft.com/office/officeart/2005/8/layout/hierarchy3"/>
    <dgm:cxn modelId="{87C90190-6722-40C5-A6C5-9554A2FC1308}" type="presParOf" srcId="{19E0F292-1D3B-44E1-91CD-15F1353E8EEE}" destId="{3C23C20F-BFC5-4097-A4DE-AF3101295735}" srcOrd="0" destOrd="0" presId="urn:microsoft.com/office/officeart/2005/8/layout/hierarchy3"/>
    <dgm:cxn modelId="{1E4B2ACF-55E9-4C4F-A679-F83D64AA87C4}" type="presParOf" srcId="{19E0F292-1D3B-44E1-91CD-15F1353E8EEE}" destId="{DEAFBE4F-F052-4F56-8735-83E63AEFF4DB}" srcOrd="1" destOrd="0" presId="urn:microsoft.com/office/officeart/2005/8/layout/hierarchy3"/>
    <dgm:cxn modelId="{3A52AD67-5AC5-404D-9D8C-FFCE63425898}" type="presParOf" srcId="{19E0F292-1D3B-44E1-91CD-15F1353E8EEE}" destId="{D65E9D8E-0FB4-4DA2-A49F-5B8DD5375BFB}" srcOrd="2" destOrd="0" presId="urn:microsoft.com/office/officeart/2005/8/layout/hierarchy3"/>
    <dgm:cxn modelId="{5BE0D953-62BB-412F-B791-85CB7D3DA242}" type="presParOf" srcId="{19E0F292-1D3B-44E1-91CD-15F1353E8EEE}" destId="{7AC5AAD6-546C-42F0-B9F0-33F4B70F1751}" srcOrd="3" destOrd="0" presId="urn:microsoft.com/office/officeart/2005/8/layout/hierarchy3"/>
    <dgm:cxn modelId="{11EE7FE1-3790-4753-A774-F7889D8B4685}" type="presParOf" srcId="{19E0F292-1D3B-44E1-91CD-15F1353E8EEE}" destId="{12B760B6-3DDF-4548-9C92-DB7CEB52880C}" srcOrd="4" destOrd="0" presId="urn:microsoft.com/office/officeart/2005/8/layout/hierarchy3"/>
    <dgm:cxn modelId="{C43B29EC-43A9-4F63-8792-027799434976}" type="presParOf" srcId="{19E0F292-1D3B-44E1-91CD-15F1353E8EEE}" destId="{C1F5CA99-2F35-4670-A117-0D20B5ADE1AB}" srcOrd="5" destOrd="0" presId="urn:microsoft.com/office/officeart/2005/8/layout/hierarchy3"/>
    <dgm:cxn modelId="{F7CCE650-BBBD-4893-AD7A-C9F99360F5F6}" type="presParOf" srcId="{19E0F292-1D3B-44E1-91CD-15F1353E8EEE}" destId="{200386FC-B442-411C-ACC8-9E81282172CD}" srcOrd="6" destOrd="0" presId="urn:microsoft.com/office/officeart/2005/8/layout/hierarchy3"/>
    <dgm:cxn modelId="{653885B5-AC53-4D40-AF3B-5BCD9959CA37}" type="presParOf" srcId="{19E0F292-1D3B-44E1-91CD-15F1353E8EEE}" destId="{764768B0-77E8-4473-B436-228C4261FBCD}" srcOrd="7" destOrd="0" presId="urn:microsoft.com/office/officeart/2005/8/layout/hierarchy3"/>
    <dgm:cxn modelId="{49140ED5-7629-4B7E-8C5C-F63724171838}" type="presParOf" srcId="{385F36BF-4C91-49D4-842D-27F6569B8160}" destId="{051737F6-3E85-4942-9902-0A9DBC226C71}" srcOrd="2" destOrd="0" presId="urn:microsoft.com/office/officeart/2005/8/layout/hierarchy3"/>
    <dgm:cxn modelId="{40DF8948-70BC-4AF0-B014-0848E7A8B378}" type="presParOf" srcId="{051737F6-3E85-4942-9902-0A9DBC226C71}" destId="{41F2DC73-E06A-4CD1-8AB9-472CFECD348E}" srcOrd="0" destOrd="0" presId="urn:microsoft.com/office/officeart/2005/8/layout/hierarchy3"/>
    <dgm:cxn modelId="{2E0DD4F3-36D7-4A80-94A7-E6B77FBB4A3B}" type="presParOf" srcId="{41F2DC73-E06A-4CD1-8AB9-472CFECD348E}" destId="{01575F11-9931-4F78-8ADC-0E6E97AAD4C1}" srcOrd="0" destOrd="0" presId="urn:microsoft.com/office/officeart/2005/8/layout/hierarchy3"/>
    <dgm:cxn modelId="{FEDAE9D0-1910-42D8-B13A-D9C63E7DDC91}" type="presParOf" srcId="{41F2DC73-E06A-4CD1-8AB9-472CFECD348E}" destId="{191DA727-113E-4D9F-8CE3-52FB87961CE0}" srcOrd="1" destOrd="0" presId="urn:microsoft.com/office/officeart/2005/8/layout/hierarchy3"/>
    <dgm:cxn modelId="{CE788D25-08FB-4C3B-9358-CA1FC745377D}" type="presParOf" srcId="{051737F6-3E85-4942-9902-0A9DBC226C71}" destId="{7B850852-F351-4086-BE5F-89D7273D4E3F}" srcOrd="1" destOrd="0" presId="urn:microsoft.com/office/officeart/2005/8/layout/hierarchy3"/>
    <dgm:cxn modelId="{554370B1-4656-4F64-B0FE-1268ADEB091F}" type="presParOf" srcId="{385F36BF-4C91-49D4-842D-27F6569B8160}" destId="{E13458F2-219F-43BD-98AC-96D28F42C906}" srcOrd="3" destOrd="0" presId="urn:microsoft.com/office/officeart/2005/8/layout/hierarchy3"/>
    <dgm:cxn modelId="{1ED9E8E4-BE34-4FAD-9E88-936C278F87EB}" type="presParOf" srcId="{E13458F2-219F-43BD-98AC-96D28F42C906}" destId="{A2B936EE-996B-4CC4-8D22-C2D2EAD9393A}" srcOrd="0" destOrd="0" presId="urn:microsoft.com/office/officeart/2005/8/layout/hierarchy3"/>
    <dgm:cxn modelId="{BFCC4FA7-243C-49E9-93B3-0D759253A44C}" type="presParOf" srcId="{A2B936EE-996B-4CC4-8D22-C2D2EAD9393A}" destId="{00AD20D3-2D94-47BE-93C6-83B5548C0C32}" srcOrd="0" destOrd="0" presId="urn:microsoft.com/office/officeart/2005/8/layout/hierarchy3"/>
    <dgm:cxn modelId="{59CDF016-EEC0-4F93-806A-7B791F7188FE}" type="presParOf" srcId="{A2B936EE-996B-4CC4-8D22-C2D2EAD9393A}" destId="{0A10C8A8-5A05-4E42-9EA4-3E74D00030D1}" srcOrd="1" destOrd="0" presId="urn:microsoft.com/office/officeart/2005/8/layout/hierarchy3"/>
    <dgm:cxn modelId="{76B817E5-3CF1-40EB-BB83-126CCD6A0133}" type="presParOf" srcId="{E13458F2-219F-43BD-98AC-96D28F42C906}" destId="{93BCCB11-45F8-46FA-88E6-C16F66E54018}" srcOrd="1" destOrd="0" presId="urn:microsoft.com/office/officeart/2005/8/layout/hierarchy3"/>
    <dgm:cxn modelId="{BA0BCDB4-48EB-4546-8075-3F03F4A50EC7}" type="presParOf" srcId="{93BCCB11-45F8-46FA-88E6-C16F66E54018}" destId="{E5B5C4AA-0FA8-4860-970A-703352084C88}" srcOrd="0" destOrd="0" presId="urn:microsoft.com/office/officeart/2005/8/layout/hierarchy3"/>
    <dgm:cxn modelId="{ED3A2E89-9249-468C-A05D-41F0AD306A8E}" type="presParOf" srcId="{93BCCB11-45F8-46FA-88E6-C16F66E54018}" destId="{BB07D65E-D755-4ADF-BE10-872FA5B3B89F}" srcOrd="1" destOrd="0" presId="urn:microsoft.com/office/officeart/2005/8/layout/hierarchy3"/>
    <dgm:cxn modelId="{0D4293FA-C650-4EAF-ADD9-E257192B84FD}" type="presParOf" srcId="{93BCCB11-45F8-46FA-88E6-C16F66E54018}" destId="{3570A4A0-050F-4C56-AB23-2F0A0B6CB10A}" srcOrd="2" destOrd="0" presId="urn:microsoft.com/office/officeart/2005/8/layout/hierarchy3"/>
    <dgm:cxn modelId="{5792B206-3D42-4B41-B44A-23984456083F}" type="presParOf" srcId="{93BCCB11-45F8-46FA-88E6-C16F66E54018}" destId="{52F189E8-A88A-40EA-BBDE-521D5CC66B4A}" srcOrd="3" destOrd="0" presId="urn:microsoft.com/office/officeart/2005/8/layout/hierarchy3"/>
    <dgm:cxn modelId="{8442883C-5F64-4F1E-AC46-FBF4050652B1}" type="presParOf" srcId="{93BCCB11-45F8-46FA-88E6-C16F66E54018}" destId="{CCE39531-CE22-4D30-B71F-E93C3D738AC5}" srcOrd="4" destOrd="0" presId="urn:microsoft.com/office/officeart/2005/8/layout/hierarchy3"/>
    <dgm:cxn modelId="{B7123490-D995-49E1-AFE7-BD3668BA9C93}" type="presParOf" srcId="{93BCCB11-45F8-46FA-88E6-C16F66E54018}" destId="{DF687E79-D046-4BF5-A72F-A11B9BC8915F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EC337F-EC7C-4125-84BE-50DBA2B1AB47}">
      <dsp:nvSpPr>
        <dsp:cNvPr id="0" name=""/>
        <dsp:cNvSpPr/>
      </dsp:nvSpPr>
      <dsp:spPr>
        <a:xfrm>
          <a:off x="315947" y="1400"/>
          <a:ext cx="1165878" cy="582939"/>
        </a:xfrm>
        <a:prstGeom prst="roundRect">
          <a:avLst>
            <a:gd name="adj" fmla="val 10000"/>
          </a:avLst>
        </a:prstGeom>
        <a:solidFill>
          <a:srgbClr val="CCECFF"/>
        </a:solidFill>
        <a:ln w="47625" cap="flat" cmpd="dbl" algn="ctr">
          <a:solidFill>
            <a:srgbClr val="0B387C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 dirty="0">
              <a:solidFill>
                <a:srgbClr val="0B387C"/>
              </a:solidFill>
            </a:rPr>
            <a:t>Accelerators &amp; Technology</a:t>
          </a:r>
        </a:p>
      </dsp:txBody>
      <dsp:txXfrm>
        <a:off x="333021" y="18474"/>
        <a:ext cx="1131730" cy="548791"/>
      </dsp:txXfrm>
    </dsp:sp>
    <dsp:sp modelId="{1A14D0EF-8685-4FF9-8196-01F437D357B4}">
      <dsp:nvSpPr>
        <dsp:cNvPr id="0" name=""/>
        <dsp:cNvSpPr/>
      </dsp:nvSpPr>
      <dsp:spPr>
        <a:xfrm>
          <a:off x="432535" y="584340"/>
          <a:ext cx="116587" cy="4372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7204"/>
              </a:lnTo>
              <a:lnTo>
                <a:pt x="116587" y="437204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7CCF86-3120-453C-B4D9-D73958095C99}">
      <dsp:nvSpPr>
        <dsp:cNvPr id="0" name=""/>
        <dsp:cNvSpPr/>
      </dsp:nvSpPr>
      <dsp:spPr>
        <a:xfrm>
          <a:off x="549122" y="730074"/>
          <a:ext cx="932703" cy="582939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/>
            <a:t>Beams</a:t>
          </a:r>
        </a:p>
      </dsp:txBody>
      <dsp:txXfrm>
        <a:off x="566196" y="747148"/>
        <a:ext cx="898555" cy="548791"/>
      </dsp:txXfrm>
    </dsp:sp>
    <dsp:sp modelId="{1F8EE426-C7D8-43D5-8F1E-2820C3128EB6}">
      <dsp:nvSpPr>
        <dsp:cNvPr id="0" name=""/>
        <dsp:cNvSpPr/>
      </dsp:nvSpPr>
      <dsp:spPr>
        <a:xfrm>
          <a:off x="432535" y="584340"/>
          <a:ext cx="116587" cy="11658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65878"/>
              </a:lnTo>
              <a:lnTo>
                <a:pt x="116587" y="1165878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0E0194-178C-42BE-91C8-DCDAE38BA14B}">
      <dsp:nvSpPr>
        <dsp:cNvPr id="0" name=""/>
        <dsp:cNvSpPr/>
      </dsp:nvSpPr>
      <dsp:spPr>
        <a:xfrm>
          <a:off x="549122" y="1458749"/>
          <a:ext cx="932703" cy="582939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/>
            <a:t>Technology</a:t>
          </a:r>
        </a:p>
      </dsp:txBody>
      <dsp:txXfrm>
        <a:off x="566196" y="1475823"/>
        <a:ext cx="898555" cy="548791"/>
      </dsp:txXfrm>
    </dsp:sp>
    <dsp:sp modelId="{BC6523A5-F901-4C14-834F-8F19FB253565}">
      <dsp:nvSpPr>
        <dsp:cNvPr id="0" name=""/>
        <dsp:cNvSpPr/>
      </dsp:nvSpPr>
      <dsp:spPr>
        <a:xfrm>
          <a:off x="432535" y="584340"/>
          <a:ext cx="188573" cy="18945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94553"/>
              </a:lnTo>
              <a:lnTo>
                <a:pt x="188573" y="1894553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E8F7C7-6410-4636-9437-5BC103F41506}">
      <dsp:nvSpPr>
        <dsp:cNvPr id="0" name=""/>
        <dsp:cNvSpPr/>
      </dsp:nvSpPr>
      <dsp:spPr>
        <a:xfrm>
          <a:off x="621108" y="2187423"/>
          <a:ext cx="932703" cy="582939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/>
            <a:t>Engineering</a:t>
          </a:r>
        </a:p>
      </dsp:txBody>
      <dsp:txXfrm>
        <a:off x="638182" y="2204497"/>
        <a:ext cx="898555" cy="548791"/>
      </dsp:txXfrm>
    </dsp:sp>
    <dsp:sp modelId="{3C6E880E-798A-4E99-B48B-FD619ED8FA63}">
      <dsp:nvSpPr>
        <dsp:cNvPr id="0" name=""/>
        <dsp:cNvSpPr/>
      </dsp:nvSpPr>
      <dsp:spPr>
        <a:xfrm>
          <a:off x="432535" y="584340"/>
          <a:ext cx="116587" cy="26232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23227"/>
              </a:lnTo>
              <a:lnTo>
                <a:pt x="116587" y="2623227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2C459D-412F-40F0-9F1C-01994C63547C}">
      <dsp:nvSpPr>
        <dsp:cNvPr id="0" name=""/>
        <dsp:cNvSpPr/>
      </dsp:nvSpPr>
      <dsp:spPr>
        <a:xfrm>
          <a:off x="549122" y="2916097"/>
          <a:ext cx="932703" cy="582939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/>
            <a:t>Systems</a:t>
          </a:r>
        </a:p>
      </dsp:txBody>
      <dsp:txXfrm>
        <a:off x="566196" y="2933171"/>
        <a:ext cx="898555" cy="548791"/>
      </dsp:txXfrm>
    </dsp:sp>
    <dsp:sp modelId="{0E78719B-F783-4874-BEA1-E2C9FFA8E9B0}">
      <dsp:nvSpPr>
        <dsp:cNvPr id="0" name=""/>
        <dsp:cNvSpPr/>
      </dsp:nvSpPr>
      <dsp:spPr>
        <a:xfrm>
          <a:off x="1773295" y="1400"/>
          <a:ext cx="1165878" cy="582939"/>
        </a:xfrm>
        <a:prstGeom prst="roundRect">
          <a:avLst>
            <a:gd name="adj" fmla="val 10000"/>
          </a:avLst>
        </a:prstGeom>
        <a:solidFill>
          <a:srgbClr val="CCECFF"/>
        </a:solidFill>
        <a:ln w="47625" cap="flat" cmpd="dbl" algn="ctr">
          <a:solidFill>
            <a:srgbClr val="0B387C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 dirty="0">
              <a:solidFill>
                <a:srgbClr val="0B387C"/>
              </a:solidFill>
            </a:rPr>
            <a:t>Finance &amp; Human Resources</a:t>
          </a:r>
        </a:p>
      </dsp:txBody>
      <dsp:txXfrm>
        <a:off x="1790369" y="18474"/>
        <a:ext cx="1131730" cy="548791"/>
      </dsp:txXfrm>
    </dsp:sp>
    <dsp:sp modelId="{3C23C20F-BFC5-4097-A4DE-AF3101295735}">
      <dsp:nvSpPr>
        <dsp:cNvPr id="0" name=""/>
        <dsp:cNvSpPr/>
      </dsp:nvSpPr>
      <dsp:spPr>
        <a:xfrm>
          <a:off x="1889883" y="584340"/>
          <a:ext cx="116587" cy="4372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7204"/>
              </a:lnTo>
              <a:lnTo>
                <a:pt x="116587" y="437204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AFBE4F-F052-4F56-8735-83E63AEFF4DB}">
      <dsp:nvSpPr>
        <dsp:cNvPr id="0" name=""/>
        <dsp:cNvSpPr/>
      </dsp:nvSpPr>
      <dsp:spPr>
        <a:xfrm>
          <a:off x="2006471" y="730074"/>
          <a:ext cx="977342" cy="582939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/>
            <a:t>Finance &amp; Administrative Processes</a:t>
          </a:r>
        </a:p>
      </dsp:txBody>
      <dsp:txXfrm>
        <a:off x="2023545" y="747148"/>
        <a:ext cx="943194" cy="548791"/>
      </dsp:txXfrm>
    </dsp:sp>
    <dsp:sp modelId="{D65E9D8E-0FB4-4DA2-A49F-5B8DD5375BFB}">
      <dsp:nvSpPr>
        <dsp:cNvPr id="0" name=""/>
        <dsp:cNvSpPr/>
      </dsp:nvSpPr>
      <dsp:spPr>
        <a:xfrm>
          <a:off x="1889883" y="584340"/>
          <a:ext cx="116587" cy="11658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65878"/>
              </a:lnTo>
              <a:lnTo>
                <a:pt x="116587" y="1165878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C5AAD6-546C-42F0-B9F0-33F4B70F1751}">
      <dsp:nvSpPr>
        <dsp:cNvPr id="0" name=""/>
        <dsp:cNvSpPr/>
      </dsp:nvSpPr>
      <dsp:spPr>
        <a:xfrm>
          <a:off x="2006471" y="1458749"/>
          <a:ext cx="1001098" cy="582939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/>
            <a:t>Industry, Procurement &amp; Knowledge Transfer</a:t>
          </a:r>
        </a:p>
      </dsp:txBody>
      <dsp:txXfrm>
        <a:off x="2023545" y="1475823"/>
        <a:ext cx="966950" cy="548791"/>
      </dsp:txXfrm>
    </dsp:sp>
    <dsp:sp modelId="{12B760B6-3DDF-4548-9C92-DB7CEB52880C}">
      <dsp:nvSpPr>
        <dsp:cNvPr id="0" name=""/>
        <dsp:cNvSpPr/>
      </dsp:nvSpPr>
      <dsp:spPr>
        <a:xfrm>
          <a:off x="1889883" y="584340"/>
          <a:ext cx="116587" cy="18945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94553"/>
              </a:lnTo>
              <a:lnTo>
                <a:pt x="116587" y="1894553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F5CA99-2F35-4670-A117-0D20B5ADE1AB}">
      <dsp:nvSpPr>
        <dsp:cNvPr id="0" name=""/>
        <dsp:cNvSpPr/>
      </dsp:nvSpPr>
      <dsp:spPr>
        <a:xfrm>
          <a:off x="2006471" y="2187423"/>
          <a:ext cx="932703" cy="582939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/>
            <a:t>Human Resources</a:t>
          </a:r>
        </a:p>
      </dsp:txBody>
      <dsp:txXfrm>
        <a:off x="2023545" y="2204497"/>
        <a:ext cx="898555" cy="548791"/>
      </dsp:txXfrm>
    </dsp:sp>
    <dsp:sp modelId="{200386FC-B442-411C-ACC8-9E81282172CD}">
      <dsp:nvSpPr>
        <dsp:cNvPr id="0" name=""/>
        <dsp:cNvSpPr/>
      </dsp:nvSpPr>
      <dsp:spPr>
        <a:xfrm>
          <a:off x="1889883" y="584340"/>
          <a:ext cx="116587" cy="26232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23227"/>
              </a:lnTo>
              <a:lnTo>
                <a:pt x="116587" y="2623227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4768B0-77E8-4473-B436-228C4261FBCD}">
      <dsp:nvSpPr>
        <dsp:cNvPr id="0" name=""/>
        <dsp:cNvSpPr/>
      </dsp:nvSpPr>
      <dsp:spPr>
        <a:xfrm>
          <a:off x="2006471" y="2916097"/>
          <a:ext cx="932703" cy="582939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/>
            <a:t>Site &amp; Civil Engineering</a:t>
          </a:r>
        </a:p>
      </dsp:txBody>
      <dsp:txXfrm>
        <a:off x="2023545" y="2933171"/>
        <a:ext cx="898555" cy="548791"/>
      </dsp:txXfrm>
    </dsp:sp>
    <dsp:sp modelId="{01575F11-9931-4F78-8ADC-0E6E97AAD4C1}">
      <dsp:nvSpPr>
        <dsp:cNvPr id="0" name=""/>
        <dsp:cNvSpPr/>
      </dsp:nvSpPr>
      <dsp:spPr>
        <a:xfrm>
          <a:off x="3221410" y="0"/>
          <a:ext cx="1165878" cy="582939"/>
        </a:xfrm>
        <a:prstGeom prst="roundRect">
          <a:avLst>
            <a:gd name="adj" fmla="val 10000"/>
          </a:avLst>
        </a:prstGeom>
        <a:solidFill>
          <a:srgbClr val="CCECFF"/>
        </a:solidFill>
        <a:ln w="47625" cap="flat" cmpd="dbl" algn="ctr">
          <a:solidFill>
            <a:srgbClr val="0B387C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 dirty="0">
              <a:solidFill>
                <a:srgbClr val="0B387C"/>
              </a:solidFill>
            </a:rPr>
            <a:t>International Relations</a:t>
          </a:r>
        </a:p>
      </dsp:txBody>
      <dsp:txXfrm>
        <a:off x="3238484" y="17074"/>
        <a:ext cx="1131730" cy="548791"/>
      </dsp:txXfrm>
    </dsp:sp>
    <dsp:sp modelId="{D5FDEEAC-4B6E-4EA2-888D-FD0AB0F08232}">
      <dsp:nvSpPr>
        <dsp:cNvPr id="0" name=""/>
        <dsp:cNvSpPr/>
      </dsp:nvSpPr>
      <dsp:spPr>
        <a:xfrm>
          <a:off x="3337998" y="582939"/>
          <a:ext cx="92580" cy="4386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8605"/>
              </a:lnTo>
              <a:lnTo>
                <a:pt x="92580" y="438605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A5B49D8-645C-4838-875B-DFD0C5D43DD3}">
      <dsp:nvSpPr>
        <dsp:cNvPr id="0" name=""/>
        <dsp:cNvSpPr/>
      </dsp:nvSpPr>
      <dsp:spPr>
        <a:xfrm>
          <a:off x="3430578" y="730074"/>
          <a:ext cx="1045718" cy="582939"/>
        </a:xfrm>
        <a:prstGeom prst="flowChartPreparation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3639722" y="730074"/>
        <a:ext cx="627430" cy="582939"/>
      </dsp:txXfrm>
    </dsp:sp>
    <dsp:sp modelId="{D1212626-523F-4F9B-B493-2E8C6793E464}">
      <dsp:nvSpPr>
        <dsp:cNvPr id="0" name=""/>
        <dsp:cNvSpPr/>
      </dsp:nvSpPr>
      <dsp:spPr>
        <a:xfrm>
          <a:off x="3337998" y="582939"/>
          <a:ext cx="92580" cy="11672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67279"/>
              </a:lnTo>
              <a:lnTo>
                <a:pt x="92580" y="1167279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35AED8-5CAE-46B9-88F3-E0239CA049D5}">
      <dsp:nvSpPr>
        <dsp:cNvPr id="0" name=""/>
        <dsp:cNvSpPr/>
      </dsp:nvSpPr>
      <dsp:spPr>
        <a:xfrm>
          <a:off x="3430578" y="1458749"/>
          <a:ext cx="1078960" cy="582939"/>
        </a:xfrm>
        <a:prstGeom prst="flowChartPreparation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 dirty="0"/>
        </a:p>
      </dsp:txBody>
      <dsp:txXfrm>
        <a:off x="3646370" y="1458749"/>
        <a:ext cx="647376" cy="582939"/>
      </dsp:txXfrm>
    </dsp:sp>
    <dsp:sp modelId="{00AD20D3-2D94-47BE-93C6-83B5548C0C32}">
      <dsp:nvSpPr>
        <dsp:cNvPr id="0" name=""/>
        <dsp:cNvSpPr/>
      </dsp:nvSpPr>
      <dsp:spPr>
        <a:xfrm>
          <a:off x="4687992" y="1400"/>
          <a:ext cx="1165878" cy="582939"/>
        </a:xfrm>
        <a:prstGeom prst="roundRect">
          <a:avLst>
            <a:gd name="adj" fmla="val 10000"/>
          </a:avLst>
        </a:prstGeom>
        <a:solidFill>
          <a:srgbClr val="CCECFF"/>
        </a:solidFill>
        <a:ln w="47625" cap="flat" cmpd="dbl" algn="ctr">
          <a:solidFill>
            <a:srgbClr val="0B387C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 dirty="0">
              <a:solidFill>
                <a:srgbClr val="0B387C"/>
              </a:solidFill>
            </a:rPr>
            <a:t>Research &amp; Computing</a:t>
          </a:r>
        </a:p>
      </dsp:txBody>
      <dsp:txXfrm>
        <a:off x="4705066" y="18474"/>
        <a:ext cx="1131730" cy="548791"/>
      </dsp:txXfrm>
    </dsp:sp>
    <dsp:sp modelId="{E5B5C4AA-0FA8-4860-970A-703352084C88}">
      <dsp:nvSpPr>
        <dsp:cNvPr id="0" name=""/>
        <dsp:cNvSpPr/>
      </dsp:nvSpPr>
      <dsp:spPr>
        <a:xfrm>
          <a:off x="4804580" y="584340"/>
          <a:ext cx="116587" cy="4372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7204"/>
              </a:lnTo>
              <a:lnTo>
                <a:pt x="116587" y="437204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07D65E-D755-4ADF-BE10-872FA5B3B89F}">
      <dsp:nvSpPr>
        <dsp:cNvPr id="0" name=""/>
        <dsp:cNvSpPr/>
      </dsp:nvSpPr>
      <dsp:spPr>
        <a:xfrm>
          <a:off x="4921168" y="730074"/>
          <a:ext cx="932703" cy="582939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/>
            <a:t>Experimental Physics</a:t>
          </a:r>
        </a:p>
      </dsp:txBody>
      <dsp:txXfrm>
        <a:off x="4938242" y="747148"/>
        <a:ext cx="898555" cy="548791"/>
      </dsp:txXfrm>
    </dsp:sp>
    <dsp:sp modelId="{3570A4A0-050F-4C56-AB23-2F0A0B6CB10A}">
      <dsp:nvSpPr>
        <dsp:cNvPr id="0" name=""/>
        <dsp:cNvSpPr/>
      </dsp:nvSpPr>
      <dsp:spPr>
        <a:xfrm>
          <a:off x="4804580" y="584340"/>
          <a:ext cx="116587" cy="11658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65878"/>
              </a:lnTo>
              <a:lnTo>
                <a:pt x="116587" y="1165878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F189E8-A88A-40EA-BBDE-521D5CC66B4A}">
      <dsp:nvSpPr>
        <dsp:cNvPr id="0" name=""/>
        <dsp:cNvSpPr/>
      </dsp:nvSpPr>
      <dsp:spPr>
        <a:xfrm>
          <a:off x="4921168" y="1458749"/>
          <a:ext cx="932703" cy="582939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/>
            <a:t>Theory</a:t>
          </a:r>
        </a:p>
      </dsp:txBody>
      <dsp:txXfrm>
        <a:off x="4938242" y="1475823"/>
        <a:ext cx="898555" cy="548791"/>
      </dsp:txXfrm>
    </dsp:sp>
    <dsp:sp modelId="{CCE39531-CE22-4D30-B71F-E93C3D738AC5}">
      <dsp:nvSpPr>
        <dsp:cNvPr id="0" name=""/>
        <dsp:cNvSpPr/>
      </dsp:nvSpPr>
      <dsp:spPr>
        <a:xfrm>
          <a:off x="4804580" y="584340"/>
          <a:ext cx="116587" cy="18945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94553"/>
              </a:lnTo>
              <a:lnTo>
                <a:pt x="116587" y="1894553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687E79-D046-4BF5-A72F-A11B9BC8915F}">
      <dsp:nvSpPr>
        <dsp:cNvPr id="0" name=""/>
        <dsp:cNvSpPr/>
      </dsp:nvSpPr>
      <dsp:spPr>
        <a:xfrm>
          <a:off x="4921168" y="2187423"/>
          <a:ext cx="932703" cy="582939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/>
            <a:t>Information Technology</a:t>
          </a:r>
        </a:p>
      </dsp:txBody>
      <dsp:txXfrm>
        <a:off x="4938242" y="2204497"/>
        <a:ext cx="898555" cy="54879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EC337F-EC7C-4125-84BE-50DBA2B1AB47}">
      <dsp:nvSpPr>
        <dsp:cNvPr id="0" name=""/>
        <dsp:cNvSpPr/>
      </dsp:nvSpPr>
      <dsp:spPr>
        <a:xfrm>
          <a:off x="315947" y="1400"/>
          <a:ext cx="1165878" cy="582939"/>
        </a:xfrm>
        <a:prstGeom prst="roundRect">
          <a:avLst>
            <a:gd name="adj" fmla="val 10000"/>
          </a:avLst>
        </a:prstGeom>
        <a:solidFill>
          <a:srgbClr val="CCECFF"/>
        </a:solidFill>
        <a:ln w="47625" cap="flat" cmpd="dbl" algn="ctr">
          <a:solidFill>
            <a:srgbClr val="0B387C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43180" rIns="6477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b="1" kern="1200" dirty="0">
              <a:solidFill>
                <a:srgbClr val="0B387C"/>
              </a:solidFill>
            </a:rPr>
            <a:t>ATS</a:t>
          </a:r>
        </a:p>
      </dsp:txBody>
      <dsp:txXfrm>
        <a:off x="333021" y="18474"/>
        <a:ext cx="1131730" cy="548791"/>
      </dsp:txXfrm>
    </dsp:sp>
    <dsp:sp modelId="{1A14D0EF-8685-4FF9-8196-01F437D357B4}">
      <dsp:nvSpPr>
        <dsp:cNvPr id="0" name=""/>
        <dsp:cNvSpPr/>
      </dsp:nvSpPr>
      <dsp:spPr>
        <a:xfrm>
          <a:off x="432535" y="584340"/>
          <a:ext cx="116587" cy="4372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7204"/>
              </a:lnTo>
              <a:lnTo>
                <a:pt x="116587" y="437204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7CCF86-3120-453C-B4D9-D73958095C99}">
      <dsp:nvSpPr>
        <dsp:cNvPr id="0" name=""/>
        <dsp:cNvSpPr/>
      </dsp:nvSpPr>
      <dsp:spPr>
        <a:xfrm>
          <a:off x="549122" y="730074"/>
          <a:ext cx="932703" cy="582939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38100" rIns="5715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/>
            <a:t>BE</a:t>
          </a:r>
        </a:p>
      </dsp:txBody>
      <dsp:txXfrm>
        <a:off x="566196" y="747148"/>
        <a:ext cx="898555" cy="548791"/>
      </dsp:txXfrm>
    </dsp:sp>
    <dsp:sp modelId="{1F8EE426-C7D8-43D5-8F1E-2820C3128EB6}">
      <dsp:nvSpPr>
        <dsp:cNvPr id="0" name=""/>
        <dsp:cNvSpPr/>
      </dsp:nvSpPr>
      <dsp:spPr>
        <a:xfrm>
          <a:off x="432535" y="584340"/>
          <a:ext cx="116587" cy="11658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65878"/>
              </a:lnTo>
              <a:lnTo>
                <a:pt x="116587" y="1165878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0E0194-178C-42BE-91C8-DCDAE38BA14B}">
      <dsp:nvSpPr>
        <dsp:cNvPr id="0" name=""/>
        <dsp:cNvSpPr/>
      </dsp:nvSpPr>
      <dsp:spPr>
        <a:xfrm>
          <a:off x="549122" y="1458749"/>
          <a:ext cx="932703" cy="582939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38100" rIns="5715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/>
            <a:t>TE</a:t>
          </a:r>
        </a:p>
      </dsp:txBody>
      <dsp:txXfrm>
        <a:off x="566196" y="1475823"/>
        <a:ext cx="898555" cy="548791"/>
      </dsp:txXfrm>
    </dsp:sp>
    <dsp:sp modelId="{BC6523A5-F901-4C14-834F-8F19FB253565}">
      <dsp:nvSpPr>
        <dsp:cNvPr id="0" name=""/>
        <dsp:cNvSpPr/>
      </dsp:nvSpPr>
      <dsp:spPr>
        <a:xfrm>
          <a:off x="432535" y="584340"/>
          <a:ext cx="188573" cy="18945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94553"/>
              </a:lnTo>
              <a:lnTo>
                <a:pt x="188573" y="1894553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E8F7C7-6410-4636-9437-5BC103F41506}">
      <dsp:nvSpPr>
        <dsp:cNvPr id="0" name=""/>
        <dsp:cNvSpPr/>
      </dsp:nvSpPr>
      <dsp:spPr>
        <a:xfrm>
          <a:off x="621108" y="2187423"/>
          <a:ext cx="932703" cy="582939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38100" rIns="5715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/>
            <a:t>EN</a:t>
          </a:r>
        </a:p>
      </dsp:txBody>
      <dsp:txXfrm>
        <a:off x="638182" y="2204497"/>
        <a:ext cx="898555" cy="548791"/>
      </dsp:txXfrm>
    </dsp:sp>
    <dsp:sp modelId="{3C6E880E-798A-4E99-B48B-FD619ED8FA63}">
      <dsp:nvSpPr>
        <dsp:cNvPr id="0" name=""/>
        <dsp:cNvSpPr/>
      </dsp:nvSpPr>
      <dsp:spPr>
        <a:xfrm>
          <a:off x="432535" y="584340"/>
          <a:ext cx="116587" cy="26232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23227"/>
              </a:lnTo>
              <a:lnTo>
                <a:pt x="116587" y="2623227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2C459D-412F-40F0-9F1C-01994C63547C}">
      <dsp:nvSpPr>
        <dsp:cNvPr id="0" name=""/>
        <dsp:cNvSpPr/>
      </dsp:nvSpPr>
      <dsp:spPr>
        <a:xfrm>
          <a:off x="549122" y="2916097"/>
          <a:ext cx="932703" cy="582939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38100" rIns="5715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/>
            <a:t>SY</a:t>
          </a:r>
        </a:p>
      </dsp:txBody>
      <dsp:txXfrm>
        <a:off x="566196" y="2933171"/>
        <a:ext cx="898555" cy="548791"/>
      </dsp:txXfrm>
    </dsp:sp>
    <dsp:sp modelId="{0E78719B-F783-4874-BEA1-E2C9FFA8E9B0}">
      <dsp:nvSpPr>
        <dsp:cNvPr id="0" name=""/>
        <dsp:cNvSpPr/>
      </dsp:nvSpPr>
      <dsp:spPr>
        <a:xfrm>
          <a:off x="1773295" y="1400"/>
          <a:ext cx="1165878" cy="582939"/>
        </a:xfrm>
        <a:prstGeom prst="roundRect">
          <a:avLst>
            <a:gd name="adj" fmla="val 10000"/>
          </a:avLst>
        </a:prstGeom>
        <a:solidFill>
          <a:srgbClr val="CCECFF"/>
        </a:solidFill>
        <a:ln w="47625" cap="flat" cmpd="dbl" algn="ctr">
          <a:solidFill>
            <a:srgbClr val="0B387C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43180" rIns="6477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b="1" kern="1200" dirty="0">
              <a:solidFill>
                <a:srgbClr val="0B387C"/>
              </a:solidFill>
            </a:rPr>
            <a:t>FHR</a:t>
          </a:r>
        </a:p>
      </dsp:txBody>
      <dsp:txXfrm>
        <a:off x="1790369" y="18474"/>
        <a:ext cx="1131730" cy="548791"/>
      </dsp:txXfrm>
    </dsp:sp>
    <dsp:sp modelId="{3C23C20F-BFC5-4097-A4DE-AF3101295735}">
      <dsp:nvSpPr>
        <dsp:cNvPr id="0" name=""/>
        <dsp:cNvSpPr/>
      </dsp:nvSpPr>
      <dsp:spPr>
        <a:xfrm>
          <a:off x="1889883" y="584340"/>
          <a:ext cx="116587" cy="4372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7204"/>
              </a:lnTo>
              <a:lnTo>
                <a:pt x="116587" y="437204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AFBE4F-F052-4F56-8735-83E63AEFF4DB}">
      <dsp:nvSpPr>
        <dsp:cNvPr id="0" name=""/>
        <dsp:cNvSpPr/>
      </dsp:nvSpPr>
      <dsp:spPr>
        <a:xfrm>
          <a:off x="2006471" y="730074"/>
          <a:ext cx="932703" cy="582939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38100" rIns="5715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/>
            <a:t>FAP</a:t>
          </a:r>
        </a:p>
      </dsp:txBody>
      <dsp:txXfrm>
        <a:off x="2023545" y="747148"/>
        <a:ext cx="898555" cy="548791"/>
      </dsp:txXfrm>
    </dsp:sp>
    <dsp:sp modelId="{D65E9D8E-0FB4-4DA2-A49F-5B8DD5375BFB}">
      <dsp:nvSpPr>
        <dsp:cNvPr id="0" name=""/>
        <dsp:cNvSpPr/>
      </dsp:nvSpPr>
      <dsp:spPr>
        <a:xfrm>
          <a:off x="1889883" y="584340"/>
          <a:ext cx="116587" cy="11658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65878"/>
              </a:lnTo>
              <a:lnTo>
                <a:pt x="116587" y="1165878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C5AAD6-546C-42F0-B9F0-33F4B70F1751}">
      <dsp:nvSpPr>
        <dsp:cNvPr id="0" name=""/>
        <dsp:cNvSpPr/>
      </dsp:nvSpPr>
      <dsp:spPr>
        <a:xfrm>
          <a:off x="2006471" y="1458749"/>
          <a:ext cx="932703" cy="582939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38100" rIns="5715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/>
            <a:t>IPT</a:t>
          </a:r>
        </a:p>
      </dsp:txBody>
      <dsp:txXfrm>
        <a:off x="2023545" y="1475823"/>
        <a:ext cx="898555" cy="548791"/>
      </dsp:txXfrm>
    </dsp:sp>
    <dsp:sp modelId="{12B760B6-3DDF-4548-9C92-DB7CEB52880C}">
      <dsp:nvSpPr>
        <dsp:cNvPr id="0" name=""/>
        <dsp:cNvSpPr/>
      </dsp:nvSpPr>
      <dsp:spPr>
        <a:xfrm>
          <a:off x="1889883" y="584340"/>
          <a:ext cx="116587" cy="18945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94553"/>
              </a:lnTo>
              <a:lnTo>
                <a:pt x="116587" y="1894553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F5CA99-2F35-4670-A117-0D20B5ADE1AB}">
      <dsp:nvSpPr>
        <dsp:cNvPr id="0" name=""/>
        <dsp:cNvSpPr/>
      </dsp:nvSpPr>
      <dsp:spPr>
        <a:xfrm>
          <a:off x="2006471" y="2187423"/>
          <a:ext cx="932703" cy="582939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38100" rIns="5715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/>
            <a:t>HR</a:t>
          </a:r>
        </a:p>
      </dsp:txBody>
      <dsp:txXfrm>
        <a:off x="2023545" y="2204497"/>
        <a:ext cx="898555" cy="548791"/>
      </dsp:txXfrm>
    </dsp:sp>
    <dsp:sp modelId="{200386FC-B442-411C-ACC8-9E81282172CD}">
      <dsp:nvSpPr>
        <dsp:cNvPr id="0" name=""/>
        <dsp:cNvSpPr/>
      </dsp:nvSpPr>
      <dsp:spPr>
        <a:xfrm>
          <a:off x="1889883" y="584340"/>
          <a:ext cx="116587" cy="26232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23227"/>
              </a:lnTo>
              <a:lnTo>
                <a:pt x="116587" y="2623227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4768B0-77E8-4473-B436-228C4261FBCD}">
      <dsp:nvSpPr>
        <dsp:cNvPr id="0" name=""/>
        <dsp:cNvSpPr/>
      </dsp:nvSpPr>
      <dsp:spPr>
        <a:xfrm>
          <a:off x="2006471" y="2916097"/>
          <a:ext cx="932703" cy="582939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38100" rIns="5715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/>
            <a:t>SCE</a:t>
          </a:r>
        </a:p>
      </dsp:txBody>
      <dsp:txXfrm>
        <a:off x="2023545" y="2933171"/>
        <a:ext cx="898555" cy="548791"/>
      </dsp:txXfrm>
    </dsp:sp>
    <dsp:sp modelId="{01575F11-9931-4F78-8ADC-0E6E97AAD4C1}">
      <dsp:nvSpPr>
        <dsp:cNvPr id="0" name=""/>
        <dsp:cNvSpPr/>
      </dsp:nvSpPr>
      <dsp:spPr>
        <a:xfrm>
          <a:off x="3221410" y="0"/>
          <a:ext cx="1165878" cy="582939"/>
        </a:xfrm>
        <a:prstGeom prst="roundRect">
          <a:avLst>
            <a:gd name="adj" fmla="val 10000"/>
          </a:avLst>
        </a:prstGeom>
        <a:solidFill>
          <a:srgbClr val="CCECFF"/>
        </a:solidFill>
        <a:ln w="47625" cap="flat" cmpd="dbl" algn="ctr">
          <a:solidFill>
            <a:srgbClr val="0B387C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43180" rIns="6477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b="1" kern="1200" dirty="0">
              <a:solidFill>
                <a:srgbClr val="0B387C"/>
              </a:solidFill>
            </a:rPr>
            <a:t>IR</a:t>
          </a:r>
        </a:p>
      </dsp:txBody>
      <dsp:txXfrm>
        <a:off x="3238484" y="17074"/>
        <a:ext cx="1131730" cy="548791"/>
      </dsp:txXfrm>
    </dsp:sp>
    <dsp:sp modelId="{00AD20D3-2D94-47BE-93C6-83B5548C0C32}">
      <dsp:nvSpPr>
        <dsp:cNvPr id="0" name=""/>
        <dsp:cNvSpPr/>
      </dsp:nvSpPr>
      <dsp:spPr>
        <a:xfrm>
          <a:off x="4687992" y="1400"/>
          <a:ext cx="1165878" cy="582939"/>
        </a:xfrm>
        <a:prstGeom prst="roundRect">
          <a:avLst>
            <a:gd name="adj" fmla="val 10000"/>
          </a:avLst>
        </a:prstGeom>
        <a:solidFill>
          <a:srgbClr val="CCECFF"/>
        </a:solidFill>
        <a:ln w="47625" cap="flat" cmpd="dbl" algn="ctr">
          <a:solidFill>
            <a:srgbClr val="0B387C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43180" rIns="6477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b="1" kern="1200" dirty="0">
              <a:solidFill>
                <a:srgbClr val="0B387C"/>
              </a:solidFill>
            </a:rPr>
            <a:t>RCS</a:t>
          </a:r>
        </a:p>
      </dsp:txBody>
      <dsp:txXfrm>
        <a:off x="4705066" y="18474"/>
        <a:ext cx="1131730" cy="548791"/>
      </dsp:txXfrm>
    </dsp:sp>
    <dsp:sp modelId="{E5B5C4AA-0FA8-4860-970A-703352084C88}">
      <dsp:nvSpPr>
        <dsp:cNvPr id="0" name=""/>
        <dsp:cNvSpPr/>
      </dsp:nvSpPr>
      <dsp:spPr>
        <a:xfrm>
          <a:off x="4804580" y="584340"/>
          <a:ext cx="116587" cy="4372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7204"/>
              </a:lnTo>
              <a:lnTo>
                <a:pt x="116587" y="437204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07D65E-D755-4ADF-BE10-872FA5B3B89F}">
      <dsp:nvSpPr>
        <dsp:cNvPr id="0" name=""/>
        <dsp:cNvSpPr/>
      </dsp:nvSpPr>
      <dsp:spPr>
        <a:xfrm>
          <a:off x="4921168" y="730074"/>
          <a:ext cx="932703" cy="582939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38100" rIns="5715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/>
            <a:t>EP</a:t>
          </a:r>
        </a:p>
      </dsp:txBody>
      <dsp:txXfrm>
        <a:off x="4938242" y="747148"/>
        <a:ext cx="898555" cy="548791"/>
      </dsp:txXfrm>
    </dsp:sp>
    <dsp:sp modelId="{3570A4A0-050F-4C56-AB23-2F0A0B6CB10A}">
      <dsp:nvSpPr>
        <dsp:cNvPr id="0" name=""/>
        <dsp:cNvSpPr/>
      </dsp:nvSpPr>
      <dsp:spPr>
        <a:xfrm>
          <a:off x="4804580" y="584340"/>
          <a:ext cx="116587" cy="11658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65878"/>
              </a:lnTo>
              <a:lnTo>
                <a:pt x="116587" y="1165878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F189E8-A88A-40EA-BBDE-521D5CC66B4A}">
      <dsp:nvSpPr>
        <dsp:cNvPr id="0" name=""/>
        <dsp:cNvSpPr/>
      </dsp:nvSpPr>
      <dsp:spPr>
        <a:xfrm>
          <a:off x="4921168" y="1458749"/>
          <a:ext cx="932703" cy="582939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38100" rIns="5715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/>
            <a:t>TH</a:t>
          </a:r>
        </a:p>
      </dsp:txBody>
      <dsp:txXfrm>
        <a:off x="4938242" y="1475823"/>
        <a:ext cx="898555" cy="548791"/>
      </dsp:txXfrm>
    </dsp:sp>
    <dsp:sp modelId="{CCE39531-CE22-4D30-B71F-E93C3D738AC5}">
      <dsp:nvSpPr>
        <dsp:cNvPr id="0" name=""/>
        <dsp:cNvSpPr/>
      </dsp:nvSpPr>
      <dsp:spPr>
        <a:xfrm>
          <a:off x="4804580" y="584340"/>
          <a:ext cx="116587" cy="18945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94553"/>
              </a:lnTo>
              <a:lnTo>
                <a:pt x="116587" y="1894553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687E79-D046-4BF5-A72F-A11B9BC8915F}">
      <dsp:nvSpPr>
        <dsp:cNvPr id="0" name=""/>
        <dsp:cNvSpPr/>
      </dsp:nvSpPr>
      <dsp:spPr>
        <a:xfrm>
          <a:off x="4921168" y="2187423"/>
          <a:ext cx="932703" cy="582939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38100" rIns="5715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/>
            <a:t>IT</a:t>
          </a:r>
        </a:p>
      </dsp:txBody>
      <dsp:txXfrm>
        <a:off x="4938242" y="2204497"/>
        <a:ext cx="898555" cy="54879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400F9D-92A0-422B-ABB0-997B961779BE}" type="datetimeFigureOut">
              <a:rPr lang="en-GB" smtClean="0"/>
              <a:t>01/12/2022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4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67FFE1-D644-4AC2-A698-D91D4AA61E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22863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9D642E-375B-4B6C-9A08-D0EF4DEE96CB}" type="datetimeFigureOut">
              <a:rPr lang="en-GB" smtClean="0"/>
              <a:t>01/12/2022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6663"/>
            <a:ext cx="5921375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20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5B4BE4-2004-4494-AD8A-6209C7B637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62200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5B4BE4-2004-4494-AD8A-6209C7B637E4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096741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>
              <a:ea typeface="Calibri" panose="020F0502020204030204"/>
              <a:cs typeface="Calibri" panose="020F050202020403020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A74A4-F605-41B5-921E-61A9A8B92EE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69824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A74A4-F605-41B5-921E-61A9A8B92EE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793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5B4BE4-2004-4494-AD8A-6209C7B637E4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20912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5B4BE4-2004-4494-AD8A-6209C7B637E4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614375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A74A4-F605-41B5-921E-61A9A8B92EE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24153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5B4BE4-2004-4494-AD8A-6209C7B637E4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226039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A74A4-F605-41B5-921E-61A9A8B92EE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8632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5B4BE4-2004-4494-AD8A-6209C7B637E4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841781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A74A4-F605-41B5-921E-61A9A8B92EE3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73977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A74A4-F605-41B5-921E-61A9A8B92EE3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3982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25B4BE4-2004-4494-AD8A-6209C7B637E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8547968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5B4BE4-2004-4494-AD8A-6209C7B637E4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694632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A74A4-F605-41B5-921E-61A9A8B92EE3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32636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A74A4-F605-41B5-921E-61A9A8B92EE3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46032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A74A4-F605-41B5-921E-61A9A8B92EE3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76841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5B4BE4-2004-4494-AD8A-6209C7B637E4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619521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5B4BE4-2004-4494-AD8A-6209C7B637E4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788803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5B4BE4-2004-4494-AD8A-6209C7B637E4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323726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5B4BE4-2004-4494-AD8A-6209C7B637E4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867328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0729468-AD07-EE47-93DE-21CCE81A57E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7654285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25B4BE4-2004-4494-AD8A-6209C7B637E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623842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5B4BE4-2004-4494-AD8A-6209C7B637E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17825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A74A4-F605-41B5-921E-61A9A8B92EE3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37697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A74A4-F605-41B5-921E-61A9A8B92EE3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00336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5B4BE4-2004-4494-AD8A-6209C7B637E4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775021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A74A4-F605-41B5-921E-61A9A8B92EE3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96435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5B4BE4-2004-4494-AD8A-6209C7B637E4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940096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A74A4-F605-41B5-921E-61A9A8B92EE3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60519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5B4BE4-2004-4494-AD8A-6209C7B637E4}" type="slidenum">
              <a:rPr lang="en-GB" smtClean="0"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7764277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5B4BE4-2004-4494-AD8A-6209C7B637E4}" type="slidenum">
              <a:rPr lang="en-GB" smtClean="0"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9603136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4299CD-3469-7241-AD37-C0E01E3A61D2}" type="slidenum">
              <a:rPr lang="en-US" smtClean="0"/>
              <a:pPr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0085439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A74A4-F605-41B5-921E-61A9A8B92EE3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3517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B12F79-F5C2-490B-9685-0971D883351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75190977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A74A4-F605-41B5-921E-61A9A8B92EE3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089013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A74A4-F605-41B5-921E-61A9A8B92EE3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002596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5B4BE4-2004-4494-AD8A-6209C7B637E4}" type="slidenum">
              <a:rPr lang="en-GB" smtClean="0"/>
              <a:t>44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9031636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A74A4-F605-41B5-921E-61A9A8B92EE3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385787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0FC4B-508F-471A-A16E-47CC971FE331}" type="slidenum">
              <a:rPr lang="en-GB" smtClean="0"/>
              <a:t>46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5197453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5B4BE4-2004-4494-AD8A-6209C7B637E4}" type="slidenum">
              <a:rPr lang="en-GB" smtClean="0"/>
              <a:t>47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1244774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A74A4-F605-41B5-921E-61A9A8B92EE3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654110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163513" y="828675"/>
            <a:ext cx="7367588" cy="4143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A74A4-F605-41B5-921E-61A9A8B92EE3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697389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5B4BE4-2004-4494-AD8A-6209C7B637E4}" type="slidenum">
              <a:rPr lang="en-GB" smtClean="0"/>
              <a:t>50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6448218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A74A4-F605-41B5-921E-61A9A8B92EE3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9473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B12F79-F5C2-490B-9685-0971D883351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98806356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25B4BE4-2004-4494-AD8A-6209C7B637E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60894571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A74A4-F605-41B5-921E-61A9A8B92EE3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129547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All</a:t>
            </a:r>
            <a:r>
              <a:rPr lang="en-GB" baseline="0" dirty="0"/>
              <a:t> the best </a:t>
            </a:r>
            <a:r>
              <a:rPr lang="en-GB" baseline="0" dirty="0" smtClean="0"/>
              <a:t>!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A74A4-F605-41B5-921E-61A9A8B92EE3}" type="slidenum">
              <a:rPr lang="en-US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216459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A74A4-F605-41B5-921E-61A9A8B92EE3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9735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5B4BE4-2004-4494-AD8A-6209C7B637E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95655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5B4BE4-2004-4494-AD8A-6209C7B637E4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32438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5B4BE4-2004-4494-AD8A-6209C7B637E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08107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5B4BE4-2004-4494-AD8A-6209C7B637E4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58863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9867" y="1005576"/>
            <a:ext cx="8226854" cy="3500566"/>
          </a:xfrm>
        </p:spPr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54224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lvl1pPr>
              <a:buClr>
                <a:schemeClr val="accent6">
                  <a:lumMod val="75000"/>
                </a:schemeClr>
              </a:buClr>
              <a:defRPr/>
            </a:lvl1pPr>
            <a:lvl2pPr>
              <a:buClr>
                <a:schemeClr val="accent6">
                  <a:lumMod val="75000"/>
                </a:schemeClr>
              </a:buClr>
              <a:defRPr/>
            </a:lvl2pPr>
            <a:lvl3pPr>
              <a:buClr>
                <a:schemeClr val="accent6">
                  <a:lumMod val="75000"/>
                </a:schemeClr>
              </a:buClr>
              <a:defRPr/>
            </a:lvl3pPr>
            <a:lvl4pPr>
              <a:buClr>
                <a:schemeClr val="accent6">
                  <a:lumMod val="75000"/>
                </a:schemeClr>
              </a:buClr>
              <a:defRPr/>
            </a:lvl4pPr>
            <a:lvl5pPr>
              <a:buClr>
                <a:schemeClr val="accent6">
                  <a:lumMod val="75000"/>
                </a:schemeClr>
              </a:buClr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55440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1886864"/>
            <a:ext cx="8265984" cy="1369772"/>
          </a:xfrm>
        </p:spPr>
        <p:txBody>
          <a:bodyPr tIns="0" bIns="0" anchor="t"/>
          <a:lstStyle>
            <a:lvl1pPr algn="l">
              <a:buNone/>
              <a:defRPr kumimoji="0" lang="en-US" sz="345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997402"/>
            <a:ext cx="6629400" cy="800016"/>
          </a:xfrm>
        </p:spPr>
        <p:txBody>
          <a:bodyPr lIns="45720" tIns="0" rIns="45720" bIns="0" anchor="b"/>
          <a:lstStyle>
            <a:lvl1pPr marL="0" indent="0" algn="l">
              <a:buNone/>
              <a:defRPr sz="1500">
                <a:solidFill>
                  <a:schemeClr val="tx1"/>
                </a:solidFill>
                <a:effectLst/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77213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nk">
    <p:bg bwMode="gray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7595390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6B6C5-F1CF-4B8B-89F4-9A38E4EB1BEA}" type="datetimeFigureOut">
              <a:rPr lang="fr-CH" smtClean="0"/>
              <a:t>01.12.2022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64A4D-2345-4597-8CF2-F5163344543F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870287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AE038E-C71A-0447-AD9E-0D21469201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DA96AD6-6882-484D-A72F-01E191EB4C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2A619B0-ABEE-C940-A2DC-A66B836696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38FCC-7F10-4840-BBFE-2C07C93BF65E}" type="datetimeFigureOut">
              <a:rPr lang="de-DE" smtClean="0"/>
              <a:t>01.12.2022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0241620-11CB-074A-9262-64EAD27994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7FD5128-2A27-FE46-949F-8CED718021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BD26D-DDD9-1A48-BF71-48115E0A10A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1773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8C582A-DBC2-F143-BF51-664739C30A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EE40A20-A645-D940-A566-08134301B1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81CC4B9-248A-CA40-B0E0-3AAA08FDAF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5364E-3F6F-8049-AF68-A99918F8D33D}" type="datetimeFigureOut">
              <a:rPr lang="de-DE" smtClean="0"/>
              <a:t>01.12.2022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7C89FBA-A100-7541-91EE-DB0D9B578C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278FC59-87A5-6647-A94D-3CB84D142D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42BD7-3E56-9A47-9759-3A66B8D3D2F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79506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B9CEEF-EE42-B74B-91F2-CCD0CE01CD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640E8FC-147F-6D47-9291-5DD0DF98B3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EDA56D8-DD63-DE43-BB97-977D3F691E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38FCC-7F10-4840-BBFE-2C07C93BF65E}" type="datetimeFigureOut">
              <a:rPr lang="de-DE" smtClean="0"/>
              <a:t>01.12.2022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D07249D-3453-3B4A-A431-E3446876AC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EBDD154-3234-7746-B14F-EC8CFE733E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BD26D-DDD9-1A48-BF71-48115E0A10A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56081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B3116E-0B98-7045-8CFD-33743E6487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C1E7355-E0C9-0A4B-ACB1-C70C1C16AE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DCDDBF8C-E41B-9E4B-AE39-F9E8D288EF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FBBCCF3-6619-2843-9DFC-C3E8FEF1F2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38FCC-7F10-4840-BBFE-2C07C93BF65E}" type="datetimeFigureOut">
              <a:rPr lang="de-DE" smtClean="0"/>
              <a:t>01.12.2022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1716F09-1E32-F546-B8C0-214166B38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D7FA621-E48B-B843-95DD-080D1B9EBF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BD26D-DDD9-1A48-BF71-48115E0A10A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240316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319D660-44F2-EE4F-AAA1-555398E99A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AE485F3-7A1A-7D4C-B038-54350258A7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A756594-9DA7-E948-A15B-A48D8DF18D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7BFE555-B827-ED4F-BEAA-E0ED2E3E864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0CBD16AE-1284-AB4E-9E77-33F2632226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090C3B9F-2FFB-6740-961F-2A13494961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38FCC-7F10-4840-BBFE-2C07C93BF65E}" type="datetimeFigureOut">
              <a:rPr lang="de-DE" smtClean="0"/>
              <a:t>01.12.2022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B797F382-AFB8-2246-8057-550443149F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AB85FF27-90AF-5842-8910-C0DE552C8E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BD26D-DDD9-1A48-BF71-48115E0A10A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429396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AB44C51-1548-BE41-A3D2-80092F82D6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327EE97-6FFE-B44B-B76A-AE40264016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38FCC-7F10-4840-BBFE-2C07C93BF65E}" type="datetimeFigureOut">
              <a:rPr lang="de-DE" smtClean="0"/>
              <a:t>01.12.2022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0A0B54B-2EED-AC4B-8196-FCF0C096D4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C83C807-422E-B14A-85C3-050DD13BA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BD26D-DDD9-1A48-BF71-48115E0A10A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227738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CAED4386-7A93-334E-BF44-EBC2FB06B1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38FCC-7F10-4840-BBFE-2C07C93BF65E}" type="datetimeFigureOut">
              <a:rPr lang="de-DE" smtClean="0"/>
              <a:t>01.12.2022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F35B2EB-6858-E044-812C-B4BA5EEE0C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4EB3F47-5C12-9E45-900E-45C97E715C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BD26D-DDD9-1A48-BF71-48115E0A10A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703162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AF5FA5-D684-8647-B89B-468364DD2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D74967B-27D4-B747-B2FF-D50A0C336F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BDC6B27-2BCC-F84F-9A22-2D760BAA78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FF9BF51-3DC7-954D-B22A-536F262DD2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38FCC-7F10-4840-BBFE-2C07C93BF65E}" type="datetimeFigureOut">
              <a:rPr lang="de-DE" smtClean="0"/>
              <a:t>01.12.2022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3A942D5-9262-E847-8328-5DE7941F0B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29F4C8C-A688-4C48-BF08-B79A60F37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BD26D-DDD9-1A48-BF71-48115E0A10A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809427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DDB0CEA-EA18-334B-8BFE-F934362AEF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7642F6DA-1E85-B743-820B-5F10F66EF5C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C0E0822-BAAF-6A4D-ABD9-4D6BA2CB4E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49742D0-3BFA-D94D-A0BE-846CFE26F7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38FCC-7F10-4840-BBFE-2C07C93BF65E}" type="datetimeFigureOut">
              <a:rPr lang="de-DE" smtClean="0"/>
              <a:t>01.12.2022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A63E13B-3737-0F42-980E-E43239F29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17FB512-C05D-574D-BE92-7E4D967A4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BD26D-DDD9-1A48-BF71-48115E0A10A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486798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74C6A4-1D18-994B-8FBA-CF9C243730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FF5CEF2A-44BD-3449-B56C-5321194082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6670F68-20EF-1941-95B8-92B74C2D18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38FCC-7F10-4840-BBFE-2C07C93BF65E}" type="datetimeFigureOut">
              <a:rPr lang="de-DE" smtClean="0"/>
              <a:t>01.12.2022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C7F7E9B-6854-FB42-86C6-83BCBCB2F4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45B6192-DCE7-9B4E-BD00-BB20C9B298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BD26D-DDD9-1A48-BF71-48115E0A10A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4268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4B865FC6-FAA6-F848-BDD9-04D0C20D3D5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785947C-5885-C147-8410-F06F136B4E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6543994-D889-9C4E-B710-66C857C7CC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38FCC-7F10-4840-BBFE-2C07C93BF65E}" type="datetimeFigureOut">
              <a:rPr lang="de-DE" smtClean="0"/>
              <a:t>01.12.2022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8655082-AE96-0B47-BC50-522A025738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D055DF8-5F52-D242-8F14-F1C6945F34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BD26D-DDD9-1A48-BF71-48115E0A10A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7506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mage with Text colorful">
    <p:bg>
      <p:bgPr>
        <a:gradFill>
          <a:gsLst>
            <a:gs pos="0">
              <a:srgbClr val="693AB7"/>
            </a:gs>
            <a:gs pos="100000">
              <a:srgbClr val="A44273"/>
            </a:gs>
          </a:gsLst>
          <a:lin ang="6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>
            <a:extLst>
              <a:ext uri="{FF2B5EF4-FFF2-40B4-BE49-F238E27FC236}">
                <a16:creationId xmlns:a16="http://schemas.microsoft.com/office/drawing/2014/main" id="{0F482595-4C4F-475E-8095-FC4BA5F41F4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50032" y="410765"/>
            <a:ext cx="4207669" cy="4321970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DD6A5D-9EDC-48B1-89B2-11E454B638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686302" y="1117997"/>
            <a:ext cx="4207667" cy="3614738"/>
          </a:xfrm>
        </p:spPr>
        <p:txBody>
          <a:bodyPr/>
          <a:lstStyle>
            <a:lvl1pPr marL="214313" indent="-214313">
              <a:buFont typeface="Arial" panose="020B0604020202020204" pitchFamily="34" charset="0"/>
              <a:buChar char="•"/>
              <a:defRPr sz="1200">
                <a:solidFill>
                  <a:schemeClr val="bg1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Titel 8">
            <a:extLst>
              <a:ext uri="{FF2B5EF4-FFF2-40B4-BE49-F238E27FC236}">
                <a16:creationId xmlns:a16="http://schemas.microsoft.com/office/drawing/2014/main" id="{A0883CEC-7BC4-4383-83C7-D1C819470D6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86300" y="410766"/>
            <a:ext cx="4207669" cy="546496"/>
          </a:xfrm>
        </p:spPr>
        <p:txBody>
          <a:bodyPr>
            <a:normAutofit/>
          </a:bodyPr>
          <a:lstStyle>
            <a:lvl1pPr>
              <a:defRPr sz="21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Mastertitelformat bearbeiten--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55523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991662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  <p:sldLayoutId id="2147483682" r:id="rId14"/>
    <p:sldLayoutId id="2147483683" r:id="rId15"/>
    <p:sldLayoutId id="2147483684" r:id="rId16"/>
    <p:sldLayoutId id="2147483685" r:id="rId17"/>
    <p:sldLayoutId id="2147483700" r:id="rId18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ADCDCF3-8DA2-F24B-8B79-2FD28B5545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C0EABFA-1E39-3C43-A822-B51646A7BC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BFD8706-75E1-7A4F-A0D1-D4B3FB0DF15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938FCC-7F10-4840-BBFE-2C07C93BF65E}" type="datetimeFigureOut">
              <a:rPr lang="de-DE" smtClean="0"/>
              <a:t>01.12.2022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A5EAE9B-5131-8A4F-ADC1-D365698E33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6EFE908-8106-3041-96F8-1A33EF5851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CBD26D-DDD9-1A48-BF71-48115E0A10A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5170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0.xml"/><Relationship Id="rId4" Type="http://schemas.openxmlformats.org/officeDocument/2006/relationships/hyperlink" Target="https://press.cern/biographies/fabiola-gianotti-born-1960-Italian" TargetMode="Externa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5" Type="http://schemas.openxmlformats.org/officeDocument/2006/relationships/comments" Target="../comments/comment2.xml"/><Relationship Id="rId4" Type="http://schemas.openxmlformats.org/officeDocument/2006/relationships/image" Target="../media/image4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5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20.xml"/><Relationship Id="rId1" Type="http://schemas.openxmlformats.org/officeDocument/2006/relationships/tags" Target="../tags/tag2.xml"/><Relationship Id="rId4" Type="http://schemas.openxmlformats.org/officeDocument/2006/relationships/image" Target="../media/image51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29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6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53.png"/><Relationship Id="rId7" Type="http://schemas.openxmlformats.org/officeDocument/2006/relationships/image" Target="../media/image56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sce-dep.web.cern.ch/parking" TargetMode="External"/><Relationship Id="rId5" Type="http://schemas.openxmlformats.org/officeDocument/2006/relationships/image" Target="../media/image55.png"/><Relationship Id="rId4" Type="http://schemas.openxmlformats.org/officeDocument/2006/relationships/image" Target="../media/image54.png"/><Relationship Id="rId9" Type="http://schemas.openxmlformats.org/officeDocument/2006/relationships/image" Target="../media/image58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8.xml"/><Relationship Id="rId5" Type="http://schemas.openxmlformats.org/officeDocument/2006/relationships/comments" Target="../comments/comment3.xml"/><Relationship Id="rId4" Type="http://schemas.openxmlformats.org/officeDocument/2006/relationships/hyperlink" Target="https://sce-dep.web.cern.ch/security/access" TargetMode="Externa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62.jpeg"/><Relationship Id="rId4" Type="http://schemas.openxmlformats.org/officeDocument/2006/relationships/image" Target="../media/image61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s://edh.cern.ch/Document/General/DA" TargetMode="Externa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3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s://home.web.cern.ch/news/announcement/cern/car-sharing-service-operational-again" TargetMode="Externa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sce-dep.web.cern.ch/campus-life/mobility" TargetMode="External"/><Relationship Id="rId5" Type="http://schemas.openxmlformats.org/officeDocument/2006/relationships/image" Target="../media/image65.png"/><Relationship Id="rId4" Type="http://schemas.openxmlformats.org/officeDocument/2006/relationships/image" Target="../media/image64.jpe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3" Type="http://schemas.openxmlformats.org/officeDocument/2006/relationships/hyperlink" Target="https://app.glide.io/" TargetMode="External"/><Relationship Id="rId7" Type="http://schemas.openxmlformats.org/officeDocument/2006/relationships/image" Target="../media/image67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66.png"/><Relationship Id="rId11" Type="http://schemas.openxmlformats.org/officeDocument/2006/relationships/image" Target="../media/image71.png"/><Relationship Id="rId5" Type="http://schemas.openxmlformats.org/officeDocument/2006/relationships/image" Target="../media/image27.png"/><Relationship Id="rId10" Type="http://schemas.openxmlformats.org/officeDocument/2006/relationships/image" Target="../media/image70.png"/><Relationship Id="rId4" Type="http://schemas.openxmlformats.org/officeDocument/2006/relationships/hyperlink" Target="https://www.urban-connect.ch/cern" TargetMode="External"/><Relationship Id="rId9" Type="http://schemas.openxmlformats.org/officeDocument/2006/relationships/image" Target="../media/image69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s://smb-dep.web.cern.ch/en/Mobility_Shuttle" TargetMode="External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2.png"/><Relationship Id="rId4" Type="http://schemas.openxmlformats.org/officeDocument/2006/relationships/hyperlink" Target="https://sce-dep.web.cern.ch/cern-shuttle-service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indico.cern.ch/category/10150/attachments/1626912/2591084/james_purvis_welcome.m4v" TargetMode="Externa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png"/><Relationship Id="rId13" Type="http://schemas.openxmlformats.org/officeDocument/2006/relationships/hyperlink" Target="https://cern.service-now.com/service-portal/?id=about" TargetMode="External"/><Relationship Id="rId3" Type="http://schemas.openxmlformats.org/officeDocument/2006/relationships/image" Target="../media/image73.png"/><Relationship Id="rId7" Type="http://schemas.openxmlformats.org/officeDocument/2006/relationships/image" Target="../media/image76.png"/><Relationship Id="rId12" Type="http://schemas.openxmlformats.org/officeDocument/2006/relationships/image" Target="../media/image80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75.png"/><Relationship Id="rId11" Type="http://schemas.openxmlformats.org/officeDocument/2006/relationships/image" Target="../media/image79.png"/><Relationship Id="rId5" Type="http://schemas.openxmlformats.org/officeDocument/2006/relationships/hyperlink" Target="mailto:service-desk@cern.ch" TargetMode="External"/><Relationship Id="rId10" Type="http://schemas.openxmlformats.org/officeDocument/2006/relationships/hyperlink" Target="https://cern.ch/service-portal" TargetMode="External"/><Relationship Id="rId4" Type="http://schemas.openxmlformats.org/officeDocument/2006/relationships/image" Target="../media/image74.png"/><Relationship Id="rId9" Type="http://schemas.openxmlformats.org/officeDocument/2006/relationships/image" Target="../media/image78.png"/><Relationship Id="rId14" Type="http://schemas.openxmlformats.org/officeDocument/2006/relationships/image" Target="../media/image81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4.xml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8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0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4.xml"/><Relationship Id="rId5" Type="http://schemas.openxmlformats.org/officeDocument/2006/relationships/hyperlink" Target="https://lms.cern.ch/ekp/servlet/ekp?CID=EKP000043535&amp;TX=FORMAT1&amp;BACKTOCATALOG=Y&amp;DECORATEPAGE=N" TargetMode="External"/><Relationship Id="rId4" Type="http://schemas.openxmlformats.org/officeDocument/2006/relationships/hyperlink" Target="http://safety.cern.ch/FirstAid.html" TargetMode="Externa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http://staff-association.web.cern.ch/membership" TargetMode="External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85.png"/><Relationship Id="rId5" Type="http://schemas.openxmlformats.org/officeDocument/2006/relationships/hyperlink" Target="https://alumni.cern/signup" TargetMode="External"/><Relationship Id="rId4" Type="http://schemas.openxmlformats.org/officeDocument/2006/relationships/image" Target="../media/image84.png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jpg"/><Relationship Id="rId3" Type="http://schemas.openxmlformats.org/officeDocument/2006/relationships/image" Target="../media/image86.jpeg"/><Relationship Id="rId7" Type="http://schemas.openxmlformats.org/officeDocument/2006/relationships/image" Target="../media/image90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89.jpeg"/><Relationship Id="rId5" Type="http://schemas.openxmlformats.org/officeDocument/2006/relationships/image" Target="../media/image88.jpeg"/><Relationship Id="rId4" Type="http://schemas.openxmlformats.org/officeDocument/2006/relationships/image" Target="../media/image87.jpeg"/><Relationship Id="rId9" Type="http://schemas.openxmlformats.org/officeDocument/2006/relationships/image" Target="../media/image92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7" Type="http://schemas.openxmlformats.org/officeDocument/2006/relationships/comments" Target="../comments/comment5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hyperlink" Target="cern.ch/codeofconduct" TargetMode="External"/><Relationship Id="rId5" Type="http://schemas.openxmlformats.org/officeDocument/2006/relationships/image" Target="../media/image93.png"/><Relationship Id="rId4" Type="http://schemas.openxmlformats.org/officeDocument/2006/relationships/notesSlide" Target="../notesSlides/notesSlide44.xm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.png"/><Relationship Id="rId3" Type="http://schemas.openxmlformats.org/officeDocument/2006/relationships/hyperlink" Target="https://cernphone.docs.cern.ch/" TargetMode="External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mattermost.web.cern.ch/signup_user_complete/?id=7ko15fz7b7fbzbtip7yb84y3xa" TargetMode="External"/><Relationship Id="rId5" Type="http://schemas.openxmlformats.org/officeDocument/2006/relationships/hyperlink" Target="https://videoconference.web.cern.ch/t/zoom-cern-service-faq/27" TargetMode="External"/><Relationship Id="rId10" Type="http://schemas.openxmlformats.org/officeDocument/2006/relationships/image" Target="../media/image96.png"/><Relationship Id="rId4" Type="http://schemas.openxmlformats.org/officeDocument/2006/relationships/hyperlink" Target="https://cern.zoom.us/" TargetMode="External"/><Relationship Id="rId9" Type="http://schemas.openxmlformats.org/officeDocument/2006/relationships/image" Target="../media/image95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hyperlink" Target="https://hr.web.cern.ch/joining-cern" TargetMode="External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4.xml"/><Relationship Id="rId6" Type="http://schemas.openxmlformats.org/officeDocument/2006/relationships/comments" Target="../comments/comment6.xml"/><Relationship Id="rId5" Type="http://schemas.openxmlformats.org/officeDocument/2006/relationships/image" Target="../media/image98.png"/><Relationship Id="rId4" Type="http://schemas.openxmlformats.org/officeDocument/2006/relationships/image" Target="../media/image97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01.png"/><Relationship Id="rId4" Type="http://schemas.openxmlformats.org/officeDocument/2006/relationships/image" Target="../media/image10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category/8140/" TargetMode="External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indico.cern.ch/category/5482/" TargetMode="External"/><Relationship Id="rId5" Type="http://schemas.openxmlformats.org/officeDocument/2006/relationships/hyperlink" Target="https://indico.cern.ch/category/3501/" TargetMode="External"/><Relationship Id="rId4" Type="http://schemas.openxmlformats.org/officeDocument/2006/relationships/image" Target="../media/image102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04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hyperlink" Target="https://lms.cern.ch/ekp/servlet/ekp?CID=EKP000043703&amp;TX=FORMAT1&amp;BACKTOCATALOG=Y&amp;DECORATEPAGE=N" TargetMode="External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indico.cern.ch/category/10150/" TargetMode="External"/><Relationship Id="rId4" Type="http://schemas.openxmlformats.org/officeDocument/2006/relationships/hyperlink" Target="https://indico.cern.ch/category/14568/" TargetMode="Externa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6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0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comments" Target="../comments/comment1.xml"/><Relationship Id="rId3" Type="http://schemas.openxmlformats.org/officeDocument/2006/relationships/image" Target="../media/image9.jpe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s://language-tandem.web.cern.ch/" TargetMode="External"/><Relationship Id="rId5" Type="http://schemas.openxmlformats.org/officeDocument/2006/relationships/hyperlink" Target="cern.ch/learninghub" TargetMode="Externa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Relationship Id="rId4" Type="http://schemas.openxmlformats.org/officeDocument/2006/relationships/hyperlink" Target="https://indico.cern.ch/category/10150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7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10" Type="http://schemas.openxmlformats.org/officeDocument/2006/relationships/image" Target="../media/image19.png"/><Relationship Id="rId4" Type="http://schemas.openxmlformats.org/officeDocument/2006/relationships/diagramData" Target="../diagrams/data1.xml"/><Relationship Id="rId9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5900" y="175120"/>
            <a:ext cx="7221372" cy="705332"/>
          </a:xfrm>
        </p:spPr>
        <p:txBody>
          <a:bodyPr>
            <a:normAutofit fontScale="90000"/>
          </a:bodyPr>
          <a:lstStyle/>
          <a:p>
            <a:r>
              <a:rPr lang="en-US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Programme</a:t>
            </a:r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of the morning</a:t>
            </a:r>
            <a:endParaRPr lang="en-GB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sz="quarter" idx="1"/>
          </p:nvPr>
        </p:nvSpPr>
        <p:spPr>
          <a:xfrm>
            <a:off x="1385646" y="951570"/>
            <a:ext cx="6372708" cy="3371850"/>
          </a:xfrm>
        </p:spPr>
        <p:txBody>
          <a:bodyPr>
            <a:normAutofit/>
          </a:bodyPr>
          <a:lstStyle/>
          <a:p>
            <a:pPr marL="27432" indent="0">
              <a:buNone/>
            </a:pPr>
            <a:endParaRPr lang="fr-CH" sz="2100" dirty="0"/>
          </a:p>
          <a:p>
            <a:pPr marL="27432" indent="0">
              <a:buNone/>
            </a:pPr>
            <a:endParaRPr lang="fr-CH" sz="2100" dirty="0"/>
          </a:p>
          <a:p>
            <a:pPr marL="27432" indent="0">
              <a:buNone/>
            </a:pPr>
            <a:endParaRPr lang="fr-CH" dirty="0"/>
          </a:p>
          <a:p>
            <a:pPr marL="27432" indent="0">
              <a:buNone/>
            </a:pPr>
            <a:endParaRPr lang="fr-CH" sz="2100" dirty="0"/>
          </a:p>
        </p:txBody>
      </p:sp>
      <p:sp>
        <p:nvSpPr>
          <p:cNvPr id="3" name="TextBox 2"/>
          <p:cNvSpPr txBox="1"/>
          <p:nvPr/>
        </p:nvSpPr>
        <p:spPr>
          <a:xfrm>
            <a:off x="790567" y="951570"/>
            <a:ext cx="7995624" cy="303159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000" dirty="0" smtClean="0"/>
              <a:t>08.45</a:t>
            </a:r>
            <a:r>
              <a:rPr lang="en-US" sz="2000" dirty="0"/>
              <a:t>		Welcome by James Purvis, Head HR Department</a:t>
            </a:r>
          </a:p>
          <a:p>
            <a:endParaRPr lang="en-US" sz="900" dirty="0"/>
          </a:p>
          <a:p>
            <a:r>
              <a:rPr lang="en-US" sz="2000" dirty="0"/>
              <a:t>08.55		Quiz – CERN as organization</a:t>
            </a:r>
          </a:p>
          <a:p>
            <a:endParaRPr lang="en-US" sz="900" dirty="0"/>
          </a:p>
          <a:p>
            <a:r>
              <a:rPr lang="en-US" sz="2000" dirty="0" smtClean="0">
                <a:solidFill>
                  <a:srgbClr val="00DB81"/>
                </a:solidFill>
              </a:rPr>
              <a:t>09.20</a:t>
            </a:r>
            <a:r>
              <a:rPr lang="en-US" sz="2000" dirty="0">
                <a:solidFill>
                  <a:srgbClr val="00DB81"/>
                </a:solidFill>
              </a:rPr>
              <a:t>		</a:t>
            </a:r>
            <a:r>
              <a:rPr lang="en-US" sz="2000" dirty="0" smtClean="0">
                <a:solidFill>
                  <a:srgbClr val="00DB81"/>
                </a:solidFill>
              </a:rPr>
              <a:t>Group photo, coffee break </a:t>
            </a:r>
            <a:r>
              <a:rPr lang="en-GB" sz="2000" dirty="0" smtClean="0">
                <a:solidFill>
                  <a:srgbClr val="00DB81"/>
                </a:solidFill>
              </a:rPr>
              <a:t>and </a:t>
            </a:r>
            <a:r>
              <a:rPr lang="en-GB" sz="2000" dirty="0">
                <a:solidFill>
                  <a:srgbClr val="00DB81"/>
                </a:solidFill>
              </a:rPr>
              <a:t>networking</a:t>
            </a:r>
          </a:p>
          <a:p>
            <a:endParaRPr lang="en-GB" sz="900" i="1" dirty="0">
              <a:solidFill>
                <a:srgbClr val="C00000"/>
              </a:solidFill>
            </a:endParaRPr>
          </a:p>
          <a:p>
            <a:endParaRPr lang="en-US" sz="100" i="1" dirty="0"/>
          </a:p>
          <a:p>
            <a:r>
              <a:rPr lang="en-US" sz="2000" dirty="0" smtClean="0"/>
              <a:t>09.55</a:t>
            </a:r>
            <a:r>
              <a:rPr lang="en-US" sz="2000" dirty="0"/>
              <a:t>		Quiz – daily life at CERN </a:t>
            </a:r>
          </a:p>
          <a:p>
            <a:endParaRPr lang="en-US" sz="900" dirty="0"/>
          </a:p>
          <a:p>
            <a:r>
              <a:rPr lang="en-US" sz="2000" dirty="0" smtClean="0"/>
              <a:t>10.30</a:t>
            </a:r>
            <a:r>
              <a:rPr lang="en-US" sz="2000" dirty="0"/>
              <a:t>		Meet colleagues from your department </a:t>
            </a:r>
          </a:p>
          <a:p>
            <a:r>
              <a:rPr lang="en-US" sz="2000" dirty="0"/>
              <a:t>		Transfer to department</a:t>
            </a:r>
          </a:p>
          <a:p>
            <a:endParaRPr lang="en-US" sz="900" dirty="0"/>
          </a:p>
          <a:p>
            <a:r>
              <a:rPr lang="en-US" sz="2000" dirty="0" smtClean="0"/>
              <a:t>11.00</a:t>
            </a:r>
            <a:r>
              <a:rPr lang="en-US" sz="2000" dirty="0"/>
              <a:t>	</a:t>
            </a:r>
            <a:r>
              <a:rPr lang="en-US" sz="2000" dirty="0" smtClean="0"/>
              <a:t>	Welcome </a:t>
            </a:r>
            <a:r>
              <a:rPr lang="en-US" sz="2000" dirty="0"/>
              <a:t>in your department</a:t>
            </a:r>
            <a:endParaRPr lang="en-US" sz="2000" dirty="0">
              <a:cs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9738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4875" y="-58727"/>
            <a:ext cx="8935048" cy="1249673"/>
          </a:xfrm>
        </p:spPr>
        <p:txBody>
          <a:bodyPr>
            <a:noAutofit/>
          </a:bodyPr>
          <a:lstStyle/>
          <a:p>
            <a:r>
              <a:rPr lang="en-US" sz="4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Programme </a:t>
            </a:r>
            <a:r>
              <a:rPr lang="en-US" sz="40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Friday 2 December</a:t>
            </a:r>
            <a:endParaRPr lang="en-GB" sz="40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sz="quarter" idx="1"/>
          </p:nvPr>
        </p:nvSpPr>
        <p:spPr>
          <a:xfrm>
            <a:off x="1385646" y="951570"/>
            <a:ext cx="6372708" cy="3371850"/>
          </a:xfrm>
        </p:spPr>
        <p:txBody>
          <a:bodyPr>
            <a:normAutofit/>
          </a:bodyPr>
          <a:lstStyle/>
          <a:p>
            <a:pPr marL="27432" indent="0">
              <a:buNone/>
            </a:pPr>
            <a:endParaRPr lang="fr-CH" sz="2100" dirty="0"/>
          </a:p>
          <a:p>
            <a:pPr marL="27432" indent="0">
              <a:buNone/>
            </a:pPr>
            <a:endParaRPr lang="fr-CH" sz="2100" dirty="0"/>
          </a:p>
          <a:p>
            <a:pPr marL="27432" indent="0">
              <a:buNone/>
            </a:pPr>
            <a:endParaRPr lang="fr-CH" dirty="0"/>
          </a:p>
          <a:p>
            <a:pPr marL="27432" indent="0">
              <a:buNone/>
            </a:pPr>
            <a:endParaRPr lang="fr-CH" sz="2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32614" t="10266" r="33298" b="10026"/>
          <a:stretch/>
        </p:blipFill>
        <p:spPr>
          <a:xfrm>
            <a:off x="5525667" y="863198"/>
            <a:ext cx="965008" cy="1186443"/>
          </a:xfrm>
          <a:prstGeom prst="rect">
            <a:avLst/>
          </a:prstGeom>
        </p:spPr>
      </p:pic>
      <p:grpSp>
        <p:nvGrpSpPr>
          <p:cNvPr id="17" name="Group 16"/>
          <p:cNvGrpSpPr/>
          <p:nvPr/>
        </p:nvGrpSpPr>
        <p:grpSpPr>
          <a:xfrm>
            <a:off x="6572073" y="2090116"/>
            <a:ext cx="2595781" cy="2084852"/>
            <a:chOff x="6572073" y="2130124"/>
            <a:chExt cx="2595781" cy="2084852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4"/>
            <a:srcRect l="76492" t="6531" r="1233" b="6215"/>
            <a:stretch/>
          </p:blipFill>
          <p:spPr>
            <a:xfrm>
              <a:off x="6572073" y="2130124"/>
              <a:ext cx="2595781" cy="2084852"/>
            </a:xfrm>
            <a:prstGeom prst="rect">
              <a:avLst/>
            </a:prstGeom>
          </p:spPr>
        </p:pic>
        <p:sp>
          <p:nvSpPr>
            <p:cNvPr id="12" name="Oval 11"/>
            <p:cNvSpPr/>
            <p:nvPr/>
          </p:nvSpPr>
          <p:spPr>
            <a:xfrm>
              <a:off x="7916739" y="2890255"/>
              <a:ext cx="1223184" cy="66791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Oval 12"/>
            <p:cNvSpPr/>
            <p:nvPr/>
          </p:nvSpPr>
          <p:spPr>
            <a:xfrm>
              <a:off x="7916739" y="2222345"/>
              <a:ext cx="1223184" cy="66791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4" name="Picture 10" descr="RÃ©sultat de recherche d'images pour &quot;cern indico logo&quot;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7845" y="1202556"/>
            <a:ext cx="1239853" cy="507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Down Arrow 15"/>
          <p:cNvSpPr/>
          <p:nvPr/>
        </p:nvSpPr>
        <p:spPr>
          <a:xfrm>
            <a:off x="8277308" y="1424792"/>
            <a:ext cx="492981" cy="570985"/>
          </a:xfrm>
          <a:prstGeom prst="downArrow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875" y="2000777"/>
            <a:ext cx="6324925" cy="2419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5956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443" y="982570"/>
            <a:ext cx="2967916" cy="296791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39472" y="1578916"/>
            <a:ext cx="427780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Ready to learn</a:t>
            </a:r>
          </a:p>
          <a:p>
            <a:r>
              <a:rPr lang="en-US" sz="3200" dirty="0"/>
              <a:t>more about CERN </a:t>
            </a:r>
          </a:p>
          <a:p>
            <a:r>
              <a:rPr lang="en-US" sz="3200" dirty="0"/>
              <a:t>via a quiz ?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2619140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/>
          <a:srcRect b="13294"/>
          <a:stretch/>
        </p:blipFill>
        <p:spPr>
          <a:xfrm>
            <a:off x="1158403" y="2053"/>
            <a:ext cx="6704611" cy="2730048"/>
          </a:xfrm>
          <a:prstGeom prst="rect">
            <a:avLst/>
          </a:prstGeom>
        </p:spPr>
      </p:pic>
      <p:sp>
        <p:nvSpPr>
          <p:cNvPr id="14" name="Oval 13"/>
          <p:cNvSpPr/>
          <p:nvPr/>
        </p:nvSpPr>
        <p:spPr>
          <a:xfrm>
            <a:off x="4915877" y="1953846"/>
            <a:ext cx="1375508" cy="77825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3773" y="2821353"/>
            <a:ext cx="2306046" cy="14107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916341" y="3031728"/>
            <a:ext cx="16977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6"/>
                </a:solidFill>
              </a:rPr>
              <a:t>Building </a:t>
            </a:r>
            <a:r>
              <a:rPr lang="en-GB" b="1" dirty="0">
                <a:solidFill>
                  <a:srgbClr val="FF0000"/>
                </a:solidFill>
              </a:rPr>
              <a:t>5</a:t>
            </a:r>
            <a:endParaRPr lang="en-GB" b="1" dirty="0">
              <a:solidFill>
                <a:schemeClr val="accent6"/>
              </a:solidFill>
            </a:endParaRPr>
          </a:p>
          <a:p>
            <a:r>
              <a:rPr lang="en-GB" b="1" dirty="0">
                <a:solidFill>
                  <a:schemeClr val="accent6"/>
                </a:solidFill>
              </a:rPr>
              <a:t>Ground floor</a:t>
            </a:r>
          </a:p>
          <a:p>
            <a:r>
              <a:rPr lang="en-GB" b="1" dirty="0">
                <a:solidFill>
                  <a:schemeClr val="accent6"/>
                </a:solidFill>
              </a:rPr>
              <a:t>Office </a:t>
            </a:r>
            <a:r>
              <a:rPr lang="en-GB" b="1" dirty="0">
                <a:solidFill>
                  <a:srgbClr val="FF0000"/>
                </a:solidFill>
              </a:rPr>
              <a:t>001</a:t>
            </a:r>
          </a:p>
          <a:p>
            <a:endParaRPr lang="en-GB" b="1" dirty="0"/>
          </a:p>
        </p:txBody>
      </p:sp>
      <p:sp>
        <p:nvSpPr>
          <p:cNvPr id="9" name="Rectangle 8"/>
          <p:cNvSpPr/>
          <p:nvPr/>
        </p:nvSpPr>
        <p:spPr>
          <a:xfrm>
            <a:off x="567797" y="3242133"/>
            <a:ext cx="374026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chemeClr val="accent6"/>
                </a:solidFill>
              </a:rPr>
              <a:t>R = ground floor (</a:t>
            </a:r>
            <a:r>
              <a:rPr lang="en-GB" sz="1600" b="1" dirty="0" err="1">
                <a:solidFill>
                  <a:srgbClr val="FF0000"/>
                </a:solidFill>
              </a:rPr>
              <a:t>R</a:t>
            </a:r>
            <a:r>
              <a:rPr lang="en-GB" sz="1600" b="1" dirty="0" err="1">
                <a:solidFill>
                  <a:schemeClr val="accent6"/>
                </a:solidFill>
              </a:rPr>
              <a:t>ez</a:t>
            </a:r>
            <a:r>
              <a:rPr lang="en-GB" sz="1600" b="1" dirty="0">
                <a:solidFill>
                  <a:schemeClr val="accent6"/>
                </a:solidFill>
              </a:rPr>
              <a:t> de </a:t>
            </a:r>
            <a:r>
              <a:rPr lang="en-GB" sz="1600" b="1" dirty="0" err="1">
                <a:solidFill>
                  <a:schemeClr val="accent6"/>
                </a:solidFill>
              </a:rPr>
              <a:t>chaussee</a:t>
            </a:r>
            <a:r>
              <a:rPr lang="en-GB" sz="1600" b="1" dirty="0">
                <a:solidFill>
                  <a:schemeClr val="accent6"/>
                </a:solidFill>
              </a:rPr>
              <a:t>)</a:t>
            </a:r>
          </a:p>
          <a:p>
            <a:r>
              <a:rPr lang="en-GB" sz="1600" b="1" dirty="0">
                <a:solidFill>
                  <a:schemeClr val="accent6"/>
                </a:solidFill>
              </a:rPr>
              <a:t>S = basement (</a:t>
            </a:r>
            <a:r>
              <a:rPr lang="en-GB" sz="1600" b="1" dirty="0">
                <a:solidFill>
                  <a:srgbClr val="FF0000"/>
                </a:solidFill>
              </a:rPr>
              <a:t>S</a:t>
            </a:r>
            <a:r>
              <a:rPr lang="en-GB" sz="1600" b="1" dirty="0">
                <a:solidFill>
                  <a:schemeClr val="accent6"/>
                </a:solidFill>
              </a:rPr>
              <a:t>ous-sol)</a:t>
            </a:r>
          </a:p>
        </p:txBody>
      </p:sp>
    </p:spTree>
    <p:extLst>
      <p:ext uri="{BB962C8B-B14F-4D97-AF65-F5344CB8AC3E}">
        <p14:creationId xmlns:p14="http://schemas.microsoft.com/office/powerpoint/2010/main" val="1148131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6" grpId="1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t="40019" r="32770" b="10347"/>
          <a:stretch/>
        </p:blipFill>
        <p:spPr>
          <a:xfrm>
            <a:off x="7750241" y="1438573"/>
            <a:ext cx="1036316" cy="482958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710460" y="68621"/>
            <a:ext cx="2862316" cy="800703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MapCERN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12699" y="972448"/>
            <a:ext cx="5877123" cy="330968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1453" y="0"/>
            <a:ext cx="1088784" cy="1073376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7" name="Content Placeholder 3"/>
          <p:cNvPicPr>
            <a:picLocks noChangeAspect="1"/>
          </p:cNvPicPr>
          <p:nvPr/>
        </p:nvPicPr>
        <p:blipFill rotWithShape="1">
          <a:blip r:embed="rId3"/>
          <a:srcRect l="8467" t="750" r="13301" b="56277"/>
          <a:stretch/>
        </p:blipFill>
        <p:spPr>
          <a:xfrm>
            <a:off x="154546" y="1473776"/>
            <a:ext cx="1197735" cy="41813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1453" y="2273390"/>
            <a:ext cx="952500" cy="9525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89757" y="2273390"/>
            <a:ext cx="952500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1913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0473" y="3195984"/>
            <a:ext cx="8229600" cy="605995"/>
          </a:xfrm>
        </p:spPr>
        <p:txBody>
          <a:bodyPr>
            <a:normAutofit fontScale="55000" lnSpcReduction="20000"/>
          </a:bodyPr>
          <a:lstStyle/>
          <a:p>
            <a:pPr marL="36576" indent="0">
              <a:buNone/>
            </a:pPr>
            <a:r>
              <a:rPr lang="en-US" dirty="0"/>
              <a:t>https://visit.cern/globe/history-globe </a:t>
            </a:r>
          </a:p>
          <a:p>
            <a:pPr marL="36576" indent="0">
              <a:buNone/>
            </a:pPr>
            <a:r>
              <a:rPr lang="en-GB" dirty="0"/>
              <a:t>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473" y="376739"/>
            <a:ext cx="3827361" cy="254693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33993" y="855792"/>
            <a:ext cx="4915495" cy="3271039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819655" y="3825905"/>
            <a:ext cx="17342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© </a:t>
            </a:r>
            <a:r>
              <a:rPr lang="en-US" sz="1200" dirty="0">
                <a:solidFill>
                  <a:schemeClr val="bg1"/>
                </a:solidFill>
              </a:rPr>
              <a:t>CERN Photo 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98167" y="333960"/>
            <a:ext cx="19632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© </a:t>
            </a:r>
            <a:r>
              <a:rPr lang="en-US" sz="1200" dirty="0">
                <a:solidFill>
                  <a:schemeClr val="bg1"/>
                </a:solidFill>
              </a:rPr>
              <a:t>CERN Photo 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5905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CERN as an international organization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Quiz – part 1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4430" y="588936"/>
            <a:ext cx="6331055" cy="351036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7644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319132" y="2646834"/>
            <a:ext cx="1318592" cy="64633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Fellows</a:t>
            </a:r>
          </a:p>
          <a:p>
            <a:r>
              <a:rPr lang="en-GB" dirty="0"/>
              <a:t>~ </a:t>
            </a:r>
            <a:r>
              <a:rPr lang="en-GB" dirty="0" smtClean="0"/>
              <a:t>780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795131" y="2653460"/>
            <a:ext cx="1318592" cy="64633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Staff</a:t>
            </a:r>
          </a:p>
          <a:p>
            <a:r>
              <a:rPr lang="en-GB" dirty="0"/>
              <a:t>~ 2 </a:t>
            </a:r>
            <a:r>
              <a:rPr lang="en-GB" dirty="0" smtClean="0"/>
              <a:t>670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3843133" y="2646834"/>
            <a:ext cx="1318592" cy="64633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Users</a:t>
            </a:r>
          </a:p>
          <a:p>
            <a:r>
              <a:rPr lang="en-GB" dirty="0"/>
              <a:t>~ </a:t>
            </a:r>
            <a:r>
              <a:rPr lang="en-GB" dirty="0" smtClean="0"/>
              <a:t>11 </a:t>
            </a:r>
            <a:r>
              <a:rPr lang="en-GB" dirty="0"/>
              <a:t>2</a:t>
            </a:r>
            <a:r>
              <a:rPr lang="en-GB" dirty="0" smtClean="0"/>
              <a:t>00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367134" y="2653460"/>
            <a:ext cx="1318592" cy="64633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Associates</a:t>
            </a:r>
          </a:p>
          <a:p>
            <a:r>
              <a:rPr lang="en-GB" dirty="0"/>
              <a:t>~ </a:t>
            </a:r>
            <a:r>
              <a:rPr lang="en-GB" dirty="0" smtClean="0"/>
              <a:t>1000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6891135" y="2653460"/>
            <a:ext cx="1318592" cy="64633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Students</a:t>
            </a:r>
          </a:p>
          <a:p>
            <a:r>
              <a:rPr lang="en-GB" dirty="0"/>
              <a:t>~ </a:t>
            </a:r>
            <a:r>
              <a:rPr lang="en-GB" dirty="0" smtClean="0"/>
              <a:t>550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1204054" y="1596888"/>
            <a:ext cx="1993505" cy="64633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Employed MPE</a:t>
            </a:r>
          </a:p>
          <a:p>
            <a:r>
              <a:rPr lang="en-GB" dirty="0"/>
              <a:t>~ 3 </a:t>
            </a:r>
            <a:r>
              <a:rPr lang="en-GB" dirty="0" smtClean="0"/>
              <a:t>450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5037718" y="1596889"/>
            <a:ext cx="1970789" cy="64633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Associated MPA</a:t>
            </a:r>
          </a:p>
          <a:p>
            <a:r>
              <a:rPr lang="en-GB" dirty="0"/>
              <a:t>~ </a:t>
            </a:r>
            <a:r>
              <a:rPr lang="en-GB" dirty="0" smtClean="0"/>
              <a:t>12 7</a:t>
            </a:r>
            <a:r>
              <a:rPr lang="en-GB" dirty="0"/>
              <a:t>5</a:t>
            </a:r>
            <a:r>
              <a:rPr lang="en-GB" dirty="0" smtClean="0"/>
              <a:t>0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3541469" y="201450"/>
            <a:ext cx="1411834" cy="64633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CERN </a:t>
            </a:r>
            <a:r>
              <a:rPr lang="en-GB" dirty="0" err="1"/>
              <a:t>MoP</a:t>
            </a:r>
            <a:endParaRPr lang="en-GB" dirty="0"/>
          </a:p>
          <a:p>
            <a:r>
              <a:rPr lang="en-GB" dirty="0"/>
              <a:t>~16 2</a:t>
            </a:r>
            <a:r>
              <a:rPr lang="en-GB" dirty="0" smtClean="0"/>
              <a:t>00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6840435" y="452581"/>
            <a:ext cx="1416829" cy="64633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Contractors</a:t>
            </a:r>
          </a:p>
          <a:p>
            <a:r>
              <a:rPr lang="en-GB" dirty="0"/>
              <a:t>&gt; 4 500</a:t>
            </a:r>
          </a:p>
        </p:txBody>
      </p:sp>
      <p:cxnSp>
        <p:nvCxnSpPr>
          <p:cNvPr id="19" name="Elbow Connector 18"/>
          <p:cNvCxnSpPr>
            <a:stCxn id="11" idx="2"/>
            <a:endCxn id="6" idx="0"/>
          </p:cNvCxnSpPr>
          <p:nvPr/>
        </p:nvCxnSpPr>
        <p:spPr>
          <a:xfrm rot="16200000" flipH="1">
            <a:off x="2387810" y="2056215"/>
            <a:ext cx="403615" cy="777621"/>
          </a:xfrm>
          <a:prstGeom prst="bentConnector3">
            <a:avLst>
              <a:gd name="adj1" fmla="val 50000"/>
            </a:avLst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1" name="Elbow Connector 20"/>
          <p:cNvCxnSpPr>
            <a:stCxn id="11" idx="2"/>
            <a:endCxn id="7" idx="0"/>
          </p:cNvCxnSpPr>
          <p:nvPr/>
        </p:nvCxnSpPr>
        <p:spPr>
          <a:xfrm rot="5400000">
            <a:off x="1622497" y="2075149"/>
            <a:ext cx="410241" cy="746380"/>
          </a:xfrm>
          <a:prstGeom prst="bentConnector3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7" name="Elbow Connector 26"/>
          <p:cNvCxnSpPr>
            <a:stCxn id="12" idx="2"/>
            <a:endCxn id="8" idx="0"/>
          </p:cNvCxnSpPr>
          <p:nvPr/>
        </p:nvCxnSpPr>
        <p:spPr>
          <a:xfrm rot="5400000">
            <a:off x="5060964" y="1684685"/>
            <a:ext cx="403614" cy="1520684"/>
          </a:xfrm>
          <a:prstGeom prst="bentConnector3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0" name="Elbow Connector 29"/>
          <p:cNvCxnSpPr>
            <a:stCxn id="10" idx="0"/>
            <a:endCxn id="12" idx="2"/>
          </p:cNvCxnSpPr>
          <p:nvPr/>
        </p:nvCxnSpPr>
        <p:spPr>
          <a:xfrm rot="16200000" flipV="1">
            <a:off x="6581652" y="1684681"/>
            <a:ext cx="410240" cy="1527318"/>
          </a:xfrm>
          <a:prstGeom prst="bentConnector3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2" name="Straight Connector 31"/>
          <p:cNvCxnSpPr>
            <a:stCxn id="12" idx="2"/>
            <a:endCxn id="9" idx="0"/>
          </p:cNvCxnSpPr>
          <p:nvPr/>
        </p:nvCxnSpPr>
        <p:spPr>
          <a:xfrm>
            <a:off x="6023113" y="2243220"/>
            <a:ext cx="3317" cy="41024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7" name="Elbow Connector 36"/>
          <p:cNvCxnSpPr>
            <a:stCxn id="11" idx="0"/>
            <a:endCxn id="13" idx="1"/>
          </p:cNvCxnSpPr>
          <p:nvPr/>
        </p:nvCxnSpPr>
        <p:spPr>
          <a:xfrm rot="5400000" flipH="1" flipV="1">
            <a:off x="2335002" y="390421"/>
            <a:ext cx="1072272" cy="1340662"/>
          </a:xfrm>
          <a:prstGeom prst="bentConnector2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9" name="Elbow Connector 38"/>
          <p:cNvCxnSpPr>
            <a:stCxn id="13" idx="3"/>
            <a:endCxn id="12" idx="0"/>
          </p:cNvCxnSpPr>
          <p:nvPr/>
        </p:nvCxnSpPr>
        <p:spPr>
          <a:xfrm>
            <a:off x="4953303" y="524616"/>
            <a:ext cx="1069810" cy="1072273"/>
          </a:xfrm>
          <a:prstGeom prst="bentConnector2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61" name="Picture 60" descr="The Ten Typical Associates at Work - Business Buzz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107" y="3227732"/>
            <a:ext cx="1015804" cy="760672"/>
          </a:xfrm>
          <a:prstGeom prst="rect">
            <a:avLst/>
          </a:prstGeom>
        </p:spPr>
      </p:pic>
      <p:pic>
        <p:nvPicPr>
          <p:cNvPr id="62" name="Picture 61" descr="The Inconsequential One Man - Godyears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1635" y="940192"/>
            <a:ext cx="2107592" cy="909777"/>
          </a:xfrm>
          <a:prstGeom prst="rect">
            <a:avLst/>
          </a:prstGeom>
        </p:spPr>
      </p:pic>
      <p:pic>
        <p:nvPicPr>
          <p:cNvPr id="63" name="Picture 62" descr="The Ten Typical Associates at Work - Business Buzz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06488" y="3368583"/>
            <a:ext cx="908937" cy="760672"/>
          </a:xfrm>
          <a:prstGeom prst="rect">
            <a:avLst/>
          </a:prstGeom>
        </p:spPr>
      </p:pic>
      <p:pic>
        <p:nvPicPr>
          <p:cNvPr id="69" name="Picture 68" descr="The Ten Typical Associates at Work - Business Buzz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1453" y="3272441"/>
            <a:ext cx="857213" cy="702636"/>
          </a:xfrm>
          <a:prstGeom prst="rect">
            <a:avLst/>
          </a:prstGeom>
        </p:spPr>
      </p:pic>
      <p:pic>
        <p:nvPicPr>
          <p:cNvPr id="70" name="Picture 69" descr="The Ten Typical Associates at Work - Business Buzz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616058" y="3272441"/>
            <a:ext cx="747854" cy="643867"/>
          </a:xfrm>
          <a:prstGeom prst="rect">
            <a:avLst/>
          </a:prstGeom>
        </p:spPr>
      </p:pic>
      <p:pic>
        <p:nvPicPr>
          <p:cNvPr id="71" name="Picture 70" descr="The Ten Typical Associates at Work - Business Buzz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2884" y="3240743"/>
            <a:ext cx="856670" cy="675565"/>
          </a:xfrm>
          <a:prstGeom prst="rect">
            <a:avLst/>
          </a:prstGeom>
        </p:spPr>
      </p:pic>
      <p:pic>
        <p:nvPicPr>
          <p:cNvPr id="72" name="Picture 71" descr="The Ten Typical Associates at Work - Business Buzz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0065" y="3214405"/>
            <a:ext cx="1015804" cy="760672"/>
          </a:xfrm>
          <a:prstGeom prst="rect">
            <a:avLst/>
          </a:prstGeom>
        </p:spPr>
      </p:pic>
      <p:pic>
        <p:nvPicPr>
          <p:cNvPr id="73" name="Picture 72" descr="The Ten Typical Associates at Work - Business Buzz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5921" y="3368583"/>
            <a:ext cx="1015804" cy="760672"/>
          </a:xfrm>
          <a:prstGeom prst="rect">
            <a:avLst/>
          </a:prstGeom>
        </p:spPr>
      </p:pic>
      <p:pic>
        <p:nvPicPr>
          <p:cNvPr id="74" name="Picture 73" descr="The Ten Typical Associates at Work - Business Buzz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9484" y="3480400"/>
            <a:ext cx="1015804" cy="760672"/>
          </a:xfrm>
          <a:prstGeom prst="rect">
            <a:avLst/>
          </a:prstGeom>
        </p:spPr>
      </p:pic>
      <p:pic>
        <p:nvPicPr>
          <p:cNvPr id="75" name="Picture 74" descr="The Ten Typical Associates at Work - Business Buzz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3096" y="3289823"/>
            <a:ext cx="1015804" cy="760672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54477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025055" y="1058349"/>
          <a:ext cx="6169819" cy="35004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78524" y="99228"/>
            <a:ext cx="1111092" cy="736156"/>
          </a:xfrm>
          <a:prstGeom prst="rect">
            <a:avLst/>
          </a:prstGeom>
        </p:spPr>
      </p:pic>
      <p:sp>
        <p:nvSpPr>
          <p:cNvPr id="10" name="Rounded Rectangle 4"/>
          <p:cNvSpPr txBox="1"/>
          <p:nvPr/>
        </p:nvSpPr>
        <p:spPr>
          <a:xfrm>
            <a:off x="1188314" y="192910"/>
            <a:ext cx="1418835" cy="548792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solidFill>
              <a:schemeClr val="accent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4289" tIns="16193" rIns="24289" bIns="16193" numCol="1" spcCol="1270" anchor="ctr" anchorCtr="0">
            <a:noAutofit/>
          </a:bodyPr>
          <a:lstStyle/>
          <a:p>
            <a:pPr algn="ctr" defTabSz="5667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dirty="0"/>
              <a:t>Director General</a:t>
            </a:r>
          </a:p>
        </p:txBody>
      </p:sp>
      <p:sp>
        <p:nvSpPr>
          <p:cNvPr id="11" name="Rounded Rectangle 4"/>
          <p:cNvSpPr txBox="1"/>
          <p:nvPr/>
        </p:nvSpPr>
        <p:spPr>
          <a:xfrm>
            <a:off x="4735863" y="109780"/>
            <a:ext cx="2122139" cy="160922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 w="3175">
            <a:solidFill>
              <a:schemeClr val="accent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4289" tIns="16193" rIns="24289" bIns="16193" numCol="1" spcCol="1270" anchor="ctr" anchorCtr="0">
            <a:noAutofit/>
          </a:bodyPr>
          <a:lstStyle/>
          <a:p>
            <a:pPr algn="ctr" defTabSz="5667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dirty="0"/>
              <a:t>Health, Safety &amp; Environment</a:t>
            </a:r>
          </a:p>
        </p:txBody>
      </p:sp>
      <p:cxnSp>
        <p:nvCxnSpPr>
          <p:cNvPr id="21" name="Straight Connector 20"/>
          <p:cNvCxnSpPr>
            <a:stCxn id="10" idx="3"/>
            <a:endCxn id="5" idx="1"/>
          </p:cNvCxnSpPr>
          <p:nvPr/>
        </p:nvCxnSpPr>
        <p:spPr>
          <a:xfrm>
            <a:off x="2607149" y="467306"/>
            <a:ext cx="47137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4197984" y="467305"/>
            <a:ext cx="471375" cy="1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1910056" y="951097"/>
            <a:ext cx="4492004" cy="17511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3634070" y="852010"/>
            <a:ext cx="0" cy="181304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1910056" y="959410"/>
            <a:ext cx="0" cy="8221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3630038" y="952423"/>
            <a:ext cx="0" cy="8221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4880386" y="961524"/>
            <a:ext cx="0" cy="82217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6402060" y="952422"/>
            <a:ext cx="0" cy="82217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36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304933" y="3132308"/>
            <a:ext cx="724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48" name="Rounded Rectangle 47"/>
          <p:cNvSpPr/>
          <p:nvPr/>
        </p:nvSpPr>
        <p:spPr>
          <a:xfrm>
            <a:off x="7374706" y="1132267"/>
            <a:ext cx="1395221" cy="666137"/>
          </a:xfrm>
          <a:prstGeom prst="roundRect">
            <a:avLst/>
          </a:prstGeom>
          <a:solidFill>
            <a:srgbClr val="CCECFF"/>
          </a:solidFill>
          <a:ln w="47625" cmpd="dbl">
            <a:solidFill>
              <a:srgbClr val="10428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900" dirty="0">
                <a:solidFill>
                  <a:srgbClr val="0B387C"/>
                </a:solidFill>
              </a:rPr>
              <a:t>Sector</a:t>
            </a:r>
            <a:endParaRPr lang="en-GB" sz="2900" dirty="0">
              <a:solidFill>
                <a:srgbClr val="0B387C"/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7323900" y="467305"/>
            <a:ext cx="1385565" cy="36584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UNIT</a:t>
            </a:r>
            <a:endParaRPr lang="en-GB" sz="2400" dirty="0"/>
          </a:p>
        </p:txBody>
      </p:sp>
      <p:grpSp>
        <p:nvGrpSpPr>
          <p:cNvPr id="51" name="Group 50"/>
          <p:cNvGrpSpPr/>
          <p:nvPr/>
        </p:nvGrpSpPr>
        <p:grpSpPr>
          <a:xfrm>
            <a:off x="7280877" y="2092255"/>
            <a:ext cx="1522415" cy="582939"/>
            <a:chOff x="4921168" y="2187423"/>
            <a:chExt cx="932703" cy="582939"/>
          </a:xfrm>
        </p:grpSpPr>
        <p:sp>
          <p:nvSpPr>
            <p:cNvPr id="52" name="Rounded Rectangle 51"/>
            <p:cNvSpPr/>
            <p:nvPr/>
          </p:nvSpPr>
          <p:spPr>
            <a:xfrm>
              <a:off x="4921168" y="2187423"/>
              <a:ext cx="932703" cy="582939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dk2">
                <a:hueOff val="0"/>
                <a:satOff val="0"/>
                <a:lumOff val="0"/>
                <a:alphaOff val="0"/>
              </a:schemeClr>
            </a:lnRef>
            <a:fillRef idx="1">
              <a:schemeClr val="lt2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2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53" name="Rounded Rectangle 4"/>
            <p:cNvSpPr txBox="1"/>
            <p:nvPr/>
          </p:nvSpPr>
          <p:spPr>
            <a:xfrm>
              <a:off x="4938242" y="2204497"/>
              <a:ext cx="898555" cy="54879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7150" tIns="38100" rIns="57150" bIns="38100" numCol="1" spcCol="1270" anchor="ctr" anchorCtr="0">
              <a:noAutofit/>
            </a:bodyPr>
            <a:lstStyle/>
            <a:p>
              <a:pPr lvl="0"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/>
                <a:t>Department</a:t>
              </a:r>
            </a:p>
          </p:txBody>
        </p:sp>
      </p:grpSp>
      <p:sp>
        <p:nvSpPr>
          <p:cNvPr id="54" name="Rounded Rectangle 4"/>
          <p:cNvSpPr txBox="1"/>
          <p:nvPr/>
        </p:nvSpPr>
        <p:spPr>
          <a:xfrm>
            <a:off x="4738629" y="303747"/>
            <a:ext cx="2122139" cy="160922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 w="3175">
            <a:solidFill>
              <a:schemeClr val="accent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4289" tIns="16193" rIns="24289" bIns="16193" numCol="1" spcCol="1270" anchor="ctr" anchorCtr="0">
            <a:noAutofit/>
          </a:bodyPr>
          <a:lstStyle/>
          <a:p>
            <a:pPr algn="ctr" defTabSz="5667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dirty="0"/>
              <a:t>Internal Audit</a:t>
            </a:r>
          </a:p>
        </p:txBody>
      </p:sp>
      <p:sp>
        <p:nvSpPr>
          <p:cNvPr id="55" name="Rounded Rectangle 4"/>
          <p:cNvSpPr txBox="1"/>
          <p:nvPr/>
        </p:nvSpPr>
        <p:spPr>
          <a:xfrm>
            <a:off x="4730322" y="494939"/>
            <a:ext cx="2122139" cy="160922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 w="3175">
            <a:solidFill>
              <a:schemeClr val="accent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4289" tIns="16193" rIns="24289" bIns="16193" numCol="1" spcCol="1270" anchor="ctr" anchorCtr="0">
            <a:noAutofit/>
          </a:bodyPr>
          <a:lstStyle/>
          <a:p>
            <a:pPr algn="ctr" defTabSz="5667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dirty="0"/>
              <a:t>Legal Service</a:t>
            </a:r>
          </a:p>
        </p:txBody>
      </p:sp>
      <p:sp>
        <p:nvSpPr>
          <p:cNvPr id="56" name="Rounded Rectangle 4"/>
          <p:cNvSpPr txBox="1"/>
          <p:nvPr/>
        </p:nvSpPr>
        <p:spPr>
          <a:xfrm>
            <a:off x="4727550" y="691676"/>
            <a:ext cx="2122139" cy="160922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 w="3175">
            <a:solidFill>
              <a:schemeClr val="accent3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4289" tIns="16193" rIns="24289" bIns="16193" numCol="1" spcCol="1270" anchor="ctr" anchorCtr="0">
            <a:noAutofit/>
          </a:bodyPr>
          <a:lstStyle/>
          <a:p>
            <a:pPr algn="ctr" defTabSz="5667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900" dirty="0"/>
              <a:t>Translation, Minutes &amp; Council support</a:t>
            </a:r>
          </a:p>
        </p:txBody>
      </p:sp>
      <p:sp>
        <p:nvSpPr>
          <p:cNvPr id="7" name="Rectangle 6"/>
          <p:cNvSpPr/>
          <p:nvPr/>
        </p:nvSpPr>
        <p:spPr>
          <a:xfrm>
            <a:off x="4669359" y="54801"/>
            <a:ext cx="2263456" cy="831590"/>
          </a:xfrm>
          <a:prstGeom prst="rect">
            <a:avLst/>
          </a:prstGeom>
          <a:noFill/>
          <a:ln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4539565" y="1798404"/>
            <a:ext cx="115546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i="1" dirty="0" err="1"/>
              <a:t>Diplomatic</a:t>
            </a:r>
            <a:r>
              <a:rPr lang="fr-CH" sz="1000" i="1" dirty="0"/>
              <a:t> &amp; </a:t>
            </a:r>
            <a:r>
              <a:rPr lang="fr-CH" sz="1000" i="1" dirty="0" err="1"/>
              <a:t>Stakeholder</a:t>
            </a:r>
            <a:r>
              <a:rPr lang="fr-CH" sz="1000" i="1" dirty="0"/>
              <a:t> Relations</a:t>
            </a:r>
            <a:endParaRPr lang="en-GB" sz="1000" i="1" dirty="0"/>
          </a:p>
        </p:txBody>
      </p:sp>
      <p:sp>
        <p:nvSpPr>
          <p:cNvPr id="57" name="TextBox 56"/>
          <p:cNvSpPr txBox="1"/>
          <p:nvPr/>
        </p:nvSpPr>
        <p:spPr>
          <a:xfrm>
            <a:off x="4506312" y="2524360"/>
            <a:ext cx="115546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i="1" dirty="0"/>
              <a:t>E</a:t>
            </a:r>
            <a:r>
              <a:rPr lang="fr-CH" sz="1000" i="1" dirty="0"/>
              <a:t>ducation, </a:t>
            </a:r>
            <a:r>
              <a:rPr lang="fr-CH" sz="900" i="1" dirty="0"/>
              <a:t>C</a:t>
            </a:r>
            <a:r>
              <a:rPr lang="fr-CH" sz="1000" i="1" dirty="0"/>
              <a:t>ommunication, </a:t>
            </a:r>
            <a:r>
              <a:rPr lang="fr-CH" sz="900" i="1" dirty="0" err="1"/>
              <a:t>O</a:t>
            </a:r>
            <a:r>
              <a:rPr lang="fr-CH" sz="1000" i="1" dirty="0" err="1"/>
              <a:t>utreach</a:t>
            </a:r>
            <a:endParaRPr lang="en-GB" sz="1000" i="1" dirty="0"/>
          </a:p>
        </p:txBody>
      </p:sp>
      <p:sp>
        <p:nvSpPr>
          <p:cNvPr id="3" name="Hexagon 2"/>
          <p:cNvSpPr/>
          <p:nvPr/>
        </p:nvSpPr>
        <p:spPr>
          <a:xfrm>
            <a:off x="7451880" y="2933079"/>
            <a:ext cx="1180407" cy="665018"/>
          </a:xfrm>
          <a:prstGeom prst="hexagon">
            <a:avLst/>
          </a:prstGeom>
          <a:noFill/>
          <a:ln w="19050">
            <a:solidFill>
              <a:srgbClr val="0055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664415" y="3096311"/>
            <a:ext cx="75533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sz="1600" i="1" dirty="0"/>
              <a:t>Group</a:t>
            </a:r>
            <a:endParaRPr lang="en-GB" sz="1600" i="1" dirty="0"/>
          </a:p>
        </p:txBody>
      </p:sp>
    </p:spTree>
    <p:extLst>
      <p:ext uri="{BB962C8B-B14F-4D97-AF65-F5344CB8AC3E}">
        <p14:creationId xmlns:p14="http://schemas.microsoft.com/office/powerpoint/2010/main" val="22018494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025055" y="1058349"/>
          <a:ext cx="6169819" cy="35004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78524" y="99228"/>
            <a:ext cx="1111092" cy="736156"/>
          </a:xfrm>
          <a:prstGeom prst="rect">
            <a:avLst/>
          </a:prstGeom>
        </p:spPr>
      </p:pic>
      <p:sp>
        <p:nvSpPr>
          <p:cNvPr id="10" name="Rounded Rectangle 4"/>
          <p:cNvSpPr txBox="1"/>
          <p:nvPr/>
        </p:nvSpPr>
        <p:spPr>
          <a:xfrm>
            <a:off x="1188314" y="192910"/>
            <a:ext cx="1418835" cy="548792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4289" tIns="16193" rIns="24289" bIns="16193" numCol="1" spcCol="1270" anchor="ctr" anchorCtr="0">
            <a:noAutofit/>
          </a:bodyPr>
          <a:lstStyle/>
          <a:p>
            <a:pPr algn="ctr" defTabSz="5667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dirty="0"/>
              <a:t>DG</a:t>
            </a:r>
          </a:p>
        </p:txBody>
      </p:sp>
      <p:sp>
        <p:nvSpPr>
          <p:cNvPr id="11" name="Rounded Rectangle 4"/>
          <p:cNvSpPr txBox="1"/>
          <p:nvPr/>
        </p:nvSpPr>
        <p:spPr>
          <a:xfrm>
            <a:off x="4669359" y="192910"/>
            <a:ext cx="1497013" cy="548792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4289" tIns="16193" rIns="24289" bIns="16193" numCol="1" spcCol="1270" anchor="ctr" anchorCtr="0">
            <a:noAutofit/>
          </a:bodyPr>
          <a:lstStyle/>
          <a:p>
            <a:pPr algn="ctr" defTabSz="5667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dirty="0"/>
              <a:t>HSE</a:t>
            </a:r>
          </a:p>
        </p:txBody>
      </p:sp>
      <p:cxnSp>
        <p:nvCxnSpPr>
          <p:cNvPr id="21" name="Straight Connector 20"/>
          <p:cNvCxnSpPr>
            <a:stCxn id="10" idx="3"/>
            <a:endCxn id="5" idx="1"/>
          </p:cNvCxnSpPr>
          <p:nvPr/>
        </p:nvCxnSpPr>
        <p:spPr>
          <a:xfrm>
            <a:off x="2607149" y="467306"/>
            <a:ext cx="47137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4197984" y="467305"/>
            <a:ext cx="471375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1910056" y="951097"/>
            <a:ext cx="4492004" cy="1751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stCxn id="5" idx="2"/>
          </p:cNvCxnSpPr>
          <p:nvPr/>
        </p:nvCxnSpPr>
        <p:spPr>
          <a:xfrm>
            <a:off x="3634070" y="835384"/>
            <a:ext cx="0" cy="8221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1910056" y="951097"/>
            <a:ext cx="0" cy="8221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3630038" y="977362"/>
            <a:ext cx="0" cy="8221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4880386" y="969837"/>
            <a:ext cx="0" cy="8221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6402060" y="977361"/>
            <a:ext cx="0" cy="8221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36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230634" y="1452398"/>
            <a:ext cx="118723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800" dirty="0"/>
              <a:t>Charlotte Warakaulle</a:t>
            </a:r>
            <a:endParaRPr lang="en-GB" sz="800" dirty="0"/>
          </a:p>
        </p:txBody>
      </p:sp>
      <p:sp>
        <p:nvSpPr>
          <p:cNvPr id="19" name="TextBox 18"/>
          <p:cNvSpPr txBox="1"/>
          <p:nvPr/>
        </p:nvSpPr>
        <p:spPr>
          <a:xfrm>
            <a:off x="3002385" y="1449158"/>
            <a:ext cx="118723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800" dirty="0"/>
              <a:t>Raphael Bello</a:t>
            </a:r>
            <a:endParaRPr lang="en-GB" sz="800" dirty="0"/>
          </a:p>
        </p:txBody>
      </p:sp>
      <p:sp>
        <p:nvSpPr>
          <p:cNvPr id="20" name="TextBox 19"/>
          <p:cNvSpPr txBox="1"/>
          <p:nvPr/>
        </p:nvSpPr>
        <p:spPr>
          <a:xfrm>
            <a:off x="5910694" y="1465336"/>
            <a:ext cx="118723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800" dirty="0"/>
              <a:t>Joachim </a:t>
            </a:r>
            <a:r>
              <a:rPr lang="fr-CH" sz="800" dirty="0" err="1"/>
              <a:t>Mnich</a:t>
            </a:r>
            <a:endParaRPr lang="en-GB" sz="800" dirty="0"/>
          </a:p>
        </p:txBody>
      </p:sp>
      <p:sp>
        <p:nvSpPr>
          <p:cNvPr id="28" name="TextBox 27"/>
          <p:cNvSpPr txBox="1"/>
          <p:nvPr/>
        </p:nvSpPr>
        <p:spPr>
          <a:xfrm>
            <a:off x="1568739" y="1452398"/>
            <a:ext cx="118723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800" dirty="0"/>
              <a:t>Mike </a:t>
            </a:r>
            <a:r>
              <a:rPr lang="fr-CH" sz="800" dirty="0" err="1"/>
              <a:t>Lamont</a:t>
            </a:r>
            <a:endParaRPr lang="en-GB" sz="800" dirty="0"/>
          </a:p>
        </p:txBody>
      </p:sp>
      <p:sp>
        <p:nvSpPr>
          <p:cNvPr id="31" name="TextBox 30"/>
          <p:cNvSpPr txBox="1"/>
          <p:nvPr/>
        </p:nvSpPr>
        <p:spPr>
          <a:xfrm>
            <a:off x="1568738" y="2917087"/>
            <a:ext cx="118723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800" dirty="0"/>
              <a:t>J. Miguel Jiménez</a:t>
            </a:r>
            <a:endParaRPr lang="en-GB" sz="800" dirty="0"/>
          </a:p>
        </p:txBody>
      </p:sp>
      <p:sp>
        <p:nvSpPr>
          <p:cNvPr id="34" name="TextBox 33"/>
          <p:cNvSpPr txBox="1"/>
          <p:nvPr/>
        </p:nvSpPr>
        <p:spPr>
          <a:xfrm>
            <a:off x="1519794" y="4368901"/>
            <a:ext cx="118723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800" dirty="0"/>
              <a:t>Brennan Goddard</a:t>
            </a:r>
            <a:endParaRPr lang="en-GB" sz="800" dirty="0"/>
          </a:p>
        </p:txBody>
      </p:sp>
      <p:sp>
        <p:nvSpPr>
          <p:cNvPr id="36" name="TextBox 35"/>
          <p:cNvSpPr txBox="1"/>
          <p:nvPr/>
        </p:nvSpPr>
        <p:spPr>
          <a:xfrm>
            <a:off x="2968826" y="2916864"/>
            <a:ext cx="118723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800" dirty="0"/>
              <a:t>Christopher Hartley</a:t>
            </a:r>
            <a:endParaRPr lang="en-GB" sz="800" dirty="0"/>
          </a:p>
        </p:txBody>
      </p:sp>
      <p:sp>
        <p:nvSpPr>
          <p:cNvPr id="37" name="TextBox 36"/>
          <p:cNvSpPr txBox="1"/>
          <p:nvPr/>
        </p:nvSpPr>
        <p:spPr>
          <a:xfrm>
            <a:off x="3117702" y="4354811"/>
            <a:ext cx="118723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800" dirty="0"/>
              <a:t>Mar Capeans</a:t>
            </a:r>
            <a:endParaRPr lang="en-GB" sz="800" dirty="0"/>
          </a:p>
        </p:txBody>
      </p:sp>
      <p:sp>
        <p:nvSpPr>
          <p:cNvPr id="38" name="TextBox 37"/>
          <p:cNvSpPr txBox="1"/>
          <p:nvPr/>
        </p:nvSpPr>
        <p:spPr>
          <a:xfrm>
            <a:off x="5957096" y="3638826"/>
            <a:ext cx="118723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800" dirty="0"/>
              <a:t>Enrica </a:t>
            </a:r>
            <a:r>
              <a:rPr lang="fr-CH" sz="800" dirty="0" err="1"/>
              <a:t>Porcari</a:t>
            </a:r>
            <a:endParaRPr lang="en-GB" sz="800" dirty="0"/>
          </a:p>
        </p:txBody>
      </p:sp>
      <p:sp>
        <p:nvSpPr>
          <p:cNvPr id="39" name="TextBox 38"/>
          <p:cNvSpPr txBox="1"/>
          <p:nvPr/>
        </p:nvSpPr>
        <p:spPr>
          <a:xfrm>
            <a:off x="3099539" y="3638826"/>
            <a:ext cx="118723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800" dirty="0"/>
              <a:t>James Purvis</a:t>
            </a:r>
            <a:endParaRPr lang="en-GB" sz="800" dirty="0"/>
          </a:p>
        </p:txBody>
      </p:sp>
      <p:sp>
        <p:nvSpPr>
          <p:cNvPr id="40" name="TextBox 39"/>
          <p:cNvSpPr txBox="1"/>
          <p:nvPr/>
        </p:nvSpPr>
        <p:spPr>
          <a:xfrm>
            <a:off x="2968827" y="2180033"/>
            <a:ext cx="118723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800" dirty="0"/>
              <a:t>Florian </a:t>
            </a:r>
            <a:r>
              <a:rPr lang="fr-CH" sz="800" dirty="0" err="1"/>
              <a:t>Sonneman</a:t>
            </a:r>
            <a:endParaRPr lang="en-GB" sz="800" dirty="0"/>
          </a:p>
        </p:txBody>
      </p:sp>
      <p:sp>
        <p:nvSpPr>
          <p:cNvPr id="41" name="TextBox 40"/>
          <p:cNvSpPr txBox="1"/>
          <p:nvPr/>
        </p:nvSpPr>
        <p:spPr>
          <a:xfrm>
            <a:off x="1753388" y="3638826"/>
            <a:ext cx="72004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800" dirty="0"/>
              <a:t>Katy Foraz</a:t>
            </a:r>
            <a:endParaRPr lang="en-GB" sz="800" dirty="0"/>
          </a:p>
        </p:txBody>
      </p:sp>
      <p:sp>
        <p:nvSpPr>
          <p:cNvPr id="6" name="TextBox 5"/>
          <p:cNvSpPr txBox="1"/>
          <p:nvPr/>
        </p:nvSpPr>
        <p:spPr>
          <a:xfrm>
            <a:off x="4304933" y="3132308"/>
            <a:ext cx="724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42" name="TextBox 41"/>
          <p:cNvSpPr txBox="1"/>
          <p:nvPr/>
        </p:nvSpPr>
        <p:spPr>
          <a:xfrm>
            <a:off x="6038714" y="2932808"/>
            <a:ext cx="118723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Gian </a:t>
            </a:r>
            <a:r>
              <a:rPr lang="en-GB" sz="800" dirty="0" err="1"/>
              <a:t>Giudice</a:t>
            </a:r>
            <a:endParaRPr lang="en-GB" sz="800" dirty="0"/>
          </a:p>
        </p:txBody>
      </p:sp>
      <p:sp>
        <p:nvSpPr>
          <p:cNvPr id="43" name="TextBox 42"/>
          <p:cNvSpPr txBox="1"/>
          <p:nvPr/>
        </p:nvSpPr>
        <p:spPr>
          <a:xfrm>
            <a:off x="5910694" y="2192167"/>
            <a:ext cx="118723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800" dirty="0"/>
              <a:t>Manfred Krammer</a:t>
            </a:r>
            <a:endParaRPr lang="en-GB" sz="800" dirty="0"/>
          </a:p>
        </p:txBody>
      </p:sp>
      <p:sp>
        <p:nvSpPr>
          <p:cNvPr id="44" name="TextBox 43"/>
          <p:cNvSpPr txBox="1"/>
          <p:nvPr/>
        </p:nvSpPr>
        <p:spPr>
          <a:xfrm>
            <a:off x="1655605" y="2192963"/>
            <a:ext cx="118723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Rhodri Jones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5030793" y="550257"/>
            <a:ext cx="118723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Benoit Delille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1470704" y="568980"/>
            <a:ext cx="118723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Fabiola </a:t>
            </a:r>
            <a:r>
              <a:rPr lang="en-GB" sz="800" dirty="0" err="1"/>
              <a:t>Gianotti</a:t>
            </a:r>
            <a:endParaRPr lang="en-GB" sz="800" dirty="0"/>
          </a:p>
        </p:txBody>
      </p:sp>
      <p:sp>
        <p:nvSpPr>
          <p:cNvPr id="48" name="Rounded Rectangle 47"/>
          <p:cNvSpPr/>
          <p:nvPr/>
        </p:nvSpPr>
        <p:spPr>
          <a:xfrm>
            <a:off x="7374706" y="1132267"/>
            <a:ext cx="1334759" cy="666137"/>
          </a:xfrm>
          <a:prstGeom prst="roundRect">
            <a:avLst/>
          </a:prstGeom>
          <a:solidFill>
            <a:srgbClr val="CCECFF"/>
          </a:solidFill>
          <a:ln w="47625" cmpd="dbl">
            <a:solidFill>
              <a:srgbClr val="10428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0B387C"/>
                </a:solidFill>
              </a:rPr>
              <a:t>Sector</a:t>
            </a:r>
            <a:endParaRPr lang="en-GB" sz="2400" b="1" dirty="0">
              <a:solidFill>
                <a:srgbClr val="0B387C"/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7323900" y="467305"/>
            <a:ext cx="1385565" cy="36584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UNIT</a:t>
            </a:r>
            <a:endParaRPr lang="en-GB" sz="2400" dirty="0"/>
          </a:p>
        </p:txBody>
      </p:sp>
      <p:grpSp>
        <p:nvGrpSpPr>
          <p:cNvPr id="51" name="Group 50"/>
          <p:cNvGrpSpPr/>
          <p:nvPr/>
        </p:nvGrpSpPr>
        <p:grpSpPr>
          <a:xfrm>
            <a:off x="7280877" y="2092255"/>
            <a:ext cx="1522415" cy="582939"/>
            <a:chOff x="4921168" y="2187423"/>
            <a:chExt cx="932703" cy="582939"/>
          </a:xfrm>
        </p:grpSpPr>
        <p:sp>
          <p:nvSpPr>
            <p:cNvPr id="52" name="Rounded Rectangle 51"/>
            <p:cNvSpPr/>
            <p:nvPr/>
          </p:nvSpPr>
          <p:spPr>
            <a:xfrm>
              <a:off x="4921168" y="2187423"/>
              <a:ext cx="932703" cy="582939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dk2">
                <a:hueOff val="0"/>
                <a:satOff val="0"/>
                <a:lumOff val="0"/>
                <a:alphaOff val="0"/>
              </a:schemeClr>
            </a:lnRef>
            <a:fillRef idx="1">
              <a:schemeClr val="lt2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2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53" name="Rounded Rectangle 4"/>
            <p:cNvSpPr txBox="1"/>
            <p:nvPr/>
          </p:nvSpPr>
          <p:spPr>
            <a:xfrm>
              <a:off x="4938242" y="2204497"/>
              <a:ext cx="898555" cy="54879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7150" tIns="38100" rIns="57150" bIns="38100" numCol="1" spcCol="1270" anchor="ctr" anchorCtr="0">
              <a:noAutofit/>
            </a:bodyPr>
            <a:lstStyle/>
            <a:p>
              <a:pPr lvl="0"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/>
                <a:t>Department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929923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peningcli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182187" y="4247534"/>
            <a:ext cx="609600" cy="609600"/>
          </a:xfrm>
          <a:prstGeom prst="rect">
            <a:avLst/>
          </a:prstGeom>
        </p:spPr>
      </p:pic>
      <p:sp>
        <p:nvSpPr>
          <p:cNvPr id="2" name="Title 1"/>
          <p:cNvSpPr txBox="1">
            <a:spLocks/>
          </p:cNvSpPr>
          <p:nvPr/>
        </p:nvSpPr>
        <p:spPr>
          <a:xfrm>
            <a:off x="196645" y="512557"/>
            <a:ext cx="8514517" cy="3430177"/>
          </a:xfrm>
          <a:prstGeom prst="rect">
            <a:avLst/>
          </a:prstGeom>
          <a:solidFill>
            <a:srgbClr val="004482"/>
          </a:solidFill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Are you ready?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Take </a:t>
            </a:r>
            <a:r>
              <a:rPr kumimoji="0" lang="en-US" sz="4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a seat, the session will start shortly…</a:t>
            </a:r>
            <a:endParaRPr kumimoji="0" lang="en-GB" sz="4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453" y="3942734"/>
            <a:ext cx="964504" cy="914400"/>
          </a:xfrm>
          <a:prstGeom prst="rect">
            <a:avLst/>
          </a:prstGeom>
        </p:spPr>
      </p:pic>
      <p:sp>
        <p:nvSpPr>
          <p:cNvPr id="4" name="Rounded Rectangle 3"/>
          <p:cNvSpPr/>
          <p:nvPr/>
        </p:nvSpPr>
        <p:spPr>
          <a:xfrm>
            <a:off x="1660125" y="2891711"/>
            <a:ext cx="6492240" cy="554154"/>
          </a:xfrm>
          <a:prstGeom prst="roundRect">
            <a:avLst/>
          </a:prstGeom>
          <a:solidFill>
            <a:srgbClr val="00B0F0"/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1630302" y="2891711"/>
            <a:ext cx="6551885" cy="561702"/>
          </a:xfrm>
          <a:prstGeom prst="roundRect">
            <a:avLst/>
          </a:prstGeom>
          <a:noFill/>
          <a:ln w="76200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80218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67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6004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977673" y="84377"/>
            <a:ext cx="3122440" cy="4027103"/>
            <a:chOff x="977673" y="84377"/>
            <a:chExt cx="3122440" cy="4027103"/>
          </a:xfrm>
        </p:grpSpPr>
        <p:grpSp>
          <p:nvGrpSpPr>
            <p:cNvPr id="27" name="Group 26"/>
            <p:cNvGrpSpPr/>
            <p:nvPr/>
          </p:nvGrpSpPr>
          <p:grpSpPr>
            <a:xfrm>
              <a:off x="1699193" y="889372"/>
              <a:ext cx="1680830" cy="628706"/>
              <a:chOff x="290367" y="1915605"/>
              <a:chExt cx="1680830" cy="647677"/>
            </a:xfrm>
          </p:grpSpPr>
          <p:sp>
            <p:nvSpPr>
              <p:cNvPr id="10" name="Rounded Rectangle 9"/>
              <p:cNvSpPr/>
              <p:nvPr/>
            </p:nvSpPr>
            <p:spPr>
              <a:xfrm>
                <a:off x="290367" y="1915605"/>
                <a:ext cx="1680830" cy="647677"/>
              </a:xfrm>
              <a:prstGeom prst="roundRect">
                <a:avLst>
                  <a:gd name="adj" fmla="val 10000"/>
                </a:avLst>
              </a:prstGeom>
            </p:spPr>
            <p:style>
              <a:lnRef idx="2">
                <a:schemeClr val="dk2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2"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2"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11" name="Rounded Rectangle 4"/>
              <p:cNvSpPr txBox="1"/>
              <p:nvPr/>
            </p:nvSpPr>
            <p:spPr>
              <a:xfrm>
                <a:off x="321136" y="1934574"/>
                <a:ext cx="1619294" cy="609737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18574" tIns="12383" rIns="18574" bIns="12383" numCol="1" spcCol="1270" anchor="ctr" anchorCtr="0">
                <a:noAutofit/>
              </a:bodyPr>
              <a:lstStyle/>
              <a:p>
                <a:pPr algn="ctr" defTabSz="433388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2000" dirty="0"/>
                  <a:t>Department</a:t>
                </a:r>
              </a:p>
            </p:txBody>
          </p:sp>
        </p:grpSp>
        <p:sp>
          <p:nvSpPr>
            <p:cNvPr id="12" name="Rounded Rectangle 11"/>
            <p:cNvSpPr/>
            <p:nvPr/>
          </p:nvSpPr>
          <p:spPr>
            <a:xfrm>
              <a:off x="3178093" y="2297678"/>
              <a:ext cx="922020" cy="571500"/>
            </a:xfrm>
            <a:prstGeom prst="roundRect">
              <a:avLst/>
            </a:prstGeom>
            <a:ln>
              <a:prstDash val="sys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Group</a:t>
              </a: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2078598" y="2293396"/>
              <a:ext cx="922020" cy="571500"/>
            </a:xfrm>
            <a:prstGeom prst="roundRect">
              <a:avLst/>
            </a:prstGeom>
            <a:ln>
              <a:prstDash val="sys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Group</a:t>
              </a:r>
            </a:p>
          </p:txBody>
        </p:sp>
        <p:cxnSp>
          <p:nvCxnSpPr>
            <p:cNvPr id="14" name="Straight Connector 13"/>
            <p:cNvCxnSpPr>
              <a:stCxn id="10" idx="2"/>
              <a:endCxn id="47" idx="0"/>
            </p:cNvCxnSpPr>
            <p:nvPr/>
          </p:nvCxnSpPr>
          <p:spPr>
            <a:xfrm flipH="1">
              <a:off x="1438683" y="1518078"/>
              <a:ext cx="1100925" cy="802416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stCxn id="11" idx="2"/>
              <a:endCxn id="13" idx="0"/>
            </p:cNvCxnSpPr>
            <p:nvPr/>
          </p:nvCxnSpPr>
          <p:spPr>
            <a:xfrm flipH="1">
              <a:off x="2539608" y="1499662"/>
              <a:ext cx="1" cy="793734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>
              <a:stCxn id="11" idx="2"/>
              <a:endCxn id="12" idx="0"/>
            </p:cNvCxnSpPr>
            <p:nvPr/>
          </p:nvCxnSpPr>
          <p:spPr>
            <a:xfrm>
              <a:off x="2539609" y="1499662"/>
              <a:ext cx="1099494" cy="798016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Rounded Rectangle 16"/>
            <p:cNvSpPr/>
            <p:nvPr/>
          </p:nvSpPr>
          <p:spPr>
            <a:xfrm>
              <a:off x="3088291" y="3640214"/>
              <a:ext cx="858315" cy="471266"/>
            </a:xfrm>
            <a:prstGeom prst="roundRect">
              <a:avLst/>
            </a:prstGeom>
            <a:ln>
              <a:prstDash val="sysDot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Section</a:t>
              </a:r>
            </a:p>
          </p:txBody>
        </p:sp>
        <p:sp>
          <p:nvSpPr>
            <p:cNvPr id="18" name="Rounded Rectangle 17"/>
            <p:cNvSpPr/>
            <p:nvPr/>
          </p:nvSpPr>
          <p:spPr>
            <a:xfrm>
              <a:off x="2131410" y="3640214"/>
              <a:ext cx="858315" cy="471266"/>
            </a:xfrm>
            <a:prstGeom prst="roundRect">
              <a:avLst/>
            </a:prstGeom>
            <a:ln>
              <a:prstDash val="sysDot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Section</a:t>
              </a:r>
            </a:p>
          </p:txBody>
        </p:sp>
        <p:cxnSp>
          <p:nvCxnSpPr>
            <p:cNvPr id="19" name="Straight Connector 18"/>
            <p:cNvCxnSpPr>
              <a:stCxn id="13" idx="2"/>
              <a:endCxn id="43" idx="0"/>
            </p:cNvCxnSpPr>
            <p:nvPr/>
          </p:nvCxnSpPr>
          <p:spPr>
            <a:xfrm flipH="1">
              <a:off x="1595198" y="2864896"/>
              <a:ext cx="944410" cy="775318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>
              <a:stCxn id="13" idx="2"/>
              <a:endCxn id="18" idx="0"/>
            </p:cNvCxnSpPr>
            <p:nvPr/>
          </p:nvCxnSpPr>
          <p:spPr>
            <a:xfrm>
              <a:off x="2539608" y="2864896"/>
              <a:ext cx="20960" cy="775318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>
              <a:stCxn id="13" idx="2"/>
              <a:endCxn id="17" idx="0"/>
            </p:cNvCxnSpPr>
            <p:nvPr/>
          </p:nvCxnSpPr>
          <p:spPr>
            <a:xfrm>
              <a:off x="2539608" y="2864896"/>
              <a:ext cx="977841" cy="775318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3" name="Rounded Rectangle 42"/>
            <p:cNvSpPr/>
            <p:nvPr/>
          </p:nvSpPr>
          <p:spPr>
            <a:xfrm>
              <a:off x="1166040" y="3640214"/>
              <a:ext cx="858315" cy="471266"/>
            </a:xfrm>
            <a:prstGeom prst="roundRect">
              <a:avLst/>
            </a:prstGeom>
            <a:ln>
              <a:prstDash val="sysDot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Section</a:t>
              </a:r>
            </a:p>
          </p:txBody>
        </p:sp>
        <p:sp>
          <p:nvSpPr>
            <p:cNvPr id="47" name="Rounded Rectangle 46"/>
            <p:cNvSpPr/>
            <p:nvPr/>
          </p:nvSpPr>
          <p:spPr>
            <a:xfrm>
              <a:off x="977673" y="2320494"/>
              <a:ext cx="922020" cy="571500"/>
            </a:xfrm>
            <a:prstGeom prst="roundRect">
              <a:avLst/>
            </a:prstGeom>
            <a:ln>
              <a:prstDash val="sys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Group</a:t>
              </a:r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2003718" y="84377"/>
              <a:ext cx="1217788" cy="699264"/>
              <a:chOff x="360010" y="1079163"/>
              <a:chExt cx="942121" cy="607463"/>
            </a:xfrm>
          </p:grpSpPr>
          <p:sp>
            <p:nvSpPr>
              <p:cNvPr id="24" name="Rounded Rectangle 23"/>
              <p:cNvSpPr/>
              <p:nvPr/>
            </p:nvSpPr>
            <p:spPr>
              <a:xfrm>
                <a:off x="360010" y="1092560"/>
                <a:ext cx="942121" cy="594066"/>
              </a:xfrm>
              <a:prstGeom prst="roundRect">
                <a:avLst>
                  <a:gd name="adj" fmla="val 10000"/>
                </a:avLst>
              </a:prstGeom>
            </p:spPr>
            <p:style>
              <a:lnRef idx="2">
                <a:schemeClr val="lt2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dk2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dk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5" name="Rounded Rectangle 4"/>
              <p:cNvSpPr txBox="1"/>
              <p:nvPr/>
            </p:nvSpPr>
            <p:spPr>
              <a:xfrm>
                <a:off x="373807" y="1079163"/>
                <a:ext cx="914527" cy="559267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24289" tIns="16193" rIns="24289" bIns="16193" numCol="1" spcCol="1270" anchor="ctr" anchorCtr="0">
                <a:noAutofit/>
              </a:bodyPr>
              <a:lstStyle/>
              <a:p>
                <a:pPr algn="ctr" defTabSz="566738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2000" dirty="0"/>
                  <a:t>Sector</a:t>
                </a:r>
                <a:endParaRPr lang="en-US" sz="1275" dirty="0"/>
              </a:p>
            </p:txBody>
          </p:sp>
        </p:grpSp>
      </p:grpSp>
      <p:grpSp>
        <p:nvGrpSpPr>
          <p:cNvPr id="3" name="Group 2"/>
          <p:cNvGrpSpPr/>
          <p:nvPr/>
        </p:nvGrpSpPr>
        <p:grpSpPr>
          <a:xfrm>
            <a:off x="4322431" y="85708"/>
            <a:ext cx="1680830" cy="4035730"/>
            <a:chOff x="4322431" y="85708"/>
            <a:chExt cx="1680830" cy="4035730"/>
          </a:xfrm>
        </p:grpSpPr>
        <p:grpSp>
          <p:nvGrpSpPr>
            <p:cNvPr id="22" name="Group 21"/>
            <p:cNvGrpSpPr/>
            <p:nvPr/>
          </p:nvGrpSpPr>
          <p:grpSpPr>
            <a:xfrm>
              <a:off x="4544359" y="85708"/>
              <a:ext cx="1236973" cy="691585"/>
              <a:chOff x="360010" y="1085834"/>
              <a:chExt cx="956963" cy="600792"/>
            </a:xfrm>
          </p:grpSpPr>
          <p:sp>
            <p:nvSpPr>
              <p:cNvPr id="7" name="Rounded Rectangle 6"/>
              <p:cNvSpPr/>
              <p:nvPr/>
            </p:nvSpPr>
            <p:spPr>
              <a:xfrm>
                <a:off x="360010" y="1092560"/>
                <a:ext cx="942121" cy="594066"/>
              </a:xfrm>
              <a:prstGeom prst="roundRect">
                <a:avLst>
                  <a:gd name="adj" fmla="val 10000"/>
                </a:avLst>
              </a:prstGeom>
            </p:spPr>
            <p:style>
              <a:lnRef idx="2">
                <a:schemeClr val="lt2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dk2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dk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8" name="Rounded Rectangle 4"/>
              <p:cNvSpPr txBox="1"/>
              <p:nvPr/>
            </p:nvSpPr>
            <p:spPr>
              <a:xfrm>
                <a:off x="402446" y="1085834"/>
                <a:ext cx="914527" cy="559267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24289" tIns="16193" rIns="24289" bIns="16193" numCol="1" spcCol="1270" anchor="ctr" anchorCtr="0">
                <a:noAutofit/>
              </a:bodyPr>
              <a:lstStyle/>
              <a:p>
                <a:pPr algn="ctr" defTabSz="566738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dirty="0"/>
                  <a:t>Director</a:t>
                </a:r>
                <a:endParaRPr lang="en-US" sz="1200" dirty="0"/>
              </a:p>
            </p:txBody>
          </p:sp>
        </p:grpSp>
        <p:grpSp>
          <p:nvGrpSpPr>
            <p:cNvPr id="26" name="Group 25"/>
            <p:cNvGrpSpPr/>
            <p:nvPr/>
          </p:nvGrpSpPr>
          <p:grpSpPr>
            <a:xfrm>
              <a:off x="4322431" y="914604"/>
              <a:ext cx="1680830" cy="628706"/>
              <a:chOff x="290367" y="1915605"/>
              <a:chExt cx="1680830" cy="647677"/>
            </a:xfrm>
          </p:grpSpPr>
          <p:sp>
            <p:nvSpPr>
              <p:cNvPr id="28" name="Rounded Rectangle 27"/>
              <p:cNvSpPr/>
              <p:nvPr/>
            </p:nvSpPr>
            <p:spPr>
              <a:xfrm>
                <a:off x="290367" y="1915605"/>
                <a:ext cx="1680830" cy="647677"/>
              </a:xfrm>
              <a:prstGeom prst="roundRect">
                <a:avLst>
                  <a:gd name="adj" fmla="val 10000"/>
                </a:avLst>
              </a:prstGeom>
            </p:spPr>
            <p:style>
              <a:lnRef idx="2">
                <a:schemeClr val="dk2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2"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2"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29" name="Rounded Rectangle 4"/>
              <p:cNvSpPr txBox="1"/>
              <p:nvPr/>
            </p:nvSpPr>
            <p:spPr>
              <a:xfrm>
                <a:off x="321136" y="1934574"/>
                <a:ext cx="1619294" cy="609737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18574" tIns="12383" rIns="18574" bIns="12383" numCol="1" spcCol="1270" anchor="ctr" anchorCtr="0">
                <a:noAutofit/>
              </a:bodyPr>
              <a:lstStyle/>
              <a:p>
                <a:pPr algn="ctr" defTabSz="433388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dirty="0"/>
                  <a:t>Department Head</a:t>
                </a:r>
              </a:p>
            </p:txBody>
          </p:sp>
        </p:grpSp>
        <p:sp>
          <p:nvSpPr>
            <p:cNvPr id="30" name="Rounded Rectangle 29"/>
            <p:cNvSpPr/>
            <p:nvPr/>
          </p:nvSpPr>
          <p:spPr>
            <a:xfrm>
              <a:off x="4701836" y="2310991"/>
              <a:ext cx="922020" cy="571500"/>
            </a:xfrm>
            <a:prstGeom prst="roundRect">
              <a:avLst/>
            </a:prstGeom>
            <a:ln>
              <a:prstDash val="sys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600" dirty="0"/>
                <a:t>Group Leader</a:t>
              </a:r>
            </a:p>
          </p:txBody>
        </p:sp>
        <p:sp>
          <p:nvSpPr>
            <p:cNvPr id="31" name="Rounded Rectangle 30"/>
            <p:cNvSpPr/>
            <p:nvPr/>
          </p:nvSpPr>
          <p:spPr>
            <a:xfrm>
              <a:off x="4732603" y="3650172"/>
              <a:ext cx="858315" cy="471266"/>
            </a:xfrm>
            <a:prstGeom prst="roundRect">
              <a:avLst/>
            </a:prstGeom>
            <a:ln>
              <a:prstDash val="sysDot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Section Leader</a:t>
              </a: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6571466" y="869071"/>
            <a:ext cx="1831104" cy="1451423"/>
            <a:chOff x="290367" y="1915605"/>
            <a:chExt cx="1680830" cy="647677"/>
          </a:xfrm>
        </p:grpSpPr>
        <p:sp>
          <p:nvSpPr>
            <p:cNvPr id="34" name="Rounded Rectangle 33"/>
            <p:cNvSpPr/>
            <p:nvPr/>
          </p:nvSpPr>
          <p:spPr>
            <a:xfrm>
              <a:off x="290367" y="1915605"/>
              <a:ext cx="1680830" cy="647677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dk2">
                <a:hueOff val="0"/>
                <a:satOff val="0"/>
                <a:lumOff val="0"/>
                <a:alphaOff val="0"/>
              </a:schemeClr>
            </a:lnRef>
            <a:fillRef idx="1">
              <a:schemeClr val="lt2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2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5" name="Rounded Rectangle 4"/>
            <p:cNvSpPr txBox="1"/>
            <p:nvPr/>
          </p:nvSpPr>
          <p:spPr>
            <a:xfrm>
              <a:off x="321136" y="1934574"/>
              <a:ext cx="1619294" cy="60973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8574" tIns="12383" rIns="18574" bIns="12383" numCol="1" spcCol="1270" anchor="ctr" anchorCtr="0">
              <a:noAutofit/>
            </a:bodyPr>
            <a:lstStyle/>
            <a:p>
              <a:pPr algn="ctr" defTabSz="433388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dirty="0"/>
                <a:t>DAO</a:t>
              </a:r>
              <a:br>
                <a:rPr lang="en-US" dirty="0"/>
              </a:br>
              <a:r>
                <a:rPr lang="en-US" dirty="0"/>
                <a:t>DPO</a:t>
              </a:r>
              <a:br>
                <a:rPr lang="en-US" dirty="0"/>
              </a:br>
              <a:r>
                <a:rPr lang="en-US" dirty="0"/>
                <a:t>DSO</a:t>
              </a:r>
              <a:br>
                <a:rPr lang="en-US" dirty="0"/>
              </a:br>
              <a:r>
                <a:rPr lang="en-US" dirty="0"/>
                <a:t>DTO</a:t>
              </a:r>
              <a:br>
                <a:rPr lang="en-US" dirty="0"/>
              </a:br>
              <a:r>
                <a:rPr lang="en-US" dirty="0"/>
                <a:t>…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079584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71221" y="141480"/>
            <a:ext cx="4475708" cy="20851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32"/>
            <a:r>
              <a:rPr lang="en-US" sz="2400" b="1" dirty="0"/>
              <a:t>Revenues 2022</a:t>
            </a:r>
          </a:p>
          <a:p>
            <a:pPr marL="27432"/>
            <a:r>
              <a:rPr lang="en-US" sz="1350" dirty="0"/>
              <a:t/>
            </a:r>
            <a:br>
              <a:rPr lang="en-US" sz="1350" dirty="0"/>
            </a:br>
            <a:r>
              <a:rPr lang="en-US" sz="1600" b="1" dirty="0">
                <a:solidFill>
                  <a:srgbClr val="00B0F0"/>
                </a:solidFill>
              </a:rPr>
              <a:t>Member State contributions </a:t>
            </a:r>
            <a:r>
              <a:rPr lang="en-US" sz="1600" dirty="0"/>
              <a:t>	</a:t>
            </a:r>
            <a:r>
              <a:rPr lang="en-US" sz="1600" b="1" dirty="0">
                <a:solidFill>
                  <a:srgbClr val="00B0F0"/>
                </a:solidFill>
              </a:rPr>
              <a:t>84 %</a:t>
            </a:r>
          </a:p>
          <a:p>
            <a:pPr marL="27432"/>
            <a:r>
              <a:rPr lang="en-US" sz="1600" dirty="0"/>
              <a:t>Associate Member State contributions	  2 %</a:t>
            </a:r>
          </a:p>
          <a:p>
            <a:pPr marL="27432"/>
            <a:r>
              <a:rPr lang="en-US" sz="1600" dirty="0"/>
              <a:t>Special contributions		3.7%</a:t>
            </a:r>
          </a:p>
          <a:p>
            <a:pPr marL="27432"/>
            <a:r>
              <a:rPr lang="en-US" sz="1400" i="1" dirty="0"/>
              <a:t>(to HL-LHC, specific experiments, from EU)</a:t>
            </a:r>
          </a:p>
          <a:p>
            <a:pPr marL="27432"/>
            <a:r>
              <a:rPr lang="en-US" sz="1600" dirty="0"/>
              <a:t>Other 	  			10 %</a:t>
            </a:r>
            <a:br>
              <a:rPr lang="en-US" sz="1600" dirty="0"/>
            </a:br>
            <a:r>
              <a:rPr lang="en-US" sz="1400" i="1" dirty="0"/>
              <a:t>(e.g. knowledge transfer, donations, …)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976383" y="665000"/>
            <a:ext cx="432402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32"/>
            <a:r>
              <a:rPr lang="en-US" sz="1600" dirty="0"/>
              <a:t>Principle = </a:t>
            </a:r>
          </a:p>
          <a:p>
            <a:pPr marL="27432"/>
            <a:r>
              <a:rPr lang="en-US" sz="1600" dirty="0"/>
              <a:t>proportional to Gross National Income</a:t>
            </a:r>
          </a:p>
          <a:p>
            <a:pPr marL="27432"/>
            <a:r>
              <a:rPr lang="en-US" dirty="0"/>
              <a:t>→  equal effort for every country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2364" y="2196078"/>
            <a:ext cx="4389129" cy="294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402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599494" y="4090576"/>
            <a:ext cx="147770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CERN Photo, 2015</a:t>
            </a:r>
            <a:endParaRPr lang="en-GB" sz="105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0732" y="175158"/>
            <a:ext cx="5580431" cy="418144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599494" y="2830120"/>
            <a:ext cx="1941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Link to </a:t>
            </a:r>
            <a:r>
              <a:rPr lang="en-GB" dirty="0">
                <a:hlinkClick r:id="rId4"/>
              </a:rPr>
              <a:t>biography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8462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9932" y="303498"/>
            <a:ext cx="6989861" cy="4266474"/>
          </a:xfrm>
        </p:spPr>
        <p:txBody>
          <a:bodyPr>
            <a:normAutofit fontScale="77500" lnSpcReduction="20000"/>
          </a:bodyPr>
          <a:lstStyle/>
          <a:p>
            <a:pPr marL="27432" indent="0">
              <a:buNone/>
            </a:pPr>
            <a:r>
              <a:rPr lang="en-US" b="1" dirty="0"/>
              <a:t>Working at CERN when Nobel prize</a:t>
            </a:r>
          </a:p>
          <a:p>
            <a:r>
              <a:rPr lang="en-US" dirty="0"/>
              <a:t>1992 : Georges </a:t>
            </a:r>
            <a:r>
              <a:rPr lang="en-US" dirty="0" err="1"/>
              <a:t>Charpak</a:t>
            </a:r>
            <a:endParaRPr lang="en-US" dirty="0"/>
          </a:p>
          <a:p>
            <a:r>
              <a:rPr lang="en-US" dirty="0"/>
              <a:t>1988 : Carlo Rubbia  &amp; Simon van der Meer</a:t>
            </a:r>
          </a:p>
          <a:p>
            <a:r>
              <a:rPr lang="en-US" dirty="0"/>
              <a:t>1984 : Jack Steinberger </a:t>
            </a:r>
            <a:r>
              <a:rPr lang="en-US" sz="1350" dirty="0"/>
              <a:t>(with Lederman and Schwartz)</a:t>
            </a:r>
            <a:endParaRPr lang="en-US" dirty="0"/>
          </a:p>
          <a:p>
            <a:pPr marL="27432" indent="0">
              <a:buNone/>
            </a:pPr>
            <a:endParaRPr lang="en-US" b="1" dirty="0"/>
          </a:p>
          <a:p>
            <a:pPr marL="27432" indent="0">
              <a:buNone/>
            </a:pPr>
            <a:r>
              <a:rPr lang="en-US" b="1" dirty="0"/>
              <a:t>Working at CERN after Nobel prize</a:t>
            </a:r>
          </a:p>
          <a:p>
            <a:r>
              <a:rPr lang="en-US" dirty="0"/>
              <a:t>1952 : Felix Bloch</a:t>
            </a:r>
          </a:p>
          <a:p>
            <a:r>
              <a:rPr lang="en-US" dirty="0"/>
              <a:t>1976 : Sam Ting</a:t>
            </a:r>
          </a:p>
          <a:p>
            <a:pPr marL="27432" indent="0">
              <a:buNone/>
            </a:pPr>
            <a:endParaRPr lang="en-US" b="1" dirty="0"/>
          </a:p>
          <a:p>
            <a:pPr marL="27432" indent="0">
              <a:buNone/>
            </a:pPr>
            <a:r>
              <a:rPr lang="en-US" b="1" dirty="0"/>
              <a:t>Nobel prize thanks to discoveries at CERN</a:t>
            </a:r>
          </a:p>
          <a:p>
            <a:r>
              <a:rPr lang="en-US" dirty="0"/>
              <a:t>2013 : Peter Higgs &amp; Francois </a:t>
            </a:r>
            <a:r>
              <a:rPr lang="en-US" dirty="0" err="1"/>
              <a:t>Englert</a:t>
            </a:r>
            <a:endParaRPr lang="en-US" dirty="0"/>
          </a:p>
          <a:p>
            <a:pPr marL="27432" indent="0">
              <a:buNone/>
            </a:pPr>
            <a:endParaRPr lang="en-US" dirty="0"/>
          </a:p>
          <a:p>
            <a:pPr marL="27432" indent="0">
              <a:buNone/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1016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Welcome </a:t>
            </a:r>
            <a:r>
              <a:rPr lang="en-US" dirty="0" smtClean="0"/>
              <a:t>to HR-PXE </a:t>
            </a:r>
            <a:r>
              <a:rPr lang="en-US" dirty="0"/>
              <a:t>colleagues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994205"/>
            <a:ext cx="8488017" cy="3203145"/>
          </a:xfrm>
        </p:spPr>
        <p:txBody>
          <a:bodyPr>
            <a:normAutofit fontScale="92500" lnSpcReduction="20000"/>
          </a:bodyPr>
          <a:lstStyle/>
          <a:p>
            <a:pPr marL="36576" indent="0">
              <a:buNone/>
            </a:pPr>
            <a:r>
              <a:rPr lang="en-US" dirty="0"/>
              <a:t>Opportunity to ask questions during coffee </a:t>
            </a:r>
            <a:r>
              <a:rPr lang="en-US" dirty="0" smtClean="0"/>
              <a:t>break</a:t>
            </a:r>
          </a:p>
          <a:p>
            <a:pPr marL="36576" indent="0">
              <a:buNone/>
            </a:pPr>
            <a:endParaRPr lang="en-US" dirty="0"/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/>
              <a:t>Collective induction session </a:t>
            </a:r>
            <a:r>
              <a:rPr lang="en-US" b="1" i="1" dirty="0">
                <a:solidFill>
                  <a:srgbClr val="92D050"/>
                </a:solidFill>
              </a:rPr>
              <a:t>by type of </a:t>
            </a:r>
            <a:r>
              <a:rPr lang="en-US" b="1" i="1" dirty="0" smtClean="0">
                <a:solidFill>
                  <a:srgbClr val="92D050"/>
                </a:solidFill>
              </a:rPr>
              <a:t>contract</a:t>
            </a:r>
            <a:endParaRPr lang="en-US" b="1" i="1" dirty="0">
              <a:solidFill>
                <a:srgbClr val="92D050"/>
              </a:solidFill>
            </a:endParaRP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sz="2400" dirty="0"/>
              <a:t>Fellows	</a:t>
            </a:r>
            <a:r>
              <a:rPr lang="en-US" sz="2000" b="1" i="1" dirty="0">
                <a:solidFill>
                  <a:srgbClr val="92D050"/>
                </a:solidFill>
              </a:rPr>
              <a:t>			</a:t>
            </a:r>
            <a:endParaRPr lang="en-US" sz="2000" b="1" i="1" dirty="0" smtClean="0">
              <a:solidFill>
                <a:srgbClr val="92D050"/>
              </a:solidFill>
            </a:endParaRP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sz="2400" dirty="0" smtClean="0"/>
              <a:t>Tech </a:t>
            </a:r>
            <a:r>
              <a:rPr lang="en-US" sz="2400" dirty="0"/>
              <a:t>&amp; Admin </a:t>
            </a:r>
            <a:r>
              <a:rPr lang="en-US" sz="2400" dirty="0" smtClean="0"/>
              <a:t>students	 in the 2</a:t>
            </a:r>
            <a:r>
              <a:rPr lang="en-US" sz="2400" baseline="30000" dirty="0" smtClean="0"/>
              <a:t>nd</a:t>
            </a:r>
            <a:r>
              <a:rPr lang="en-US" sz="2400" dirty="0" smtClean="0"/>
              <a:t> week </a:t>
            </a:r>
            <a:r>
              <a:rPr lang="en-US" sz="2400" dirty="0"/>
              <a:t>	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sz="2400" dirty="0"/>
              <a:t>Doctoral </a:t>
            </a:r>
            <a:r>
              <a:rPr lang="en-US" sz="2400" dirty="0" smtClean="0"/>
              <a:t>students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sz="2800" dirty="0" smtClean="0"/>
              <a:t>Individually contacted by HRA : Staff</a:t>
            </a:r>
            <a:endParaRPr lang="en-US" sz="2800" dirty="0"/>
          </a:p>
          <a:p>
            <a:pPr marL="36576" indent="0">
              <a:buNone/>
            </a:pPr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5" name="Right Brace 4"/>
          <p:cNvSpPr/>
          <p:nvPr/>
        </p:nvSpPr>
        <p:spPr>
          <a:xfrm>
            <a:off x="4373012" y="2431397"/>
            <a:ext cx="656389" cy="1135905"/>
          </a:xfrm>
          <a:prstGeom prst="rightBrace">
            <a:avLst/>
          </a:prstGeom>
          <a:ln>
            <a:solidFill>
              <a:srgbClr val="0B387C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6418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CH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65807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CH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74911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Time for a group photo !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6289" y="53385"/>
            <a:ext cx="620725" cy="111348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t="27517" b="20195"/>
          <a:stretch/>
        </p:blipFill>
        <p:spPr>
          <a:xfrm>
            <a:off x="13550" y="1232511"/>
            <a:ext cx="9130450" cy="322924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368986" y="4129207"/>
            <a:ext cx="19632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© </a:t>
            </a:r>
            <a:r>
              <a:rPr lang="en-US" dirty="0">
                <a:solidFill>
                  <a:schemeClr val="bg1"/>
                </a:solidFill>
              </a:rPr>
              <a:t>CERN Photo 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4793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735166"/>
            <a:ext cx="9144000" cy="6102349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-82352" y="-85860"/>
            <a:ext cx="914400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>
                <a:solidFill>
                  <a:schemeClr val="bg1"/>
                </a:solidFill>
              </a:rPr>
              <a:t>Welcome @ </a:t>
            </a:r>
            <a:r>
              <a:rPr lang="en-US" sz="7200" b="1" dirty="0" smtClean="0">
                <a:solidFill>
                  <a:schemeClr val="bg1"/>
                </a:solidFill>
              </a:rPr>
              <a:t>CERN</a:t>
            </a:r>
            <a:endParaRPr lang="en-US" sz="7200" b="1" dirty="0">
              <a:solidFill>
                <a:schemeClr val="bg1"/>
              </a:solidFill>
            </a:endParaRPr>
          </a:p>
          <a:p>
            <a:pPr algn="ctr"/>
            <a:r>
              <a:rPr lang="en-US" sz="7200" b="1" dirty="0" smtClean="0">
                <a:solidFill>
                  <a:schemeClr val="bg1"/>
                </a:solidFill>
              </a:rPr>
              <a:t>1 December 2022</a:t>
            </a:r>
            <a:endParaRPr lang="en-GB" sz="7200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263079" y="4719519"/>
            <a:ext cx="19632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© </a:t>
            </a:r>
            <a:r>
              <a:rPr lang="en-US" dirty="0">
                <a:solidFill>
                  <a:schemeClr val="bg1"/>
                </a:solidFill>
              </a:rPr>
              <a:t>CERN Photo 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9359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760" y="794410"/>
            <a:ext cx="2484276" cy="239936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7964" y="573528"/>
            <a:ext cx="3412616" cy="192016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4981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-1714500"/>
            <a:ext cx="9144001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17663"/>
            <a:ext cx="914400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>
                <a:solidFill>
                  <a:schemeClr val="bg1"/>
                </a:solidFill>
              </a:rPr>
              <a:t>Welcome @ </a:t>
            </a:r>
            <a:r>
              <a:rPr lang="en-US" sz="7200" b="1" dirty="0" smtClean="0">
                <a:solidFill>
                  <a:schemeClr val="bg1"/>
                </a:solidFill>
              </a:rPr>
              <a:t>CERN</a:t>
            </a:r>
            <a:endParaRPr lang="en-US" sz="7200" b="1" dirty="0">
              <a:solidFill>
                <a:schemeClr val="bg1"/>
              </a:solidFill>
            </a:endParaRPr>
          </a:p>
          <a:p>
            <a:pPr algn="ctr"/>
            <a:r>
              <a:rPr lang="en-US" sz="7200" b="1" dirty="0" smtClean="0">
                <a:solidFill>
                  <a:schemeClr val="bg1"/>
                </a:solidFill>
              </a:rPr>
              <a:t>1 December 2022</a:t>
            </a:r>
            <a:endParaRPr lang="en-GB" sz="7200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80728" y="4767263"/>
            <a:ext cx="19632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© </a:t>
            </a:r>
            <a:r>
              <a:rPr lang="en-US" dirty="0">
                <a:solidFill>
                  <a:schemeClr val="bg1"/>
                </a:solidFill>
              </a:rPr>
              <a:t>CERN Photo 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246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rafik 15">
            <a:extLst>
              <a:ext uri="{FF2B5EF4-FFF2-40B4-BE49-F238E27FC236}">
                <a16:creationId xmlns:a16="http://schemas.microsoft.com/office/drawing/2014/main" id="{21FC5E2C-E54E-DD41-A966-97201C5F577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7700720" cy="5143500"/>
          </a:xfrm>
          <a:prstGeom prst="rect">
            <a:avLst/>
          </a:prstGeom>
        </p:spPr>
      </p:pic>
      <p:sp>
        <p:nvSpPr>
          <p:cNvPr id="11" name="Rechteck 10">
            <a:extLst>
              <a:ext uri="{FF2B5EF4-FFF2-40B4-BE49-F238E27FC236}">
                <a16:creationId xmlns:a16="http://schemas.microsoft.com/office/drawing/2014/main" id="{85B2FBA5-F08D-344B-A8BD-350DEB13C02A}"/>
              </a:ext>
            </a:extLst>
          </p:cNvPr>
          <p:cNvSpPr/>
          <p:nvPr/>
        </p:nvSpPr>
        <p:spPr>
          <a:xfrm>
            <a:off x="1194" y="0"/>
            <a:ext cx="9144000" cy="514350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de-DE" sz="3600" dirty="0">
              <a:solidFill>
                <a:prstClr val="white"/>
              </a:solidFill>
              <a:latin typeface="Avenir" panose="02000503020000020003" pitchFamily="2" charset="0"/>
              <a:ea typeface="Amiri" pitchFamily="2" charset="-78"/>
              <a:cs typeface="Amiri" pitchFamily="2" charset="-78"/>
            </a:endParaRP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D0E95465-F8FA-9042-81EB-508656A78606}"/>
              </a:ext>
            </a:extLst>
          </p:cNvPr>
          <p:cNvSpPr/>
          <p:nvPr/>
        </p:nvSpPr>
        <p:spPr>
          <a:xfrm>
            <a:off x="51688" y="3618689"/>
            <a:ext cx="2808000" cy="824299"/>
          </a:xfrm>
          <a:prstGeom prst="rect">
            <a:avLst/>
          </a:prstGeom>
          <a:solidFill>
            <a:srgbClr val="71A8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de-DE" sz="135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22CB2FEB-F361-444B-8337-AA0B741B74D0}"/>
              </a:ext>
            </a:extLst>
          </p:cNvPr>
          <p:cNvSpPr txBox="1"/>
          <p:nvPr/>
        </p:nvSpPr>
        <p:spPr>
          <a:xfrm>
            <a:off x="3938260" y="2738327"/>
            <a:ext cx="37676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685800"/>
            <a:r>
              <a:rPr lang="de-DE" sz="5400" b="1" i="1" dirty="0">
                <a:solidFill>
                  <a:srgbClr val="71A8B1"/>
                </a:solidFill>
                <a:latin typeface="Calibri Light" panose="020F0302020204030204"/>
                <a:ea typeface="Cambria" panose="02040503050406030204" pitchFamily="18" charset="0"/>
              </a:rPr>
              <a:t>BREAK TIME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185DB18D-E959-424B-9484-2FD700C7DA31}"/>
              </a:ext>
            </a:extLst>
          </p:cNvPr>
          <p:cNvSpPr txBox="1"/>
          <p:nvPr/>
        </p:nvSpPr>
        <p:spPr>
          <a:xfrm>
            <a:off x="1088479" y="805882"/>
            <a:ext cx="3443015" cy="355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de-DE" sz="22500" b="1" dirty="0">
                <a:solidFill>
                  <a:srgbClr val="71A8B1"/>
                </a:solidFill>
                <a:latin typeface="Amiri" pitchFamily="2" charset="-78"/>
                <a:ea typeface="Amiri" pitchFamily="2" charset="-78"/>
                <a:cs typeface="Amiri" pitchFamily="2" charset="-78"/>
              </a:rPr>
              <a:t>30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406E53D0-4E04-0642-8D3D-3E51AC254219}"/>
              </a:ext>
            </a:extLst>
          </p:cNvPr>
          <p:cNvSpPr txBox="1"/>
          <p:nvPr/>
        </p:nvSpPr>
        <p:spPr>
          <a:xfrm>
            <a:off x="4371134" y="2290552"/>
            <a:ext cx="37676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de-DE" sz="3600" i="1" dirty="0">
                <a:solidFill>
                  <a:srgbClr val="71A8B1"/>
                </a:solidFill>
                <a:latin typeface="Calibri Light" panose="020F0302020204030204"/>
                <a:ea typeface="Cambria" panose="02040503050406030204" pitchFamily="18" charset="0"/>
              </a:rPr>
              <a:t>MINUTES</a:t>
            </a:r>
            <a:endParaRPr lang="de-DE" sz="4050" i="1" dirty="0">
              <a:solidFill>
                <a:srgbClr val="71A8B1"/>
              </a:solidFill>
              <a:latin typeface="Calibri Light" panose="020F0302020204030204"/>
              <a:ea typeface="Cambria" panose="02040503050406030204" pitchFamily="18" charset="0"/>
            </a:endParaRPr>
          </a:p>
        </p:txBody>
      </p:sp>
      <p:sp>
        <p:nvSpPr>
          <p:cNvPr id="10" name="Rechteck 3">
            <a:extLst>
              <a:ext uri="{FF2B5EF4-FFF2-40B4-BE49-F238E27FC236}">
                <a16:creationId xmlns:a16="http://schemas.microsoft.com/office/drawing/2014/main" id="{D0E95465-F8FA-9042-81EB-508656A78606}"/>
              </a:ext>
            </a:extLst>
          </p:cNvPr>
          <p:cNvSpPr/>
          <p:nvPr/>
        </p:nvSpPr>
        <p:spPr>
          <a:xfrm>
            <a:off x="2859688" y="3618688"/>
            <a:ext cx="2710800" cy="824299"/>
          </a:xfrm>
          <a:prstGeom prst="rect">
            <a:avLst/>
          </a:prstGeom>
          <a:solidFill>
            <a:srgbClr val="71A8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de-DE" sz="135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4" name="Rechteck 3">
            <a:extLst>
              <a:ext uri="{FF2B5EF4-FFF2-40B4-BE49-F238E27FC236}">
                <a16:creationId xmlns:a16="http://schemas.microsoft.com/office/drawing/2014/main" id="{D0E95465-F8FA-9042-81EB-508656A78606}"/>
              </a:ext>
            </a:extLst>
          </p:cNvPr>
          <p:cNvSpPr/>
          <p:nvPr/>
        </p:nvSpPr>
        <p:spPr>
          <a:xfrm>
            <a:off x="5570488" y="3618689"/>
            <a:ext cx="2808000" cy="824299"/>
          </a:xfrm>
          <a:prstGeom prst="rect">
            <a:avLst/>
          </a:prstGeom>
          <a:solidFill>
            <a:srgbClr val="71A8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de-DE" sz="1350" dirty="0">
              <a:solidFill>
                <a:prstClr val="white"/>
              </a:solidFill>
              <a:latin typeface="Calibri" panose="020F0502020204030204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55602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600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600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599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00000"/>
                            </p:stCondLst>
                            <p:childTnLst>
                              <p:par>
                                <p:cTn id="10" presetID="2" presetClass="exit" presetSubtype="8" fill="hold" grpId="0" nodeType="afterEffect">
                                  <p:stCondLst>
                                    <p:cond delay="48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600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600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599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04800"/>
                            </p:stCondLst>
                            <p:childTnLst>
                              <p:par>
                                <p:cTn id="15" presetID="2" presetClass="exit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600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600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599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 animBg="1"/>
      <p:bldP spid="14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peningcli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182187" y="4247534"/>
            <a:ext cx="609600" cy="609600"/>
          </a:xfrm>
          <a:prstGeom prst="rect">
            <a:avLst/>
          </a:prstGeom>
        </p:spPr>
      </p:pic>
      <p:sp>
        <p:nvSpPr>
          <p:cNvPr id="2" name="Title 1"/>
          <p:cNvSpPr txBox="1">
            <a:spLocks/>
          </p:cNvSpPr>
          <p:nvPr/>
        </p:nvSpPr>
        <p:spPr>
          <a:xfrm>
            <a:off x="196645" y="512557"/>
            <a:ext cx="8514517" cy="3430177"/>
          </a:xfrm>
          <a:prstGeom prst="rect">
            <a:avLst/>
          </a:prstGeom>
          <a:solidFill>
            <a:srgbClr val="004482"/>
          </a:solidFill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Are you ready?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Take </a:t>
            </a:r>
            <a:r>
              <a:rPr kumimoji="0" lang="en-US" sz="4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a seat, the session will start shortly…</a:t>
            </a:r>
            <a:endParaRPr kumimoji="0" lang="en-GB" sz="4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453" y="3942734"/>
            <a:ext cx="964504" cy="914400"/>
          </a:xfrm>
          <a:prstGeom prst="rect">
            <a:avLst/>
          </a:prstGeom>
        </p:spPr>
      </p:pic>
      <p:sp>
        <p:nvSpPr>
          <p:cNvPr id="4" name="Rounded Rectangle 3"/>
          <p:cNvSpPr/>
          <p:nvPr/>
        </p:nvSpPr>
        <p:spPr>
          <a:xfrm>
            <a:off x="1660125" y="2891711"/>
            <a:ext cx="6492240" cy="554154"/>
          </a:xfrm>
          <a:prstGeom prst="roundRect">
            <a:avLst/>
          </a:prstGeom>
          <a:solidFill>
            <a:srgbClr val="00B0F0"/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1630302" y="2891711"/>
            <a:ext cx="6551885" cy="561702"/>
          </a:xfrm>
          <a:prstGeom prst="roundRect">
            <a:avLst/>
          </a:prstGeom>
          <a:noFill/>
          <a:ln w="76200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737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67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6004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4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Daily life at CERN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Quiz part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8804" y="601098"/>
            <a:ext cx="4517117" cy="3014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744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431" y="142963"/>
            <a:ext cx="3688313" cy="4212468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4885766" y="303497"/>
            <a:ext cx="3570726" cy="680955"/>
            <a:chOff x="5095605" y="3093778"/>
            <a:chExt cx="3093011" cy="496291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6667"/>
            <a:stretch/>
          </p:blipFill>
          <p:spPr>
            <a:xfrm>
              <a:off x="7063504" y="3110765"/>
              <a:ext cx="305545" cy="214417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5860" b="807"/>
            <a:stretch/>
          </p:blipFill>
          <p:spPr>
            <a:xfrm>
              <a:off x="7063504" y="3354541"/>
              <a:ext cx="305545" cy="214417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7369049" y="3125444"/>
              <a:ext cx="819567" cy="2355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latin typeface="Century Gothic" panose="020B0502020202020204" pitchFamily="34" charset="0"/>
                </a:rPr>
                <a:t>515 ha</a:t>
              </a:r>
              <a:endParaRPr lang="fr-CH" sz="135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369049" y="3354541"/>
              <a:ext cx="819567" cy="2355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1100">
                  <a:latin typeface="Century Gothic" panose="020B0502020202020204" pitchFamily="34" charset="0"/>
                </a:defRPr>
              </a:lvl1pPr>
            </a:lstStyle>
            <a:p>
              <a:r>
                <a:rPr lang="en-US" sz="1500" b="1" dirty="0"/>
                <a:t>110 ha</a:t>
              </a:r>
              <a:endParaRPr lang="fr-CH" sz="1500" b="1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095605" y="3093778"/>
              <a:ext cx="1854643" cy="454233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i="1" dirty="0">
                  <a:latin typeface="Century Gothic" panose="020B0502020202020204" pitchFamily="34" charset="0"/>
                </a:rPr>
                <a:t>625 ha</a:t>
              </a:r>
              <a:r>
                <a:rPr lang="en-US" sz="1050" b="1" i="1" dirty="0">
                  <a:latin typeface="Century Gothic" panose="020B0502020202020204" pitchFamily="34" charset="0"/>
                </a:rPr>
                <a:t/>
              </a:r>
              <a:br>
                <a:rPr lang="en-US" sz="1050" b="1" i="1" dirty="0">
                  <a:latin typeface="Century Gothic" panose="020B0502020202020204" pitchFamily="34" charset="0"/>
                </a:rPr>
              </a:br>
              <a:endParaRPr lang="en-US" sz="1050" b="1" i="1" dirty="0">
                <a:latin typeface="Century Gothic" panose="020B0502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4715435" y="1196403"/>
            <a:ext cx="3818965" cy="1061829"/>
            <a:chOff x="5123162" y="1784874"/>
            <a:chExt cx="3028953" cy="1324570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23162" y="1796145"/>
              <a:ext cx="1471815" cy="1213210"/>
            </a:xfrm>
            <a:prstGeom prst="rect">
              <a:avLst/>
            </a:prstGeom>
          </p:spPr>
        </p:pic>
        <p:sp>
          <p:nvSpPr>
            <p:cNvPr id="17" name="Rectangle 16"/>
            <p:cNvSpPr/>
            <p:nvPr/>
          </p:nvSpPr>
          <p:spPr>
            <a:xfrm>
              <a:off x="5970580" y="1784874"/>
              <a:ext cx="2181535" cy="132457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100" b="1" i="1" dirty="0">
                  <a:latin typeface="Century Gothic" panose="020B0502020202020204" pitchFamily="34" charset="0"/>
                </a:rPr>
                <a:t>… 700+</a:t>
              </a:r>
              <a:r>
                <a:rPr lang="en-US" sz="2100" dirty="0">
                  <a:latin typeface="Century Gothic" panose="020B0502020202020204" pitchFamily="34" charset="0"/>
                </a:rPr>
                <a:t> buildings </a:t>
              </a:r>
            </a:p>
            <a:p>
              <a:r>
                <a:rPr lang="en-US" sz="2100" dirty="0">
                  <a:latin typeface="Century Gothic" panose="020B0502020202020204" pitchFamily="34" charset="0"/>
                </a:rPr>
                <a:t>    accounting for </a:t>
              </a:r>
            </a:p>
            <a:p>
              <a:r>
                <a:rPr lang="en-US" sz="2100" dirty="0">
                  <a:latin typeface="Century Gothic" panose="020B0502020202020204" pitchFamily="34" charset="0"/>
                </a:rPr>
                <a:t>            500.000 m</a:t>
              </a:r>
              <a:r>
                <a:rPr lang="en-US" sz="2100" baseline="30000" dirty="0">
                  <a:latin typeface="Century Gothic" panose="020B0502020202020204" pitchFamily="34" charset="0"/>
                </a:rPr>
                <a:t>2</a:t>
              </a:r>
              <a:endParaRPr lang="fr-CH" sz="2100" baseline="30000" dirty="0">
                <a:latin typeface="Century Gothic" panose="020B0502020202020204" pitchFamily="34" charset="0"/>
              </a:endParaRPr>
            </a:p>
          </p:txBody>
        </p:sp>
      </p:grpSp>
      <p:sp>
        <p:nvSpPr>
          <p:cNvPr id="20" name="Rectangle 19"/>
          <p:cNvSpPr/>
          <p:nvPr/>
        </p:nvSpPr>
        <p:spPr>
          <a:xfrm>
            <a:off x="5648671" y="2491926"/>
            <a:ext cx="2756373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100" b="1" i="1" dirty="0" smtClean="0">
                <a:latin typeface="Century Gothic" panose="020B0502020202020204" pitchFamily="34" charset="0"/>
                <a:hlinkClick r:id="rId6"/>
              </a:rPr>
              <a:t>5 900 </a:t>
            </a:r>
            <a:r>
              <a:rPr lang="en-US" sz="2100" dirty="0">
                <a:latin typeface="Century Gothic" panose="020B0502020202020204" pitchFamily="34" charset="0"/>
                <a:hlinkClick r:id="rId6"/>
              </a:rPr>
              <a:t>parking spots </a:t>
            </a:r>
            <a:endParaRPr lang="fr-CH" sz="2100" dirty="0">
              <a:latin typeface="Century Gothic" panose="020B0502020202020204" pitchFamily="34" charset="0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5766" y="2451523"/>
            <a:ext cx="523473" cy="522983"/>
          </a:xfrm>
          <a:prstGeom prst="rect">
            <a:avLst/>
          </a:prstGeom>
        </p:spPr>
      </p:pic>
      <p:grpSp>
        <p:nvGrpSpPr>
          <p:cNvPr id="22" name="Group 21"/>
          <p:cNvGrpSpPr/>
          <p:nvPr/>
        </p:nvGrpSpPr>
        <p:grpSpPr>
          <a:xfrm>
            <a:off x="4715435" y="3271259"/>
            <a:ext cx="1782206" cy="1084172"/>
            <a:chOff x="6582504" y="3775227"/>
            <a:chExt cx="2525181" cy="1301681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82504" y="3775227"/>
              <a:ext cx="1722314" cy="1151381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>
            <a:xfrm>
              <a:off x="7706743" y="4190052"/>
              <a:ext cx="1400942" cy="8868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100" b="1" dirty="0">
                  <a:latin typeface="Century Gothic" panose="020B0502020202020204" pitchFamily="34" charset="0"/>
                </a:rPr>
                <a:t>30 km </a:t>
              </a:r>
              <a:r>
                <a:rPr lang="en-US" sz="2100" dirty="0">
                  <a:latin typeface="Century Gothic" panose="020B0502020202020204" pitchFamily="34" charset="0"/>
                </a:rPr>
                <a:t>roads</a:t>
              </a:r>
              <a:endParaRPr lang="fr-CH" sz="2100" dirty="0">
                <a:latin typeface="Century Gothic" panose="020B0502020202020204" pitchFamily="34" charset="0"/>
              </a:endParaRPr>
            </a:p>
          </p:txBody>
        </p:sp>
      </p:grpSp>
      <p:pic>
        <p:nvPicPr>
          <p:cNvPr id="27" name="Picture 26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496" y="3593901"/>
            <a:ext cx="834479" cy="761530"/>
          </a:xfrm>
          <a:prstGeom prst="rect">
            <a:avLst/>
          </a:prstGeom>
        </p:spPr>
      </p:pic>
      <p:sp>
        <p:nvSpPr>
          <p:cNvPr id="30" name="Rectangle 29"/>
          <p:cNvSpPr/>
          <p:nvPr/>
        </p:nvSpPr>
        <p:spPr>
          <a:xfrm>
            <a:off x="7542066" y="3293602"/>
            <a:ext cx="1127232" cy="10618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100" b="1" dirty="0">
                <a:latin typeface="Century Gothic" panose="020B0502020202020204" pitchFamily="34" charset="0"/>
              </a:rPr>
              <a:t>101 ha </a:t>
            </a:r>
          </a:p>
          <a:p>
            <a:r>
              <a:rPr lang="en-US" sz="2100" dirty="0">
                <a:latin typeface="Century Gothic" panose="020B0502020202020204" pitchFamily="34" charset="0"/>
              </a:rPr>
              <a:t>green </a:t>
            </a:r>
          </a:p>
          <a:p>
            <a:r>
              <a:rPr lang="en-US" sz="2100" dirty="0">
                <a:latin typeface="Century Gothic" panose="020B0502020202020204" pitchFamily="34" charset="0"/>
              </a:rPr>
              <a:t>spaces</a:t>
            </a:r>
            <a:endParaRPr lang="fr-CH" sz="2100" dirty="0">
              <a:latin typeface="Century Gothic" panose="020B0502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32616" y="721096"/>
            <a:ext cx="1447391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fenced : 220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7043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677755">
            <a:off x="6945530" y="347077"/>
            <a:ext cx="2598620" cy="2078896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hlinkClick r:id="rId4"/>
              </a:rPr>
              <a:t>CERN access </a:t>
            </a:r>
            <a:r>
              <a:rPr lang="en-GB" dirty="0"/>
              <a:t>card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200151"/>
            <a:ext cx="3591339" cy="2609850"/>
          </a:xfrm>
        </p:spPr>
        <p:txBody>
          <a:bodyPr>
            <a:normAutofit fontScale="85000" lnSpcReduction="20000"/>
          </a:bodyPr>
          <a:lstStyle/>
          <a:p>
            <a:pPr marL="36576" indent="0">
              <a:buNone/>
            </a:pPr>
            <a:r>
              <a:rPr lang="en-GB" dirty="0"/>
              <a:t>CERN access card</a:t>
            </a:r>
          </a:p>
          <a:p>
            <a:pPr marL="36576" indent="0">
              <a:buNone/>
            </a:pPr>
            <a:endParaRPr lang="en-GB" dirty="0"/>
          </a:p>
          <a:p>
            <a:pPr marL="36576" indent="0">
              <a:buNone/>
            </a:pPr>
            <a:r>
              <a:rPr lang="en-GB" b="1" dirty="0"/>
              <a:t>Building 55 </a:t>
            </a:r>
          </a:p>
          <a:p>
            <a:pPr marL="36576" indent="0">
              <a:buNone/>
            </a:pPr>
            <a:r>
              <a:rPr lang="en-GB" dirty="0"/>
              <a:t>Working days </a:t>
            </a:r>
          </a:p>
          <a:p>
            <a:pPr marL="36576" indent="0">
              <a:buNone/>
            </a:pPr>
            <a:r>
              <a:rPr lang="en-GB" sz="2400" dirty="0"/>
              <a:t>from 7:30 to 17:30, non stop</a:t>
            </a:r>
          </a:p>
          <a:p>
            <a:pPr marL="36576" indent="0">
              <a:buNone/>
            </a:pPr>
            <a:r>
              <a:rPr lang="en-GB" sz="2400" dirty="0"/>
              <a:t>Also </a:t>
            </a:r>
          </a:p>
          <a:p>
            <a:r>
              <a:rPr lang="en-GB" sz="2400" dirty="0"/>
              <a:t>vehicle registration</a:t>
            </a:r>
          </a:p>
          <a:p>
            <a:r>
              <a:rPr lang="en-GB" sz="2400" dirty="0"/>
              <a:t>biometrics registration</a:t>
            </a:r>
          </a:p>
          <a:p>
            <a:pPr marL="36576" indent="0">
              <a:buNone/>
            </a:pPr>
            <a:endParaRPr lang="en-GB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533400" y="1200151"/>
            <a:ext cx="3336235" cy="2245414"/>
          </a:xfrm>
        </p:spPr>
        <p:txBody>
          <a:bodyPr>
            <a:normAutofit fontScale="85000" lnSpcReduction="20000"/>
          </a:bodyPr>
          <a:lstStyle/>
          <a:p>
            <a:pPr marL="36576" indent="0">
              <a:buNone/>
            </a:pPr>
            <a:r>
              <a:rPr lang="en-GB" dirty="0"/>
              <a:t>Visitors badge</a:t>
            </a:r>
          </a:p>
          <a:p>
            <a:pPr marL="36576" indent="0">
              <a:buNone/>
            </a:pPr>
            <a:endParaRPr lang="en-GB" dirty="0"/>
          </a:p>
          <a:p>
            <a:pPr marL="36576" indent="0">
              <a:buNone/>
            </a:pPr>
            <a:r>
              <a:rPr lang="en-GB" dirty="0"/>
              <a:t>Validity :</a:t>
            </a:r>
          </a:p>
          <a:p>
            <a:pPr marL="36576" indent="0">
              <a:buNone/>
            </a:pPr>
            <a:r>
              <a:rPr lang="en-GB" dirty="0"/>
              <a:t>2 working days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48748" y="3810001"/>
            <a:ext cx="46474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hlinkClick r:id="rId4"/>
              </a:rPr>
              <a:t>https://sce-dep.web.cern.ch/security/access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4361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/>
          <a:srcRect r="21177"/>
          <a:stretch/>
        </p:blipFill>
        <p:spPr>
          <a:xfrm>
            <a:off x="4836745" y="2462878"/>
            <a:ext cx="3783018" cy="18649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12376" y="325293"/>
            <a:ext cx="437564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/>
              <a:t>Restaurants</a:t>
            </a:r>
            <a:endParaRPr lang="en-US" sz="2100" dirty="0"/>
          </a:p>
          <a:p>
            <a:r>
              <a:rPr lang="en-US" sz="2100" dirty="0"/>
              <a:t>2 in </a:t>
            </a:r>
            <a:r>
              <a:rPr lang="en-US" sz="2100" dirty="0" err="1"/>
              <a:t>Meyrin</a:t>
            </a:r>
            <a:r>
              <a:rPr lang="en-US" sz="2100" dirty="0"/>
              <a:t> (resto 1 &amp; 2)</a:t>
            </a:r>
          </a:p>
          <a:p>
            <a:r>
              <a:rPr lang="en-US" sz="2100" dirty="0"/>
              <a:t>1 in </a:t>
            </a:r>
            <a:r>
              <a:rPr lang="en-US" sz="2100" dirty="0" err="1"/>
              <a:t>Prevessin</a:t>
            </a:r>
            <a:r>
              <a:rPr lang="en-US" sz="2100" dirty="0"/>
              <a:t> (resto 3)</a:t>
            </a:r>
          </a:p>
          <a:p>
            <a:endParaRPr lang="en-US" sz="2100" dirty="0"/>
          </a:p>
          <a:p>
            <a:r>
              <a:rPr lang="en-US" sz="2100" b="1" dirty="0"/>
              <a:t>Cafeteria (snacks)</a:t>
            </a:r>
          </a:p>
          <a:p>
            <a:r>
              <a:rPr lang="en-US" sz="2100" dirty="0"/>
              <a:t>Building 13, 30, 40, 54, …</a:t>
            </a:r>
            <a:endParaRPr lang="en-GB" sz="2100" dirty="0"/>
          </a:p>
        </p:txBody>
      </p:sp>
      <p:sp>
        <p:nvSpPr>
          <p:cNvPr id="22" name="TextBox 21"/>
          <p:cNvSpPr txBox="1"/>
          <p:nvPr/>
        </p:nvSpPr>
        <p:spPr>
          <a:xfrm>
            <a:off x="7028057" y="2517342"/>
            <a:ext cx="118813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CERN Photo</a:t>
            </a:r>
            <a:endParaRPr lang="en-GB" sz="105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35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545" y="2503571"/>
            <a:ext cx="2422272" cy="1718299"/>
          </a:xfrm>
          <a:prstGeom prst="rect">
            <a:avLst/>
          </a:prstGeom>
        </p:spPr>
      </p:pic>
      <p:pic>
        <p:nvPicPr>
          <p:cNvPr id="11" name="Picture 10" descr="http://cds.cern.ch/record/2626870/files/201807-160_13.jpg?subformat=icon-1440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9783" y="245528"/>
            <a:ext cx="3031601" cy="2086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1774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471609"/>
            <a:ext cx="3657600" cy="3262788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dirty="0">
                <a:solidFill>
                  <a:srgbClr val="00B0F0"/>
                </a:solidFill>
              </a:rPr>
              <a:t>CERN Car</a:t>
            </a:r>
            <a:br>
              <a:rPr lang="en-GB" dirty="0">
                <a:solidFill>
                  <a:srgbClr val="00B0F0"/>
                </a:solidFill>
              </a:rPr>
            </a:br>
            <a:endParaRPr lang="en-GB" dirty="0"/>
          </a:p>
          <a:p>
            <a:pPr marL="36576" indent="0">
              <a:buNone/>
            </a:pPr>
            <a:r>
              <a:rPr lang="en-GB" sz="2000" dirty="0"/>
              <a:t>Requires </a:t>
            </a:r>
          </a:p>
          <a:p>
            <a:pPr marL="36576" indent="0">
              <a:buNone/>
            </a:pPr>
            <a:r>
              <a:rPr lang="en-GB" sz="2000" dirty="0">
                <a:hlinkClick r:id="rId3"/>
              </a:rPr>
              <a:t>CERN driving authorization </a:t>
            </a:r>
            <a:r>
              <a:rPr lang="en-GB" sz="2000" dirty="0"/>
              <a:t>:</a:t>
            </a:r>
            <a:endParaRPr lang="en-GB" dirty="0"/>
          </a:p>
          <a:p>
            <a:pPr>
              <a:buFont typeface="Wingdings" panose="05000000000000000000" pitchFamily="2" charset="2"/>
              <a:buChar char="q"/>
            </a:pPr>
            <a:r>
              <a:rPr lang="en-GB" sz="2000" dirty="0"/>
              <a:t>Valid driving licence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sz="2000" dirty="0"/>
              <a:t>OK Department Head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78488" y="424063"/>
            <a:ext cx="3657600" cy="3732999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dirty="0">
                <a:solidFill>
                  <a:srgbClr val="00B0F0"/>
                </a:solidFill>
              </a:rPr>
              <a:t>Private vehicle</a:t>
            </a:r>
            <a:br>
              <a:rPr lang="en-GB" dirty="0">
                <a:solidFill>
                  <a:srgbClr val="00B0F0"/>
                </a:solidFill>
              </a:rPr>
            </a:br>
            <a:endParaRPr lang="en-GB" dirty="0">
              <a:solidFill>
                <a:srgbClr val="00B0F0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GB" sz="2000" dirty="0"/>
              <a:t>Not requiring registration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1600" dirty="0"/>
              <a:t>Bike, “</a:t>
            </a:r>
            <a:r>
              <a:rPr lang="en-GB" sz="1600" dirty="0" err="1"/>
              <a:t>trottinette</a:t>
            </a:r>
            <a:r>
              <a:rPr lang="en-GB" sz="1600" dirty="0"/>
              <a:t>”</a:t>
            </a:r>
            <a:endParaRPr lang="en-GB" sz="1600" dirty="0">
              <a:solidFill>
                <a:srgbClr val="FF0000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GB" sz="2000" dirty="0"/>
              <a:t>Requiring registration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sz="1600" dirty="0"/>
              <a:t>Registered in member state or EU country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sz="1600" dirty="0"/>
              <a:t>“Tourist” cars only</a:t>
            </a:r>
          </a:p>
          <a:p>
            <a:pPr marL="448056" lvl="1" indent="0">
              <a:buNone/>
            </a:pPr>
            <a:r>
              <a:rPr lang="en-GB" sz="1600" dirty="0">
                <a:solidFill>
                  <a:srgbClr val="FF0000"/>
                </a:solidFill>
              </a:rPr>
              <a:t>	Not allowed : </a:t>
            </a:r>
            <a:br>
              <a:rPr lang="en-GB" sz="1600" dirty="0">
                <a:solidFill>
                  <a:srgbClr val="FF0000"/>
                </a:solidFill>
              </a:rPr>
            </a:br>
            <a:r>
              <a:rPr lang="en-GB" sz="1600" dirty="0">
                <a:solidFill>
                  <a:srgbClr val="FF0000"/>
                </a:solidFill>
              </a:rPr>
              <a:t>	Scooter, moto, lorry, bus, …</a:t>
            </a:r>
          </a:p>
          <a:p>
            <a:pPr marL="36576" indent="0">
              <a:buNone/>
            </a:pPr>
            <a:endParaRPr lang="en-GB" sz="2000" dirty="0"/>
          </a:p>
          <a:p>
            <a:pPr>
              <a:buFont typeface="Wingdings" panose="05000000000000000000" pitchFamily="2" charset="2"/>
              <a:buChar char="ü"/>
            </a:pP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36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85913" y="2936082"/>
            <a:ext cx="1172656" cy="1762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5826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65760" y="307489"/>
            <a:ext cx="5505758" cy="38395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/>
              <a:t>CERN Mobility Centre</a:t>
            </a:r>
          </a:p>
          <a:p>
            <a:r>
              <a:rPr lang="en-US" sz="1350" dirty="0"/>
              <a:t>Located next to Entrance A</a:t>
            </a:r>
          </a:p>
          <a:p>
            <a:endParaRPr lang="en-US" sz="1350" dirty="0"/>
          </a:p>
          <a:p>
            <a:r>
              <a:rPr lang="en-US" sz="2400" dirty="0"/>
              <a:t>Services offered</a:t>
            </a:r>
          </a:p>
          <a:p>
            <a:endParaRPr lang="en-US" sz="11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/>
              <a:t>Bike rental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/>
              <a:t>Car rental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>
                <a:hlinkClick r:id="rId3"/>
              </a:rPr>
              <a:t>Car sharing</a:t>
            </a:r>
            <a:endParaRPr lang="en-US" sz="24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 smtClean="0"/>
              <a:t>Bike sharing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 smtClean="0"/>
              <a:t>Shuttles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 smtClean="0"/>
              <a:t>….</a:t>
            </a:r>
            <a:endParaRPr lang="en-US" sz="2400" dirty="0"/>
          </a:p>
          <a:p>
            <a:endParaRPr lang="en-US" sz="135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37</a:t>
            </a:fld>
            <a:endParaRPr lang="en-US" dirty="0"/>
          </a:p>
        </p:txBody>
      </p:sp>
      <p:pic>
        <p:nvPicPr>
          <p:cNvPr id="1026" name="Picture 2" descr="https://fastly.4sqi.net/img/general/width960/63396902_L-3b516F4ZGOb45XILAbV_o0rAIhFRrHTDIlLcBfokk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417" r="4531"/>
          <a:stretch/>
        </p:blipFill>
        <p:spPr bwMode="auto">
          <a:xfrm>
            <a:off x="4428378" y="512459"/>
            <a:ext cx="4007710" cy="3466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18639" y="1007728"/>
            <a:ext cx="2804833" cy="28365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0800" y="3974386"/>
            <a:ext cx="69854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hlinkClick r:id="rId6"/>
              </a:rPr>
              <a:t>https://sce-dep.web.cern.ch/campus-life/mobility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68970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Mobility apps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marL="36576" indent="0">
              <a:buNone/>
            </a:pPr>
            <a:r>
              <a:rPr lang="en-US" sz="2800" dirty="0" smtClean="0">
                <a:solidFill>
                  <a:srgbClr val="C00000"/>
                </a:solidFill>
              </a:rPr>
              <a:t>Car sharing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hlinkClick r:id="rId3"/>
              </a:rPr>
              <a:t>glide.io</a:t>
            </a:r>
            <a:endParaRPr lang="en-US" dirty="0" smtClean="0"/>
          </a:p>
          <a:p>
            <a:pPr marL="36576" indent="0">
              <a:buNone/>
            </a:pPr>
            <a:r>
              <a:rPr lang="en-US" sz="1400" dirty="0"/>
              <a:t>l</a:t>
            </a:r>
            <a:r>
              <a:rPr lang="en-US" sz="1400" dirty="0" smtClean="0"/>
              <a:t>ogin with CERN SSO</a:t>
            </a:r>
            <a:endParaRPr lang="en-GB" sz="140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36576" indent="0">
              <a:buNone/>
            </a:pPr>
            <a:r>
              <a:rPr lang="en-US" sz="2800" dirty="0" smtClean="0">
                <a:solidFill>
                  <a:srgbClr val="92D050"/>
                </a:solidFill>
              </a:rPr>
              <a:t>Bike sharing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hlinkClick r:id="rId4"/>
              </a:rPr>
              <a:t>Urban connect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642350" y="4767263"/>
            <a:ext cx="501650" cy="274637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38</a:t>
            </a:fld>
            <a:endParaRPr lang="en-US" dirty="0"/>
          </a:p>
        </p:txBody>
      </p:sp>
      <p:pic>
        <p:nvPicPr>
          <p:cNvPr id="7" name="Content Placeholder 3"/>
          <p:cNvPicPr>
            <a:picLocks noChangeAspect="1"/>
          </p:cNvPicPr>
          <p:nvPr/>
        </p:nvPicPr>
        <p:blipFill rotWithShape="1">
          <a:blip r:embed="rId5"/>
          <a:srcRect l="8467" t="750" r="13301" b="56277"/>
          <a:stretch/>
        </p:blipFill>
        <p:spPr>
          <a:xfrm>
            <a:off x="4572000" y="2727623"/>
            <a:ext cx="1197735" cy="418136"/>
          </a:xfrm>
          <a:prstGeom prst="rect">
            <a:avLst/>
          </a:prstGeom>
        </p:spPr>
      </p:pic>
      <p:pic>
        <p:nvPicPr>
          <p:cNvPr id="8" name="Content Placeholder 3"/>
          <p:cNvPicPr>
            <a:picLocks noChangeAspect="1"/>
          </p:cNvPicPr>
          <p:nvPr/>
        </p:nvPicPr>
        <p:blipFill rotWithShape="1">
          <a:blip r:embed="rId5"/>
          <a:srcRect l="8467" t="750" r="13301" b="56277"/>
          <a:stretch/>
        </p:blipFill>
        <p:spPr>
          <a:xfrm>
            <a:off x="31531" y="2727623"/>
            <a:ext cx="1197735" cy="418136"/>
          </a:xfrm>
          <a:prstGeom prst="rect">
            <a:avLst/>
          </a:prstGeom>
        </p:spPr>
      </p:pic>
      <p:pic>
        <p:nvPicPr>
          <p:cNvPr id="9" name="Content Placeholder 3"/>
          <p:cNvPicPr>
            <a:picLocks noChangeAspect="1"/>
          </p:cNvPicPr>
          <p:nvPr/>
        </p:nvPicPr>
        <p:blipFill rotWithShape="1">
          <a:blip r:embed="rId5"/>
          <a:srcRect t="40019" r="32770" b="10347"/>
          <a:stretch/>
        </p:blipFill>
        <p:spPr>
          <a:xfrm>
            <a:off x="2345169" y="2695212"/>
            <a:ext cx="1036316" cy="482958"/>
          </a:xfrm>
          <a:prstGeom prst="rect">
            <a:avLst/>
          </a:prstGeom>
        </p:spPr>
      </p:pic>
      <p:pic>
        <p:nvPicPr>
          <p:cNvPr id="10" name="Content Placeholder 3"/>
          <p:cNvPicPr>
            <a:picLocks noChangeAspect="1"/>
          </p:cNvPicPr>
          <p:nvPr/>
        </p:nvPicPr>
        <p:blipFill rotWithShape="1">
          <a:blip r:embed="rId5"/>
          <a:srcRect t="40019" r="32770" b="10347"/>
          <a:stretch/>
        </p:blipFill>
        <p:spPr>
          <a:xfrm>
            <a:off x="7006507" y="2664737"/>
            <a:ext cx="1036316" cy="48295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49298" y="952333"/>
            <a:ext cx="1514465" cy="144402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2588" y="3210550"/>
            <a:ext cx="975445" cy="101354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05695" y="3222722"/>
            <a:ext cx="1044030" cy="105165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672360" y="3210550"/>
            <a:ext cx="1097375" cy="108975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061688" y="990346"/>
            <a:ext cx="1341437" cy="1368000"/>
          </a:xfrm>
          <a:prstGeom prst="rect">
            <a:avLst/>
          </a:prstGeom>
        </p:spPr>
      </p:pic>
      <p:cxnSp>
        <p:nvCxnSpPr>
          <p:cNvPr id="17" name="Straight Connector 16"/>
          <p:cNvCxnSpPr/>
          <p:nvPr/>
        </p:nvCxnSpPr>
        <p:spPr>
          <a:xfrm flipH="1">
            <a:off x="4240924" y="1064172"/>
            <a:ext cx="23648" cy="304459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998839" y="3246985"/>
            <a:ext cx="1051651" cy="1028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7504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3393378"/>
          </a:xfrm>
        </p:spPr>
        <p:txBody>
          <a:bodyPr>
            <a:normAutofit lnSpcReduction="10000"/>
          </a:bodyPr>
          <a:lstStyle/>
          <a:p>
            <a:pPr marL="36576" indent="0">
              <a:buNone/>
            </a:pPr>
            <a:endParaRPr lang="en-GB" sz="2400" dirty="0">
              <a:hlinkClick r:id="rId3"/>
            </a:endParaRPr>
          </a:p>
          <a:p>
            <a:pPr marL="36576" indent="0">
              <a:buNone/>
            </a:pPr>
            <a:endParaRPr lang="en-GB" sz="2400" dirty="0">
              <a:hlinkClick r:id="rId3"/>
            </a:endParaRPr>
          </a:p>
          <a:p>
            <a:pPr marL="36576" indent="0">
              <a:buNone/>
            </a:pPr>
            <a:endParaRPr lang="en-GB" sz="2400" dirty="0">
              <a:hlinkClick r:id="rId3"/>
            </a:endParaRPr>
          </a:p>
          <a:p>
            <a:pPr marL="36576" indent="0">
              <a:buNone/>
            </a:pPr>
            <a:endParaRPr lang="en-GB" sz="2400" dirty="0">
              <a:hlinkClick r:id="rId3"/>
            </a:endParaRPr>
          </a:p>
          <a:p>
            <a:pPr marL="36576" indent="0">
              <a:buNone/>
            </a:pPr>
            <a:endParaRPr lang="en-GB" sz="2400" dirty="0">
              <a:hlinkClick r:id="rId3"/>
            </a:endParaRPr>
          </a:p>
          <a:p>
            <a:pPr marL="36576" indent="0">
              <a:buNone/>
            </a:pPr>
            <a:endParaRPr lang="en-GB" sz="2400" dirty="0">
              <a:hlinkClick r:id="rId3"/>
            </a:endParaRPr>
          </a:p>
          <a:p>
            <a:pPr marL="36576" indent="0">
              <a:buNone/>
            </a:pPr>
            <a:endParaRPr lang="en-GB" sz="2400" dirty="0">
              <a:hlinkClick r:id="rId3"/>
            </a:endParaRPr>
          </a:p>
          <a:p>
            <a:pPr marL="36576" indent="0">
              <a:buNone/>
            </a:pPr>
            <a:r>
              <a:rPr lang="en-GB" sz="2400" dirty="0">
                <a:hlinkClick r:id="rId4"/>
              </a:rPr>
              <a:t>https://sce-dep.web.cern.ch/cern-shuttle-service</a:t>
            </a:r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39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6440" y="424292"/>
            <a:ext cx="7396302" cy="3264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3559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7664" y="828957"/>
            <a:ext cx="4627606" cy="528999"/>
          </a:xfrm>
        </p:spPr>
        <p:txBody>
          <a:bodyPr>
            <a:noAutofit/>
          </a:bodyPr>
          <a:lstStyle/>
          <a:p>
            <a:r>
              <a:rPr lang="fr-FR" dirty="0">
                <a:solidFill>
                  <a:schemeClr val="tx1">
                    <a:lumMod val="60000"/>
                    <a:lumOff val="40000"/>
                  </a:schemeClr>
                </a:solidFill>
              </a:rPr>
              <a:t>Bienvenue</a:t>
            </a:r>
            <a:br>
              <a:rPr lang="fr-FR" dirty="0">
                <a:solidFill>
                  <a:schemeClr val="tx1">
                    <a:lumMod val="60000"/>
                    <a:lumOff val="40000"/>
                  </a:schemeClr>
                </a:solidFill>
              </a:rPr>
            </a:br>
            <a:r>
              <a:rPr lang="fr-FR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Welcome</a:t>
            </a:r>
            <a:endParaRPr lang="fr-FR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1547665" y="2679762"/>
            <a:ext cx="3724811" cy="722719"/>
          </a:xfrm>
        </p:spPr>
        <p:txBody>
          <a:bodyPr>
            <a:noAutofit/>
          </a:bodyPr>
          <a:lstStyle/>
          <a:p>
            <a:r>
              <a:rPr lang="fr-FR" sz="2100" b="1" dirty="0">
                <a:solidFill>
                  <a:srgbClr val="001844"/>
                </a:solidFill>
              </a:rPr>
              <a:t>James PURVIS</a:t>
            </a:r>
          </a:p>
          <a:p>
            <a:r>
              <a:rPr lang="fr-FR" sz="1350" dirty="0">
                <a:solidFill>
                  <a:srgbClr val="001844"/>
                </a:solidFill>
              </a:rPr>
              <a:t>Chef du département des ressources humaines </a:t>
            </a:r>
          </a:p>
          <a:p>
            <a:r>
              <a:rPr lang="fr-FR" sz="1350" i="1" dirty="0">
                <a:solidFill>
                  <a:srgbClr val="001844"/>
                </a:solidFill>
              </a:rPr>
              <a:t>Head, </a:t>
            </a:r>
            <a:r>
              <a:rPr lang="fr-FR" sz="1350" i="1" dirty="0" err="1">
                <a:solidFill>
                  <a:srgbClr val="001844"/>
                </a:solidFill>
              </a:rPr>
              <a:t>Human</a:t>
            </a:r>
            <a:r>
              <a:rPr lang="fr-FR" sz="1350" i="1" dirty="0">
                <a:solidFill>
                  <a:srgbClr val="001844"/>
                </a:solidFill>
              </a:rPr>
              <a:t> </a:t>
            </a:r>
            <a:r>
              <a:rPr lang="fr-FR" sz="1350" i="1" dirty="0" err="1">
                <a:solidFill>
                  <a:srgbClr val="001844"/>
                </a:solidFill>
              </a:rPr>
              <a:t>Resources</a:t>
            </a:r>
            <a:r>
              <a:rPr lang="fr-FR" sz="1350" i="1" dirty="0">
                <a:solidFill>
                  <a:srgbClr val="001844"/>
                </a:solidFill>
              </a:rPr>
              <a:t> </a:t>
            </a:r>
            <a:r>
              <a:rPr lang="fr-FR" sz="1350" i="1" dirty="0" err="1">
                <a:solidFill>
                  <a:srgbClr val="001844"/>
                </a:solidFill>
              </a:rPr>
              <a:t>Department</a:t>
            </a:r>
            <a:r>
              <a:rPr lang="fr-FR" sz="1350" i="1" dirty="0">
                <a:solidFill>
                  <a:srgbClr val="001844"/>
                </a:solidFill>
              </a:rPr>
              <a:t>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2140" y="853685"/>
            <a:ext cx="1867470" cy="233034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47665" y="3851910"/>
            <a:ext cx="2480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Link to </a:t>
            </a:r>
            <a:r>
              <a:rPr lang="en-GB" dirty="0">
                <a:hlinkClick r:id="rId4"/>
              </a:rPr>
              <a:t>video on </a:t>
            </a:r>
            <a:r>
              <a:rPr lang="en-GB" dirty="0" err="1">
                <a:hlinkClick r:id="rId4"/>
              </a:rPr>
              <a:t>Indico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8947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42756" y="247894"/>
            <a:ext cx="8346416" cy="1552922"/>
            <a:chOff x="142756" y="247894"/>
            <a:chExt cx="8346416" cy="1552922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2756" y="269421"/>
              <a:ext cx="1834181" cy="943976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2238155" y="247894"/>
              <a:ext cx="3723300" cy="572400"/>
            </a:xfrm>
            <a:prstGeom prst="rect">
              <a:avLst/>
            </a:prstGeom>
            <a:solidFill>
              <a:srgbClr val="6699CC"/>
            </a:solidFill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GB" sz="3000" dirty="0">
                  <a:solidFill>
                    <a:schemeClr val="bg1"/>
                  </a:solidFill>
                  <a:latin typeface="Georgia" panose="02040502050405020303" pitchFamily="18" charset="0"/>
                </a:rPr>
                <a:t>CERN Service Desk</a:t>
              </a:r>
              <a:endParaRPr lang="fr-FR" sz="3000" dirty="0">
                <a:solidFill>
                  <a:schemeClr val="bg1"/>
                </a:solidFill>
                <a:latin typeface="Georgia" panose="02040502050405020303" pitchFamily="18" charset="0"/>
              </a:endParaRPr>
            </a:p>
          </p:txBody>
        </p:sp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19798">
              <a:off x="6545583" y="481899"/>
              <a:ext cx="1943589" cy="1318917"/>
            </a:xfrm>
            <a:prstGeom prst="rect">
              <a:avLst/>
            </a:prstGeom>
          </p:spPr>
        </p:pic>
        <p:sp>
          <p:nvSpPr>
            <p:cNvPr id="22" name="Content Placeholder 2"/>
            <p:cNvSpPr txBox="1">
              <a:spLocks/>
            </p:cNvSpPr>
            <p:nvPr/>
          </p:nvSpPr>
          <p:spPr bwMode="gray">
            <a:xfrm rot="939245">
              <a:off x="6731301" y="930490"/>
              <a:ext cx="1649444" cy="625879"/>
            </a:xfrm>
            <a:prstGeom prst="rect">
              <a:avLst/>
            </a:prstGeom>
          </p:spPr>
          <p:txBody>
            <a:bodyPr vert="horz" lIns="68579" tIns="34289" rIns="68579" bIns="34289" rtlCol="0">
              <a:noAutofit/>
            </a:bodyPr>
            <a:lstStyle>
              <a:lvl1pPr marL="658352" indent="-609585" algn="l" rtl="0" eaLnBrk="1" latinLnBrk="0" hangingPunct="1">
                <a:spcBef>
                  <a:spcPct val="20000"/>
                </a:spcBef>
                <a:buClr>
                  <a:srgbClr val="C00000"/>
                </a:buClr>
                <a:buSzPct val="80000"/>
                <a:buFont typeface="Arial"/>
                <a:buChar char="•"/>
                <a:defRPr kumimoji="0" lang="en-US" sz="3200" kern="120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206978" indent="-609585" algn="l" rtl="0" eaLnBrk="1" latinLnBrk="0" hangingPunct="1">
                <a:spcBef>
                  <a:spcPct val="20000"/>
                </a:spcBef>
                <a:buClr>
                  <a:srgbClr val="C00000"/>
                </a:buClr>
                <a:buSzPct val="90000"/>
                <a:buFont typeface="Arial"/>
                <a:buChar char="•"/>
                <a:defRPr kumimoji="0" lang="en-US" sz="2700" kern="120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456908" indent="-457189" algn="l" rtl="0" eaLnBrk="1" latinLnBrk="0" hangingPunct="1">
                <a:spcBef>
                  <a:spcPct val="20000"/>
                </a:spcBef>
                <a:buClr>
                  <a:srgbClr val="C00000"/>
                </a:buClr>
                <a:buSzPct val="85000"/>
                <a:buFont typeface="Arial"/>
                <a:buChar char="•"/>
                <a:defRPr kumimoji="0" lang="en-US" sz="2400" kern="120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47042" indent="-457189" algn="l" rtl="0" eaLnBrk="1" latinLnBrk="0" hangingPunct="1">
                <a:spcBef>
                  <a:spcPct val="20000"/>
                </a:spcBef>
                <a:buClr>
                  <a:srgbClr val="C00000"/>
                </a:buClr>
                <a:buSzPct val="90000"/>
                <a:buFont typeface="Arial"/>
                <a:buChar char="•"/>
                <a:defRPr kumimoji="0" lang="en-US" sz="2100" kern="120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200601" indent="-457189" algn="l" rtl="0" eaLnBrk="1" latinLnBrk="0" hangingPunct="1">
                <a:spcBef>
                  <a:spcPct val="20000"/>
                </a:spcBef>
                <a:buClr>
                  <a:srgbClr val="C00000"/>
                </a:buClr>
                <a:buSzPct val="100000"/>
                <a:buFont typeface="Arial"/>
                <a:buChar char="•"/>
                <a:defRPr kumimoji="0" lang="en-US" sz="2100" kern="1200" dirty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67655" indent="-243834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7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560256" indent="-243834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24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852857" indent="-243834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08882" indent="-243834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Clr>
                  <a:srgbClr val="00B050"/>
                </a:buClr>
                <a:buNone/>
              </a:pPr>
              <a:r>
                <a:rPr lang="fr-FR" sz="105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Monday</a:t>
              </a:r>
              <a:r>
                <a:rPr lang="fr-FR" sz="105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to Friday</a:t>
              </a:r>
            </a:p>
            <a:p>
              <a:pPr marL="0" indent="0" algn="ctr">
                <a:buClr>
                  <a:srgbClr val="00B050"/>
                </a:buClr>
                <a:buNone/>
              </a:pPr>
              <a:r>
                <a:rPr lang="fr-FR" sz="105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from</a:t>
              </a:r>
              <a:r>
                <a:rPr lang="fr-FR" sz="105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fr-FR" sz="105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7.30 to 18:30</a:t>
              </a:r>
              <a:r>
                <a:rPr lang="fr-FR" sz="105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</a:p>
            <a:p>
              <a:pPr marL="0" indent="0" algn="ctr">
                <a:buClr>
                  <a:srgbClr val="00B050"/>
                </a:buClr>
                <a:buNone/>
              </a:pPr>
              <a:r>
                <a:rPr lang="fr-FR" sz="105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( Geneva time )</a:t>
              </a:r>
            </a:p>
          </p:txBody>
        </p:sp>
        <p:sp>
          <p:nvSpPr>
            <p:cNvPr id="2" name="Rectangle 1"/>
            <p:cNvSpPr/>
            <p:nvPr/>
          </p:nvSpPr>
          <p:spPr>
            <a:xfrm>
              <a:off x="2239727" y="1029278"/>
              <a:ext cx="4305856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Clr>
                  <a:srgbClr val="00B050"/>
                </a:buClr>
              </a:pPr>
              <a:r>
                <a:rPr lang="en-GB" sz="2000" b="1" dirty="0">
                  <a:solidFill>
                    <a:srgbClr val="1E5AAE"/>
                  </a:solidFill>
                  <a:latin typeface="Georgia"/>
                  <a:ea typeface="Verdana" panose="020B0604030504040204" pitchFamily="34" charset="0"/>
                  <a:cs typeface="Georgia"/>
                </a:rPr>
                <a:t>Phone: </a:t>
              </a:r>
              <a:r>
                <a:rPr lang="en-GB" sz="2000" dirty="0">
                  <a:solidFill>
                    <a:srgbClr val="1E5AAE"/>
                  </a:solidFill>
                  <a:latin typeface="Georgia"/>
                  <a:ea typeface="Verdana" panose="020B0604030504040204" pitchFamily="34" charset="0"/>
                  <a:cs typeface="Georgia"/>
                </a:rPr>
                <a:t>+41 22 76 77777</a:t>
              </a:r>
            </a:p>
            <a:p>
              <a:pPr>
                <a:buClr>
                  <a:srgbClr val="00B050"/>
                </a:buClr>
              </a:pPr>
              <a:r>
                <a:rPr lang="en-GB" sz="2000" b="1" dirty="0">
                  <a:solidFill>
                    <a:srgbClr val="1E5AAE"/>
                  </a:solidFill>
                  <a:latin typeface="Georgia"/>
                  <a:ea typeface="Verdana" panose="020B0604030504040204" pitchFamily="34" charset="0"/>
                  <a:cs typeface="Georgia"/>
                </a:rPr>
                <a:t>Email: </a:t>
              </a:r>
              <a:r>
                <a:rPr lang="en-GB" sz="2000" dirty="0">
                  <a:solidFill>
                    <a:srgbClr val="1E5AAE"/>
                  </a:solidFill>
                  <a:latin typeface="Georgia"/>
                  <a:ea typeface="Verdana" panose="020B0604030504040204" pitchFamily="34" charset="0"/>
                  <a:cs typeface="Georgia"/>
                  <a:hlinkClick r:id="rId5"/>
                </a:rPr>
                <a:t>service-desk@cern.ch</a:t>
              </a:r>
              <a:endParaRPr lang="en-GB" sz="2400" dirty="0">
                <a:solidFill>
                  <a:srgbClr val="1E5AAE"/>
                </a:solidFill>
                <a:latin typeface="Georgia"/>
                <a:ea typeface="Verdana" panose="020B0604030504040204" pitchFamily="34" charset="0"/>
                <a:cs typeface="Georgia"/>
              </a:endParaRPr>
            </a:p>
          </p:txBody>
        </p:sp>
        <p:pic>
          <p:nvPicPr>
            <p:cNvPr id="20" name="Picture 19" descr="Free vector graphic: &lt;strong&gt;Phone&lt;/strong&gt;, Call, Telephone - Free Image ...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49485" y="1113776"/>
              <a:ext cx="200382" cy="257175"/>
            </a:xfrm>
            <a:prstGeom prst="rect">
              <a:avLst/>
            </a:prstGeom>
          </p:spPr>
        </p:pic>
        <p:pic>
          <p:nvPicPr>
            <p:cNvPr id="25" name="Picture 24" descr="File:&lt;strong&gt;Email&lt;/strong&gt; Silk.svg - Wikimedia Commons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68215" y="1457928"/>
              <a:ext cx="219456" cy="219456"/>
            </a:xfrm>
            <a:prstGeom prst="rect">
              <a:avLst/>
            </a:prstGeom>
          </p:spPr>
        </p:pic>
      </p:grp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40</a:t>
            </a:fld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196318" y="1962707"/>
            <a:ext cx="8772748" cy="3065966"/>
            <a:chOff x="196318" y="1962707"/>
            <a:chExt cx="8772748" cy="3065966"/>
          </a:xfrm>
        </p:grpSpPr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285087" y="3712674"/>
              <a:ext cx="1805940" cy="454343"/>
            </a:xfrm>
            <a:prstGeom prst="rect">
              <a:avLst/>
            </a:prstGeom>
          </p:spPr>
        </p:pic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42731" y="2706862"/>
              <a:ext cx="334328" cy="291465"/>
            </a:xfrm>
            <a:prstGeom prst="rect">
              <a:avLst/>
            </a:prstGeom>
          </p:spPr>
        </p:pic>
        <p:sp>
          <p:nvSpPr>
            <p:cNvPr id="34" name="TextBox 33"/>
            <p:cNvSpPr txBox="1"/>
            <p:nvPr/>
          </p:nvSpPr>
          <p:spPr>
            <a:xfrm>
              <a:off x="478971" y="3421289"/>
              <a:ext cx="339708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000" dirty="0">
                  <a:latin typeface="Georgia" panose="02040502050405020303" pitchFamily="18" charset="0"/>
                </a:rPr>
                <a:t>Knowledge articles</a:t>
              </a:r>
              <a:br>
                <a:rPr lang="en-GB" sz="3000" dirty="0">
                  <a:latin typeface="Georgia" panose="02040502050405020303" pitchFamily="18" charset="0"/>
                </a:rPr>
              </a:br>
              <a:r>
                <a:rPr lang="en-GB" dirty="0">
                  <a:latin typeface="Georgia" panose="02040502050405020303" pitchFamily="18" charset="0"/>
                </a:rPr>
                <a:t>Find your answer!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5054212" y="2555444"/>
              <a:ext cx="391485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000" dirty="0">
                  <a:latin typeface="Georgia" panose="02040502050405020303" pitchFamily="18" charset="0"/>
                </a:rPr>
                <a:t>Online forms</a:t>
              </a:r>
              <a:br>
                <a:rPr lang="en-GB" sz="3000" dirty="0">
                  <a:latin typeface="Georgia" panose="02040502050405020303" pitchFamily="18" charset="0"/>
                </a:rPr>
              </a:br>
              <a:r>
                <a:rPr lang="en-GB" dirty="0">
                  <a:latin typeface="Georgia" panose="02040502050405020303" pitchFamily="18" charset="0"/>
                </a:rPr>
                <a:t>Report an incident, submit a request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6123278" y="3495573"/>
              <a:ext cx="2563522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000" dirty="0">
                  <a:latin typeface="Georgia" panose="02040502050405020303" pitchFamily="18" charset="0"/>
                </a:rPr>
                <a:t>Feedback</a:t>
              </a:r>
              <a:br>
                <a:rPr lang="en-GB" sz="3000" dirty="0">
                  <a:latin typeface="Georgia" panose="02040502050405020303" pitchFamily="18" charset="0"/>
                </a:rPr>
              </a:br>
              <a:r>
                <a:rPr lang="en-GB" dirty="0">
                  <a:latin typeface="Georgia" panose="02040502050405020303" pitchFamily="18" charset="0"/>
                </a:rPr>
                <a:t>Your feedback matters!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266230" y="1962707"/>
              <a:ext cx="3723300" cy="572400"/>
            </a:xfrm>
            <a:prstGeom prst="rect">
              <a:avLst/>
            </a:prstGeom>
            <a:solidFill>
              <a:srgbClr val="6699CC"/>
            </a:solidFill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GB" sz="3000" dirty="0">
                  <a:solidFill>
                    <a:schemeClr val="bg1"/>
                  </a:solidFill>
                  <a:latin typeface="Georgia" panose="02040502050405020303" pitchFamily="18" charset="0"/>
                </a:rPr>
                <a:t>CERN Service Portal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34486" y="2555445"/>
              <a:ext cx="302999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000" dirty="0">
                  <a:latin typeface="Georgia" panose="02040502050405020303" pitchFamily="18" charset="0"/>
                </a:rPr>
                <a:t>Services</a:t>
              </a:r>
              <a:br>
                <a:rPr lang="en-GB" sz="3000" dirty="0">
                  <a:latin typeface="Georgia" panose="02040502050405020303" pitchFamily="18" charset="0"/>
                </a:rPr>
              </a:br>
              <a:r>
                <a:rPr lang="en-GB" dirty="0">
                  <a:latin typeface="Georgia" panose="02040502050405020303" pitchFamily="18" charset="0"/>
                </a:rPr>
                <a:t>Service overview in a glance</a:t>
              </a:r>
            </a:p>
          </p:txBody>
        </p:sp>
        <p:sp>
          <p:nvSpPr>
            <p:cNvPr id="19" name="Content Placeholder 9"/>
            <p:cNvSpPr txBox="1">
              <a:spLocks/>
            </p:cNvSpPr>
            <p:nvPr/>
          </p:nvSpPr>
          <p:spPr bwMode="gray">
            <a:xfrm>
              <a:off x="1470085" y="4568866"/>
              <a:ext cx="6156684" cy="459807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lIns="68579" tIns="34289" rIns="68579" bIns="34289" rtlCol="0">
              <a:noAutofit/>
            </a:bodyPr>
            <a:lstStyle>
              <a:lvl1pPr marL="658352" indent="-609585" algn="l" rtl="0" eaLnBrk="1" latinLnBrk="0" hangingPunct="1">
                <a:spcBef>
                  <a:spcPct val="20000"/>
                </a:spcBef>
                <a:buClr>
                  <a:srgbClr val="C00000"/>
                </a:buClr>
                <a:buSzPct val="80000"/>
                <a:buFont typeface="Arial"/>
                <a:buChar char="•"/>
                <a:defRPr kumimoji="0" lang="en-US" sz="3200" kern="120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206978" indent="-609585" algn="l" rtl="0" eaLnBrk="1" latinLnBrk="0" hangingPunct="1">
                <a:spcBef>
                  <a:spcPct val="20000"/>
                </a:spcBef>
                <a:buClr>
                  <a:srgbClr val="C00000"/>
                </a:buClr>
                <a:buSzPct val="90000"/>
                <a:buFont typeface="Arial"/>
                <a:buChar char="•"/>
                <a:defRPr kumimoji="0" lang="en-US" sz="2700" kern="120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456908" indent="-457189" algn="l" rtl="0" eaLnBrk="1" latinLnBrk="0" hangingPunct="1">
                <a:spcBef>
                  <a:spcPct val="20000"/>
                </a:spcBef>
                <a:buClr>
                  <a:srgbClr val="C00000"/>
                </a:buClr>
                <a:buSzPct val="85000"/>
                <a:buFont typeface="Arial"/>
                <a:buChar char="•"/>
                <a:defRPr kumimoji="0" lang="en-US" sz="2400" kern="120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47042" indent="-457189" algn="l" rtl="0" eaLnBrk="1" latinLnBrk="0" hangingPunct="1">
                <a:spcBef>
                  <a:spcPct val="20000"/>
                </a:spcBef>
                <a:buClr>
                  <a:srgbClr val="C00000"/>
                </a:buClr>
                <a:buSzPct val="90000"/>
                <a:buFont typeface="Arial"/>
                <a:buChar char="•"/>
                <a:defRPr kumimoji="0" lang="en-US" sz="2100" kern="120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200601" indent="-457189" algn="l" rtl="0" eaLnBrk="1" latinLnBrk="0" hangingPunct="1">
                <a:spcBef>
                  <a:spcPct val="20000"/>
                </a:spcBef>
                <a:buClr>
                  <a:srgbClr val="C00000"/>
                </a:buClr>
                <a:buSzPct val="100000"/>
                <a:buFont typeface="Arial"/>
                <a:buChar char="•"/>
                <a:defRPr kumimoji="0" lang="en-US" sz="2100" kern="1200" dirty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67655" indent="-243834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7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560256" indent="-243834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24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852857" indent="-243834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08882" indent="-243834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6575" indent="0" algn="ctr">
                <a:buNone/>
              </a:pPr>
              <a:r>
                <a:rPr lang="fr-FR" sz="2400" b="1" dirty="0">
                  <a:solidFill>
                    <a:schemeClr val="bg1"/>
                  </a:solidFill>
                  <a:latin typeface="Georgia" panose="02040502050405020303" pitchFamily="18" charset="0"/>
                  <a:ea typeface="Verdana" panose="020B0604030504040204" pitchFamily="34" charset="0"/>
                  <a:cs typeface="Verdana" panose="020B0604030504040204" pitchFamily="34" charset="0"/>
                  <a:hlinkClick r:id="rId10"/>
                </a:rPr>
                <a:t>https://cern.ch/service-portal</a:t>
              </a:r>
              <a:endParaRPr lang="fr-FR" sz="2400" b="1" dirty="0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marL="36575" indent="0">
                <a:buNone/>
              </a:pPr>
              <a:endParaRPr lang="fr-FR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marL="36575" indent="0">
                <a:buNone/>
              </a:pPr>
              <a:endParaRPr lang="fr-FR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4662785" y="2724239"/>
              <a:ext cx="391427" cy="286332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196318" y="3579103"/>
              <a:ext cx="311665" cy="267141"/>
            </a:xfrm>
            <a:prstGeom prst="rect">
              <a:avLst/>
            </a:prstGeom>
          </p:spPr>
        </p:pic>
      </p:grpSp>
      <p:pic>
        <p:nvPicPr>
          <p:cNvPr id="9" name="Picture 8">
            <a:hlinkClick r:id="rId13"/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75017" y="1502767"/>
            <a:ext cx="1645160" cy="72496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7929155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444" y="205979"/>
            <a:ext cx="7917366" cy="857250"/>
          </a:xfrm>
        </p:spPr>
        <p:txBody>
          <a:bodyPr>
            <a:normAutofit fontScale="90000"/>
          </a:bodyPr>
          <a:lstStyle/>
          <a:p>
            <a:r>
              <a:rPr lang="en-US" dirty="0"/>
              <a:t>Accident on site – different cases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42030" y="1142918"/>
            <a:ext cx="4301970" cy="2397714"/>
          </a:xfrm>
        </p:spPr>
        <p:txBody>
          <a:bodyPr>
            <a:normAutofit fontScale="70000" lnSpcReduction="20000"/>
          </a:bodyPr>
          <a:lstStyle/>
          <a:p>
            <a:pPr marL="27432" indent="0">
              <a:buNone/>
            </a:pPr>
            <a:r>
              <a:rPr lang="en-US" b="1" dirty="0"/>
              <a:t>In case of</a:t>
            </a:r>
          </a:p>
          <a:p>
            <a:r>
              <a:rPr lang="en-US" dirty="0"/>
              <a:t>Injury</a:t>
            </a:r>
          </a:p>
          <a:p>
            <a:r>
              <a:rPr lang="en-US" dirty="0"/>
              <a:t>Environmental hazard</a:t>
            </a:r>
          </a:p>
          <a:p>
            <a:r>
              <a:rPr lang="en-US" dirty="0"/>
              <a:t>Disruption traffic</a:t>
            </a:r>
          </a:p>
          <a:p>
            <a:r>
              <a:rPr lang="en-US" dirty="0"/>
              <a:t>3rd party involved</a:t>
            </a:r>
          </a:p>
          <a:p>
            <a:pPr marL="27432" indent="0">
              <a:buNone/>
            </a:pPr>
            <a:endParaRPr lang="en-US" b="1" dirty="0"/>
          </a:p>
          <a:p>
            <a:pPr marL="27432" indent="0" algn="ctr">
              <a:buNone/>
            </a:pPr>
            <a:r>
              <a:rPr lang="en-US" b="1" dirty="0">
                <a:solidFill>
                  <a:srgbClr val="C00000"/>
                </a:solidFill>
              </a:rPr>
              <a:t>CERN Fire &amp; Rescue</a:t>
            </a:r>
            <a:r>
              <a:rPr lang="en-US" dirty="0">
                <a:solidFill>
                  <a:srgbClr val="C00000"/>
                </a:solidFill>
              </a:rPr>
              <a:t>  </a:t>
            </a:r>
            <a:r>
              <a:rPr lang="en-US" b="1" dirty="0">
                <a:solidFill>
                  <a:srgbClr val="C00000"/>
                </a:solidFill>
              </a:rPr>
              <a:t>74444</a:t>
            </a:r>
          </a:p>
          <a:p>
            <a:pPr marL="27432" indent="0" algn="ctr">
              <a:buNone/>
            </a:pPr>
            <a:r>
              <a:rPr lang="en-US" b="1" dirty="0">
                <a:solidFill>
                  <a:srgbClr val="C00000"/>
                </a:solidFill>
              </a:rPr>
              <a:t>(+ 41 22 767 44 44)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99677" y="1142918"/>
            <a:ext cx="2726153" cy="1263587"/>
          </a:xfrm>
        </p:spPr>
        <p:txBody>
          <a:bodyPr>
            <a:normAutofit fontScale="70000" lnSpcReduction="20000"/>
          </a:bodyPr>
          <a:lstStyle/>
          <a:p>
            <a:pPr marL="27432" indent="0">
              <a:buNone/>
            </a:pPr>
            <a:r>
              <a:rPr lang="en-US" b="1" dirty="0"/>
              <a:t>In all cases </a:t>
            </a:r>
          </a:p>
          <a:p>
            <a:pPr marL="27432" indent="0" algn="ctr">
              <a:buNone/>
            </a:pPr>
            <a:endParaRPr lang="en-US" sz="2700" dirty="0"/>
          </a:p>
          <a:p>
            <a:pPr marL="27432" indent="0" algn="ctr">
              <a:buNone/>
            </a:pPr>
            <a:r>
              <a:rPr lang="en-US" dirty="0"/>
              <a:t>Inform </a:t>
            </a:r>
            <a:r>
              <a:rPr lang="en-US" b="1" dirty="0"/>
              <a:t>supervisor </a:t>
            </a:r>
          </a:p>
          <a:p>
            <a:pPr marL="27432" indent="0" algn="ctr">
              <a:buNone/>
            </a:pPr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4409982" y="1063229"/>
            <a:ext cx="0" cy="196990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871701" y="3134561"/>
            <a:ext cx="5076563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32" algn="ctr"/>
            <a:r>
              <a:rPr lang="en-US" sz="1950" dirty="0"/>
              <a:t>+</a:t>
            </a:r>
          </a:p>
          <a:p>
            <a:pPr marL="27432" algn="ctr"/>
            <a:r>
              <a:rPr lang="en-US" sz="1950" dirty="0"/>
              <a:t>Internal accident report (EDH) </a:t>
            </a:r>
          </a:p>
          <a:p>
            <a:pPr marL="27432" algn="ctr"/>
            <a:r>
              <a:rPr lang="en-US" sz="1950" dirty="0"/>
              <a:t>+</a:t>
            </a:r>
          </a:p>
          <a:p>
            <a:pPr marL="27432" algn="ctr"/>
            <a:r>
              <a:rPr lang="en-US" sz="1950" dirty="0"/>
              <a:t>European Union Car Accident form</a:t>
            </a:r>
            <a:endParaRPr lang="en-GB" sz="195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0531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uiExpand="1" build="p"/>
      <p:bldP spid="10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2977" y="1152786"/>
            <a:ext cx="4785084" cy="317299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81664" y="281628"/>
            <a:ext cx="6833562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CERN Fire and Rescue Service </a:t>
            </a:r>
          </a:p>
          <a:p>
            <a:endParaRPr lang="en-US" sz="2000" b="1" dirty="0" smtClean="0"/>
          </a:p>
          <a:p>
            <a:r>
              <a:rPr lang="en-US" sz="1500" dirty="0" smtClean="0"/>
              <a:t>assisted </a:t>
            </a:r>
            <a:r>
              <a:rPr lang="en-US" sz="1500" dirty="0"/>
              <a:t>by local </a:t>
            </a:r>
            <a:r>
              <a:rPr lang="en-US" sz="1500" b="1" dirty="0"/>
              <a:t>First Aiders</a:t>
            </a:r>
            <a:r>
              <a:rPr lang="en-US" sz="1500" dirty="0"/>
              <a:t> </a:t>
            </a:r>
          </a:p>
          <a:p>
            <a:endParaRPr lang="en-US" sz="1500" dirty="0"/>
          </a:p>
          <a:p>
            <a:r>
              <a:rPr lang="en-US" sz="1500" dirty="0"/>
              <a:t>Find out who </a:t>
            </a:r>
            <a:endParaRPr lang="en-US" sz="1500" dirty="0" smtClean="0"/>
          </a:p>
          <a:p>
            <a:r>
              <a:rPr lang="en-US" sz="1500" dirty="0" smtClean="0"/>
              <a:t>are closest to </a:t>
            </a:r>
          </a:p>
          <a:p>
            <a:r>
              <a:rPr lang="en-US" sz="1500" dirty="0" smtClean="0"/>
              <a:t>your office / usual work places</a:t>
            </a:r>
            <a:endParaRPr lang="en-US" sz="1500" dirty="0"/>
          </a:p>
        </p:txBody>
      </p:sp>
      <p:sp>
        <p:nvSpPr>
          <p:cNvPr id="4" name="TextBox 3"/>
          <p:cNvSpPr txBox="1"/>
          <p:nvPr/>
        </p:nvSpPr>
        <p:spPr>
          <a:xfrm>
            <a:off x="2345414" y="4093139"/>
            <a:ext cx="118813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CERN Photo</a:t>
            </a:r>
            <a:endParaRPr lang="en-GB" sz="105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4448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75120"/>
            <a:ext cx="8102600" cy="705332"/>
          </a:xfrm>
        </p:spPr>
        <p:txBody>
          <a:bodyPr>
            <a:normAutofit fontScale="90000"/>
          </a:bodyPr>
          <a:lstStyle/>
          <a:p>
            <a:r>
              <a:rPr lang="en-GB" dirty="0"/>
              <a:t>First Aider door sticker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8" y="880452"/>
            <a:ext cx="3388458" cy="2192948"/>
          </a:xfr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43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127416" y="1474798"/>
            <a:ext cx="51689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Your safety contacts : </a:t>
            </a:r>
            <a:r>
              <a:rPr lang="en-GB" sz="2400" dirty="0">
                <a:hlinkClick r:id="rId4"/>
              </a:rPr>
              <a:t>http://safety.cern.ch/FirstAid.html</a:t>
            </a:r>
            <a:r>
              <a:rPr lang="en-GB" sz="2400" dirty="0"/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66615" y="3363233"/>
            <a:ext cx="79968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Training </a:t>
            </a:r>
            <a:r>
              <a:rPr lang="en-GB" sz="2400" dirty="0"/>
              <a:t>available for all </a:t>
            </a:r>
            <a:r>
              <a:rPr lang="en-GB" sz="2400" dirty="0" err="1" smtClean="0"/>
              <a:t>All</a:t>
            </a:r>
            <a:r>
              <a:rPr lang="en-GB" sz="2400" dirty="0" smtClean="0"/>
              <a:t> personnel </a:t>
            </a:r>
            <a:r>
              <a:rPr lang="en-GB" sz="2400" dirty="0"/>
              <a:t>working at CERN</a:t>
            </a:r>
            <a:r>
              <a:rPr lang="en-GB" sz="2400" dirty="0" smtClean="0"/>
              <a:t> </a:t>
            </a:r>
            <a:r>
              <a:rPr lang="en-GB" sz="2400" dirty="0"/>
              <a:t>: </a:t>
            </a:r>
            <a:r>
              <a:rPr lang="en-GB" sz="2400" dirty="0" smtClean="0"/>
              <a:t>  </a:t>
            </a:r>
            <a:r>
              <a:rPr lang="en-GB" sz="2400" b="1" dirty="0" smtClean="0">
                <a:solidFill>
                  <a:srgbClr val="333333"/>
                </a:solidFill>
                <a:hlinkClick r:id="rId5"/>
              </a:rPr>
              <a:t>First </a:t>
            </a:r>
            <a:r>
              <a:rPr lang="en-GB" sz="2400" b="1" dirty="0">
                <a:solidFill>
                  <a:srgbClr val="333333"/>
                </a:solidFill>
                <a:hlinkClick r:id="rId5"/>
              </a:rPr>
              <a:t>Aid - Life-Saving Actions (Covid-19)</a:t>
            </a:r>
            <a:endParaRPr lang="en-GB" sz="2400" b="1" dirty="0">
              <a:solidFill>
                <a:srgbClr val="333333"/>
              </a:solidFill>
            </a:endParaRPr>
          </a:p>
          <a:p>
            <a:r>
              <a:rPr lang="en-GB" sz="2400" dirty="0"/>
              <a:t/>
            </a:r>
            <a:br>
              <a:rPr lang="en-GB" sz="2400" dirty="0"/>
            </a:b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076320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1475" y="1565413"/>
            <a:ext cx="8229600" cy="1501344"/>
          </a:xfrm>
        </p:spPr>
        <p:txBody>
          <a:bodyPr>
            <a:normAutofit fontScale="92500" lnSpcReduction="20000"/>
          </a:bodyPr>
          <a:lstStyle/>
          <a:p>
            <a:pPr marL="36576" indent="0">
              <a:buNone/>
            </a:pPr>
            <a:r>
              <a:rPr lang="en-GB" sz="3300" dirty="0"/>
              <a:t>Defends all personnel </a:t>
            </a:r>
            <a:br>
              <a:rPr lang="en-GB" sz="3300" dirty="0"/>
            </a:br>
            <a:r>
              <a:rPr lang="en-GB" dirty="0"/>
              <a:t>on a collective and on an individual basis	</a:t>
            </a:r>
            <a:r>
              <a:rPr lang="en-GB" sz="1900" dirty="0"/>
              <a:t>	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Become member : </a:t>
            </a:r>
            <a:r>
              <a:rPr lang="en-GB" dirty="0">
                <a:hlinkClick r:id="rId3"/>
              </a:rPr>
              <a:t>Website</a:t>
            </a:r>
            <a:r>
              <a:rPr lang="en-GB" dirty="0"/>
              <a:t>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247650"/>
            <a:ext cx="7839075" cy="12954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813483" y="3050444"/>
            <a:ext cx="687331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/>
              <a:t>Network of people who work(</a:t>
            </a:r>
            <a:r>
              <a:rPr lang="en-GB" sz="2800" dirty="0" err="1"/>
              <a:t>ed</a:t>
            </a:r>
            <a:r>
              <a:rPr lang="en-GB" sz="2800" dirty="0"/>
              <a:t>) at CERN</a:t>
            </a:r>
            <a:endParaRPr lang="en-GB" dirty="0"/>
          </a:p>
          <a:p>
            <a:r>
              <a:rPr lang="en-GB" sz="2600" dirty="0"/>
              <a:t>Become member : </a:t>
            </a:r>
            <a:r>
              <a:rPr lang="en-GB" sz="2600" dirty="0">
                <a:hlinkClick r:id="rId5"/>
              </a:rPr>
              <a:t>Website</a:t>
            </a:r>
            <a:endParaRPr lang="en-GB" sz="2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0933" y="2971679"/>
            <a:ext cx="1266825" cy="126682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9957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2571750"/>
            <a:ext cx="3701458" cy="190021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9784" y="303354"/>
            <a:ext cx="2941793" cy="195595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3659" y="308351"/>
            <a:ext cx="2915441" cy="193843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91" t="18305" r="23235" b="-2469"/>
          <a:stretch/>
        </p:blipFill>
        <p:spPr>
          <a:xfrm>
            <a:off x="1319638" y="2652759"/>
            <a:ext cx="1782198" cy="173819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48"/>
          <a:stretch/>
        </p:blipFill>
        <p:spPr>
          <a:xfrm>
            <a:off x="3101836" y="2193708"/>
            <a:ext cx="1865192" cy="240446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1705" y="404262"/>
            <a:ext cx="5343525" cy="355282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367639" y="4375133"/>
            <a:ext cx="118813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CERN Photo</a:t>
            </a:r>
            <a:endParaRPr lang="en-GB" sz="105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92" t="3801" r="38582" b="64700"/>
          <a:stretch/>
        </p:blipFill>
        <p:spPr>
          <a:xfrm>
            <a:off x="2652977" y="641792"/>
            <a:ext cx="3733615" cy="3294366"/>
          </a:xfrm>
          <a:prstGeom prst="rect">
            <a:avLst/>
          </a:prstGeom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2311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de Of Conduct_Teaser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410948" y="610870"/>
            <a:ext cx="6775516" cy="3811228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783076" y="-23023"/>
            <a:ext cx="3923835" cy="44993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450" dirty="0"/>
              <a:t>Code of Conduct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46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5902702" y="149557"/>
            <a:ext cx="25333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7432" indent="0">
              <a:buNone/>
            </a:pPr>
            <a:r>
              <a:rPr lang="en-GB" dirty="0">
                <a:hlinkClick r:id="rId6" action="ppaction://hlinkfile"/>
              </a:rPr>
              <a:t>cern.ch/</a:t>
            </a:r>
            <a:r>
              <a:rPr lang="en-GB" dirty="0" err="1">
                <a:hlinkClick r:id="rId6" action="ppaction://hlinkfile"/>
              </a:rPr>
              <a:t>codeofconduct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0467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04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CERN tools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57338" y="940865"/>
            <a:ext cx="7129462" cy="3319247"/>
          </a:xfrm>
        </p:spPr>
        <p:txBody>
          <a:bodyPr>
            <a:normAutofit fontScale="77500" lnSpcReduction="20000"/>
          </a:bodyPr>
          <a:lstStyle/>
          <a:p>
            <a:pPr marL="36576" indent="0">
              <a:buNone/>
            </a:pPr>
            <a:r>
              <a:rPr lang="en-US" dirty="0" smtClean="0">
                <a:hlinkClick r:id="rId3"/>
              </a:rPr>
              <a:t>Phone (audio only) : </a:t>
            </a:r>
            <a:r>
              <a:rPr lang="en-US" dirty="0" err="1" smtClean="0">
                <a:hlinkClick r:id="rId3"/>
              </a:rPr>
              <a:t>CERNphone</a:t>
            </a:r>
            <a:endParaRPr lang="en-US" dirty="0"/>
          </a:p>
          <a:p>
            <a:pPr lvl="1"/>
            <a:r>
              <a:rPr lang="en-US" dirty="0"/>
              <a:t>Mobile client (iOS and Android)</a:t>
            </a:r>
          </a:p>
          <a:p>
            <a:pPr lvl="1"/>
            <a:r>
              <a:rPr lang="en-US" dirty="0"/>
              <a:t>Desktop client (Windows, </a:t>
            </a:r>
            <a:r>
              <a:rPr lang="en-US" dirty="0" err="1"/>
              <a:t>macOS</a:t>
            </a:r>
            <a:r>
              <a:rPr lang="en-US" dirty="0"/>
              <a:t>, Linux</a:t>
            </a:r>
            <a:r>
              <a:rPr lang="en-US" dirty="0" smtClean="0"/>
              <a:t>)</a:t>
            </a:r>
          </a:p>
          <a:p>
            <a:pPr marL="448056" lvl="1" indent="0">
              <a:buNone/>
            </a:pPr>
            <a:endParaRPr lang="en-US" dirty="0" smtClean="0"/>
          </a:p>
          <a:p>
            <a:pPr marL="448056" lvl="1" indent="0">
              <a:buNone/>
            </a:pPr>
            <a:endParaRPr lang="en-GB" dirty="0"/>
          </a:p>
          <a:p>
            <a:pPr marL="36576" indent="0">
              <a:buNone/>
            </a:pPr>
            <a:r>
              <a:rPr lang="en-GB" dirty="0" err="1" smtClean="0"/>
              <a:t>Videocalls</a:t>
            </a:r>
            <a:r>
              <a:rPr lang="en-GB" dirty="0" smtClean="0"/>
              <a:t> and videoconferencing  </a:t>
            </a:r>
            <a:r>
              <a:rPr lang="en-GB" dirty="0" err="1" smtClean="0">
                <a:hlinkClick r:id="rId4"/>
              </a:rPr>
              <a:t>cern.zoom</a:t>
            </a:r>
            <a:r>
              <a:rPr lang="en-GB" dirty="0" smtClean="0"/>
              <a:t> – </a:t>
            </a:r>
            <a:r>
              <a:rPr lang="en-GB" dirty="0" smtClean="0">
                <a:hlinkClick r:id="rId5"/>
              </a:rPr>
              <a:t>FAQ</a:t>
            </a:r>
            <a:endParaRPr lang="en-GB" dirty="0" smtClean="0"/>
          </a:p>
          <a:p>
            <a:pPr marL="36576" indent="0">
              <a:buNone/>
            </a:pPr>
            <a:r>
              <a:rPr lang="en-US" sz="1800" dirty="0" smtClean="0"/>
              <a:t/>
            </a:r>
            <a:br>
              <a:rPr lang="en-US" sz="1800" dirty="0" smtClean="0"/>
            </a:br>
            <a:endParaRPr lang="en-US" sz="1800" dirty="0"/>
          </a:p>
          <a:p>
            <a:pPr marL="36576" indent="0">
              <a:buNone/>
            </a:pPr>
            <a:r>
              <a:rPr lang="en-US" dirty="0" smtClean="0"/>
              <a:t>Messaging – individual and public/private ”channels”</a:t>
            </a:r>
          </a:p>
          <a:p>
            <a:pPr marL="36576" indent="0">
              <a:buNone/>
            </a:pPr>
            <a:r>
              <a:rPr lang="en-US" dirty="0"/>
              <a:t>	</a:t>
            </a:r>
            <a:r>
              <a:rPr lang="en-US" sz="2300" dirty="0" smtClean="0"/>
              <a:t>integration with Zoom</a:t>
            </a:r>
            <a:br>
              <a:rPr lang="en-US" sz="2300" dirty="0" smtClean="0"/>
            </a:br>
            <a:r>
              <a:rPr lang="en-US" dirty="0" smtClean="0"/>
              <a:t>	</a:t>
            </a:r>
            <a:r>
              <a:rPr lang="en-US" sz="2300" dirty="0" smtClean="0"/>
              <a:t>dedicated channel </a:t>
            </a:r>
            <a:r>
              <a:rPr lang="en-US" sz="2300" dirty="0" smtClean="0">
                <a:hlinkClick r:id="rId6"/>
              </a:rPr>
              <a:t>New @ CERN</a:t>
            </a:r>
            <a:endParaRPr lang="en-GB" sz="15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47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7"/>
          <a:srcRect l="32614" t="10266" r="33298" b="10026"/>
          <a:stretch/>
        </p:blipFill>
        <p:spPr>
          <a:xfrm>
            <a:off x="378837" y="2313169"/>
            <a:ext cx="715831" cy="88008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1" y="1105614"/>
            <a:ext cx="701756" cy="70175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765" y="3419044"/>
            <a:ext cx="1050608" cy="66961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10"/>
          <a:srcRect l="997" t="5712" r="10876" b="8412"/>
          <a:stretch/>
        </p:blipFill>
        <p:spPr>
          <a:xfrm>
            <a:off x="6378095" y="3641401"/>
            <a:ext cx="705285" cy="697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45079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Newcomers website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48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441751" y="415437"/>
            <a:ext cx="36985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>
                <a:hlinkClick r:id="rId3"/>
              </a:rPr>
              <a:t>https://</a:t>
            </a:r>
            <a:r>
              <a:rPr lang="en-GB" u="sng" dirty="0" smtClean="0">
                <a:hlinkClick r:id="rId3"/>
              </a:rPr>
              <a:t>hr.web.cern.ch/joining-cern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389" y="1386771"/>
            <a:ext cx="9124611" cy="2304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3399" y="940929"/>
            <a:ext cx="7018377" cy="3433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6923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52" y="234293"/>
            <a:ext cx="8312080" cy="705332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</a:rPr>
              <a:t>Many questions, answers are …</a:t>
            </a:r>
            <a:endParaRPr lang="en-GB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40832" y="1181322"/>
            <a:ext cx="7096314" cy="3258668"/>
          </a:xfrm>
        </p:spPr>
        <p:txBody>
          <a:bodyPr>
            <a:normAutofit fontScale="92500" lnSpcReduction="20000"/>
          </a:bodyPr>
          <a:lstStyle/>
          <a:p>
            <a:pPr marL="336042" lvl="1" indent="0">
              <a:buNone/>
            </a:pPr>
            <a:r>
              <a:rPr lang="en-GB" b="1" dirty="0"/>
              <a:t>Your departmental secretariat</a:t>
            </a:r>
          </a:p>
          <a:p>
            <a:pPr marL="336042" lvl="1" indent="0">
              <a:buNone/>
            </a:pPr>
            <a:r>
              <a:rPr lang="en-GB" b="1" dirty="0"/>
              <a:t>Your supervisor, your colleagues</a:t>
            </a:r>
          </a:p>
          <a:p>
            <a:pPr marL="336042" lvl="1" indent="0">
              <a:buNone/>
            </a:pPr>
            <a:endParaRPr lang="en-GB" sz="2250" b="1" dirty="0"/>
          </a:p>
          <a:p>
            <a:pPr marL="336042" lvl="1" indent="0">
              <a:buNone/>
            </a:pPr>
            <a:r>
              <a:rPr lang="en-GB" b="1" dirty="0"/>
              <a:t>Specific question for personal situation? </a:t>
            </a:r>
            <a:r>
              <a:rPr lang="en-GB" sz="3000" dirty="0"/>
              <a:t/>
            </a:r>
            <a:br>
              <a:rPr lang="en-GB" sz="3000" dirty="0"/>
            </a:br>
            <a:r>
              <a:rPr lang="en-GB" sz="2200" dirty="0"/>
              <a:t>→ Make appointment with the </a:t>
            </a:r>
            <a:r>
              <a:rPr lang="en-GB" sz="2200" dirty="0">
                <a:solidFill>
                  <a:srgbClr val="C00000"/>
                </a:solidFill>
              </a:rPr>
              <a:t>expert services</a:t>
            </a:r>
          </a:p>
          <a:p>
            <a:pPr marL="336042" lvl="1" indent="0">
              <a:buNone/>
            </a:pPr>
            <a:r>
              <a:rPr lang="en-GB" sz="2200" dirty="0"/>
              <a:t>Pension Fund, Health Insurance, Installation Service, Housing Service, Social Service, …</a:t>
            </a:r>
          </a:p>
          <a:p>
            <a:pPr marL="336042" lvl="1" indent="0">
              <a:buNone/>
            </a:pPr>
            <a:endParaRPr lang="en-GB" dirty="0"/>
          </a:p>
          <a:p>
            <a:pPr marL="336042" lvl="1" indent="0">
              <a:buNone/>
            </a:pPr>
            <a:r>
              <a:rPr lang="en-GB" b="1" dirty="0"/>
              <a:t>HR Website &gt; Welcome &gt; my first week</a:t>
            </a:r>
            <a:endParaRPr lang="en-GB" sz="2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549" y="988284"/>
            <a:ext cx="1181239" cy="118123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0713" y="2324713"/>
            <a:ext cx="752620" cy="95684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4375" y="3436752"/>
            <a:ext cx="809539" cy="809539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4300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274" y="337178"/>
            <a:ext cx="8562108" cy="1340987"/>
          </a:xfrm>
        </p:spPr>
        <p:txBody>
          <a:bodyPr>
            <a:noAutofit/>
          </a:bodyPr>
          <a:lstStyle/>
          <a:p>
            <a:r>
              <a:rPr lang="fr-FR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Welcome</a:t>
            </a:r>
            <a:r>
              <a:rPr lang="fr-FR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                  Bienvenue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ext Placeholder 5"/>
          <p:cNvSpPr txBox="1">
            <a:spLocks/>
          </p:cNvSpPr>
          <p:nvPr/>
        </p:nvSpPr>
        <p:spPr>
          <a:xfrm>
            <a:off x="6181378" y="2846398"/>
            <a:ext cx="2818147" cy="1259155"/>
          </a:xfrm>
          <a:prstGeom prst="rect">
            <a:avLst/>
          </a:prstGeom>
        </p:spPr>
        <p:txBody>
          <a:bodyPr vert="horz" lIns="45720" tIns="0" rIns="45720" bIns="0" anchor="b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/>
              <a:buNone/>
              <a:tabLst/>
              <a:defRPr/>
            </a:pPr>
            <a:r>
              <a:rPr lang="fr-FR" sz="2100" b="1" dirty="0" smtClean="0">
                <a:solidFill>
                  <a:srgbClr val="001844"/>
                </a:solidFill>
                <a:latin typeface="Arial"/>
              </a:rPr>
              <a:t>Elizabeth</a:t>
            </a:r>
            <a:r>
              <a:rPr kumimoji="0" lang="fr-FR" sz="2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184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endParaRPr kumimoji="0" lang="fr-FR" sz="2100" b="1" i="0" u="none" strike="noStrike" kern="1200" cap="none" spc="0" normalizeH="0" baseline="0" noProof="0" dirty="0">
              <a:ln>
                <a:noFill/>
              </a:ln>
              <a:solidFill>
                <a:srgbClr val="00184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/>
              <a:buNone/>
              <a:tabLst/>
              <a:defRPr/>
            </a:pPr>
            <a:r>
              <a:rPr lang="fr-FR" sz="2100" b="1" dirty="0" smtClean="0">
                <a:solidFill>
                  <a:srgbClr val="001844"/>
                </a:solidFill>
                <a:latin typeface="Arial"/>
              </a:rPr>
              <a:t>BAR</a:t>
            </a:r>
            <a:r>
              <a:rPr lang="fr-CH" sz="2100" b="1" dirty="0" smtClean="0">
                <a:solidFill>
                  <a:srgbClr val="001844"/>
                </a:solidFill>
                <a:latin typeface="Arial"/>
              </a:rPr>
              <a:t>ZDO </a:t>
            </a:r>
            <a:endParaRPr kumimoji="0" lang="fr-FR" sz="2100" b="1" i="0" u="none" strike="noStrike" kern="1200" cap="none" spc="0" normalizeH="0" baseline="0" noProof="0" dirty="0">
              <a:ln>
                <a:noFill/>
              </a:ln>
              <a:solidFill>
                <a:srgbClr val="00184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/>
              <a:buNone/>
              <a:tabLst/>
              <a:defRPr/>
            </a:pPr>
            <a:r>
              <a:rPr kumimoji="0" lang="fr-FR" sz="1350" b="0" i="0" u="none" strike="noStrike" kern="1200" cap="none" spc="0" normalizeH="0" baseline="0" noProof="0" dirty="0">
                <a:ln>
                  <a:noFill/>
                </a:ln>
                <a:solidFill>
                  <a:srgbClr val="00184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HR Department, </a:t>
            </a:r>
          </a:p>
          <a:p>
            <a:r>
              <a:rPr lang="fr-FR" sz="1350" dirty="0">
                <a:solidFill>
                  <a:srgbClr val="001844"/>
                </a:solidFill>
              </a:rPr>
              <a:t>Learning &amp; </a:t>
            </a:r>
            <a:r>
              <a:rPr lang="fr-FR" sz="1350" dirty="0" err="1">
                <a:solidFill>
                  <a:srgbClr val="001844"/>
                </a:solidFill>
              </a:rPr>
              <a:t>Development</a:t>
            </a:r>
            <a:endParaRPr lang="fr-FR" sz="1350" dirty="0">
              <a:solidFill>
                <a:srgbClr val="001844"/>
              </a:solidFill>
            </a:endParaRPr>
          </a:p>
        </p:txBody>
      </p:sp>
      <p:sp>
        <p:nvSpPr>
          <p:cNvPr id="8" name="Text Placeholder 5"/>
          <p:cNvSpPr txBox="1">
            <a:spLocks/>
          </p:cNvSpPr>
          <p:nvPr/>
        </p:nvSpPr>
        <p:spPr>
          <a:xfrm>
            <a:off x="570485" y="2806223"/>
            <a:ext cx="2105110" cy="1285580"/>
          </a:xfrm>
          <a:prstGeom prst="rect">
            <a:avLst/>
          </a:prstGeom>
        </p:spPr>
        <p:txBody>
          <a:bodyPr vert="horz" lIns="45720" tIns="0" rIns="45720" bIns="0" anchor="b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100" b="1" smtClean="0">
                <a:solidFill>
                  <a:srgbClr val="001844"/>
                </a:solidFill>
              </a:rPr>
              <a:t>Kyriaki</a:t>
            </a:r>
            <a:br>
              <a:rPr lang="fr-FR" sz="2100" b="1" smtClean="0">
                <a:solidFill>
                  <a:srgbClr val="001844"/>
                </a:solidFill>
              </a:rPr>
            </a:br>
            <a:r>
              <a:rPr lang="fr-FR" sz="2100" b="1" smtClean="0">
                <a:solidFill>
                  <a:srgbClr val="001844"/>
                </a:solidFill>
              </a:rPr>
              <a:t>FAKOURELI</a:t>
            </a:r>
          </a:p>
          <a:p>
            <a:r>
              <a:rPr lang="fr-FR" sz="1350" smtClean="0">
                <a:solidFill>
                  <a:srgbClr val="001844"/>
                </a:solidFill>
              </a:rPr>
              <a:t>HR Department, </a:t>
            </a:r>
          </a:p>
          <a:p>
            <a:r>
              <a:rPr lang="fr-FR" sz="1350" smtClean="0">
                <a:solidFill>
                  <a:srgbClr val="001844"/>
                </a:solidFill>
              </a:rPr>
              <a:t>Learning &amp; Development</a:t>
            </a:r>
            <a:endParaRPr lang="fr-FR" sz="1350" dirty="0">
              <a:solidFill>
                <a:srgbClr val="00184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3687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/>
              <a:t>P</a:t>
            </a:r>
            <a:r>
              <a:rPr lang="en-US" sz="4400" dirty="0" smtClean="0"/>
              <a:t>ublic meetings</a:t>
            </a:r>
            <a:endParaRPr lang="en-GB" sz="310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199" y="952333"/>
            <a:ext cx="8417860" cy="3381774"/>
          </a:xfrm>
        </p:spPr>
        <p:txBody>
          <a:bodyPr>
            <a:normAutofit fontScale="62500" lnSpcReduction="20000"/>
          </a:bodyPr>
          <a:lstStyle/>
          <a:p>
            <a:pPr marL="36576" indent="0">
              <a:buNone/>
            </a:pPr>
            <a:r>
              <a:rPr lang="en-US" sz="5100" b="1" dirty="0" smtClean="0">
                <a:solidFill>
                  <a:srgbClr val="00B0F0"/>
                </a:solidFill>
              </a:rPr>
              <a:t>Directorate		</a:t>
            </a:r>
            <a:r>
              <a:rPr lang="en-US" sz="3800" dirty="0" smtClean="0">
                <a:solidFill>
                  <a:srgbClr val="FF0000"/>
                </a:solidFill>
              </a:rPr>
              <a:t>every 3 months</a:t>
            </a:r>
            <a:r>
              <a:rPr lang="en-US" sz="3800" i="1" dirty="0" smtClean="0"/>
              <a:t> </a:t>
            </a:r>
            <a:endParaRPr lang="en-US" sz="3800" dirty="0" smtClean="0">
              <a:solidFill>
                <a:srgbClr val="FF0000"/>
              </a:solidFill>
            </a:endParaRPr>
          </a:p>
          <a:p>
            <a:pPr marL="457200">
              <a:buFont typeface="Courier New" panose="02070309020205020404" pitchFamily="49" charset="0"/>
              <a:buChar char="o"/>
            </a:pPr>
            <a:r>
              <a:rPr lang="en-US" sz="3800" dirty="0" smtClean="0"/>
              <a:t>Highlights of Council Week and other recent news.</a:t>
            </a:r>
          </a:p>
          <a:p>
            <a:pPr marL="457200">
              <a:buFont typeface="Courier New" panose="02070309020205020404" pitchFamily="49" charset="0"/>
              <a:buChar char="o"/>
            </a:pPr>
            <a:endParaRPr lang="en-US" sz="3800" dirty="0" smtClean="0"/>
          </a:p>
          <a:p>
            <a:pPr marL="0" indent="0">
              <a:buNone/>
            </a:pPr>
            <a:r>
              <a:rPr lang="en-US" sz="5100" b="1" dirty="0" smtClean="0">
                <a:solidFill>
                  <a:srgbClr val="00B0F0"/>
                </a:solidFill>
              </a:rPr>
              <a:t>HR 				</a:t>
            </a:r>
            <a:r>
              <a:rPr lang="en-US" sz="3900" dirty="0" smtClean="0">
                <a:solidFill>
                  <a:srgbClr val="FF0000"/>
                </a:solidFill>
              </a:rPr>
              <a:t>ad hoc</a:t>
            </a:r>
            <a:endParaRPr lang="en-US" sz="5100" b="1" dirty="0" smtClean="0">
              <a:solidFill>
                <a:srgbClr val="00B0F0"/>
              </a:solidFill>
            </a:endParaRPr>
          </a:p>
          <a:p>
            <a:pPr marL="571500" indent="-571500">
              <a:buFont typeface="Courier New" panose="02070309020205020404" pitchFamily="49" charset="0"/>
              <a:buChar char="o"/>
            </a:pPr>
            <a:r>
              <a:rPr lang="en-US" sz="4000" dirty="0" smtClean="0"/>
              <a:t>Focus on one topic (</a:t>
            </a:r>
            <a:r>
              <a:rPr lang="en-US" sz="4000" dirty="0" err="1" smtClean="0"/>
              <a:t>eg</a:t>
            </a:r>
            <a:r>
              <a:rPr lang="en-US" sz="4000" dirty="0" smtClean="0"/>
              <a:t>. flexibility)</a:t>
            </a:r>
            <a:endParaRPr lang="en-US" sz="4000" dirty="0"/>
          </a:p>
          <a:p>
            <a:pPr marL="685800" indent="-685800">
              <a:buFont typeface="Courier New" panose="02070309020205020404" pitchFamily="49" charset="0"/>
              <a:buChar char="o"/>
            </a:pPr>
            <a:endParaRPr lang="en-US" sz="3900" dirty="0"/>
          </a:p>
          <a:p>
            <a:pPr marL="36576" indent="0">
              <a:buNone/>
            </a:pPr>
            <a:r>
              <a:rPr lang="en-US" sz="5100" b="1" dirty="0" smtClean="0">
                <a:solidFill>
                  <a:srgbClr val="00B0F0"/>
                </a:solidFill>
              </a:rPr>
              <a:t>Staff Association 	</a:t>
            </a:r>
            <a:r>
              <a:rPr lang="en-US" sz="3900" dirty="0" smtClean="0">
                <a:solidFill>
                  <a:srgbClr val="FF0000"/>
                </a:solidFill>
              </a:rPr>
              <a:t>every month</a:t>
            </a:r>
          </a:p>
          <a:p>
            <a:pPr marL="457200">
              <a:buFont typeface="Courier New" panose="02070309020205020404" pitchFamily="49" charset="0"/>
              <a:buChar char="o"/>
            </a:pPr>
            <a:r>
              <a:rPr lang="en-US" sz="3800" dirty="0" smtClean="0"/>
              <a:t>Latest </a:t>
            </a:r>
            <a:r>
              <a:rPr lang="en-US" sz="3800" dirty="0"/>
              <a:t>information on priorities and current </a:t>
            </a:r>
            <a:r>
              <a:rPr lang="en-US" sz="3800" dirty="0" smtClean="0"/>
              <a:t>issues</a:t>
            </a:r>
          </a:p>
          <a:p>
            <a:pPr marL="457200">
              <a:buFont typeface="Courier New" panose="02070309020205020404" pitchFamily="49" charset="0"/>
              <a:buChar char="o"/>
            </a:pP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642350" y="4767263"/>
            <a:ext cx="501650" cy="274637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50</a:t>
            </a:fld>
            <a:endParaRPr lang="en-US" dirty="0"/>
          </a:p>
        </p:txBody>
      </p:sp>
      <p:pic>
        <p:nvPicPr>
          <p:cNvPr id="6" name="Picture 10" descr="RÃ©sultat de recherche d'images pour &quot;cern indico logo&quot;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0041" y="1034687"/>
            <a:ext cx="1151713" cy="471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RÃ©sultat de recherche d'images pour &quot;cern indico logo&quot;">
            <a:hlinkClick r:id="rId5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0041" y="2280702"/>
            <a:ext cx="1151713" cy="471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0" descr="RÃ©sultat de recherche d'images pour &quot;cern indico logo&quot;">
            <a:hlinkClick r:id="rId6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0041" y="3423978"/>
            <a:ext cx="1151713" cy="471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9" name="Group 18"/>
          <p:cNvGrpSpPr/>
          <p:nvPr/>
        </p:nvGrpSpPr>
        <p:grpSpPr>
          <a:xfrm>
            <a:off x="5393410" y="196011"/>
            <a:ext cx="3481650" cy="688037"/>
            <a:chOff x="5393410" y="196011"/>
            <a:chExt cx="3481650" cy="688037"/>
          </a:xfrm>
        </p:grpSpPr>
        <p:sp>
          <p:nvSpPr>
            <p:cNvPr id="3" name="TextBox 2"/>
            <p:cNvSpPr txBox="1"/>
            <p:nvPr/>
          </p:nvSpPr>
          <p:spPr>
            <a:xfrm>
              <a:off x="5393410" y="196011"/>
              <a:ext cx="348165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 smtClean="0">
                  <a:solidFill>
                    <a:schemeClr val="accent1">
                      <a:lumMod val="50000"/>
                    </a:schemeClr>
                  </a:solidFill>
                </a:rPr>
                <a:t>Click for past and future events (agenda, slides, recordings)</a:t>
              </a:r>
              <a:endParaRPr lang="en-GB" sz="1600" i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cxnSp>
          <p:nvCxnSpPr>
            <p:cNvPr id="10" name="Curved Connector 9"/>
            <p:cNvCxnSpPr/>
            <p:nvPr/>
          </p:nvCxnSpPr>
          <p:spPr>
            <a:xfrm>
              <a:off x="8133400" y="609700"/>
              <a:ext cx="336606" cy="274348"/>
            </a:xfrm>
            <a:prstGeom prst="curvedConnector3">
              <a:avLst>
                <a:gd name="adj1" fmla="val 102290"/>
              </a:avLst>
            </a:prstGeom>
            <a:ln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9898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Recap from quiz - recommended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978" y="784663"/>
            <a:ext cx="5314858" cy="3500566"/>
          </a:xfrm>
        </p:spPr>
        <p:txBody>
          <a:bodyPr>
            <a:normAutofit fontScale="92500" lnSpcReduction="10000"/>
          </a:bodyPr>
          <a:lstStyle/>
          <a:p>
            <a:pPr marL="27432" indent="0">
              <a:buNone/>
            </a:pPr>
            <a:endParaRPr lang="en-US" sz="1500" dirty="0"/>
          </a:p>
          <a:p>
            <a:pPr>
              <a:buFontTx/>
              <a:buChar char="-"/>
            </a:pPr>
            <a:r>
              <a:rPr lang="en-US" dirty="0"/>
              <a:t>Download </a:t>
            </a:r>
            <a:r>
              <a:rPr lang="en-US" b="1" dirty="0"/>
              <a:t>CERN map </a:t>
            </a:r>
            <a:r>
              <a:rPr lang="en-US" dirty="0"/>
              <a:t>on your smartphone</a:t>
            </a:r>
          </a:p>
          <a:p>
            <a:pPr>
              <a:buFontTx/>
              <a:buChar char="-"/>
            </a:pPr>
            <a:endParaRPr lang="en-US" sz="1500" dirty="0"/>
          </a:p>
          <a:p>
            <a:pPr>
              <a:buFontTx/>
              <a:buChar char="-"/>
            </a:pPr>
            <a:r>
              <a:rPr lang="en-US" dirty="0"/>
              <a:t>Enter full number </a:t>
            </a:r>
            <a:r>
              <a:rPr lang="en-US" b="1" dirty="0"/>
              <a:t>Fire and rescue</a:t>
            </a:r>
            <a:r>
              <a:rPr lang="en-US" dirty="0"/>
              <a:t> service in your phone</a:t>
            </a:r>
          </a:p>
          <a:p>
            <a:pPr>
              <a:buFontTx/>
              <a:buChar char="-"/>
            </a:pPr>
            <a:endParaRPr lang="en-US" sz="1500" dirty="0"/>
          </a:p>
          <a:p>
            <a:pPr>
              <a:buFontTx/>
              <a:buChar char="-"/>
            </a:pPr>
            <a:r>
              <a:rPr lang="en-US" dirty="0"/>
              <a:t>Find out who are closest </a:t>
            </a:r>
            <a:r>
              <a:rPr lang="en-US" b="1" dirty="0"/>
              <a:t>first-aiders</a:t>
            </a:r>
          </a:p>
          <a:p>
            <a:pPr marL="27432" indent="0">
              <a:buNone/>
            </a:pP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5060" y="999022"/>
            <a:ext cx="1080120" cy="106026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872861" y="2177857"/>
            <a:ext cx="344606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dirty="0">
                <a:solidFill>
                  <a:srgbClr val="C00000"/>
                </a:solidFill>
              </a:rPr>
              <a:t>+ 41 22 76 74444</a:t>
            </a:r>
            <a:endParaRPr lang="en-GB" sz="2700" b="1" dirty="0">
              <a:solidFill>
                <a:srgbClr val="C0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7007" y="3078104"/>
            <a:ext cx="1856226" cy="120131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9790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Onboarding continues with …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266759" y="880452"/>
            <a:ext cx="8607736" cy="3660017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US" sz="1600" dirty="0" smtClean="0"/>
              <a:t>Welcome session </a:t>
            </a:r>
            <a:r>
              <a:rPr lang="en-US" sz="1600" dirty="0"/>
              <a:t>in </a:t>
            </a:r>
            <a:r>
              <a:rPr lang="en-US" sz="1600" b="1" dirty="0" smtClean="0"/>
              <a:t>your department</a:t>
            </a:r>
            <a:r>
              <a:rPr lang="en-US" sz="1600" b="1" i="1" dirty="0" smtClean="0">
                <a:solidFill>
                  <a:srgbClr val="92D050"/>
                </a:solidFill>
              </a:rPr>
              <a:t>	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US" sz="1600" dirty="0"/>
              <a:t>Meet the </a:t>
            </a:r>
            <a:r>
              <a:rPr lang="en-US" sz="1600" dirty="0" smtClean="0"/>
              <a:t>experts (online – Zoom)</a:t>
            </a:r>
            <a:endParaRPr lang="en-US" sz="1600" dirty="0"/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sz="1400" b="1" i="1" dirty="0" smtClean="0"/>
              <a:t>Legitimation cards   	                   </a:t>
            </a:r>
            <a:r>
              <a:rPr lang="en-US" sz="1400" dirty="0" smtClean="0"/>
              <a:t>Fri 2 December, 11.00 – 11.30</a:t>
            </a:r>
            <a:endParaRPr lang="en-US" sz="1400" dirty="0"/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sz="1400" b="1" i="1" dirty="0" smtClean="0"/>
              <a:t>CERN Health Insurance (CHIS)	</a:t>
            </a:r>
            <a:r>
              <a:rPr lang="en-US" sz="1400" dirty="0" smtClean="0"/>
              <a:t> Fri </a:t>
            </a:r>
            <a:r>
              <a:rPr lang="en-US" sz="1400" dirty="0"/>
              <a:t>2 </a:t>
            </a:r>
            <a:r>
              <a:rPr lang="en-US" sz="1400" dirty="0" smtClean="0"/>
              <a:t>December</a:t>
            </a:r>
            <a:r>
              <a:rPr lang="en-US" sz="1400" dirty="0"/>
              <a:t>, </a:t>
            </a:r>
            <a:r>
              <a:rPr lang="en-US" sz="1400" dirty="0" smtClean="0"/>
              <a:t>11.30 </a:t>
            </a:r>
            <a:r>
              <a:rPr lang="en-US" sz="1400" dirty="0"/>
              <a:t>– </a:t>
            </a:r>
            <a:r>
              <a:rPr lang="en-US" sz="1400" dirty="0" smtClean="0"/>
              <a:t>12.00</a:t>
            </a:r>
            <a:endParaRPr lang="en-US" sz="1400" b="1" i="1" dirty="0"/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US" sz="1600" dirty="0" smtClean="0"/>
              <a:t>More short sessions with experts (online – Zoom)</a:t>
            </a:r>
            <a:endParaRPr lang="en-US" sz="1600" dirty="0"/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sz="1400" b="1" i="1" dirty="0">
                <a:solidFill>
                  <a:srgbClr val="92D050"/>
                </a:solidFill>
              </a:rPr>
              <a:t>Computer security* </a:t>
            </a:r>
            <a:r>
              <a:rPr lang="en-US" sz="1400" b="1" i="1" dirty="0">
                <a:solidFill>
                  <a:srgbClr val="C00000"/>
                </a:solidFill>
              </a:rPr>
              <a:t>		</a:t>
            </a:r>
            <a:r>
              <a:rPr lang="en-US" sz="1400" dirty="0" smtClean="0"/>
              <a:t>Friday </a:t>
            </a:r>
            <a:r>
              <a:rPr lang="en-US" sz="1400" dirty="0"/>
              <a:t>9</a:t>
            </a:r>
            <a:r>
              <a:rPr lang="en-US" sz="1400" dirty="0" smtClean="0"/>
              <a:t> December, </a:t>
            </a:r>
            <a:r>
              <a:rPr lang="en-US" sz="1400" dirty="0"/>
              <a:t>13.30 - 14.00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sz="1400" b="1" i="1" dirty="0">
                <a:solidFill>
                  <a:srgbClr val="92D050"/>
                </a:solidFill>
              </a:rPr>
              <a:t>Pension Fund*</a:t>
            </a:r>
            <a:r>
              <a:rPr lang="en-US" sz="1400" b="1" i="1" dirty="0">
                <a:solidFill>
                  <a:srgbClr val="C00000"/>
                </a:solidFill>
              </a:rPr>
              <a:t>	</a:t>
            </a:r>
            <a:r>
              <a:rPr lang="en-US" sz="1400" b="1" i="1" dirty="0" smtClean="0">
                <a:solidFill>
                  <a:srgbClr val="C00000"/>
                </a:solidFill>
              </a:rPr>
              <a:t>	</a:t>
            </a:r>
            <a:r>
              <a:rPr lang="en-US" sz="1400" dirty="0" smtClean="0"/>
              <a:t>Thursday 8 December, </a:t>
            </a:r>
            <a:r>
              <a:rPr lang="en-US" sz="1400" dirty="0"/>
              <a:t>13.30 - 14.00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US" sz="1600" b="1" i="1" dirty="0">
                <a:solidFill>
                  <a:srgbClr val="C00000"/>
                </a:solidFill>
              </a:rPr>
              <a:t>Connecting the dots* 		</a:t>
            </a:r>
            <a:r>
              <a:rPr lang="en-US" sz="1400" dirty="0" smtClean="0"/>
              <a:t>Friday 17 February, </a:t>
            </a:r>
            <a:r>
              <a:rPr lang="en-US" sz="1400" dirty="0"/>
              <a:t>14.00 - </a:t>
            </a:r>
            <a:r>
              <a:rPr lang="en-US" sz="1400" dirty="0" smtClean="0"/>
              <a:t>18.00 register </a:t>
            </a:r>
            <a:r>
              <a:rPr lang="en-US" sz="1400" dirty="0" smtClean="0">
                <a:hlinkClick r:id="rId3"/>
              </a:rPr>
              <a:t>Learning Hub</a:t>
            </a:r>
            <a:endParaRPr lang="en-US" sz="1400" dirty="0"/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US" sz="1600" b="1" i="1" dirty="0">
                <a:solidFill>
                  <a:srgbClr val="92D050"/>
                </a:solidFill>
              </a:rPr>
              <a:t>Collective induction session </a:t>
            </a:r>
            <a:r>
              <a:rPr lang="en-US" sz="1400" dirty="0"/>
              <a:t>or </a:t>
            </a:r>
            <a:r>
              <a:rPr lang="en-US" sz="1600" b="1" i="1" dirty="0">
                <a:solidFill>
                  <a:srgbClr val="92D050"/>
                </a:solidFill>
              </a:rPr>
              <a:t>I</a:t>
            </a:r>
            <a:r>
              <a:rPr lang="en-US" sz="1600" b="1" i="1" dirty="0" smtClean="0">
                <a:solidFill>
                  <a:srgbClr val="92D050"/>
                </a:solidFill>
              </a:rPr>
              <a:t>ndividual contact by HRA</a:t>
            </a:r>
            <a:endParaRPr lang="en-US" sz="1600" b="1" i="1" dirty="0">
              <a:solidFill>
                <a:srgbClr val="92D050"/>
              </a:solidFill>
            </a:endParaRP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US" sz="1600" b="1" i="1" dirty="0" smtClean="0">
                <a:solidFill>
                  <a:srgbClr val="C00000"/>
                </a:solidFill>
              </a:rPr>
              <a:t>Visit</a:t>
            </a:r>
            <a:r>
              <a:rPr lang="en-US" sz="1600" b="1" i="1" dirty="0">
                <a:solidFill>
                  <a:srgbClr val="C00000"/>
                </a:solidFill>
              </a:rPr>
              <a:t>*</a:t>
            </a:r>
            <a:r>
              <a:rPr lang="en-US" sz="1600" dirty="0"/>
              <a:t> of CERN installations – register via </a:t>
            </a:r>
            <a:r>
              <a:rPr lang="en-US" sz="1600" dirty="0" err="1">
                <a:hlinkClick r:id="rId4"/>
              </a:rPr>
              <a:t>Indico</a:t>
            </a:r>
            <a:endParaRPr lang="en-US" sz="1600" dirty="0"/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US" sz="1600" b="1" i="1" dirty="0">
                <a:solidFill>
                  <a:srgbClr val="92D050"/>
                </a:solidFill>
              </a:rPr>
              <a:t>Spouse*</a:t>
            </a:r>
            <a:r>
              <a:rPr lang="en-US" sz="1600" dirty="0"/>
              <a:t> welcome session</a:t>
            </a:r>
            <a:endParaRPr lang="en-GB" sz="1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013848" y="3836280"/>
            <a:ext cx="23430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*</a:t>
            </a:r>
            <a:r>
              <a:rPr kumimoji="0" lang="en-GB" sz="1600" b="0" i="1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You will be invited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* You need to register</a:t>
            </a:r>
          </a:p>
        </p:txBody>
      </p:sp>
      <p:sp>
        <p:nvSpPr>
          <p:cNvPr id="4" name="Right Brace 3"/>
          <p:cNvSpPr/>
          <p:nvPr/>
        </p:nvSpPr>
        <p:spPr>
          <a:xfrm>
            <a:off x="6530109" y="977460"/>
            <a:ext cx="446820" cy="1181397"/>
          </a:xfrm>
          <a:prstGeom prst="rightBrac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76929" y="1306549"/>
            <a:ext cx="23430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Part of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Welcome session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  <a:hlinkClick r:id="rId5"/>
              </a:rPr>
              <a:t>Indico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791086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End of session in Globe</a:t>
            </a:r>
            <a:endParaRPr lang="en-GB" sz="4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9946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5945" y="627534"/>
            <a:ext cx="6912768" cy="3456384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8543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8253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Logistics - language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6" name="Picture 12" descr="RÃ©sultat de recherche d'images pour &quot;french english logo&quot;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6" t="15008" r="-636" b="12952"/>
          <a:stretch/>
        </p:blipFill>
        <p:spPr bwMode="auto">
          <a:xfrm>
            <a:off x="3043171" y="1594308"/>
            <a:ext cx="2939885" cy="1586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316352" y="1888599"/>
            <a:ext cx="2523643" cy="250522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39351" y="978856"/>
            <a:ext cx="282160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Classroom courses</a:t>
            </a:r>
            <a:br>
              <a:rPr lang="en-GB" sz="2400" dirty="0"/>
            </a:br>
            <a:r>
              <a:rPr lang="en-GB" dirty="0">
                <a:hlinkClick r:id="rId5" action="ppaction://hlinkfile"/>
              </a:rPr>
              <a:t>cern.ch/</a:t>
            </a:r>
            <a:r>
              <a:rPr lang="en-GB" dirty="0" err="1">
                <a:hlinkClick r:id="rId5" action="ppaction://hlinkfile"/>
              </a:rPr>
              <a:t>learninghub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6422051" y="978856"/>
            <a:ext cx="2458943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Tandem</a:t>
            </a:r>
            <a:br>
              <a:rPr lang="en-GB" sz="2400" dirty="0"/>
            </a:br>
            <a:r>
              <a:rPr lang="en-GB" dirty="0">
                <a:hlinkClick r:id="rId6"/>
              </a:rPr>
              <a:t>link</a:t>
            </a:r>
            <a:endParaRPr lang="en-GB" dirty="0"/>
          </a:p>
          <a:p>
            <a:endParaRPr lang="en-GB" dirty="0"/>
          </a:p>
          <a:p>
            <a:r>
              <a:rPr lang="en-GB" dirty="0"/>
              <a:t>Find a partner</a:t>
            </a:r>
          </a:p>
          <a:p>
            <a:r>
              <a:rPr lang="en-GB" dirty="0"/>
              <a:t>to practice speaking</a:t>
            </a:r>
          </a:p>
          <a:p>
            <a:r>
              <a:rPr lang="en-GB" dirty="0"/>
              <a:t>each other’s language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43302" y="2736959"/>
            <a:ext cx="1670449" cy="1670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9931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Logistics - slides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10" descr="RÃ©sultat de recherche d'images pour &quot;cern indico logo&quot;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2438" y="1563900"/>
            <a:ext cx="2818843" cy="1154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19194" y="3148326"/>
            <a:ext cx="5288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Available at any time</a:t>
            </a:r>
          </a:p>
          <a:p>
            <a:r>
              <a:rPr lang="en-GB" dirty="0"/>
              <a:t>direct link : </a:t>
            </a:r>
            <a:r>
              <a:rPr lang="en-GB" dirty="0">
                <a:hlinkClick r:id="rId4"/>
              </a:rPr>
              <a:t>https://indico.cern.ch/category/10150/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02647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906" y="175120"/>
            <a:ext cx="8659906" cy="705332"/>
          </a:xfrm>
        </p:spPr>
        <p:txBody>
          <a:bodyPr>
            <a:normAutofit fontScale="90000"/>
          </a:bodyPr>
          <a:lstStyle/>
          <a:p>
            <a:r>
              <a:rPr lang="fr-FR" b="1" dirty="0"/>
              <a:t>Emergency </a:t>
            </a:r>
            <a:r>
              <a:rPr lang="fr-FR" b="1" dirty="0" err="1">
                <a:solidFill>
                  <a:srgbClr val="00B0F0"/>
                </a:solidFill>
              </a:rPr>
              <a:t>Procedure</a:t>
            </a:r>
            <a:r>
              <a:rPr lang="fr-FR" b="1" dirty="0">
                <a:solidFill>
                  <a:srgbClr val="00B0F0"/>
                </a:solidFill>
              </a:rPr>
              <a:t> d’Urgence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555812" y="995082"/>
            <a:ext cx="7844361" cy="3163943"/>
            <a:chOff x="1304602" y="1312300"/>
            <a:chExt cx="6367117" cy="2580897"/>
          </a:xfrm>
        </p:grpSpPr>
        <p:sp>
          <p:nvSpPr>
            <p:cNvPr id="8" name="Rectangle 7"/>
            <p:cNvSpPr/>
            <p:nvPr/>
          </p:nvSpPr>
          <p:spPr>
            <a:xfrm>
              <a:off x="1589563" y="1312300"/>
              <a:ext cx="1989683" cy="25808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257169">
                <a:lnSpc>
                  <a:spcPct val="110000"/>
                </a:lnSpc>
                <a:defRPr/>
              </a:pPr>
              <a:endParaRPr lang="en-US" sz="900" dirty="0">
                <a:solidFill>
                  <a:prstClr val="black"/>
                </a:solidFill>
                <a:latin typeface="Optima"/>
                <a:cs typeface="DIN-Medium"/>
              </a:endParaRPr>
            </a:p>
            <a:p>
              <a:pPr defTabSz="257169">
                <a:lnSpc>
                  <a:spcPct val="110000"/>
                </a:lnSpc>
                <a:defRPr/>
              </a:pPr>
              <a:endParaRPr lang="en-US" sz="900" dirty="0">
                <a:solidFill>
                  <a:prstClr val="black"/>
                </a:solidFill>
                <a:latin typeface="Optima"/>
                <a:cs typeface="DIN-Medium"/>
              </a:endParaRPr>
            </a:p>
            <a:p>
              <a:pPr marL="161996" algn="dist" defTabSz="257169">
                <a:lnSpc>
                  <a:spcPts val="557"/>
                </a:lnSpc>
                <a:defRPr/>
              </a:pPr>
              <a:endParaRPr lang="en-US" sz="900" dirty="0">
                <a:solidFill>
                  <a:srgbClr val="404040"/>
                </a:solidFill>
                <a:latin typeface="Optima"/>
                <a:cs typeface="DIN-Medium"/>
              </a:endParaRPr>
            </a:p>
            <a:p>
              <a:pPr marL="161996" algn="dist" defTabSz="257169">
                <a:lnSpc>
                  <a:spcPts val="557"/>
                </a:lnSpc>
                <a:defRPr/>
              </a:pPr>
              <a:r>
                <a:rPr lang="en-US" sz="900" dirty="0">
                  <a:solidFill>
                    <a:srgbClr val="404040"/>
                  </a:solidFill>
                  <a:latin typeface="Optima"/>
                  <a:cs typeface="DIN-Medium"/>
                </a:rPr>
                <a:t>When the alarm sounds</a:t>
              </a:r>
            </a:p>
            <a:p>
              <a:pPr marL="161996" algn="dist" defTabSz="257169">
                <a:lnSpc>
                  <a:spcPts val="557"/>
                </a:lnSpc>
                <a:defRPr/>
              </a:pPr>
              <a:endParaRPr lang="en-US" sz="900" dirty="0">
                <a:solidFill>
                  <a:srgbClr val="7F7F7F"/>
                </a:solidFill>
                <a:latin typeface="Optima"/>
                <a:cs typeface="DIN-Medium"/>
              </a:endParaRPr>
            </a:p>
            <a:p>
              <a:pPr marL="161996" algn="dist" defTabSz="257169">
                <a:lnSpc>
                  <a:spcPts val="557"/>
                </a:lnSpc>
                <a:defRPr/>
              </a:pPr>
              <a:r>
                <a:rPr lang="en-US" sz="900" dirty="0" err="1">
                  <a:solidFill>
                    <a:srgbClr val="7F7F7F"/>
                  </a:solidFill>
                  <a:latin typeface="Optima"/>
                  <a:cs typeface="DIN-Medium"/>
                </a:rPr>
                <a:t>Lorsque</a:t>
              </a:r>
              <a:r>
                <a:rPr lang="en-US" sz="900" dirty="0">
                  <a:solidFill>
                    <a:srgbClr val="7F7F7F"/>
                  </a:solidFill>
                  <a:latin typeface="Optima"/>
                  <a:cs typeface="DIN-Medium"/>
                </a:rPr>
                <a:t> le signal </a:t>
              </a:r>
              <a:r>
                <a:rPr lang="en-US" sz="900" dirty="0" err="1">
                  <a:solidFill>
                    <a:srgbClr val="7F7F7F"/>
                  </a:solidFill>
                  <a:latin typeface="Optima"/>
                  <a:cs typeface="DIN-Medium"/>
                </a:rPr>
                <a:t>d’évacuation</a:t>
              </a:r>
              <a:r>
                <a:rPr lang="en-US" sz="900" dirty="0">
                  <a:solidFill>
                    <a:srgbClr val="7F7F7F"/>
                  </a:solidFill>
                  <a:latin typeface="Optima"/>
                  <a:cs typeface="DIN-Medium"/>
                </a:rPr>
                <a:t> </a:t>
              </a:r>
              <a:r>
                <a:rPr lang="en-US" sz="900" dirty="0" err="1">
                  <a:solidFill>
                    <a:srgbClr val="7F7F7F"/>
                  </a:solidFill>
                  <a:latin typeface="Optima"/>
                  <a:cs typeface="DIN-Medium"/>
                </a:rPr>
                <a:t>retentit</a:t>
              </a:r>
              <a:endParaRPr lang="en-US" sz="900" dirty="0">
                <a:solidFill>
                  <a:srgbClr val="7F7F7F"/>
                </a:solidFill>
                <a:latin typeface="Optima"/>
                <a:cs typeface="DIN-Medium"/>
              </a:endParaRPr>
            </a:p>
            <a:p>
              <a:pPr marL="161996" algn="dist" defTabSz="257169">
                <a:lnSpc>
                  <a:spcPts val="557"/>
                </a:lnSpc>
                <a:defRPr/>
              </a:pPr>
              <a:endParaRPr lang="en-US" sz="900" dirty="0">
                <a:solidFill>
                  <a:prstClr val="black"/>
                </a:solidFill>
                <a:latin typeface="Optima"/>
                <a:cs typeface="DIN-Medium"/>
              </a:endParaRPr>
            </a:p>
            <a:p>
              <a:pPr marL="161996" defTabSz="257169">
                <a:lnSpc>
                  <a:spcPct val="110000"/>
                </a:lnSpc>
                <a:defRPr/>
              </a:pPr>
              <a:endParaRPr lang="en-US" sz="900" dirty="0">
                <a:solidFill>
                  <a:srgbClr val="404040"/>
                </a:solidFill>
                <a:latin typeface="Optima"/>
                <a:cs typeface="DIN-Medium"/>
              </a:endParaRPr>
            </a:p>
            <a:p>
              <a:pPr marL="161996" defTabSz="257169">
                <a:lnSpc>
                  <a:spcPct val="110000"/>
                </a:lnSpc>
                <a:defRPr/>
              </a:pPr>
              <a:endParaRPr lang="en-US" sz="600" dirty="0">
                <a:solidFill>
                  <a:srgbClr val="404040"/>
                </a:solidFill>
                <a:latin typeface="Optima"/>
                <a:cs typeface="DIN-Medium"/>
              </a:endParaRPr>
            </a:p>
            <a:p>
              <a:pPr marL="161996" defTabSz="257169">
                <a:lnSpc>
                  <a:spcPct val="110000"/>
                </a:lnSpc>
                <a:defRPr/>
              </a:pPr>
              <a:r>
                <a:rPr lang="en-US" sz="900" dirty="0">
                  <a:solidFill>
                    <a:srgbClr val="404040"/>
                  </a:solidFill>
                  <a:latin typeface="Optima"/>
                  <a:cs typeface="DIN-Medium"/>
                </a:rPr>
                <a:t>Evacuate immediately</a:t>
              </a:r>
            </a:p>
            <a:p>
              <a:pPr marL="161996" defTabSz="257169">
                <a:lnSpc>
                  <a:spcPts val="557"/>
                </a:lnSpc>
                <a:defRPr/>
              </a:pPr>
              <a:endParaRPr lang="en-US" sz="900" dirty="0">
                <a:solidFill>
                  <a:srgbClr val="7F7F7F"/>
                </a:solidFill>
                <a:latin typeface="Optima"/>
                <a:cs typeface="DIN-Medium"/>
              </a:endParaRPr>
            </a:p>
            <a:p>
              <a:pPr marL="161996" defTabSz="257169">
                <a:lnSpc>
                  <a:spcPts val="557"/>
                </a:lnSpc>
                <a:defRPr/>
              </a:pPr>
              <a:r>
                <a:rPr lang="en-US" sz="900" dirty="0" err="1">
                  <a:solidFill>
                    <a:srgbClr val="7F7F7F"/>
                  </a:solidFill>
                  <a:latin typeface="Optima"/>
                  <a:cs typeface="DIN-Medium"/>
                </a:rPr>
                <a:t>Évacuez</a:t>
              </a:r>
              <a:r>
                <a:rPr lang="en-US" sz="900" dirty="0">
                  <a:solidFill>
                    <a:srgbClr val="7F7F7F"/>
                  </a:solidFill>
                  <a:latin typeface="Optima"/>
                  <a:cs typeface="DIN-Medium"/>
                </a:rPr>
                <a:t> </a:t>
              </a:r>
              <a:r>
                <a:rPr lang="en-US" sz="900" dirty="0" err="1">
                  <a:solidFill>
                    <a:srgbClr val="7F7F7F"/>
                  </a:solidFill>
                  <a:latin typeface="Optima"/>
                  <a:cs typeface="DIN-Medium"/>
                </a:rPr>
                <a:t>immédiatement</a:t>
              </a:r>
              <a:endParaRPr lang="en-US" sz="900" dirty="0">
                <a:solidFill>
                  <a:srgbClr val="7F7F7F"/>
                </a:solidFill>
                <a:latin typeface="Optima"/>
                <a:cs typeface="DIN-Medium"/>
              </a:endParaRPr>
            </a:p>
            <a:p>
              <a:pPr marL="161996" defTabSz="257169">
                <a:lnSpc>
                  <a:spcPts val="557"/>
                </a:lnSpc>
                <a:defRPr/>
              </a:pPr>
              <a:endParaRPr lang="en-US" sz="900" dirty="0">
                <a:solidFill>
                  <a:prstClr val="black"/>
                </a:solidFill>
                <a:latin typeface="Optima"/>
                <a:cs typeface="DIN-Medium"/>
              </a:endParaRPr>
            </a:p>
            <a:p>
              <a:pPr marL="161996" defTabSz="257169">
                <a:lnSpc>
                  <a:spcPct val="120000"/>
                </a:lnSpc>
                <a:defRPr/>
              </a:pPr>
              <a:endParaRPr lang="en-US" sz="900" dirty="0">
                <a:solidFill>
                  <a:srgbClr val="404040"/>
                </a:solidFill>
                <a:latin typeface="Optima"/>
                <a:cs typeface="DIN-Medium"/>
              </a:endParaRPr>
            </a:p>
            <a:p>
              <a:pPr marL="161996" defTabSz="257169">
                <a:lnSpc>
                  <a:spcPct val="120000"/>
                </a:lnSpc>
                <a:defRPr/>
              </a:pPr>
              <a:r>
                <a:rPr lang="en-US" sz="900" dirty="0">
                  <a:solidFill>
                    <a:srgbClr val="404040"/>
                  </a:solidFill>
                  <a:latin typeface="Optima"/>
                  <a:cs typeface="DIN-Medium"/>
                </a:rPr>
                <a:t>Don’t use the lift</a:t>
              </a:r>
            </a:p>
            <a:p>
              <a:pPr marL="161996" defTabSz="257169">
                <a:lnSpc>
                  <a:spcPts val="557"/>
                </a:lnSpc>
                <a:defRPr/>
              </a:pPr>
              <a:endParaRPr lang="en-US" sz="900" dirty="0">
                <a:solidFill>
                  <a:srgbClr val="7F7F7F"/>
                </a:solidFill>
                <a:latin typeface="Optima"/>
                <a:cs typeface="DIN-Medium"/>
              </a:endParaRPr>
            </a:p>
            <a:p>
              <a:pPr marL="161996" defTabSz="257169">
                <a:lnSpc>
                  <a:spcPts val="557"/>
                </a:lnSpc>
                <a:defRPr/>
              </a:pPr>
              <a:r>
                <a:rPr lang="en-US" sz="900" dirty="0" err="1">
                  <a:solidFill>
                    <a:srgbClr val="7F7F7F"/>
                  </a:solidFill>
                  <a:latin typeface="Optima"/>
                  <a:cs typeface="DIN-Medium"/>
                </a:rPr>
                <a:t>N’utilisez</a:t>
              </a:r>
              <a:r>
                <a:rPr lang="en-US" sz="900" dirty="0">
                  <a:solidFill>
                    <a:srgbClr val="7F7F7F"/>
                  </a:solidFill>
                  <a:latin typeface="Optima"/>
                  <a:cs typeface="DIN-Medium"/>
                </a:rPr>
                <a:t> pas </a:t>
              </a:r>
              <a:r>
                <a:rPr lang="en-US" sz="900" dirty="0" err="1">
                  <a:solidFill>
                    <a:srgbClr val="7F7F7F"/>
                  </a:solidFill>
                  <a:latin typeface="Optima"/>
                  <a:cs typeface="DIN-Medium"/>
                </a:rPr>
                <a:t>l’ascenseur</a:t>
              </a:r>
              <a:endParaRPr lang="en-US" sz="900" dirty="0">
                <a:solidFill>
                  <a:srgbClr val="7F7F7F"/>
                </a:solidFill>
                <a:latin typeface="Optima"/>
                <a:cs typeface="DIN-Medium"/>
              </a:endParaRPr>
            </a:p>
            <a:p>
              <a:pPr marL="161996" defTabSz="257169">
                <a:lnSpc>
                  <a:spcPts val="557"/>
                </a:lnSpc>
                <a:defRPr/>
              </a:pPr>
              <a:endParaRPr lang="en-US" sz="900" dirty="0">
                <a:solidFill>
                  <a:prstClr val="black"/>
                </a:solidFill>
                <a:latin typeface="Optima"/>
                <a:cs typeface="DIN-Medium"/>
              </a:endParaRPr>
            </a:p>
            <a:p>
              <a:pPr marL="161996" defTabSz="257169">
                <a:lnSpc>
                  <a:spcPct val="140000"/>
                </a:lnSpc>
                <a:defRPr/>
              </a:pPr>
              <a:endParaRPr lang="en-US" sz="900" dirty="0">
                <a:solidFill>
                  <a:srgbClr val="404040"/>
                </a:solidFill>
                <a:latin typeface="Optima"/>
                <a:cs typeface="DIN-Medium"/>
              </a:endParaRPr>
            </a:p>
            <a:p>
              <a:pPr marL="161996" defTabSz="257169">
                <a:lnSpc>
                  <a:spcPct val="140000"/>
                </a:lnSpc>
                <a:defRPr/>
              </a:pPr>
              <a:r>
                <a:rPr lang="en-US" sz="900" dirty="0">
                  <a:solidFill>
                    <a:srgbClr val="404040"/>
                  </a:solidFill>
                  <a:latin typeface="Optima"/>
                  <a:cs typeface="DIN-Medium"/>
                </a:rPr>
                <a:t>Follow the signs</a:t>
              </a:r>
              <a:endParaRPr lang="en-US" sz="600" dirty="0">
                <a:solidFill>
                  <a:srgbClr val="7F7F7F"/>
                </a:solidFill>
                <a:latin typeface="Optima"/>
                <a:cs typeface="DIN-Medium"/>
              </a:endParaRPr>
            </a:p>
            <a:p>
              <a:pPr marL="161996" defTabSz="257169">
                <a:lnSpc>
                  <a:spcPts val="557"/>
                </a:lnSpc>
                <a:defRPr/>
              </a:pPr>
              <a:endParaRPr lang="en-US" sz="900" dirty="0">
                <a:solidFill>
                  <a:srgbClr val="7F7F7F"/>
                </a:solidFill>
                <a:latin typeface="Optima"/>
                <a:cs typeface="DIN-Medium"/>
              </a:endParaRPr>
            </a:p>
            <a:p>
              <a:pPr marL="161996" defTabSz="257169">
                <a:lnSpc>
                  <a:spcPts val="557"/>
                </a:lnSpc>
                <a:defRPr/>
              </a:pPr>
              <a:r>
                <a:rPr lang="en-US" sz="900" dirty="0" err="1">
                  <a:solidFill>
                    <a:srgbClr val="7F7F7F"/>
                  </a:solidFill>
                  <a:latin typeface="Optima"/>
                  <a:cs typeface="DIN-Medium"/>
                </a:rPr>
                <a:t>Suivez</a:t>
              </a:r>
              <a:r>
                <a:rPr lang="en-US" sz="900" dirty="0">
                  <a:solidFill>
                    <a:srgbClr val="7F7F7F"/>
                  </a:solidFill>
                  <a:latin typeface="Optima"/>
                  <a:cs typeface="DIN-Medium"/>
                </a:rPr>
                <a:t> le balisage</a:t>
              </a:r>
            </a:p>
            <a:p>
              <a:pPr marL="161996" defTabSz="257169">
                <a:lnSpc>
                  <a:spcPct val="120000"/>
                </a:lnSpc>
                <a:defRPr/>
              </a:pPr>
              <a:endParaRPr lang="en-US" sz="900" dirty="0">
                <a:solidFill>
                  <a:srgbClr val="404040"/>
                </a:solidFill>
                <a:latin typeface="Optima"/>
                <a:cs typeface="DIN-Medium"/>
              </a:endParaRPr>
            </a:p>
            <a:p>
              <a:pPr marL="161996" defTabSz="257169">
                <a:lnSpc>
                  <a:spcPct val="120000"/>
                </a:lnSpc>
                <a:defRPr/>
              </a:pPr>
              <a:r>
                <a:rPr lang="en-US" sz="900" dirty="0">
                  <a:solidFill>
                    <a:srgbClr val="404040"/>
                  </a:solidFill>
                  <a:latin typeface="Optima"/>
                  <a:cs typeface="DIN-Medium"/>
                </a:rPr>
                <a:t>Go to assembly point</a:t>
              </a:r>
            </a:p>
            <a:p>
              <a:pPr marL="161996" defTabSz="257169">
                <a:lnSpc>
                  <a:spcPts val="557"/>
                </a:lnSpc>
                <a:defRPr/>
              </a:pPr>
              <a:endParaRPr lang="en-US" sz="900" dirty="0">
                <a:solidFill>
                  <a:srgbClr val="7F7F7F"/>
                </a:solidFill>
                <a:latin typeface="Optima"/>
                <a:cs typeface="DIN-Medium"/>
              </a:endParaRPr>
            </a:p>
            <a:p>
              <a:pPr marL="161996" defTabSz="257169">
                <a:lnSpc>
                  <a:spcPts val="557"/>
                </a:lnSpc>
                <a:defRPr/>
              </a:pPr>
              <a:r>
                <a:rPr lang="en-US" sz="900" dirty="0" err="1">
                  <a:solidFill>
                    <a:srgbClr val="7F7F7F"/>
                  </a:solidFill>
                  <a:latin typeface="Optima"/>
                  <a:cs typeface="DIN-Medium"/>
                </a:rPr>
                <a:t>Rendez-vous</a:t>
              </a:r>
              <a:r>
                <a:rPr lang="en-US" sz="900" dirty="0">
                  <a:solidFill>
                    <a:srgbClr val="7F7F7F"/>
                  </a:solidFill>
                  <a:latin typeface="Optima"/>
                  <a:cs typeface="DIN-Medium"/>
                </a:rPr>
                <a:t> au point de </a:t>
              </a:r>
              <a:r>
                <a:rPr lang="en-US" sz="900" dirty="0" err="1">
                  <a:solidFill>
                    <a:srgbClr val="7F7F7F"/>
                  </a:solidFill>
                  <a:latin typeface="Optima"/>
                  <a:cs typeface="DIN-Medium"/>
                </a:rPr>
                <a:t>rassemblement</a:t>
              </a:r>
              <a:endParaRPr lang="en-US" sz="900" dirty="0">
                <a:solidFill>
                  <a:srgbClr val="7F7F7F"/>
                </a:solidFill>
                <a:latin typeface="Optima"/>
                <a:cs typeface="DIN-Medium"/>
              </a:endParaRPr>
            </a:p>
            <a:p>
              <a:pPr marL="161996" defTabSz="257169">
                <a:lnSpc>
                  <a:spcPts val="557"/>
                </a:lnSpc>
                <a:defRPr/>
              </a:pPr>
              <a:endParaRPr lang="en-US" sz="900" dirty="0">
                <a:solidFill>
                  <a:srgbClr val="7F7F7F"/>
                </a:solidFill>
                <a:latin typeface="Optima"/>
                <a:cs typeface="DIN-Medium"/>
              </a:endParaRPr>
            </a:p>
            <a:p>
              <a:pPr marL="161996" defTabSz="257169">
                <a:lnSpc>
                  <a:spcPts val="557"/>
                </a:lnSpc>
                <a:defRPr/>
              </a:pPr>
              <a:endParaRPr lang="en-US" sz="900" dirty="0">
                <a:solidFill>
                  <a:srgbClr val="7F7F7F"/>
                </a:solidFill>
                <a:latin typeface="Optima"/>
                <a:cs typeface="DIN-Medium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6512155" y="1482798"/>
              <a:ext cx="1159564" cy="23302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161996" defTabSz="257169">
                <a:lnSpc>
                  <a:spcPct val="60000"/>
                </a:lnSpc>
                <a:defRPr/>
              </a:pPr>
              <a:endParaRPr lang="en-US" sz="600" dirty="0">
                <a:solidFill>
                  <a:srgbClr val="404040"/>
                </a:solidFill>
                <a:latin typeface="Optima"/>
                <a:cs typeface="DIN-Medium"/>
              </a:endParaRPr>
            </a:p>
            <a:p>
              <a:pPr defTabSz="257169">
                <a:lnSpc>
                  <a:spcPct val="60000"/>
                </a:lnSpc>
                <a:defRPr/>
              </a:pPr>
              <a:endParaRPr lang="en-US" sz="900" dirty="0">
                <a:solidFill>
                  <a:srgbClr val="404040"/>
                </a:solidFill>
                <a:latin typeface="Optima"/>
                <a:cs typeface="DIN-Medium"/>
              </a:endParaRPr>
            </a:p>
            <a:p>
              <a:pPr defTabSz="257169">
                <a:lnSpc>
                  <a:spcPct val="60000"/>
                </a:lnSpc>
                <a:defRPr/>
              </a:pPr>
              <a:r>
                <a:rPr lang="en-US" sz="900" dirty="0">
                  <a:solidFill>
                    <a:srgbClr val="404040"/>
                  </a:solidFill>
                  <a:latin typeface="Optima"/>
                  <a:cs typeface="DIN-Medium"/>
                </a:rPr>
                <a:t>74444</a:t>
              </a:r>
            </a:p>
            <a:p>
              <a:pPr defTabSz="257169">
                <a:lnSpc>
                  <a:spcPct val="210000"/>
                </a:lnSpc>
                <a:defRPr/>
              </a:pPr>
              <a:endParaRPr lang="en-US" sz="900" dirty="0">
                <a:solidFill>
                  <a:srgbClr val="404040"/>
                </a:solidFill>
                <a:latin typeface="Optima"/>
                <a:cs typeface="DIN-Medium"/>
              </a:endParaRPr>
            </a:p>
            <a:p>
              <a:pPr defTabSz="257169">
                <a:lnSpc>
                  <a:spcPct val="150000"/>
                </a:lnSpc>
                <a:defRPr/>
              </a:pPr>
              <a:r>
                <a:rPr lang="en-US" sz="900" kern="0" dirty="0">
                  <a:solidFill>
                    <a:srgbClr val="404040"/>
                  </a:solidFill>
                  <a:latin typeface="Optima"/>
                  <a:cs typeface="DIN-Medium"/>
                </a:rPr>
                <a:t>Escape routes</a:t>
              </a:r>
            </a:p>
            <a:p>
              <a:pPr defTabSz="257169">
                <a:lnSpc>
                  <a:spcPts val="501"/>
                </a:lnSpc>
                <a:defRPr/>
              </a:pPr>
              <a:r>
                <a:rPr lang="en-US" sz="900" kern="0" dirty="0">
                  <a:solidFill>
                    <a:prstClr val="white">
                      <a:lumMod val="50000"/>
                    </a:prstClr>
                  </a:solidFill>
                  <a:latin typeface="Optima"/>
                  <a:cs typeface="DIN-Medium"/>
                </a:rPr>
                <a:t/>
              </a:r>
              <a:br>
                <a:rPr lang="en-US" sz="900" kern="0" dirty="0">
                  <a:solidFill>
                    <a:prstClr val="white">
                      <a:lumMod val="50000"/>
                    </a:prstClr>
                  </a:solidFill>
                  <a:latin typeface="Optima"/>
                  <a:cs typeface="DIN-Medium"/>
                </a:rPr>
              </a:br>
              <a:r>
                <a:rPr lang="en-US" sz="900" kern="0" dirty="0" err="1">
                  <a:solidFill>
                    <a:prstClr val="white">
                      <a:lumMod val="50000"/>
                    </a:prstClr>
                  </a:solidFill>
                  <a:latin typeface="Optima"/>
                  <a:cs typeface="DIN-Medium"/>
                </a:rPr>
                <a:t>Voies</a:t>
              </a:r>
              <a:r>
                <a:rPr lang="en-US" sz="900" kern="0" dirty="0">
                  <a:solidFill>
                    <a:prstClr val="white">
                      <a:lumMod val="50000"/>
                    </a:prstClr>
                  </a:solidFill>
                  <a:latin typeface="Optima"/>
                  <a:cs typeface="DIN-Medium"/>
                </a:rPr>
                <a:t> </a:t>
              </a:r>
              <a:r>
                <a:rPr lang="en-US" sz="900" kern="0" dirty="0" err="1">
                  <a:solidFill>
                    <a:prstClr val="white">
                      <a:lumMod val="50000"/>
                    </a:prstClr>
                  </a:solidFill>
                  <a:latin typeface="Optima"/>
                  <a:cs typeface="DIN-Medium"/>
                </a:rPr>
                <a:t>d’évacuation</a:t>
              </a:r>
              <a:endParaRPr lang="en-US" sz="900" kern="0" dirty="0">
                <a:solidFill>
                  <a:prstClr val="white">
                    <a:lumMod val="50000"/>
                  </a:prstClr>
                </a:solidFill>
                <a:latin typeface="Optima"/>
                <a:cs typeface="DIN-Medium"/>
              </a:endParaRPr>
            </a:p>
            <a:p>
              <a:pPr defTabSz="257169">
                <a:lnSpc>
                  <a:spcPts val="501"/>
                </a:lnSpc>
                <a:defRPr/>
              </a:pPr>
              <a:endParaRPr lang="en-US" sz="900" kern="0" dirty="0">
                <a:solidFill>
                  <a:prstClr val="black"/>
                </a:solidFill>
                <a:latin typeface="Optima"/>
                <a:cs typeface="DIN-Medium"/>
              </a:endParaRPr>
            </a:p>
            <a:p>
              <a:pPr defTabSz="257169">
                <a:lnSpc>
                  <a:spcPts val="501"/>
                </a:lnSpc>
                <a:defRPr/>
              </a:pPr>
              <a:endParaRPr lang="en-US" sz="900" kern="0" dirty="0">
                <a:solidFill>
                  <a:prstClr val="black"/>
                </a:solidFill>
                <a:latin typeface="Optima"/>
                <a:cs typeface="DIN-Medium"/>
              </a:endParaRPr>
            </a:p>
            <a:p>
              <a:pPr defTabSz="257169">
                <a:lnSpc>
                  <a:spcPts val="501"/>
                </a:lnSpc>
                <a:defRPr/>
              </a:pPr>
              <a:endParaRPr lang="en-US" sz="900" kern="0" dirty="0">
                <a:solidFill>
                  <a:srgbClr val="404040"/>
                </a:solidFill>
                <a:latin typeface="Optima"/>
                <a:cs typeface="DIN-Medium"/>
              </a:endParaRPr>
            </a:p>
            <a:p>
              <a:pPr defTabSz="257169">
                <a:lnSpc>
                  <a:spcPts val="501"/>
                </a:lnSpc>
                <a:defRPr/>
              </a:pPr>
              <a:endParaRPr lang="en-US" sz="900" kern="0" dirty="0">
                <a:solidFill>
                  <a:srgbClr val="404040"/>
                </a:solidFill>
                <a:latin typeface="Optima"/>
                <a:cs typeface="DIN-Medium"/>
              </a:endParaRPr>
            </a:p>
            <a:p>
              <a:pPr defTabSz="257169">
                <a:lnSpc>
                  <a:spcPts val="501"/>
                </a:lnSpc>
                <a:defRPr/>
              </a:pPr>
              <a:endParaRPr lang="en-US" sz="900" kern="0" dirty="0">
                <a:solidFill>
                  <a:srgbClr val="404040"/>
                </a:solidFill>
                <a:latin typeface="Optima"/>
                <a:cs typeface="DIN-Medium"/>
              </a:endParaRPr>
            </a:p>
            <a:p>
              <a:pPr defTabSz="257169">
                <a:lnSpc>
                  <a:spcPts val="501"/>
                </a:lnSpc>
                <a:defRPr/>
              </a:pPr>
              <a:endParaRPr lang="en-US" sz="900" kern="0" dirty="0">
                <a:solidFill>
                  <a:srgbClr val="404040"/>
                </a:solidFill>
                <a:latin typeface="Optima"/>
                <a:cs typeface="DIN-Medium"/>
              </a:endParaRPr>
            </a:p>
            <a:p>
              <a:pPr defTabSz="257169">
                <a:lnSpc>
                  <a:spcPts val="501"/>
                </a:lnSpc>
                <a:defRPr/>
              </a:pPr>
              <a:endParaRPr lang="en-US" sz="900" kern="0" dirty="0">
                <a:solidFill>
                  <a:srgbClr val="404040"/>
                </a:solidFill>
                <a:latin typeface="Optima"/>
                <a:cs typeface="DIN-Medium"/>
              </a:endParaRPr>
            </a:p>
            <a:p>
              <a:pPr defTabSz="257169">
                <a:lnSpc>
                  <a:spcPts val="501"/>
                </a:lnSpc>
                <a:defRPr/>
              </a:pPr>
              <a:r>
                <a:rPr lang="en-US" sz="900" kern="0" dirty="0">
                  <a:solidFill>
                    <a:srgbClr val="404040"/>
                  </a:solidFill>
                  <a:latin typeface="Optima"/>
                  <a:cs typeface="DIN-Medium"/>
                </a:rPr>
                <a:t>Fire hose</a:t>
              </a:r>
            </a:p>
            <a:p>
              <a:pPr defTabSz="257169">
                <a:lnSpc>
                  <a:spcPts val="501"/>
                </a:lnSpc>
                <a:defRPr/>
              </a:pPr>
              <a:endParaRPr lang="en-US" sz="900" kern="0" dirty="0">
                <a:solidFill>
                  <a:srgbClr val="404040"/>
                </a:solidFill>
                <a:latin typeface="Optima"/>
                <a:cs typeface="DIN-Medium"/>
              </a:endParaRPr>
            </a:p>
            <a:p>
              <a:pPr defTabSz="257169">
                <a:lnSpc>
                  <a:spcPts val="501"/>
                </a:lnSpc>
                <a:defRPr/>
              </a:pPr>
              <a:r>
                <a:rPr lang="en-US" sz="900" kern="0" dirty="0">
                  <a:solidFill>
                    <a:srgbClr val="7F7F7F"/>
                  </a:solidFill>
                  <a:latin typeface="Optima"/>
                  <a:cs typeface="DIN-Medium"/>
                </a:rPr>
                <a:t>Lance </a:t>
              </a:r>
              <a:r>
                <a:rPr lang="en-US" sz="900" kern="0" dirty="0" err="1">
                  <a:solidFill>
                    <a:srgbClr val="7F7F7F"/>
                  </a:solidFill>
                  <a:latin typeface="Optima"/>
                  <a:cs typeface="DIN-Medium"/>
                </a:rPr>
                <a:t>d’incendie</a:t>
              </a:r>
              <a:endParaRPr lang="en-US" sz="900" kern="0" dirty="0">
                <a:solidFill>
                  <a:srgbClr val="7F7F7F"/>
                </a:solidFill>
                <a:latin typeface="Optima"/>
                <a:cs typeface="DIN-Medium"/>
              </a:endParaRPr>
            </a:p>
            <a:p>
              <a:pPr defTabSz="257169">
                <a:lnSpc>
                  <a:spcPct val="50000"/>
                </a:lnSpc>
                <a:defRPr/>
              </a:pPr>
              <a:endParaRPr lang="en-US" sz="900" kern="0" dirty="0">
                <a:solidFill>
                  <a:prstClr val="black"/>
                </a:solidFill>
                <a:latin typeface="Optima"/>
                <a:cs typeface="DIN-Medium"/>
              </a:endParaRPr>
            </a:p>
            <a:p>
              <a:pPr defTabSz="257169">
                <a:lnSpc>
                  <a:spcPts val="501"/>
                </a:lnSpc>
                <a:defRPr/>
              </a:pPr>
              <a:endParaRPr lang="en-US" sz="900" kern="0" dirty="0">
                <a:solidFill>
                  <a:prstClr val="black"/>
                </a:solidFill>
                <a:latin typeface="Optima"/>
                <a:cs typeface="DIN-Medium"/>
              </a:endParaRPr>
            </a:p>
            <a:p>
              <a:pPr defTabSz="257169">
                <a:lnSpc>
                  <a:spcPts val="501"/>
                </a:lnSpc>
                <a:defRPr/>
              </a:pPr>
              <a:endParaRPr lang="en-US" sz="900" kern="0" dirty="0">
                <a:solidFill>
                  <a:prstClr val="black"/>
                </a:solidFill>
                <a:latin typeface="Optima"/>
                <a:cs typeface="DIN-Medium"/>
              </a:endParaRPr>
            </a:p>
            <a:p>
              <a:pPr defTabSz="257169">
                <a:lnSpc>
                  <a:spcPct val="130000"/>
                </a:lnSpc>
                <a:defRPr/>
              </a:pPr>
              <a:endParaRPr lang="en-US" sz="900" kern="0" dirty="0">
                <a:solidFill>
                  <a:srgbClr val="404040"/>
                </a:solidFill>
                <a:latin typeface="Optima"/>
                <a:cs typeface="DIN-Medium"/>
              </a:endParaRPr>
            </a:p>
            <a:p>
              <a:pPr defTabSz="257169">
                <a:lnSpc>
                  <a:spcPct val="130000"/>
                </a:lnSpc>
                <a:defRPr/>
              </a:pPr>
              <a:r>
                <a:rPr lang="en-US" sz="900" kern="0" dirty="0">
                  <a:solidFill>
                    <a:srgbClr val="404040"/>
                  </a:solidFill>
                  <a:latin typeface="Optima"/>
                  <a:cs typeface="DIN-Medium"/>
                </a:rPr>
                <a:t>Extinguisher</a:t>
              </a:r>
            </a:p>
            <a:p>
              <a:pPr defTabSz="257169">
                <a:lnSpc>
                  <a:spcPts val="501"/>
                </a:lnSpc>
                <a:defRPr/>
              </a:pPr>
              <a:endParaRPr lang="en-US" sz="900" kern="0" dirty="0">
                <a:solidFill>
                  <a:srgbClr val="7F7F7F"/>
                </a:solidFill>
                <a:latin typeface="Optima"/>
                <a:cs typeface="DIN-Medium"/>
              </a:endParaRPr>
            </a:p>
            <a:p>
              <a:pPr defTabSz="257169">
                <a:lnSpc>
                  <a:spcPts val="501"/>
                </a:lnSpc>
                <a:defRPr/>
              </a:pPr>
              <a:r>
                <a:rPr lang="en-US" sz="900" kern="0" dirty="0" err="1">
                  <a:solidFill>
                    <a:srgbClr val="7F7F7F"/>
                  </a:solidFill>
                  <a:latin typeface="Optima"/>
                  <a:cs typeface="DIN-Medium"/>
                </a:rPr>
                <a:t>Extincteur</a:t>
              </a:r>
              <a:r>
                <a:rPr lang="en-US" sz="900" kern="0" dirty="0">
                  <a:solidFill>
                    <a:srgbClr val="7F7F7F"/>
                  </a:solidFill>
                  <a:latin typeface="Optima"/>
                  <a:cs typeface="DIN-Medium"/>
                </a:rPr>
                <a:t/>
              </a:r>
              <a:br>
                <a:rPr lang="en-US" sz="900" kern="0" dirty="0">
                  <a:solidFill>
                    <a:srgbClr val="7F7F7F"/>
                  </a:solidFill>
                  <a:latin typeface="Optima"/>
                  <a:cs typeface="DIN-Medium"/>
                </a:rPr>
              </a:br>
              <a:r>
                <a:rPr lang="en-US" sz="900" kern="0" dirty="0">
                  <a:solidFill>
                    <a:srgbClr val="7F7F7F"/>
                  </a:solidFill>
                  <a:latin typeface="Optima"/>
                  <a:cs typeface="DIN-Medium"/>
                </a:rPr>
                <a:t/>
              </a:r>
              <a:br>
                <a:rPr lang="en-US" sz="900" kern="0" dirty="0">
                  <a:solidFill>
                    <a:srgbClr val="7F7F7F"/>
                  </a:solidFill>
                  <a:latin typeface="Optima"/>
                  <a:cs typeface="DIN-Medium"/>
                </a:rPr>
              </a:br>
              <a:endParaRPr lang="en-US" sz="900" kern="0" dirty="0">
                <a:solidFill>
                  <a:prstClr val="black"/>
                </a:solidFill>
                <a:latin typeface="Optima"/>
                <a:cs typeface="DIN-Medium"/>
              </a:endParaRPr>
            </a:p>
            <a:p>
              <a:pPr defTabSz="257169">
                <a:lnSpc>
                  <a:spcPct val="120000"/>
                </a:lnSpc>
                <a:defRPr/>
              </a:pPr>
              <a:endParaRPr lang="en-US" sz="900" kern="0" dirty="0">
                <a:solidFill>
                  <a:srgbClr val="404040"/>
                </a:solidFill>
                <a:latin typeface="Optima"/>
                <a:cs typeface="DIN-Medium"/>
              </a:endParaRPr>
            </a:p>
            <a:p>
              <a:pPr defTabSz="257169">
                <a:lnSpc>
                  <a:spcPct val="120000"/>
                </a:lnSpc>
                <a:defRPr/>
              </a:pPr>
              <a:r>
                <a:rPr lang="en-US" sz="900" kern="0" dirty="0">
                  <a:solidFill>
                    <a:srgbClr val="404040"/>
                  </a:solidFill>
                  <a:latin typeface="Optima"/>
                  <a:cs typeface="DIN-Medium"/>
                </a:rPr>
                <a:t>Assembly point</a:t>
              </a:r>
            </a:p>
            <a:p>
              <a:pPr defTabSz="257169">
                <a:lnSpc>
                  <a:spcPts val="501"/>
                </a:lnSpc>
                <a:defRPr/>
              </a:pPr>
              <a:endParaRPr lang="en-US" sz="900" kern="0" dirty="0">
                <a:solidFill>
                  <a:srgbClr val="7F7F7F"/>
                </a:solidFill>
                <a:latin typeface="Optima"/>
                <a:cs typeface="DIN-Medium"/>
              </a:endParaRPr>
            </a:p>
            <a:p>
              <a:pPr defTabSz="257169">
                <a:lnSpc>
                  <a:spcPts val="501"/>
                </a:lnSpc>
                <a:defRPr/>
              </a:pPr>
              <a:r>
                <a:rPr lang="en-US" sz="900" kern="0" dirty="0">
                  <a:solidFill>
                    <a:srgbClr val="7F7F7F"/>
                  </a:solidFill>
                  <a:latin typeface="Optima"/>
                  <a:cs typeface="DIN-Medium"/>
                </a:rPr>
                <a:t>Point de </a:t>
              </a:r>
              <a:r>
                <a:rPr lang="en-US" sz="900" kern="0" dirty="0" err="1">
                  <a:solidFill>
                    <a:srgbClr val="7F7F7F"/>
                  </a:solidFill>
                  <a:latin typeface="Optima"/>
                  <a:cs typeface="DIN-Medium"/>
                </a:rPr>
                <a:t>rassemblement</a:t>
              </a:r>
              <a:endParaRPr lang="en-US" sz="900" kern="0" dirty="0">
                <a:solidFill>
                  <a:srgbClr val="7F7F7F"/>
                </a:solidFill>
                <a:latin typeface="Optima"/>
                <a:cs typeface="DIN-Medium"/>
              </a:endParaRPr>
            </a:p>
          </p:txBody>
        </p:sp>
        <p:pic>
          <p:nvPicPr>
            <p:cNvPr id="14" name="Picture 22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8651" y="1352107"/>
              <a:ext cx="2472631" cy="24199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23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8651" y="1352107"/>
              <a:ext cx="2472631" cy="24199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24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53448" y="1567537"/>
              <a:ext cx="286541" cy="21645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25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04602" y="1618186"/>
              <a:ext cx="350273" cy="2146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959016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0"/>
    </mc:Choice>
    <mc:Fallback xmlns="">
      <p:transition advClick="0" advTm="1000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COVID -19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778643" y="368274"/>
            <a:ext cx="6315794" cy="1661868"/>
            <a:chOff x="461661" y="1709921"/>
            <a:chExt cx="10098112" cy="2657113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3"/>
            <a:srcRect t="5625" b="11429"/>
            <a:stretch/>
          </p:blipFill>
          <p:spPr>
            <a:xfrm>
              <a:off x="461661" y="2646807"/>
              <a:ext cx="8225139" cy="1192696"/>
            </a:xfrm>
            <a:prstGeom prst="rect">
              <a:avLst/>
            </a:prstGeom>
          </p:spPr>
        </p:pic>
        <p:graphicFrame>
          <p:nvGraphicFramePr>
            <p:cNvPr id="12" name="Diagram 11"/>
            <p:cNvGraphicFramePr/>
            <p:nvPr>
              <p:extLst>
                <p:ext uri="{D42A27DB-BD31-4B8C-83A1-F6EECF244321}">
                  <p14:modId xmlns:p14="http://schemas.microsoft.com/office/powerpoint/2010/main" val="283354074"/>
                </p:ext>
              </p:extLst>
            </p:nvPr>
          </p:nvGraphicFramePr>
          <p:xfrm>
            <a:off x="536265" y="3839503"/>
            <a:ext cx="1980054" cy="527531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4" r:lo="rId5" r:qs="rId6" r:cs="rId7"/>
            </a:graphicData>
          </a:graphic>
        </p:graphicFrame>
        <p:sp>
          <p:nvSpPr>
            <p:cNvPr id="10" name="Oval 9"/>
            <p:cNvSpPr/>
            <p:nvPr/>
          </p:nvSpPr>
          <p:spPr>
            <a:xfrm>
              <a:off x="6288028" y="2226622"/>
              <a:ext cx="2473376" cy="1976103"/>
            </a:xfrm>
            <a:prstGeom prst="ellipse">
              <a:avLst/>
            </a:prstGeom>
            <a:noFill/>
            <a:ln w="19050">
              <a:solidFill>
                <a:srgbClr val="00DB8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 w="28575">
                  <a:solidFill>
                    <a:schemeClr val="tx1"/>
                  </a:solidFill>
                </a:ln>
                <a:noFill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351225" y="1709921"/>
              <a:ext cx="2208548" cy="10334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00DB81"/>
                  </a:solidFill>
                </a:rPr>
                <a:t>Since</a:t>
              </a:r>
              <a:br>
                <a:rPr lang="en-US" dirty="0" smtClean="0">
                  <a:solidFill>
                    <a:srgbClr val="00DB81"/>
                  </a:solidFill>
                </a:rPr>
              </a:br>
              <a:r>
                <a:rPr lang="en-US" dirty="0" smtClean="0">
                  <a:solidFill>
                    <a:srgbClr val="00DB81"/>
                  </a:solidFill>
                </a:rPr>
                <a:t>14 March</a:t>
              </a:r>
              <a:endParaRPr lang="en-GB" dirty="0">
                <a:solidFill>
                  <a:srgbClr val="00DB81"/>
                </a:solidFill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1825304" y="2044710"/>
            <a:ext cx="6269133" cy="1694121"/>
            <a:chOff x="894720" y="2206712"/>
            <a:chExt cx="6269133" cy="1694121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9"/>
            <a:srcRect b="35487"/>
            <a:stretch/>
          </p:blipFill>
          <p:spPr>
            <a:xfrm>
              <a:off x="894720" y="2325005"/>
              <a:ext cx="6269133" cy="1575828"/>
            </a:xfrm>
            <a:prstGeom prst="rect">
              <a:avLst/>
            </a:prstGeom>
          </p:spPr>
        </p:pic>
        <p:sp>
          <p:nvSpPr>
            <p:cNvPr id="19" name="Up Arrow 18"/>
            <p:cNvSpPr/>
            <p:nvPr/>
          </p:nvSpPr>
          <p:spPr>
            <a:xfrm rot="10800000">
              <a:off x="4997090" y="2208958"/>
              <a:ext cx="152876" cy="253734"/>
            </a:xfrm>
            <a:prstGeom prst="upArrow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Up Arrow 19"/>
            <p:cNvSpPr/>
            <p:nvPr/>
          </p:nvSpPr>
          <p:spPr>
            <a:xfrm rot="10800000">
              <a:off x="3892134" y="2206712"/>
              <a:ext cx="152876" cy="253734"/>
            </a:xfrm>
            <a:prstGeom prst="upArrow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1778643" y="3767357"/>
            <a:ext cx="69779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Mask wearing?</a:t>
            </a:r>
          </a:p>
          <a:p>
            <a:r>
              <a:rPr lang="en-US" sz="1600" b="1" dirty="0"/>
              <a:t>	</a:t>
            </a:r>
            <a:r>
              <a:rPr lang="en-US" sz="1600" dirty="0" smtClean="0"/>
              <a:t>left to the decision of individual ; provided by CERN on request</a:t>
            </a:r>
            <a:endParaRPr lang="en-GB" sz="1600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79017" y="3675803"/>
            <a:ext cx="819528" cy="693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36015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PRESENTATIONGUID" val="454d28b0-428d-4466-90f7-e6865997f0b3"/>
  <p:tag name="WASPOLLED" val="49AA0A17314A4AFDA7DCF07FD2DEAC40"/>
  <p:tag name="TPVERSION" val="8"/>
  <p:tag name="TPFULLVERSION" val="8.9.5.12"/>
  <p:tag name="PPTVERSION" val="16"/>
  <p:tag name="TPOS" val="2"/>
  <p:tag name="TPLASTSAVEVERSION" val="6.4 PC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LIZARD_POLLTEMPLATEID" val="61309dc3c81cfb13fecb03c4"/>
</p:tagLst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CERNCorporate16-9.potx</Template>
  <TotalTime>32080</TotalTime>
  <Words>1521</Words>
  <Application>Microsoft Office PowerPoint</Application>
  <PresentationFormat>On-screen Show (16:9)</PresentationFormat>
  <Paragraphs>527</Paragraphs>
  <Slides>55</Slides>
  <Notes>53</Notes>
  <HiddenSlides>0</HiddenSlides>
  <MMClips>3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55</vt:i4>
      </vt:variant>
    </vt:vector>
  </HeadingPairs>
  <TitlesOfParts>
    <vt:vector size="70" baseType="lpstr">
      <vt:lpstr>Amiri</vt:lpstr>
      <vt:lpstr>Arial</vt:lpstr>
      <vt:lpstr>Avenir</vt:lpstr>
      <vt:lpstr>Calibri</vt:lpstr>
      <vt:lpstr>Calibri Light</vt:lpstr>
      <vt:lpstr>Cambria</vt:lpstr>
      <vt:lpstr>Century Gothic</vt:lpstr>
      <vt:lpstr>Courier New</vt:lpstr>
      <vt:lpstr>DIN-Medium</vt:lpstr>
      <vt:lpstr>Georgia</vt:lpstr>
      <vt:lpstr>Optima</vt:lpstr>
      <vt:lpstr>Verdana</vt:lpstr>
      <vt:lpstr>Wingdings</vt:lpstr>
      <vt:lpstr>CERNCorporate16-9</vt:lpstr>
      <vt:lpstr>Office</vt:lpstr>
      <vt:lpstr>PowerPoint Presentation</vt:lpstr>
      <vt:lpstr>PowerPoint Presentation</vt:lpstr>
      <vt:lpstr>PowerPoint Presentation</vt:lpstr>
      <vt:lpstr>Bienvenue Welcome</vt:lpstr>
      <vt:lpstr>Welcome                   Bienvenue </vt:lpstr>
      <vt:lpstr>Logistics - language</vt:lpstr>
      <vt:lpstr>Logistics - slides</vt:lpstr>
      <vt:lpstr>Emergency Procedure d’Urgence</vt:lpstr>
      <vt:lpstr>COVID -19</vt:lpstr>
      <vt:lpstr>Programme of the morning</vt:lpstr>
      <vt:lpstr>Programme Friday 2 December</vt:lpstr>
      <vt:lpstr>PowerPoint Presentation</vt:lpstr>
      <vt:lpstr>PowerPoint Presentation</vt:lpstr>
      <vt:lpstr>MapCERN</vt:lpstr>
      <vt:lpstr>PowerPoint Presentation</vt:lpstr>
      <vt:lpstr>CERN as an international organization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Welcome to HR-PXE colleagues</vt:lpstr>
      <vt:lpstr>PowerPoint Presentation</vt:lpstr>
      <vt:lpstr>PowerPoint Presentation</vt:lpstr>
      <vt:lpstr>Time for a group photo !</vt:lpstr>
      <vt:lpstr>PowerPoint Presentation</vt:lpstr>
      <vt:lpstr>PowerPoint Presentation</vt:lpstr>
      <vt:lpstr>PowerPoint Presentation</vt:lpstr>
      <vt:lpstr>PowerPoint Presentation</vt:lpstr>
      <vt:lpstr>Daily life at CERN</vt:lpstr>
      <vt:lpstr>PowerPoint Presentation</vt:lpstr>
      <vt:lpstr>CERN access card</vt:lpstr>
      <vt:lpstr>PowerPoint Presentation</vt:lpstr>
      <vt:lpstr>PowerPoint Presentation</vt:lpstr>
      <vt:lpstr>PowerPoint Presentation</vt:lpstr>
      <vt:lpstr>Mobility apps</vt:lpstr>
      <vt:lpstr>PowerPoint Presentation</vt:lpstr>
      <vt:lpstr>PowerPoint Presentation</vt:lpstr>
      <vt:lpstr>Accident on site – different cases</vt:lpstr>
      <vt:lpstr>PowerPoint Presentation</vt:lpstr>
      <vt:lpstr>First Aider door sticker</vt:lpstr>
      <vt:lpstr>PowerPoint Presentation</vt:lpstr>
      <vt:lpstr>PowerPoint Presentation</vt:lpstr>
      <vt:lpstr>PowerPoint Presentation</vt:lpstr>
      <vt:lpstr>CERN tools </vt:lpstr>
      <vt:lpstr>Newcomers website</vt:lpstr>
      <vt:lpstr>Many questions, answers are …</vt:lpstr>
      <vt:lpstr>Public meetings</vt:lpstr>
      <vt:lpstr>Recap from quiz - recommended</vt:lpstr>
      <vt:lpstr>Onboarding continues with …</vt:lpstr>
      <vt:lpstr>End of session in Globe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Erwin MOSSELMANS</dc:creator>
  <cp:keywords>Onboarding;Quiz</cp:keywords>
  <cp:lastModifiedBy>Kyriaki Fakoureli</cp:lastModifiedBy>
  <cp:revision>1147</cp:revision>
  <cp:lastPrinted>2022-08-29T13:46:38Z</cp:lastPrinted>
  <dcterms:created xsi:type="dcterms:W3CDTF">2012-11-30T11:04:26Z</dcterms:created>
  <dcterms:modified xsi:type="dcterms:W3CDTF">2022-12-01T16:36:03Z</dcterms:modified>
</cp:coreProperties>
</file>