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86" r:id="rId1"/>
    <p:sldMasterId id="2147483801" r:id="rId2"/>
  </p:sldMasterIdLst>
  <p:notesMasterIdLst>
    <p:notesMasterId r:id="rId24"/>
  </p:notesMasterIdLst>
  <p:handoutMasterIdLst>
    <p:handoutMasterId r:id="rId25"/>
  </p:handoutMasterIdLst>
  <p:sldIdLst>
    <p:sldId id="256" r:id="rId3"/>
    <p:sldId id="3649" r:id="rId4"/>
    <p:sldId id="3472" r:id="rId5"/>
    <p:sldId id="274" r:id="rId6"/>
    <p:sldId id="3601" r:id="rId7"/>
    <p:sldId id="3659" r:id="rId8"/>
    <p:sldId id="3658" r:id="rId9"/>
    <p:sldId id="292" r:id="rId10"/>
    <p:sldId id="3664" r:id="rId11"/>
    <p:sldId id="3631" r:id="rId12"/>
    <p:sldId id="3657" r:id="rId13"/>
    <p:sldId id="3552" r:id="rId14"/>
    <p:sldId id="3665" r:id="rId15"/>
    <p:sldId id="3593" r:id="rId16"/>
    <p:sldId id="3663" r:id="rId17"/>
    <p:sldId id="3540" r:id="rId18"/>
    <p:sldId id="3599" r:id="rId19"/>
    <p:sldId id="3662" r:id="rId20"/>
    <p:sldId id="3604" r:id="rId21"/>
    <p:sldId id="3597" r:id="rId22"/>
    <p:sldId id="258" r:id="rId23"/>
  </p:sldIdLst>
  <p:sldSz cx="9144000" cy="5143500" type="screen16x9"/>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7" pos="2880">
          <p15:clr>
            <a:srgbClr val="A4A3A4"/>
          </p15:clr>
        </p15:guide>
        <p15:guide id="8" orient="horz" pos="162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edrik Sandin" initials="" lastIdx="4" clrIdx="0"/>
  <p:cmAuthor id="2" name="Mattias Nilsson" initials="" lastIdx="4" clrIdx="1"/>
</p:cmAuthorLst>
</file>

<file path=ppt/presProps.xml><?xml version="1.0" encoding="utf-8"?>
<p:presentationPr xmlns:a="http://schemas.openxmlformats.org/drawingml/2006/main" xmlns:r="http://schemas.openxmlformats.org/officeDocument/2006/relationships" xmlns:p="http://schemas.openxmlformats.org/presentationml/2006/main">
  <p:prnPr/>
  <p:clrMru>
    <a:srgbClr val="FF8AD8"/>
    <a:srgbClr val="FF7E79"/>
    <a:srgbClr val="929292"/>
    <a:srgbClr val="941100"/>
    <a:srgbClr val="AB02A9"/>
    <a:srgbClr val="009051"/>
    <a:srgbClr val="FF9900"/>
    <a:srgbClr val="4A86E8"/>
    <a:srgbClr val="13345F"/>
    <a:srgbClr val="03204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2F7D94D-527C-4543-A0D2-FAF967CCA3C1}" v="13" dt="2022-07-29T17:48:52.169"/>
    <p1510:client id="{DF608ADA-1EF3-EE68-BC50-955BFAA890D3}" v="840" dt="2022-11-23T07:08:57.83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881"/>
    <p:restoredTop sz="82109"/>
  </p:normalViewPr>
  <p:slideViewPr>
    <p:cSldViewPr snapToGrid="0">
      <p:cViewPr varScale="1">
        <p:scale>
          <a:sx n="139" d="100"/>
          <a:sy n="139" d="100"/>
        </p:scale>
        <p:origin x="984" y="160"/>
      </p:cViewPr>
      <p:guideLst>
        <p:guide pos="2880"/>
        <p:guide orient="horz" pos="1620"/>
      </p:guideLst>
    </p:cSldViewPr>
  </p:slideViewPr>
  <p:notesTextViewPr>
    <p:cViewPr>
      <p:scale>
        <a:sx n="1" d="1"/>
        <a:sy n="1" d="1"/>
      </p:scale>
      <p:origin x="0" y="0"/>
    </p:cViewPr>
  </p:notesTextViewPr>
  <p:notesViewPr>
    <p:cSldViewPr snapToGrid="0">
      <p:cViewPr>
        <p:scale>
          <a:sx n="1" d="2"/>
          <a:sy n="1" d="2"/>
        </p:scale>
        <p:origin x="3888" y="130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32"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microsoft.com/office/2016/11/relationships/changesInfo" Target="changesInfos/changesInfo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edrik Sandin" userId="68f482a0-a0d1-4227-85a6-d415faff8cce" providerId="ADAL" clId="{42F7D94D-527C-4543-A0D2-FAF967CCA3C1}"/>
    <pc:docChg chg="custSel addSld modSld">
      <pc:chgData name="Fredrik Sandin" userId="68f482a0-a0d1-4227-85a6-d415faff8cce" providerId="ADAL" clId="{42F7D94D-527C-4543-A0D2-FAF967CCA3C1}" dt="2022-07-29T17:49:52.487" v="191" actId="1076"/>
      <pc:docMkLst>
        <pc:docMk/>
      </pc:docMkLst>
      <pc:sldChg chg="addSp delSp modSp new mod modAnim">
        <pc:chgData name="Fredrik Sandin" userId="68f482a0-a0d1-4227-85a6-d415faff8cce" providerId="ADAL" clId="{42F7D94D-527C-4543-A0D2-FAF967CCA3C1}" dt="2022-07-29T17:49:52.487" v="191" actId="1076"/>
        <pc:sldMkLst>
          <pc:docMk/>
          <pc:sldMk cId="1072379389" sldId="3647"/>
        </pc:sldMkLst>
        <pc:spChg chg="mod">
          <ac:chgData name="Fredrik Sandin" userId="68f482a0-a0d1-4227-85a6-d415faff8cce" providerId="ADAL" clId="{42F7D94D-527C-4543-A0D2-FAF967CCA3C1}" dt="2022-07-29T17:36:51.540" v="70" actId="20577"/>
          <ac:spMkLst>
            <pc:docMk/>
            <pc:sldMk cId="1072379389" sldId="3647"/>
            <ac:spMk id="2" creationId="{B99776A4-AFC1-301E-15C4-0602C3C30808}"/>
          </ac:spMkLst>
        </pc:spChg>
        <pc:spChg chg="del">
          <ac:chgData name="Fredrik Sandin" userId="68f482a0-a0d1-4227-85a6-d415faff8cce" providerId="ADAL" clId="{42F7D94D-527C-4543-A0D2-FAF967CCA3C1}" dt="2022-07-29T17:38:04.349" v="74" actId="478"/>
          <ac:spMkLst>
            <pc:docMk/>
            <pc:sldMk cId="1072379389" sldId="3647"/>
            <ac:spMk id="3" creationId="{E7FD9CB9-250A-23C7-B634-0BEE6B10B856}"/>
          </ac:spMkLst>
        </pc:spChg>
        <pc:spChg chg="add del mod">
          <ac:chgData name="Fredrik Sandin" userId="68f482a0-a0d1-4227-85a6-d415faff8cce" providerId="ADAL" clId="{42F7D94D-527C-4543-A0D2-FAF967CCA3C1}" dt="2022-07-29T17:38:36.859" v="76" actId="478"/>
          <ac:spMkLst>
            <pc:docMk/>
            <pc:sldMk cId="1072379389" sldId="3647"/>
            <ac:spMk id="6" creationId="{19995FDF-54B3-1A67-A268-A42F22222A77}"/>
          </ac:spMkLst>
        </pc:spChg>
        <pc:spChg chg="add mod">
          <ac:chgData name="Fredrik Sandin" userId="68f482a0-a0d1-4227-85a6-d415faff8cce" providerId="ADAL" clId="{42F7D94D-527C-4543-A0D2-FAF967CCA3C1}" dt="2022-07-29T17:47:10.247" v="163" actId="1076"/>
          <ac:spMkLst>
            <pc:docMk/>
            <pc:sldMk cId="1072379389" sldId="3647"/>
            <ac:spMk id="7" creationId="{257BF48E-7096-5C6D-764B-1ECBA01D388A}"/>
          </ac:spMkLst>
        </pc:spChg>
        <pc:spChg chg="add mod">
          <ac:chgData name="Fredrik Sandin" userId="68f482a0-a0d1-4227-85a6-d415faff8cce" providerId="ADAL" clId="{42F7D94D-527C-4543-A0D2-FAF967CCA3C1}" dt="2022-07-29T17:43:21.188" v="137" actId="1076"/>
          <ac:spMkLst>
            <pc:docMk/>
            <pc:sldMk cId="1072379389" sldId="3647"/>
            <ac:spMk id="11" creationId="{F8D27D51-74C6-33E3-D8EE-71070511808E}"/>
          </ac:spMkLst>
        </pc:spChg>
        <pc:spChg chg="add mod">
          <ac:chgData name="Fredrik Sandin" userId="68f482a0-a0d1-4227-85a6-d415faff8cce" providerId="ADAL" clId="{42F7D94D-527C-4543-A0D2-FAF967CCA3C1}" dt="2022-07-29T17:49:14.824" v="177" actId="14100"/>
          <ac:spMkLst>
            <pc:docMk/>
            <pc:sldMk cId="1072379389" sldId="3647"/>
            <ac:spMk id="13" creationId="{E0CDB096-4F20-DED2-B263-43D8974D46FD}"/>
          </ac:spMkLst>
        </pc:spChg>
        <pc:spChg chg="add mod">
          <ac:chgData name="Fredrik Sandin" userId="68f482a0-a0d1-4227-85a6-d415faff8cce" providerId="ADAL" clId="{42F7D94D-527C-4543-A0D2-FAF967CCA3C1}" dt="2022-07-29T17:49:52.487" v="191" actId="1076"/>
          <ac:spMkLst>
            <pc:docMk/>
            <pc:sldMk cId="1072379389" sldId="3647"/>
            <ac:spMk id="16" creationId="{42B1A740-5FF3-7489-0F20-E9E30C04C070}"/>
          </ac:spMkLst>
        </pc:spChg>
        <pc:grpChg chg="add mod">
          <ac:chgData name="Fredrik Sandin" userId="68f482a0-a0d1-4227-85a6-d415faff8cce" providerId="ADAL" clId="{42F7D94D-527C-4543-A0D2-FAF967CCA3C1}" dt="2022-07-29T17:47:36.498" v="172" actId="1036"/>
          <ac:grpSpMkLst>
            <pc:docMk/>
            <pc:sldMk cId="1072379389" sldId="3647"/>
            <ac:grpSpMk id="14" creationId="{3C0297B9-19A9-5FA7-3732-EC2C781AD86D}"/>
          </ac:grpSpMkLst>
        </pc:grpChg>
        <pc:grpChg chg="add mod">
          <ac:chgData name="Fredrik Sandin" userId="68f482a0-a0d1-4227-85a6-d415faff8cce" providerId="ADAL" clId="{42F7D94D-527C-4543-A0D2-FAF967CCA3C1}" dt="2022-07-29T17:46:59.990" v="161" actId="1076"/>
          <ac:grpSpMkLst>
            <pc:docMk/>
            <pc:sldMk cId="1072379389" sldId="3647"/>
            <ac:grpSpMk id="15" creationId="{23DF0ECE-1A9C-98EE-601D-217452AF1AEE}"/>
          </ac:grpSpMkLst>
        </pc:grpChg>
        <pc:picChg chg="add mod">
          <ac:chgData name="Fredrik Sandin" userId="68f482a0-a0d1-4227-85a6-d415faff8cce" providerId="ADAL" clId="{42F7D94D-527C-4543-A0D2-FAF967CCA3C1}" dt="2022-07-29T17:41:59.250" v="107" actId="1038"/>
          <ac:picMkLst>
            <pc:docMk/>
            <pc:sldMk cId="1072379389" sldId="3647"/>
            <ac:picMk id="4" creationId="{909E2EAD-3F13-F8D2-6EB4-8DC8B80CA93C}"/>
          </ac:picMkLst>
        </pc:picChg>
        <pc:picChg chg="add del mod">
          <ac:chgData name="Fredrik Sandin" userId="68f482a0-a0d1-4227-85a6-d415faff8cce" providerId="ADAL" clId="{42F7D94D-527C-4543-A0D2-FAF967CCA3C1}" dt="2022-07-29T17:35:51.458" v="60" actId="478"/>
          <ac:picMkLst>
            <pc:docMk/>
            <pc:sldMk cId="1072379389" sldId="3647"/>
            <ac:picMk id="5" creationId="{C5E96A33-F798-8F0F-BA2B-9814A7694DCC}"/>
          </ac:picMkLst>
        </pc:picChg>
        <pc:picChg chg="add del mod">
          <ac:chgData name="Fredrik Sandin" userId="68f482a0-a0d1-4227-85a6-d415faff8cce" providerId="ADAL" clId="{42F7D94D-527C-4543-A0D2-FAF967CCA3C1}" dt="2022-07-29T17:41:26.546" v="90" actId="478"/>
          <ac:picMkLst>
            <pc:docMk/>
            <pc:sldMk cId="1072379389" sldId="3647"/>
            <ac:picMk id="8" creationId="{B032D769-DCBC-C037-69A8-3A10C4A5982F}"/>
          </ac:picMkLst>
        </pc:picChg>
        <pc:picChg chg="add mod">
          <ac:chgData name="Fredrik Sandin" userId="68f482a0-a0d1-4227-85a6-d415faff8cce" providerId="ADAL" clId="{42F7D94D-527C-4543-A0D2-FAF967CCA3C1}" dt="2022-07-29T17:44:29.398" v="143" actId="1076"/>
          <ac:picMkLst>
            <pc:docMk/>
            <pc:sldMk cId="1072379389" sldId="3647"/>
            <ac:picMk id="9" creationId="{E9DB1880-B7F7-B446-4052-E9C1A64639FB}"/>
          </ac:picMkLst>
        </pc:picChg>
        <pc:picChg chg="add mod">
          <ac:chgData name="Fredrik Sandin" userId="68f482a0-a0d1-4227-85a6-d415faff8cce" providerId="ADAL" clId="{42F7D94D-527C-4543-A0D2-FAF967CCA3C1}" dt="2022-07-29T17:42:37.426" v="112" actId="14100"/>
          <ac:picMkLst>
            <pc:docMk/>
            <pc:sldMk cId="1072379389" sldId="3647"/>
            <ac:picMk id="10" creationId="{6051BFED-43D7-07F7-E35A-4AB16BA6C2AA}"/>
          </ac:picMkLst>
        </pc:picChg>
        <pc:picChg chg="add mod">
          <ac:chgData name="Fredrik Sandin" userId="68f482a0-a0d1-4227-85a6-d415faff8cce" providerId="ADAL" clId="{42F7D94D-527C-4543-A0D2-FAF967CCA3C1}" dt="2022-07-29T17:44:24.141" v="142" actId="1076"/>
          <ac:picMkLst>
            <pc:docMk/>
            <pc:sldMk cId="1072379389" sldId="3647"/>
            <ac:picMk id="12" creationId="{1B12B2AB-9579-8907-D3F4-D641BB0D6B32}"/>
          </ac:picMkLst>
        </pc:picChg>
      </pc:sldChg>
    </pc:docChg>
  </pc:docChgLst>
  <pc:docChgLst>
    <pc:chgData name="Fredrik Sandin" userId="S::fredrik.sandin@ltu.se::68f482a0-a0d1-4227-85a6-d415faff8cce" providerId="AD" clId="Web-{DF608ADA-1EF3-EE68-BC50-955BFAA890D3}"/>
    <pc:docChg chg="addSld delSld modSld sldOrd">
      <pc:chgData name="Fredrik Sandin" userId="S::fredrik.sandin@ltu.se::68f482a0-a0d1-4227-85a6-d415faff8cce" providerId="AD" clId="Web-{DF608ADA-1EF3-EE68-BC50-955BFAA890D3}" dt="2022-11-23T07:08:56.537" v="653" actId="20577"/>
      <pc:docMkLst>
        <pc:docMk/>
      </pc:docMkLst>
      <pc:sldChg chg="modSp">
        <pc:chgData name="Fredrik Sandin" userId="S::fredrik.sandin@ltu.se::68f482a0-a0d1-4227-85a6-d415faff8cce" providerId="AD" clId="Web-{DF608ADA-1EF3-EE68-BC50-955BFAA890D3}" dt="2022-11-23T06:27:34.231" v="8" actId="20577"/>
        <pc:sldMkLst>
          <pc:docMk/>
          <pc:sldMk cId="3913864129" sldId="256"/>
        </pc:sldMkLst>
        <pc:spChg chg="mod">
          <ac:chgData name="Fredrik Sandin" userId="S::fredrik.sandin@ltu.se::68f482a0-a0d1-4227-85a6-d415faff8cce" providerId="AD" clId="Web-{DF608ADA-1EF3-EE68-BC50-955BFAA890D3}" dt="2022-11-23T06:27:34.231" v="8" actId="20577"/>
          <ac:spMkLst>
            <pc:docMk/>
            <pc:sldMk cId="3913864129" sldId="256"/>
            <ac:spMk id="4" creationId="{633627B2-F76F-4842-9EBB-C47FFDC1DB52}"/>
          </ac:spMkLst>
        </pc:spChg>
      </pc:sldChg>
      <pc:sldChg chg="modSp">
        <pc:chgData name="Fredrik Sandin" userId="S::fredrik.sandin@ltu.se::68f482a0-a0d1-4227-85a6-d415faff8cce" providerId="AD" clId="Web-{DF608ADA-1EF3-EE68-BC50-955BFAA890D3}" dt="2022-11-23T06:46:52.593" v="376" actId="1076"/>
        <pc:sldMkLst>
          <pc:docMk/>
          <pc:sldMk cId="2733834043" sldId="266"/>
        </pc:sldMkLst>
        <pc:grpChg chg="mod">
          <ac:chgData name="Fredrik Sandin" userId="S::fredrik.sandin@ltu.se::68f482a0-a0d1-4227-85a6-d415faff8cce" providerId="AD" clId="Web-{DF608ADA-1EF3-EE68-BC50-955BFAA890D3}" dt="2022-11-23T06:46:52.593" v="376" actId="1076"/>
          <ac:grpSpMkLst>
            <pc:docMk/>
            <pc:sldMk cId="2733834043" sldId="266"/>
            <ac:grpSpMk id="3" creationId="{37EFABDD-5E4F-629D-4EB5-78898619B7F3}"/>
          </ac:grpSpMkLst>
        </pc:grpChg>
      </pc:sldChg>
      <pc:sldChg chg="modSp">
        <pc:chgData name="Fredrik Sandin" userId="S::fredrik.sandin@ltu.se::68f482a0-a0d1-4227-85a6-d415faff8cce" providerId="AD" clId="Web-{DF608ADA-1EF3-EE68-BC50-955BFAA890D3}" dt="2022-11-23T07:08:56.537" v="653" actId="20577"/>
        <pc:sldMkLst>
          <pc:docMk/>
          <pc:sldMk cId="3942880482" sldId="271"/>
        </pc:sldMkLst>
        <pc:spChg chg="mod">
          <ac:chgData name="Fredrik Sandin" userId="S::fredrik.sandin@ltu.se::68f482a0-a0d1-4227-85a6-d415faff8cce" providerId="AD" clId="Web-{DF608ADA-1EF3-EE68-BC50-955BFAA890D3}" dt="2022-11-23T07:08:56.537" v="653" actId="20577"/>
          <ac:spMkLst>
            <pc:docMk/>
            <pc:sldMk cId="3942880482" sldId="271"/>
            <ac:spMk id="6" creationId="{1DF0DD04-9ADD-564F-8AA5-A840B777D1D2}"/>
          </ac:spMkLst>
        </pc:spChg>
      </pc:sldChg>
      <pc:sldChg chg="modSp">
        <pc:chgData name="Fredrik Sandin" userId="S::fredrik.sandin@ltu.se::68f482a0-a0d1-4227-85a6-d415faff8cce" providerId="AD" clId="Web-{DF608ADA-1EF3-EE68-BC50-955BFAA890D3}" dt="2022-11-23T06:48:46.767" v="390" actId="20577"/>
        <pc:sldMkLst>
          <pc:docMk/>
          <pc:sldMk cId="1752561335" sldId="306"/>
        </pc:sldMkLst>
        <pc:spChg chg="mod">
          <ac:chgData name="Fredrik Sandin" userId="S::fredrik.sandin@ltu.se::68f482a0-a0d1-4227-85a6-d415faff8cce" providerId="AD" clId="Web-{DF608ADA-1EF3-EE68-BC50-955BFAA890D3}" dt="2022-11-23T06:48:46.767" v="390" actId="20577"/>
          <ac:spMkLst>
            <pc:docMk/>
            <pc:sldMk cId="1752561335" sldId="306"/>
            <ac:spMk id="2" creationId="{C2C352B0-562B-902B-71A0-01804D647794}"/>
          </ac:spMkLst>
        </pc:spChg>
      </pc:sldChg>
      <pc:sldChg chg="addSp delSp modSp">
        <pc:chgData name="Fredrik Sandin" userId="S::fredrik.sandin@ltu.se::68f482a0-a0d1-4227-85a6-d415faff8cce" providerId="AD" clId="Web-{DF608ADA-1EF3-EE68-BC50-955BFAA890D3}" dt="2022-11-23T06:56:23.259" v="440"/>
        <pc:sldMkLst>
          <pc:docMk/>
          <pc:sldMk cId="2865060784" sldId="351"/>
        </pc:sldMkLst>
        <pc:spChg chg="mod">
          <ac:chgData name="Fredrik Sandin" userId="S::fredrik.sandin@ltu.se::68f482a0-a0d1-4227-85a6-d415faff8cce" providerId="AD" clId="Web-{DF608ADA-1EF3-EE68-BC50-955BFAA890D3}" dt="2022-11-23T06:55:14.852" v="436" actId="20577"/>
          <ac:spMkLst>
            <pc:docMk/>
            <pc:sldMk cId="2865060784" sldId="351"/>
            <ac:spMk id="2" creationId="{74120B18-B8D1-52BD-B561-4EA77E3376A1}"/>
          </ac:spMkLst>
        </pc:spChg>
        <pc:picChg chg="add del mod">
          <ac:chgData name="Fredrik Sandin" userId="S::fredrik.sandin@ltu.se::68f482a0-a0d1-4227-85a6-d415faff8cce" providerId="AD" clId="Web-{DF608ADA-1EF3-EE68-BC50-955BFAA890D3}" dt="2022-11-23T06:56:23.259" v="440"/>
          <ac:picMkLst>
            <pc:docMk/>
            <pc:sldMk cId="2865060784" sldId="351"/>
            <ac:picMk id="4" creationId="{0B900916-CEFA-47BD-05BA-9F3CBDBB3C7E}"/>
          </ac:picMkLst>
        </pc:picChg>
      </pc:sldChg>
      <pc:sldChg chg="addSp delSp modSp">
        <pc:chgData name="Fredrik Sandin" userId="S::fredrik.sandin@ltu.se::68f482a0-a0d1-4227-85a6-d415faff8cce" providerId="AD" clId="Web-{DF608ADA-1EF3-EE68-BC50-955BFAA890D3}" dt="2022-11-23T06:37:03.803" v="91" actId="1076"/>
        <pc:sldMkLst>
          <pc:docMk/>
          <pc:sldMk cId="929492992" sldId="3472"/>
        </pc:sldMkLst>
        <pc:spChg chg="mod">
          <ac:chgData name="Fredrik Sandin" userId="S::fredrik.sandin@ltu.se::68f482a0-a0d1-4227-85a6-d415faff8cce" providerId="AD" clId="Web-{DF608ADA-1EF3-EE68-BC50-955BFAA890D3}" dt="2022-11-23T06:30:55.484" v="20" actId="1076"/>
          <ac:spMkLst>
            <pc:docMk/>
            <pc:sldMk cId="929492992" sldId="3472"/>
            <ac:spMk id="10" creationId="{D816755F-F88A-4467-A016-6F007C88AAC5}"/>
          </ac:spMkLst>
        </pc:spChg>
        <pc:spChg chg="mod">
          <ac:chgData name="Fredrik Sandin" userId="S::fredrik.sandin@ltu.se::68f482a0-a0d1-4227-85a6-d415faff8cce" providerId="AD" clId="Web-{DF608ADA-1EF3-EE68-BC50-955BFAA890D3}" dt="2022-11-23T06:30:55.500" v="21" actId="1076"/>
          <ac:spMkLst>
            <pc:docMk/>
            <pc:sldMk cId="929492992" sldId="3472"/>
            <ac:spMk id="11" creationId="{E1C401A1-9FEC-4813-A791-1A071AE87194}"/>
          </ac:spMkLst>
        </pc:spChg>
        <pc:spChg chg="mod">
          <ac:chgData name="Fredrik Sandin" userId="S::fredrik.sandin@ltu.se::68f482a0-a0d1-4227-85a6-d415faff8cce" providerId="AD" clId="Web-{DF608ADA-1EF3-EE68-BC50-955BFAA890D3}" dt="2022-11-23T06:30:55.531" v="23" actId="1076"/>
          <ac:spMkLst>
            <pc:docMk/>
            <pc:sldMk cId="929492992" sldId="3472"/>
            <ac:spMk id="15" creationId="{5101304B-5410-4656-A4E5-17E6D8588A4D}"/>
          </ac:spMkLst>
        </pc:spChg>
        <pc:spChg chg="mod">
          <ac:chgData name="Fredrik Sandin" userId="S::fredrik.sandin@ltu.se::68f482a0-a0d1-4227-85a6-d415faff8cce" providerId="AD" clId="Web-{DF608ADA-1EF3-EE68-BC50-955BFAA890D3}" dt="2022-11-23T06:30:55.578" v="25" actId="1076"/>
          <ac:spMkLst>
            <pc:docMk/>
            <pc:sldMk cId="929492992" sldId="3472"/>
            <ac:spMk id="19" creationId="{83039563-A264-4718-A679-6F6FE47B08FF}"/>
          </ac:spMkLst>
        </pc:spChg>
        <pc:spChg chg="mod">
          <ac:chgData name="Fredrik Sandin" userId="S::fredrik.sandin@ltu.se::68f482a0-a0d1-4227-85a6-d415faff8cce" providerId="AD" clId="Web-{DF608ADA-1EF3-EE68-BC50-955BFAA890D3}" dt="2022-11-23T06:30:55.750" v="31" actId="1076"/>
          <ac:spMkLst>
            <pc:docMk/>
            <pc:sldMk cId="929492992" sldId="3472"/>
            <ac:spMk id="24" creationId="{815B1C20-B799-41FF-A75B-B8028F1100E7}"/>
          </ac:spMkLst>
        </pc:spChg>
        <pc:spChg chg="mod">
          <ac:chgData name="Fredrik Sandin" userId="S::fredrik.sandin@ltu.se::68f482a0-a0d1-4227-85a6-d415faff8cce" providerId="AD" clId="Web-{DF608ADA-1EF3-EE68-BC50-955BFAA890D3}" dt="2022-11-23T06:30:55.766" v="32" actId="1076"/>
          <ac:spMkLst>
            <pc:docMk/>
            <pc:sldMk cId="929492992" sldId="3472"/>
            <ac:spMk id="26" creationId="{E65D03BF-841E-45AD-A2D9-8A580345D73B}"/>
          </ac:spMkLst>
        </pc:spChg>
        <pc:spChg chg="mod">
          <ac:chgData name="Fredrik Sandin" userId="S::fredrik.sandin@ltu.se::68f482a0-a0d1-4227-85a6-d415faff8cce" providerId="AD" clId="Web-{DF608ADA-1EF3-EE68-BC50-955BFAA890D3}" dt="2022-11-23T06:30:55.594" v="26" actId="1076"/>
          <ac:spMkLst>
            <pc:docMk/>
            <pc:sldMk cId="929492992" sldId="3472"/>
            <ac:spMk id="29" creationId="{19739528-477B-46A5-9DF1-E3BCC7AA8DDC}"/>
          </ac:spMkLst>
        </pc:spChg>
        <pc:spChg chg="mod">
          <ac:chgData name="Fredrik Sandin" userId="S::fredrik.sandin@ltu.se::68f482a0-a0d1-4227-85a6-d415faff8cce" providerId="AD" clId="Web-{DF608ADA-1EF3-EE68-BC50-955BFAA890D3}" dt="2022-11-23T06:30:55.641" v="28" actId="1076"/>
          <ac:spMkLst>
            <pc:docMk/>
            <pc:sldMk cId="929492992" sldId="3472"/>
            <ac:spMk id="31" creationId="{61FAF4A1-D9E6-4A4C-96E5-0D8D2804CA76}"/>
          </ac:spMkLst>
        </pc:spChg>
        <pc:spChg chg="mod">
          <ac:chgData name="Fredrik Sandin" userId="S::fredrik.sandin@ltu.se::68f482a0-a0d1-4227-85a6-d415faff8cce" providerId="AD" clId="Web-{DF608ADA-1EF3-EE68-BC50-955BFAA890D3}" dt="2022-11-23T06:37:03.756" v="89" actId="1076"/>
          <ac:spMkLst>
            <pc:docMk/>
            <pc:sldMk cId="929492992" sldId="3472"/>
            <ac:spMk id="33" creationId="{DEF5900A-2847-4C53-8D7F-D5377BDE3587}"/>
          </ac:spMkLst>
        </pc:spChg>
        <pc:spChg chg="mod">
          <ac:chgData name="Fredrik Sandin" userId="S::fredrik.sandin@ltu.se::68f482a0-a0d1-4227-85a6-d415faff8cce" providerId="AD" clId="Web-{DF608ADA-1EF3-EE68-BC50-955BFAA890D3}" dt="2022-11-23T06:35:51.817" v="84" actId="14100"/>
          <ac:spMkLst>
            <pc:docMk/>
            <pc:sldMk cId="929492992" sldId="3472"/>
            <ac:spMk id="34" creationId="{21F7ED38-675D-42DA-B8EC-9DA8BC253B8F}"/>
          </ac:spMkLst>
        </pc:spChg>
        <pc:spChg chg="mod">
          <ac:chgData name="Fredrik Sandin" userId="S::fredrik.sandin@ltu.se::68f482a0-a0d1-4227-85a6-d415faff8cce" providerId="AD" clId="Web-{DF608ADA-1EF3-EE68-BC50-955BFAA890D3}" dt="2022-11-23T06:30:55.812" v="34" actId="1076"/>
          <ac:spMkLst>
            <pc:docMk/>
            <pc:sldMk cId="929492992" sldId="3472"/>
            <ac:spMk id="40" creationId="{F92C2B11-ED54-4F04-A64B-5325E3ECF3BF}"/>
          </ac:spMkLst>
        </pc:spChg>
        <pc:spChg chg="mod">
          <ac:chgData name="Fredrik Sandin" userId="S::fredrik.sandin@ltu.se::68f482a0-a0d1-4227-85a6-d415faff8cce" providerId="AD" clId="Web-{DF608ADA-1EF3-EE68-BC50-955BFAA890D3}" dt="2022-11-23T06:30:56.453" v="65" actId="1076"/>
          <ac:spMkLst>
            <pc:docMk/>
            <pc:sldMk cId="929492992" sldId="3472"/>
            <ac:spMk id="45" creationId="{7EBC7B4E-18C8-9449-17F5-86E652FF90E5}"/>
          </ac:spMkLst>
        </pc:spChg>
        <pc:spChg chg="mod">
          <ac:chgData name="Fredrik Sandin" userId="S::fredrik.sandin@ltu.se::68f482a0-a0d1-4227-85a6-d415faff8cce" providerId="AD" clId="Web-{DF608ADA-1EF3-EE68-BC50-955BFAA890D3}" dt="2022-11-23T06:30:55.875" v="37" actId="1076"/>
          <ac:spMkLst>
            <pc:docMk/>
            <pc:sldMk cId="929492992" sldId="3472"/>
            <ac:spMk id="46" creationId="{DF85FC70-4D2D-49CA-BD2D-F3DFD7E69733}"/>
          </ac:spMkLst>
        </pc:spChg>
        <pc:spChg chg="mod">
          <ac:chgData name="Fredrik Sandin" userId="S::fredrik.sandin@ltu.se::68f482a0-a0d1-4227-85a6-d415faff8cce" providerId="AD" clId="Web-{DF608ADA-1EF3-EE68-BC50-955BFAA890D3}" dt="2022-11-23T06:30:55.891" v="38" actId="1076"/>
          <ac:spMkLst>
            <pc:docMk/>
            <pc:sldMk cId="929492992" sldId="3472"/>
            <ac:spMk id="50" creationId="{013FCAF1-903F-4621-80AD-AAC7D518C88C}"/>
          </ac:spMkLst>
        </pc:spChg>
        <pc:spChg chg="mod">
          <ac:chgData name="Fredrik Sandin" userId="S::fredrik.sandin@ltu.se::68f482a0-a0d1-4227-85a6-d415faff8cce" providerId="AD" clId="Web-{DF608ADA-1EF3-EE68-BC50-955BFAA890D3}" dt="2022-11-23T06:30:55.937" v="40" actId="1076"/>
          <ac:spMkLst>
            <pc:docMk/>
            <pc:sldMk cId="929492992" sldId="3472"/>
            <ac:spMk id="54" creationId="{4FF62636-8F97-4BA8-B40A-3EECA94FBA18}"/>
          </ac:spMkLst>
        </pc:spChg>
        <pc:spChg chg="mod">
          <ac:chgData name="Fredrik Sandin" userId="S::fredrik.sandin@ltu.se::68f482a0-a0d1-4227-85a6-d415faff8cce" providerId="AD" clId="Web-{DF608ADA-1EF3-EE68-BC50-955BFAA890D3}" dt="2022-11-23T06:30:56.234" v="54" actId="1076"/>
          <ac:spMkLst>
            <pc:docMk/>
            <pc:sldMk cId="929492992" sldId="3472"/>
            <ac:spMk id="55" creationId="{D6EB39DA-201D-4F23-BA93-E9DAF373D99B}"/>
          </ac:spMkLst>
        </pc:spChg>
        <pc:spChg chg="mod">
          <ac:chgData name="Fredrik Sandin" userId="S::fredrik.sandin@ltu.se::68f482a0-a0d1-4227-85a6-d415faff8cce" providerId="AD" clId="Web-{DF608ADA-1EF3-EE68-BC50-955BFAA890D3}" dt="2022-11-23T06:30:56.203" v="53" actId="1076"/>
          <ac:spMkLst>
            <pc:docMk/>
            <pc:sldMk cId="929492992" sldId="3472"/>
            <ac:spMk id="57" creationId="{716F76C6-C085-4673-9142-B2AB78AFF75E}"/>
          </ac:spMkLst>
        </pc:spChg>
        <pc:spChg chg="mod">
          <ac:chgData name="Fredrik Sandin" userId="S::fredrik.sandin@ltu.se::68f482a0-a0d1-4227-85a6-d415faff8cce" providerId="AD" clId="Web-{DF608ADA-1EF3-EE68-BC50-955BFAA890D3}" dt="2022-11-23T06:30:56.250" v="55" actId="1076"/>
          <ac:spMkLst>
            <pc:docMk/>
            <pc:sldMk cId="929492992" sldId="3472"/>
            <ac:spMk id="58" creationId="{1414D35C-B597-49F6-8D75-3BB5713AF80B}"/>
          </ac:spMkLst>
        </pc:spChg>
        <pc:spChg chg="mod">
          <ac:chgData name="Fredrik Sandin" userId="S::fredrik.sandin@ltu.se::68f482a0-a0d1-4227-85a6-d415faff8cce" providerId="AD" clId="Web-{DF608ADA-1EF3-EE68-BC50-955BFAA890D3}" dt="2022-11-23T06:30:56.266" v="56" actId="1076"/>
          <ac:spMkLst>
            <pc:docMk/>
            <pc:sldMk cId="929492992" sldId="3472"/>
            <ac:spMk id="59" creationId="{09AC43AB-8859-481E-AF87-199CF0389E8E}"/>
          </ac:spMkLst>
        </pc:spChg>
        <pc:spChg chg="mod">
          <ac:chgData name="Fredrik Sandin" userId="S::fredrik.sandin@ltu.se::68f482a0-a0d1-4227-85a6-d415faff8cce" providerId="AD" clId="Web-{DF608ADA-1EF3-EE68-BC50-955BFAA890D3}" dt="2022-11-23T06:30:55.969" v="42" actId="1076"/>
          <ac:spMkLst>
            <pc:docMk/>
            <pc:sldMk cId="929492992" sldId="3472"/>
            <ac:spMk id="60" creationId="{6170762D-10DD-405B-873D-FDDCF5B56286}"/>
          </ac:spMkLst>
        </pc:spChg>
        <pc:spChg chg="mod">
          <ac:chgData name="Fredrik Sandin" userId="S::fredrik.sandin@ltu.se::68f482a0-a0d1-4227-85a6-d415faff8cce" providerId="AD" clId="Web-{DF608ADA-1EF3-EE68-BC50-955BFAA890D3}" dt="2022-11-23T06:30:56" v="43" actId="1076"/>
          <ac:spMkLst>
            <pc:docMk/>
            <pc:sldMk cId="929492992" sldId="3472"/>
            <ac:spMk id="62" creationId="{5991EFC1-B225-466D-9CCF-FD66DEA2B2BD}"/>
          </ac:spMkLst>
        </pc:spChg>
        <pc:spChg chg="mod">
          <ac:chgData name="Fredrik Sandin" userId="S::fredrik.sandin@ltu.se::68f482a0-a0d1-4227-85a6-d415faff8cce" providerId="AD" clId="Web-{DF608ADA-1EF3-EE68-BC50-955BFAA890D3}" dt="2022-11-23T06:30:56.344" v="60" actId="1076"/>
          <ac:spMkLst>
            <pc:docMk/>
            <pc:sldMk cId="929492992" sldId="3472"/>
            <ac:spMk id="63" creationId="{A2C3E5C8-7E9F-4479-8659-C4C6AFA8E428}"/>
          </ac:spMkLst>
        </pc:spChg>
        <pc:spChg chg="mod">
          <ac:chgData name="Fredrik Sandin" userId="S::fredrik.sandin@ltu.se::68f482a0-a0d1-4227-85a6-d415faff8cce" providerId="AD" clId="Web-{DF608ADA-1EF3-EE68-BC50-955BFAA890D3}" dt="2022-11-23T06:30:56.047" v="45" actId="1076"/>
          <ac:spMkLst>
            <pc:docMk/>
            <pc:sldMk cId="929492992" sldId="3472"/>
            <ac:spMk id="66" creationId="{6F3341C4-03A5-4B0B-A190-6C8E782620AA}"/>
          </ac:spMkLst>
        </pc:spChg>
        <pc:spChg chg="mod">
          <ac:chgData name="Fredrik Sandin" userId="S::fredrik.sandin@ltu.se::68f482a0-a0d1-4227-85a6-d415faff8cce" providerId="AD" clId="Web-{DF608ADA-1EF3-EE68-BC50-955BFAA890D3}" dt="2022-11-23T06:30:56.391" v="62" actId="1076"/>
          <ac:spMkLst>
            <pc:docMk/>
            <pc:sldMk cId="929492992" sldId="3472"/>
            <ac:spMk id="67" creationId="{F6B587C6-1B78-4D28-AB56-2D6BAE2F4F9D}"/>
          </ac:spMkLst>
        </pc:spChg>
        <pc:spChg chg="mod">
          <ac:chgData name="Fredrik Sandin" userId="S::fredrik.sandin@ltu.se::68f482a0-a0d1-4227-85a6-d415faff8cce" providerId="AD" clId="Web-{DF608ADA-1EF3-EE68-BC50-955BFAA890D3}" dt="2022-11-23T06:30:56.062" v="46" actId="1076"/>
          <ac:spMkLst>
            <pc:docMk/>
            <pc:sldMk cId="929492992" sldId="3472"/>
            <ac:spMk id="68" creationId="{45B49D72-B30A-431C-A62A-A876E3DAFBDD}"/>
          </ac:spMkLst>
        </pc:spChg>
        <pc:grpChg chg="mod">
          <ac:chgData name="Fredrik Sandin" userId="S::fredrik.sandin@ltu.se::68f482a0-a0d1-4227-85a6-d415faff8cce" providerId="AD" clId="Web-{DF608ADA-1EF3-EE68-BC50-955BFAA890D3}" dt="2022-11-23T06:30:55.703" v="29" actId="1076"/>
          <ac:grpSpMkLst>
            <pc:docMk/>
            <pc:sldMk cId="929492992" sldId="3472"/>
            <ac:grpSpMk id="23" creationId="{6019E98B-6AE6-453F-A571-EC0D625FFF17}"/>
          </ac:grpSpMkLst>
        </pc:grpChg>
        <pc:picChg chg="mod">
          <ac:chgData name="Fredrik Sandin" userId="S::fredrik.sandin@ltu.se::68f482a0-a0d1-4227-85a6-d415faff8cce" providerId="AD" clId="Web-{DF608ADA-1EF3-EE68-BC50-955BFAA890D3}" dt="2022-11-23T06:30:56.406" v="63" actId="1076"/>
          <ac:picMkLst>
            <pc:docMk/>
            <pc:sldMk cId="929492992" sldId="3472"/>
            <ac:picMk id="3" creationId="{35D7AF44-5C64-88D4-D0B8-A096D9649B36}"/>
          </ac:picMkLst>
        </pc:picChg>
        <pc:picChg chg="mod">
          <ac:chgData name="Fredrik Sandin" userId="S::fredrik.sandin@ltu.se::68f482a0-a0d1-4227-85a6-d415faff8cce" providerId="AD" clId="Web-{DF608ADA-1EF3-EE68-BC50-955BFAA890D3}" dt="2022-11-23T06:30:55.437" v="18" actId="1076"/>
          <ac:picMkLst>
            <pc:docMk/>
            <pc:sldMk cId="929492992" sldId="3472"/>
            <ac:picMk id="5" creationId="{86433F37-7E8E-4FD0-8051-1494FD557496}"/>
          </ac:picMkLst>
        </pc:picChg>
        <pc:picChg chg="mod">
          <ac:chgData name="Fredrik Sandin" userId="S::fredrik.sandin@ltu.se::68f482a0-a0d1-4227-85a6-d415faff8cce" providerId="AD" clId="Web-{DF608ADA-1EF3-EE68-BC50-955BFAA890D3}" dt="2022-11-23T06:30:55.453" v="19" actId="1076"/>
          <ac:picMkLst>
            <pc:docMk/>
            <pc:sldMk cId="929492992" sldId="3472"/>
            <ac:picMk id="6" creationId="{186E5170-CE88-46CF-B449-4BB6DE1814BC}"/>
          </ac:picMkLst>
        </pc:picChg>
        <pc:picChg chg="mod">
          <ac:chgData name="Fredrik Sandin" userId="S::fredrik.sandin@ltu.se::68f482a0-a0d1-4227-85a6-d415faff8cce" providerId="AD" clId="Web-{DF608ADA-1EF3-EE68-BC50-955BFAA890D3}" dt="2022-11-23T06:30:56.141" v="50" actId="1076"/>
          <ac:picMkLst>
            <pc:docMk/>
            <pc:sldMk cId="929492992" sldId="3472"/>
            <ac:picMk id="12" creationId="{F450F7E3-3316-4458-9771-A4E397B34390}"/>
          </ac:picMkLst>
        </pc:picChg>
        <pc:picChg chg="mod">
          <ac:chgData name="Fredrik Sandin" userId="S::fredrik.sandin@ltu.se::68f482a0-a0d1-4227-85a6-d415faff8cce" providerId="AD" clId="Web-{DF608ADA-1EF3-EE68-BC50-955BFAA890D3}" dt="2022-11-23T06:30:55.516" v="22" actId="1076"/>
          <ac:picMkLst>
            <pc:docMk/>
            <pc:sldMk cId="929492992" sldId="3472"/>
            <ac:picMk id="14" creationId="{A283301F-73F4-4276-ABCE-1F16A93DFDA8}"/>
          </ac:picMkLst>
        </pc:picChg>
        <pc:picChg chg="mod">
          <ac:chgData name="Fredrik Sandin" userId="S::fredrik.sandin@ltu.se::68f482a0-a0d1-4227-85a6-d415faff8cce" providerId="AD" clId="Web-{DF608ADA-1EF3-EE68-BC50-955BFAA890D3}" dt="2022-11-23T06:30:55.719" v="30" actId="1076"/>
          <ac:picMkLst>
            <pc:docMk/>
            <pc:sldMk cId="929492992" sldId="3472"/>
            <ac:picMk id="16" creationId="{5BCA05C2-31B6-4FB1-905C-9BDAF542E25A}"/>
          </ac:picMkLst>
        </pc:picChg>
        <pc:picChg chg="mod">
          <ac:chgData name="Fredrik Sandin" userId="S::fredrik.sandin@ltu.se::68f482a0-a0d1-4227-85a6-d415faff8cce" providerId="AD" clId="Web-{DF608ADA-1EF3-EE68-BC50-955BFAA890D3}" dt="2022-11-23T06:30:55.562" v="24" actId="1076"/>
          <ac:picMkLst>
            <pc:docMk/>
            <pc:sldMk cId="929492992" sldId="3472"/>
            <ac:picMk id="18" creationId="{EF73C20B-50A7-4465-8C3B-2AAFE5953769}"/>
          </ac:picMkLst>
        </pc:picChg>
        <pc:picChg chg="mod">
          <ac:chgData name="Fredrik Sandin" userId="S::fredrik.sandin@ltu.se::68f482a0-a0d1-4227-85a6-d415faff8cce" providerId="AD" clId="Web-{DF608ADA-1EF3-EE68-BC50-955BFAA890D3}" dt="2022-11-23T06:30:56.328" v="59" actId="1076"/>
          <ac:picMkLst>
            <pc:docMk/>
            <pc:sldMk cId="929492992" sldId="3472"/>
            <ac:picMk id="21" creationId="{7BE03E0E-37A6-44A7-B18A-34795DFEDEC4}"/>
          </ac:picMkLst>
        </pc:picChg>
        <pc:picChg chg="mod">
          <ac:chgData name="Fredrik Sandin" userId="S::fredrik.sandin@ltu.se::68f482a0-a0d1-4227-85a6-d415faff8cce" providerId="AD" clId="Web-{DF608ADA-1EF3-EE68-BC50-955BFAA890D3}" dt="2022-11-23T06:30:56.172" v="51" actId="1076"/>
          <ac:picMkLst>
            <pc:docMk/>
            <pc:sldMk cId="929492992" sldId="3472"/>
            <ac:picMk id="25" creationId="{CB44A69A-D1A0-473D-B6B0-D8D37A71373F}"/>
          </ac:picMkLst>
        </pc:picChg>
        <pc:picChg chg="mod">
          <ac:chgData name="Fredrik Sandin" userId="S::fredrik.sandin@ltu.se::68f482a0-a0d1-4227-85a6-d415faff8cce" providerId="AD" clId="Web-{DF608ADA-1EF3-EE68-BC50-955BFAA890D3}" dt="2022-11-23T06:30:56.125" v="49" actId="1076"/>
          <ac:picMkLst>
            <pc:docMk/>
            <pc:sldMk cId="929492992" sldId="3472"/>
            <ac:picMk id="27" creationId="{AA658DAA-C18F-4EE1-AF7C-DEEE7615921B}"/>
          </ac:picMkLst>
        </pc:picChg>
        <pc:picChg chg="add del mod">
          <ac:chgData name="Fredrik Sandin" userId="S::fredrik.sandin@ltu.se::68f482a0-a0d1-4227-85a6-d415faff8cce" providerId="AD" clId="Web-{DF608ADA-1EF3-EE68-BC50-955BFAA890D3}" dt="2022-11-23T06:31:55.813" v="66"/>
          <ac:picMkLst>
            <pc:docMk/>
            <pc:sldMk cId="929492992" sldId="3472"/>
            <ac:picMk id="28" creationId="{636CBA79-DC9B-9CEF-800A-A881A0F6E38E}"/>
          </ac:picMkLst>
        </pc:picChg>
        <pc:picChg chg="mod">
          <ac:chgData name="Fredrik Sandin" userId="S::fredrik.sandin@ltu.se::68f482a0-a0d1-4227-85a6-d415faff8cce" providerId="AD" clId="Web-{DF608ADA-1EF3-EE68-BC50-955BFAA890D3}" dt="2022-11-23T06:30:55.625" v="27" actId="1076"/>
          <ac:picMkLst>
            <pc:docMk/>
            <pc:sldMk cId="929492992" sldId="3472"/>
            <ac:picMk id="30" creationId="{AAF10C2C-FBA5-4A75-B787-DD3EA3ECD4B7}"/>
          </ac:picMkLst>
        </pc:picChg>
        <pc:picChg chg="mod">
          <ac:chgData name="Fredrik Sandin" userId="S::fredrik.sandin@ltu.se::68f482a0-a0d1-4227-85a6-d415faff8cce" providerId="AD" clId="Web-{DF608ADA-1EF3-EE68-BC50-955BFAA890D3}" dt="2022-11-23T06:37:03.725" v="88" actId="1076"/>
          <ac:picMkLst>
            <pc:docMk/>
            <pc:sldMk cId="929492992" sldId="3472"/>
            <ac:picMk id="32" creationId="{CF1D9276-0AF5-4237-9815-7549EBCE9C87}"/>
          </ac:picMkLst>
        </pc:picChg>
        <pc:picChg chg="mod">
          <ac:chgData name="Fredrik Sandin" userId="S::fredrik.sandin@ltu.se::68f482a0-a0d1-4227-85a6-d415faff8cce" providerId="AD" clId="Web-{DF608ADA-1EF3-EE68-BC50-955BFAA890D3}" dt="2022-11-23T06:30:56.187" v="52" actId="1076"/>
          <ac:picMkLst>
            <pc:docMk/>
            <pc:sldMk cId="929492992" sldId="3472"/>
            <ac:picMk id="35" creationId="{E72A5027-19F1-40E8-BF78-17A247EF54A5}"/>
          </ac:picMkLst>
        </pc:picChg>
        <pc:picChg chg="mod">
          <ac:chgData name="Fredrik Sandin" userId="S::fredrik.sandin@ltu.se::68f482a0-a0d1-4227-85a6-d415faff8cce" providerId="AD" clId="Web-{DF608ADA-1EF3-EE68-BC50-955BFAA890D3}" dt="2022-11-23T06:30:56.281" v="57" actId="1076"/>
          <ac:picMkLst>
            <pc:docMk/>
            <pc:sldMk cId="929492992" sldId="3472"/>
            <ac:picMk id="36" creationId="{0C3FCCAE-8BB1-467C-885B-001B0337E1BA}"/>
          </ac:picMkLst>
        </pc:picChg>
        <pc:picChg chg="add mod modCrop">
          <ac:chgData name="Fredrik Sandin" userId="S::fredrik.sandin@ltu.se::68f482a0-a0d1-4227-85a6-d415faff8cce" providerId="AD" clId="Web-{DF608ADA-1EF3-EE68-BC50-955BFAA890D3}" dt="2022-11-23T06:37:03.803" v="91" actId="1076"/>
          <ac:picMkLst>
            <pc:docMk/>
            <pc:sldMk cId="929492992" sldId="3472"/>
            <ac:picMk id="37" creationId="{4B539A42-9289-7E02-4EBF-6D23F973441F}"/>
          </ac:picMkLst>
        </pc:picChg>
        <pc:picChg chg="mod">
          <ac:chgData name="Fredrik Sandin" userId="S::fredrik.sandin@ltu.se::68f482a0-a0d1-4227-85a6-d415faff8cce" providerId="AD" clId="Web-{DF608ADA-1EF3-EE68-BC50-955BFAA890D3}" dt="2022-11-23T06:30:55.781" v="33" actId="1076"/>
          <ac:picMkLst>
            <pc:docMk/>
            <pc:sldMk cId="929492992" sldId="3472"/>
            <ac:picMk id="38" creationId="{D4387B01-076B-4AD3-9717-42DF93C3A777}"/>
          </ac:picMkLst>
        </pc:picChg>
        <pc:picChg chg="add del mod">
          <ac:chgData name="Fredrik Sandin" userId="S::fredrik.sandin@ltu.se::68f482a0-a0d1-4227-85a6-d415faff8cce" providerId="AD" clId="Web-{DF608ADA-1EF3-EE68-BC50-955BFAA890D3}" dt="2022-11-23T06:34:17.300" v="78"/>
          <ac:picMkLst>
            <pc:docMk/>
            <pc:sldMk cId="929492992" sldId="3472"/>
            <ac:picMk id="39" creationId="{63192CAA-77E0-BC2B-D79A-63A628BDC429}"/>
          </ac:picMkLst>
        </pc:picChg>
        <pc:picChg chg="mod">
          <ac:chgData name="Fredrik Sandin" userId="S::fredrik.sandin@ltu.se::68f482a0-a0d1-4227-85a6-d415faff8cce" providerId="AD" clId="Web-{DF608ADA-1EF3-EE68-BC50-955BFAA890D3}" dt="2022-11-23T06:30:56.437" v="64" actId="1076"/>
          <ac:picMkLst>
            <pc:docMk/>
            <pc:sldMk cId="929492992" sldId="3472"/>
            <ac:picMk id="41" creationId="{493768F8-8B03-5A31-4882-0CBC24306D07}"/>
          </ac:picMkLst>
        </pc:picChg>
        <pc:picChg chg="mod">
          <ac:chgData name="Fredrik Sandin" userId="S::fredrik.sandin@ltu.se::68f482a0-a0d1-4227-85a6-d415faff8cce" providerId="AD" clId="Web-{DF608ADA-1EF3-EE68-BC50-955BFAA890D3}" dt="2022-11-23T06:30:55.828" v="35" actId="1076"/>
          <ac:picMkLst>
            <pc:docMk/>
            <pc:sldMk cId="929492992" sldId="3472"/>
            <ac:picMk id="42" creationId="{DE11E466-416A-4B3F-9247-9984F76B5E65}"/>
          </ac:picMkLst>
        </pc:picChg>
        <pc:picChg chg="mod">
          <ac:chgData name="Fredrik Sandin" userId="S::fredrik.sandin@ltu.se::68f482a0-a0d1-4227-85a6-d415faff8cce" providerId="AD" clId="Web-{DF608ADA-1EF3-EE68-BC50-955BFAA890D3}" dt="2022-11-23T06:30:56.312" v="58" actId="1076"/>
          <ac:picMkLst>
            <pc:docMk/>
            <pc:sldMk cId="929492992" sldId="3472"/>
            <ac:picMk id="43" creationId="{7E76BC73-E0BA-44EB-8944-221262067538}"/>
          </ac:picMkLst>
        </pc:picChg>
        <pc:picChg chg="mod">
          <ac:chgData name="Fredrik Sandin" userId="S::fredrik.sandin@ltu.se::68f482a0-a0d1-4227-85a6-d415faff8cce" providerId="AD" clId="Web-{DF608ADA-1EF3-EE68-BC50-955BFAA890D3}" dt="2022-11-23T06:30:55.844" v="36" actId="1076"/>
          <ac:picMkLst>
            <pc:docMk/>
            <pc:sldMk cId="929492992" sldId="3472"/>
            <ac:picMk id="44" creationId="{3D958EDC-9379-4D04-A64A-789E10563835}"/>
          </ac:picMkLst>
        </pc:picChg>
        <pc:picChg chg="add mod">
          <ac:chgData name="Fredrik Sandin" userId="S::fredrik.sandin@ltu.se::68f482a0-a0d1-4227-85a6-d415faff8cce" providerId="AD" clId="Web-{DF608ADA-1EF3-EE68-BC50-955BFAA890D3}" dt="2022-11-23T06:37:03.787" v="90" actId="1076"/>
          <ac:picMkLst>
            <pc:docMk/>
            <pc:sldMk cId="929492992" sldId="3472"/>
            <ac:picMk id="47" creationId="{EA0227C1-F3C2-4A0D-D410-2C88BB9F3FD8}"/>
          </ac:picMkLst>
        </pc:picChg>
        <pc:picChg chg="mod">
          <ac:chgData name="Fredrik Sandin" userId="S::fredrik.sandin@ltu.se::68f482a0-a0d1-4227-85a6-d415faff8cce" providerId="AD" clId="Web-{DF608ADA-1EF3-EE68-BC50-955BFAA890D3}" dt="2022-11-23T06:30:55.906" v="39" actId="1076"/>
          <ac:picMkLst>
            <pc:docMk/>
            <pc:sldMk cId="929492992" sldId="3472"/>
            <ac:picMk id="52" creationId="{0FDDB73A-B8DA-4609-BC2F-50971F151B20}"/>
          </ac:picMkLst>
        </pc:picChg>
        <pc:picChg chg="mod">
          <ac:chgData name="Fredrik Sandin" userId="S::fredrik.sandin@ltu.se::68f482a0-a0d1-4227-85a6-d415faff8cce" providerId="AD" clId="Web-{DF608ADA-1EF3-EE68-BC50-955BFAA890D3}" dt="2022-11-23T06:30:55.953" v="41" actId="1076"/>
          <ac:picMkLst>
            <pc:docMk/>
            <pc:sldMk cId="929492992" sldId="3472"/>
            <ac:picMk id="56" creationId="{1318570C-1CCC-4A0E-8C45-BC62D72602A8}"/>
          </ac:picMkLst>
        </pc:picChg>
        <pc:picChg chg="mod">
          <ac:chgData name="Fredrik Sandin" userId="S::fredrik.sandin@ltu.se::68f482a0-a0d1-4227-85a6-d415faff8cce" providerId="AD" clId="Web-{DF608ADA-1EF3-EE68-BC50-955BFAA890D3}" dt="2022-11-23T06:30:56.016" v="44" actId="1076"/>
          <ac:picMkLst>
            <pc:docMk/>
            <pc:sldMk cId="929492992" sldId="3472"/>
            <ac:picMk id="64" creationId="{38152E86-25A7-4380-A1CA-A7AC72329781}"/>
          </ac:picMkLst>
        </pc:picChg>
        <pc:picChg chg="mod">
          <ac:chgData name="Fredrik Sandin" userId="S::fredrik.sandin@ltu.se::68f482a0-a0d1-4227-85a6-d415faff8cce" providerId="AD" clId="Web-{DF608ADA-1EF3-EE68-BC50-955BFAA890D3}" dt="2022-11-23T06:30:56.375" v="61" actId="1076"/>
          <ac:picMkLst>
            <pc:docMk/>
            <pc:sldMk cId="929492992" sldId="3472"/>
            <ac:picMk id="65" creationId="{D45B3D97-D438-43BC-AB3E-BE097422BFBC}"/>
          </ac:picMkLst>
        </pc:picChg>
        <pc:picChg chg="mod">
          <ac:chgData name="Fredrik Sandin" userId="S::fredrik.sandin@ltu.se::68f482a0-a0d1-4227-85a6-d415faff8cce" providerId="AD" clId="Web-{DF608ADA-1EF3-EE68-BC50-955BFAA890D3}" dt="2022-11-23T06:30:56.078" v="47" actId="1076"/>
          <ac:picMkLst>
            <pc:docMk/>
            <pc:sldMk cId="929492992" sldId="3472"/>
            <ac:picMk id="72" creationId="{62872546-3498-4CD6-9BD5-93CE03D1EA40}"/>
          </ac:picMkLst>
        </pc:picChg>
        <pc:picChg chg="mod">
          <ac:chgData name="Fredrik Sandin" userId="S::fredrik.sandin@ltu.se::68f482a0-a0d1-4227-85a6-d415faff8cce" providerId="AD" clId="Web-{DF608ADA-1EF3-EE68-BC50-955BFAA890D3}" dt="2022-11-23T06:30:56.109" v="48" actId="1076"/>
          <ac:picMkLst>
            <pc:docMk/>
            <pc:sldMk cId="929492992" sldId="3472"/>
            <ac:picMk id="74" creationId="{727383D5-9734-4443-8CB6-13C8B77A8CF3}"/>
          </ac:picMkLst>
        </pc:picChg>
      </pc:sldChg>
      <pc:sldChg chg="modSp">
        <pc:chgData name="Fredrik Sandin" userId="S::fredrik.sandin@ltu.se::68f482a0-a0d1-4227-85a6-d415faff8cce" providerId="AD" clId="Web-{DF608ADA-1EF3-EE68-BC50-955BFAA890D3}" dt="2022-11-23T06:42:28.527" v="165" actId="1076"/>
        <pc:sldMkLst>
          <pc:docMk/>
          <pc:sldMk cId="2676412984" sldId="3608"/>
        </pc:sldMkLst>
        <pc:spChg chg="mod">
          <ac:chgData name="Fredrik Sandin" userId="S::fredrik.sandin@ltu.se::68f482a0-a0d1-4227-85a6-d415faff8cce" providerId="AD" clId="Web-{DF608ADA-1EF3-EE68-BC50-955BFAA890D3}" dt="2022-11-23T06:42:28.527" v="165" actId="1076"/>
          <ac:spMkLst>
            <pc:docMk/>
            <pc:sldMk cId="2676412984" sldId="3608"/>
            <ac:spMk id="9" creationId="{AD70DF4D-BF52-E445-A004-29A99DA555D0}"/>
          </ac:spMkLst>
        </pc:spChg>
      </pc:sldChg>
      <pc:sldChg chg="modSp">
        <pc:chgData name="Fredrik Sandin" userId="S::fredrik.sandin@ltu.se::68f482a0-a0d1-4227-85a6-d415faff8cce" providerId="AD" clId="Web-{DF608ADA-1EF3-EE68-BC50-955BFAA890D3}" dt="2022-11-23T06:49:49.878" v="393" actId="20577"/>
        <pc:sldMkLst>
          <pc:docMk/>
          <pc:sldMk cId="1691629175" sldId="3609"/>
        </pc:sldMkLst>
        <pc:spChg chg="mod">
          <ac:chgData name="Fredrik Sandin" userId="S::fredrik.sandin@ltu.se::68f482a0-a0d1-4227-85a6-d415faff8cce" providerId="AD" clId="Web-{DF608ADA-1EF3-EE68-BC50-955BFAA890D3}" dt="2022-11-23T06:43:06.293" v="167" actId="20577"/>
          <ac:spMkLst>
            <pc:docMk/>
            <pc:sldMk cId="1691629175" sldId="3609"/>
            <ac:spMk id="2" creationId="{FDB3FAD8-1DEB-45DE-8C41-709AAD3AE283}"/>
          </ac:spMkLst>
        </pc:spChg>
        <pc:spChg chg="mod">
          <ac:chgData name="Fredrik Sandin" userId="S::fredrik.sandin@ltu.se::68f482a0-a0d1-4227-85a6-d415faff8cce" providerId="AD" clId="Web-{DF608ADA-1EF3-EE68-BC50-955BFAA890D3}" dt="2022-11-23T06:49:49.878" v="393" actId="20577"/>
          <ac:spMkLst>
            <pc:docMk/>
            <pc:sldMk cId="1691629175" sldId="3609"/>
            <ac:spMk id="3" creationId="{B7411F03-CF5A-401B-98BD-E54F569CD80D}"/>
          </ac:spMkLst>
        </pc:spChg>
      </pc:sldChg>
      <pc:sldChg chg="delSp del ord">
        <pc:chgData name="Fredrik Sandin" userId="S::fredrik.sandin@ltu.se::68f482a0-a0d1-4227-85a6-d415faff8cce" providerId="AD" clId="Web-{DF608ADA-1EF3-EE68-BC50-955BFAA890D3}" dt="2022-11-23T07:05:27.236" v="604"/>
        <pc:sldMkLst>
          <pc:docMk/>
          <pc:sldMk cId="3944850667" sldId="3648"/>
        </pc:sldMkLst>
        <pc:picChg chg="del">
          <ac:chgData name="Fredrik Sandin" userId="S::fredrik.sandin@ltu.se::68f482a0-a0d1-4227-85a6-d415faff8cce" providerId="AD" clId="Web-{DF608ADA-1EF3-EE68-BC50-955BFAA890D3}" dt="2022-11-23T07:03:09.656" v="570"/>
          <ac:picMkLst>
            <pc:docMk/>
            <pc:sldMk cId="3944850667" sldId="3648"/>
            <ac:picMk id="14" creationId="{FD5DDFA6-9D26-80EE-C85E-6645867E578F}"/>
          </ac:picMkLst>
        </pc:picChg>
      </pc:sldChg>
      <pc:sldChg chg="ord">
        <pc:chgData name="Fredrik Sandin" userId="S::fredrik.sandin@ltu.se::68f482a0-a0d1-4227-85a6-d415faff8cce" providerId="AD" clId="Web-{DF608ADA-1EF3-EE68-BC50-955BFAA890D3}" dt="2022-11-23T06:28:58.826" v="11"/>
        <pc:sldMkLst>
          <pc:docMk/>
          <pc:sldMk cId="2250410671" sldId="3649"/>
        </pc:sldMkLst>
      </pc:sldChg>
      <pc:sldChg chg="delSp del">
        <pc:chgData name="Fredrik Sandin" userId="S::fredrik.sandin@ltu.se::68f482a0-a0d1-4227-85a6-d415faff8cce" providerId="AD" clId="Web-{DF608ADA-1EF3-EE68-BC50-955BFAA890D3}" dt="2022-11-23T06:56:54.306" v="442"/>
        <pc:sldMkLst>
          <pc:docMk/>
          <pc:sldMk cId="155696197" sldId="3652"/>
        </pc:sldMkLst>
        <pc:picChg chg="del">
          <ac:chgData name="Fredrik Sandin" userId="S::fredrik.sandin@ltu.se::68f482a0-a0d1-4227-85a6-d415faff8cce" providerId="AD" clId="Web-{DF608ADA-1EF3-EE68-BC50-955BFAA890D3}" dt="2022-11-23T06:56:51.728" v="441"/>
          <ac:picMkLst>
            <pc:docMk/>
            <pc:sldMk cId="155696197" sldId="3652"/>
            <ac:picMk id="2" creationId="{0E577725-9E2D-5BBA-6211-5E92B1C1C564}"/>
          </ac:picMkLst>
        </pc:picChg>
      </pc:sldChg>
      <pc:sldChg chg="modSp">
        <pc:chgData name="Fredrik Sandin" userId="S::fredrik.sandin@ltu.se::68f482a0-a0d1-4227-85a6-d415faff8cce" providerId="AD" clId="Web-{DF608ADA-1EF3-EE68-BC50-955BFAA890D3}" dt="2022-11-23T06:51:21.020" v="409" actId="20577"/>
        <pc:sldMkLst>
          <pc:docMk/>
          <pc:sldMk cId="2534694682" sldId="3654"/>
        </pc:sldMkLst>
        <pc:spChg chg="mod">
          <ac:chgData name="Fredrik Sandin" userId="S::fredrik.sandin@ltu.se::68f482a0-a0d1-4227-85a6-d415faff8cce" providerId="AD" clId="Web-{DF608ADA-1EF3-EE68-BC50-955BFAA890D3}" dt="2022-11-23T06:51:21.020" v="409" actId="20577"/>
          <ac:spMkLst>
            <pc:docMk/>
            <pc:sldMk cId="2534694682" sldId="3654"/>
            <ac:spMk id="2" creationId="{28904C4D-68C6-4C05-F89C-F04BBE920B04}"/>
          </ac:spMkLst>
        </pc:spChg>
      </pc:sldChg>
      <pc:sldChg chg="add ord replId">
        <pc:chgData name="Fredrik Sandin" userId="S::fredrik.sandin@ltu.se::68f482a0-a0d1-4227-85a6-d415faff8cce" providerId="AD" clId="Web-{DF608ADA-1EF3-EE68-BC50-955BFAA890D3}" dt="2022-11-23T06:28:00.169" v="10"/>
        <pc:sldMkLst>
          <pc:docMk/>
          <pc:sldMk cId="4092775235" sldId="3664"/>
        </pc:sldMkLst>
      </pc:sldChg>
      <pc:sldChg chg="add ord replId">
        <pc:chgData name="Fredrik Sandin" userId="S::fredrik.sandin@ltu.se::68f482a0-a0d1-4227-85a6-d415faff8cce" providerId="AD" clId="Web-{DF608ADA-1EF3-EE68-BC50-955BFAA890D3}" dt="2022-11-23T06:39:50.149" v="108"/>
        <pc:sldMkLst>
          <pc:docMk/>
          <pc:sldMk cId="144216187" sldId="3665"/>
        </pc:sldMkLst>
      </pc:sldChg>
      <pc:sldChg chg="add ord replId">
        <pc:chgData name="Fredrik Sandin" userId="S::fredrik.sandin@ltu.se::68f482a0-a0d1-4227-85a6-d415faff8cce" providerId="AD" clId="Web-{DF608ADA-1EF3-EE68-BC50-955BFAA890D3}" dt="2022-11-23T06:48:15.954" v="379"/>
        <pc:sldMkLst>
          <pc:docMk/>
          <pc:sldMk cId="63662341" sldId="3666"/>
        </pc:sldMkLst>
      </pc:sldChg>
      <pc:sldChg chg="addSp modSp add replId">
        <pc:chgData name="Fredrik Sandin" userId="S::fredrik.sandin@ltu.se::68f482a0-a0d1-4227-85a6-d415faff8cce" providerId="AD" clId="Web-{DF608ADA-1EF3-EE68-BC50-955BFAA890D3}" dt="2022-11-23T07:06:59.191" v="639" actId="20577"/>
        <pc:sldMkLst>
          <pc:docMk/>
          <pc:sldMk cId="4030523180" sldId="3667"/>
        </pc:sldMkLst>
        <pc:spChg chg="add mod">
          <ac:chgData name="Fredrik Sandin" userId="S::fredrik.sandin@ltu.se::68f482a0-a0d1-4227-85a6-d415faff8cce" providerId="AD" clId="Web-{DF608ADA-1EF3-EE68-BC50-955BFAA890D3}" dt="2022-11-23T06:53:16.662" v="418" actId="14100"/>
          <ac:spMkLst>
            <pc:docMk/>
            <pc:sldMk cId="4030523180" sldId="3667"/>
            <ac:spMk id="5" creationId="{255FD73A-32DB-61F5-EC44-70CD9D8213BB}"/>
          </ac:spMkLst>
        </pc:spChg>
        <pc:spChg chg="add mod">
          <ac:chgData name="Fredrik Sandin" userId="S::fredrik.sandin@ltu.se::68f482a0-a0d1-4227-85a6-d415faff8cce" providerId="AD" clId="Web-{DF608ADA-1EF3-EE68-BC50-955BFAA890D3}" dt="2022-11-23T07:06:59.191" v="639" actId="20577"/>
          <ac:spMkLst>
            <pc:docMk/>
            <pc:sldMk cId="4030523180" sldId="3667"/>
            <ac:spMk id="6" creationId="{569854CB-4DE1-CAF9-6E2F-D2C44EE56092}"/>
          </ac:spMkLst>
        </pc:spChg>
        <pc:picChg chg="mod">
          <ac:chgData name="Fredrik Sandin" userId="S::fredrik.sandin@ltu.se::68f482a0-a0d1-4227-85a6-d415faff8cce" providerId="AD" clId="Web-{DF608ADA-1EF3-EE68-BC50-955BFAA890D3}" dt="2022-11-23T06:52:40.880" v="414" actId="1076"/>
          <ac:picMkLst>
            <pc:docMk/>
            <pc:sldMk cId="4030523180" sldId="3667"/>
            <ac:picMk id="3" creationId="{CE6D41B1-498D-2E87-DBC4-9952EDC19DEF}"/>
          </ac:picMkLst>
        </pc:picChg>
      </pc:sldChg>
      <pc:sldChg chg="addSp delSp modSp add replId">
        <pc:chgData name="Fredrik Sandin" userId="S::fredrik.sandin@ltu.se::68f482a0-a0d1-4227-85a6-d415faff8cce" providerId="AD" clId="Web-{DF608ADA-1EF3-EE68-BC50-955BFAA890D3}" dt="2022-11-23T07:05:12.252" v="603" actId="20577"/>
        <pc:sldMkLst>
          <pc:docMk/>
          <pc:sldMk cId="5957154" sldId="3668"/>
        </pc:sldMkLst>
        <pc:spChg chg="add mod">
          <ac:chgData name="Fredrik Sandin" userId="S::fredrik.sandin@ltu.se::68f482a0-a0d1-4227-85a6-d415faff8cce" providerId="AD" clId="Web-{DF608ADA-1EF3-EE68-BC50-955BFAA890D3}" dt="2022-11-23T07:05:12.252" v="603" actId="20577"/>
          <ac:spMkLst>
            <pc:docMk/>
            <pc:sldMk cId="5957154" sldId="3668"/>
            <ac:spMk id="3" creationId="{E1687B2E-B8A2-D74D-23A6-1AAEC67302AE}"/>
          </ac:spMkLst>
        </pc:spChg>
        <pc:spChg chg="del">
          <ac:chgData name="Fredrik Sandin" userId="S::fredrik.sandin@ltu.se::68f482a0-a0d1-4227-85a6-d415faff8cce" providerId="AD" clId="Web-{DF608ADA-1EF3-EE68-BC50-955BFAA890D3}" dt="2022-11-23T07:01:38.342" v="563"/>
          <ac:spMkLst>
            <pc:docMk/>
            <pc:sldMk cId="5957154" sldId="3668"/>
            <ac:spMk id="5" creationId="{E33C7A70-F324-4179-6585-EC74F2615825}"/>
          </ac:spMkLst>
        </pc:spChg>
        <pc:spChg chg="add del mod">
          <ac:chgData name="Fredrik Sandin" userId="S::fredrik.sandin@ltu.se::68f482a0-a0d1-4227-85a6-d415faff8cce" providerId="AD" clId="Web-{DF608ADA-1EF3-EE68-BC50-955BFAA890D3}" dt="2022-11-23T06:59:22.199" v="528"/>
          <ac:spMkLst>
            <pc:docMk/>
            <pc:sldMk cId="5957154" sldId="3668"/>
            <ac:spMk id="6" creationId="{DB5F9CAC-2337-C425-6D43-2E4ECD66BCCB}"/>
          </ac:spMkLst>
        </pc:spChg>
        <pc:spChg chg="add mod">
          <ac:chgData name="Fredrik Sandin" userId="S::fredrik.sandin@ltu.se::68f482a0-a0d1-4227-85a6-d415faff8cce" providerId="AD" clId="Web-{DF608ADA-1EF3-EE68-BC50-955BFAA890D3}" dt="2022-11-23T07:02:43.484" v="569" actId="20577"/>
          <ac:spMkLst>
            <pc:docMk/>
            <pc:sldMk cId="5957154" sldId="3668"/>
            <ac:spMk id="8" creationId="{C4D3E2BA-D2CC-42E5-35D9-EA44E5996597}"/>
          </ac:spMkLst>
        </pc:spChg>
        <pc:picChg chg="add mod">
          <ac:chgData name="Fredrik Sandin" userId="S::fredrik.sandin@ltu.se::68f482a0-a0d1-4227-85a6-d415faff8cce" providerId="AD" clId="Web-{DF608ADA-1EF3-EE68-BC50-955BFAA890D3}" dt="2022-11-23T07:01:52.186" v="564" actId="1076"/>
          <ac:picMkLst>
            <pc:docMk/>
            <pc:sldMk cId="5957154" sldId="3668"/>
            <ac:picMk id="2" creationId="{62BFD226-AA7F-68DB-51EC-5D30D1DEAFF6}"/>
          </ac:picMkLst>
        </pc:picChg>
      </pc:sldChg>
      <pc:sldChg chg="addSp delSp modSp add replId">
        <pc:chgData name="Fredrik Sandin" userId="S::fredrik.sandin@ltu.se::68f482a0-a0d1-4227-85a6-d415faff8cce" providerId="AD" clId="Web-{DF608ADA-1EF3-EE68-BC50-955BFAA890D3}" dt="2022-11-23T07:04:09.704" v="579" actId="14100"/>
        <pc:sldMkLst>
          <pc:docMk/>
          <pc:sldMk cId="345757112" sldId="3669"/>
        </pc:sldMkLst>
        <pc:spChg chg="del">
          <ac:chgData name="Fredrik Sandin" userId="S::fredrik.sandin@ltu.se::68f482a0-a0d1-4227-85a6-d415faff8cce" providerId="AD" clId="Web-{DF608ADA-1EF3-EE68-BC50-955BFAA890D3}" dt="2022-11-23T07:03:31.125" v="574"/>
          <ac:spMkLst>
            <pc:docMk/>
            <pc:sldMk cId="345757112" sldId="3669"/>
            <ac:spMk id="3" creationId="{E1687B2E-B8A2-D74D-23A6-1AAEC67302AE}"/>
          </ac:spMkLst>
        </pc:spChg>
        <pc:picChg chg="del">
          <ac:chgData name="Fredrik Sandin" userId="S::fredrik.sandin@ltu.se::68f482a0-a0d1-4227-85a6-d415faff8cce" providerId="AD" clId="Web-{DF608ADA-1EF3-EE68-BC50-955BFAA890D3}" dt="2022-11-23T07:03:32.672" v="575"/>
          <ac:picMkLst>
            <pc:docMk/>
            <pc:sldMk cId="345757112" sldId="3669"/>
            <ac:picMk id="2" creationId="{62BFD226-AA7F-68DB-51EC-5D30D1DEAFF6}"/>
          </ac:picMkLst>
        </pc:picChg>
        <pc:picChg chg="add mod">
          <ac:chgData name="Fredrik Sandin" userId="S::fredrik.sandin@ltu.se::68f482a0-a0d1-4227-85a6-d415faff8cce" providerId="AD" clId="Web-{DF608ADA-1EF3-EE68-BC50-955BFAA890D3}" dt="2022-11-23T07:04:09.704" v="579" actId="14100"/>
          <ac:picMkLst>
            <pc:docMk/>
            <pc:sldMk cId="345757112" sldId="3669"/>
            <ac:picMk id="5" creationId="{C39DB65B-7435-27C8-ACC3-7C66B4BF02F6}"/>
          </ac:picMkLst>
        </pc:picChg>
      </pc:sldChg>
    </pc:docChg>
  </pc:docChgLst>
  <pc:docChgLst>
    <pc:chgData name="Fredrik Sandin" userId="68f482a0-a0d1-4227-85a6-d415faff8cce" providerId="ADAL" clId="{2C7B09B8-CE07-5849-8713-86243900CA5E}"/>
    <pc:docChg chg="undo custSel delSld modSld">
      <pc:chgData name="Fredrik Sandin" userId="68f482a0-a0d1-4227-85a6-d415faff8cce" providerId="ADAL" clId="{2C7B09B8-CE07-5849-8713-86243900CA5E}" dt="2022-03-29T06:18:13.107" v="1272" actId="1076"/>
      <pc:docMkLst>
        <pc:docMk/>
      </pc:docMkLst>
      <pc:sldChg chg="modSp mod">
        <pc:chgData name="Fredrik Sandin" userId="68f482a0-a0d1-4227-85a6-d415faff8cce" providerId="ADAL" clId="{2C7B09B8-CE07-5849-8713-86243900CA5E}" dt="2022-03-29T04:55:42.060" v="235" actId="113"/>
        <pc:sldMkLst>
          <pc:docMk/>
          <pc:sldMk cId="3913864129" sldId="256"/>
        </pc:sldMkLst>
        <pc:spChg chg="mod">
          <ac:chgData name="Fredrik Sandin" userId="68f482a0-a0d1-4227-85a6-d415faff8cce" providerId="ADAL" clId="{2C7B09B8-CE07-5849-8713-86243900CA5E}" dt="2022-03-29T04:55:42.060" v="235" actId="113"/>
          <ac:spMkLst>
            <pc:docMk/>
            <pc:sldMk cId="3913864129" sldId="256"/>
            <ac:spMk id="4" creationId="{633627B2-F76F-4842-9EBB-C47FFDC1DB52}"/>
          </ac:spMkLst>
        </pc:spChg>
      </pc:sldChg>
      <pc:sldChg chg="del">
        <pc:chgData name="Fredrik Sandin" userId="68f482a0-a0d1-4227-85a6-d415faff8cce" providerId="ADAL" clId="{2C7B09B8-CE07-5849-8713-86243900CA5E}" dt="2022-03-28T23:11:57.832" v="1" actId="2696"/>
        <pc:sldMkLst>
          <pc:docMk/>
          <pc:sldMk cId="0" sldId="265"/>
        </pc:sldMkLst>
      </pc:sldChg>
      <pc:sldChg chg="del">
        <pc:chgData name="Fredrik Sandin" userId="68f482a0-a0d1-4227-85a6-d415faff8cce" providerId="ADAL" clId="{2C7B09B8-CE07-5849-8713-86243900CA5E}" dt="2022-03-28T23:12:48.801" v="13" actId="2696"/>
        <pc:sldMkLst>
          <pc:docMk/>
          <pc:sldMk cId="2733834043" sldId="266"/>
        </pc:sldMkLst>
      </pc:sldChg>
      <pc:sldChg chg="del">
        <pc:chgData name="Fredrik Sandin" userId="68f482a0-a0d1-4227-85a6-d415faff8cce" providerId="ADAL" clId="{2C7B09B8-CE07-5849-8713-86243900CA5E}" dt="2022-03-28T23:12:48.104" v="12" actId="2696"/>
        <pc:sldMkLst>
          <pc:docMk/>
          <pc:sldMk cId="0" sldId="272"/>
        </pc:sldMkLst>
      </pc:sldChg>
      <pc:sldChg chg="del">
        <pc:chgData name="Fredrik Sandin" userId="68f482a0-a0d1-4227-85a6-d415faff8cce" providerId="ADAL" clId="{2C7B09B8-CE07-5849-8713-86243900CA5E}" dt="2022-03-28T23:12:44.540" v="10" actId="2696"/>
        <pc:sldMkLst>
          <pc:docMk/>
          <pc:sldMk cId="2229383308" sldId="274"/>
        </pc:sldMkLst>
      </pc:sldChg>
      <pc:sldChg chg="modSp mod">
        <pc:chgData name="Fredrik Sandin" userId="68f482a0-a0d1-4227-85a6-d415faff8cce" providerId="ADAL" clId="{2C7B09B8-CE07-5849-8713-86243900CA5E}" dt="2022-03-29T05:23:48.931" v="626" actId="20577"/>
        <pc:sldMkLst>
          <pc:docMk/>
          <pc:sldMk cId="0" sldId="278"/>
        </pc:sldMkLst>
        <pc:spChg chg="mod">
          <ac:chgData name="Fredrik Sandin" userId="68f482a0-a0d1-4227-85a6-d415faff8cce" providerId="ADAL" clId="{2C7B09B8-CE07-5849-8713-86243900CA5E}" dt="2022-03-29T05:23:48.931" v="626" actId="20577"/>
          <ac:spMkLst>
            <pc:docMk/>
            <pc:sldMk cId="0" sldId="278"/>
            <ac:spMk id="3" creationId="{B2B14AD6-936D-6A47-BF68-E25F3A7EBBB4}"/>
          </ac:spMkLst>
        </pc:spChg>
      </pc:sldChg>
      <pc:sldChg chg="modSp mod">
        <pc:chgData name="Fredrik Sandin" userId="68f482a0-a0d1-4227-85a6-d415faff8cce" providerId="ADAL" clId="{2C7B09B8-CE07-5849-8713-86243900CA5E}" dt="2022-03-29T05:26:24.594" v="669" actId="20577"/>
        <pc:sldMkLst>
          <pc:docMk/>
          <pc:sldMk cId="0" sldId="281"/>
        </pc:sldMkLst>
        <pc:spChg chg="mod">
          <ac:chgData name="Fredrik Sandin" userId="68f482a0-a0d1-4227-85a6-d415faff8cce" providerId="ADAL" clId="{2C7B09B8-CE07-5849-8713-86243900CA5E}" dt="2022-03-29T05:26:24.594" v="669" actId="20577"/>
          <ac:spMkLst>
            <pc:docMk/>
            <pc:sldMk cId="0" sldId="281"/>
            <ac:spMk id="317" creationId="{00000000-0000-0000-0000-000000000000}"/>
          </ac:spMkLst>
        </pc:spChg>
      </pc:sldChg>
      <pc:sldChg chg="modSp mod">
        <pc:chgData name="Fredrik Sandin" userId="68f482a0-a0d1-4227-85a6-d415faff8cce" providerId="ADAL" clId="{2C7B09B8-CE07-5849-8713-86243900CA5E}" dt="2022-03-29T05:27:36.477" v="706" actId="20577"/>
        <pc:sldMkLst>
          <pc:docMk/>
          <pc:sldMk cId="0" sldId="282"/>
        </pc:sldMkLst>
        <pc:spChg chg="mod">
          <ac:chgData name="Fredrik Sandin" userId="68f482a0-a0d1-4227-85a6-d415faff8cce" providerId="ADAL" clId="{2C7B09B8-CE07-5849-8713-86243900CA5E}" dt="2022-03-29T05:26:45.009" v="677" actId="20577"/>
          <ac:spMkLst>
            <pc:docMk/>
            <pc:sldMk cId="0" sldId="282"/>
            <ac:spMk id="332" creationId="{00000000-0000-0000-0000-000000000000}"/>
          </ac:spMkLst>
        </pc:spChg>
        <pc:spChg chg="mod">
          <ac:chgData name="Fredrik Sandin" userId="68f482a0-a0d1-4227-85a6-d415faff8cce" providerId="ADAL" clId="{2C7B09B8-CE07-5849-8713-86243900CA5E}" dt="2022-03-28T23:13:37.367" v="24" actId="14100"/>
          <ac:spMkLst>
            <pc:docMk/>
            <pc:sldMk cId="0" sldId="282"/>
            <ac:spMk id="336" creationId="{00000000-0000-0000-0000-000000000000}"/>
          </ac:spMkLst>
        </pc:spChg>
        <pc:spChg chg="mod">
          <ac:chgData name="Fredrik Sandin" userId="68f482a0-a0d1-4227-85a6-d415faff8cce" providerId="ADAL" clId="{2C7B09B8-CE07-5849-8713-86243900CA5E}" dt="2022-03-29T05:27:36.477" v="706" actId="20577"/>
          <ac:spMkLst>
            <pc:docMk/>
            <pc:sldMk cId="0" sldId="282"/>
            <ac:spMk id="338" creationId="{00000000-0000-0000-0000-000000000000}"/>
          </ac:spMkLst>
        </pc:spChg>
      </pc:sldChg>
      <pc:sldChg chg="del">
        <pc:chgData name="Fredrik Sandin" userId="68f482a0-a0d1-4227-85a6-d415faff8cce" providerId="ADAL" clId="{2C7B09B8-CE07-5849-8713-86243900CA5E}" dt="2022-03-28T23:11:57.832" v="1" actId="2696"/>
        <pc:sldMkLst>
          <pc:docMk/>
          <pc:sldMk cId="0" sldId="284"/>
        </pc:sldMkLst>
      </pc:sldChg>
      <pc:sldChg chg="addSp delSp modSp mod modClrScheme chgLayout modNotesTx">
        <pc:chgData name="Fredrik Sandin" userId="68f482a0-a0d1-4227-85a6-d415faff8cce" providerId="ADAL" clId="{2C7B09B8-CE07-5849-8713-86243900CA5E}" dt="2022-03-29T06:18:13.107" v="1272" actId="1076"/>
        <pc:sldMkLst>
          <pc:docMk/>
          <pc:sldMk cId="0" sldId="285"/>
        </pc:sldMkLst>
        <pc:spChg chg="del">
          <ac:chgData name="Fredrik Sandin" userId="68f482a0-a0d1-4227-85a6-d415faff8cce" providerId="ADAL" clId="{2C7B09B8-CE07-5849-8713-86243900CA5E}" dt="2022-03-29T05:56:06.360" v="1046" actId="478"/>
          <ac:spMkLst>
            <pc:docMk/>
            <pc:sldMk cId="0" sldId="285"/>
            <ac:spMk id="2" creationId="{180F9590-028C-EC49-99EC-ACCB9F7BBF87}"/>
          </ac:spMkLst>
        </pc:spChg>
        <pc:spChg chg="add del mod ord">
          <ac:chgData name="Fredrik Sandin" userId="68f482a0-a0d1-4227-85a6-d415faff8cce" providerId="ADAL" clId="{2C7B09B8-CE07-5849-8713-86243900CA5E}" dt="2022-03-29T05:55:51.113" v="1039" actId="478"/>
          <ac:spMkLst>
            <pc:docMk/>
            <pc:sldMk cId="0" sldId="285"/>
            <ac:spMk id="4" creationId="{0167FDE2-811E-DF4C-9D05-A54FE5B6B87D}"/>
          </ac:spMkLst>
        </pc:spChg>
        <pc:spChg chg="add del mod">
          <ac:chgData name="Fredrik Sandin" userId="68f482a0-a0d1-4227-85a6-d415faff8cce" providerId="ADAL" clId="{2C7B09B8-CE07-5849-8713-86243900CA5E}" dt="2022-03-29T05:57:00.431" v="1059" actId="21"/>
          <ac:spMkLst>
            <pc:docMk/>
            <pc:sldMk cId="0" sldId="285"/>
            <ac:spMk id="5" creationId="{BE1D418F-898F-6044-BA5E-8728376AA926}"/>
          </ac:spMkLst>
        </pc:spChg>
        <pc:spChg chg="add mod ord">
          <ac:chgData name="Fredrik Sandin" userId="68f482a0-a0d1-4227-85a6-d415faff8cce" providerId="ADAL" clId="{2C7B09B8-CE07-5849-8713-86243900CA5E}" dt="2022-03-29T06:05:48.710" v="1188" actId="1076"/>
          <ac:spMkLst>
            <pc:docMk/>
            <pc:sldMk cId="0" sldId="285"/>
            <ac:spMk id="6" creationId="{35864319-B334-F54A-96A9-AC70786BD814}"/>
          </ac:spMkLst>
        </pc:spChg>
        <pc:spChg chg="add del mod ord">
          <ac:chgData name="Fredrik Sandin" userId="68f482a0-a0d1-4227-85a6-d415faff8cce" providerId="ADAL" clId="{2C7B09B8-CE07-5849-8713-86243900CA5E}" dt="2022-03-29T05:57:16.188" v="1064" actId="478"/>
          <ac:spMkLst>
            <pc:docMk/>
            <pc:sldMk cId="0" sldId="285"/>
            <ac:spMk id="7" creationId="{C864E61A-FEDF-4B4E-9681-455C93FEC991}"/>
          </ac:spMkLst>
        </pc:spChg>
        <pc:spChg chg="mod">
          <ac:chgData name="Fredrik Sandin" userId="68f482a0-a0d1-4227-85a6-d415faff8cce" providerId="ADAL" clId="{2C7B09B8-CE07-5849-8713-86243900CA5E}" dt="2022-03-29T06:00:19.166" v="1101"/>
          <ac:spMkLst>
            <pc:docMk/>
            <pc:sldMk cId="0" sldId="285"/>
            <ac:spMk id="19" creationId="{4D69CD47-A8B3-E542-A30C-76A9BFFC525D}"/>
          </ac:spMkLst>
        </pc:spChg>
        <pc:spChg chg="mod">
          <ac:chgData name="Fredrik Sandin" userId="68f482a0-a0d1-4227-85a6-d415faff8cce" providerId="ADAL" clId="{2C7B09B8-CE07-5849-8713-86243900CA5E}" dt="2022-03-29T06:00:19.166" v="1101"/>
          <ac:spMkLst>
            <pc:docMk/>
            <pc:sldMk cId="0" sldId="285"/>
            <ac:spMk id="20" creationId="{CD7A7539-198C-E446-966E-A0CA9C5D8394}"/>
          </ac:spMkLst>
        </pc:spChg>
        <pc:spChg chg="mod ord">
          <ac:chgData name="Fredrik Sandin" userId="68f482a0-a0d1-4227-85a6-d415faff8cce" providerId="ADAL" clId="{2C7B09B8-CE07-5849-8713-86243900CA5E}" dt="2022-03-29T05:57:12.928" v="1063" actId="700"/>
          <ac:spMkLst>
            <pc:docMk/>
            <pc:sldMk cId="0" sldId="285"/>
            <ac:spMk id="357" creationId="{00000000-0000-0000-0000-000000000000}"/>
          </ac:spMkLst>
        </pc:spChg>
        <pc:spChg chg="add del mod ord">
          <ac:chgData name="Fredrik Sandin" userId="68f482a0-a0d1-4227-85a6-d415faff8cce" providerId="ADAL" clId="{2C7B09B8-CE07-5849-8713-86243900CA5E}" dt="2022-03-29T05:57:09.085" v="1062" actId="478"/>
          <ac:spMkLst>
            <pc:docMk/>
            <pc:sldMk cId="0" sldId="285"/>
            <ac:spMk id="358" creationId="{00000000-0000-0000-0000-000000000000}"/>
          </ac:spMkLst>
        </pc:spChg>
        <pc:grpChg chg="add del mod">
          <ac:chgData name="Fredrik Sandin" userId="68f482a0-a0d1-4227-85a6-d415faff8cce" providerId="ADAL" clId="{2C7B09B8-CE07-5849-8713-86243900CA5E}" dt="2022-03-29T06:01:39.997" v="1106" actId="165"/>
          <ac:grpSpMkLst>
            <pc:docMk/>
            <pc:sldMk cId="0" sldId="285"/>
            <ac:grpSpMk id="14" creationId="{150097FE-2AB9-6045-B65F-B5A4CCF849BE}"/>
          </ac:grpSpMkLst>
        </pc:grpChg>
        <pc:grpChg chg="del mod topLvl">
          <ac:chgData name="Fredrik Sandin" userId="68f482a0-a0d1-4227-85a6-d415faff8cce" providerId="ADAL" clId="{2C7B09B8-CE07-5849-8713-86243900CA5E}" dt="2022-03-29T06:05:13.810" v="1178" actId="478"/>
          <ac:grpSpMkLst>
            <pc:docMk/>
            <pc:sldMk cId="0" sldId="285"/>
            <ac:grpSpMk id="17" creationId="{2DBFD970-590D-024E-8770-312D88DB6DB3}"/>
          </ac:grpSpMkLst>
        </pc:grpChg>
        <pc:picChg chg="add mod">
          <ac:chgData name="Fredrik Sandin" userId="68f482a0-a0d1-4227-85a6-d415faff8cce" providerId="ADAL" clId="{2C7B09B8-CE07-5849-8713-86243900CA5E}" dt="2022-03-29T06:05:55.241" v="1190" actId="1076"/>
          <ac:picMkLst>
            <pc:docMk/>
            <pc:sldMk cId="0" sldId="285"/>
            <ac:picMk id="3" creationId="{48339AB1-5916-334C-830C-B46C1A82075C}"/>
          </ac:picMkLst>
        </pc:picChg>
        <pc:picChg chg="add del mod">
          <ac:chgData name="Fredrik Sandin" userId="68f482a0-a0d1-4227-85a6-d415faff8cce" providerId="ADAL" clId="{2C7B09B8-CE07-5849-8713-86243900CA5E}" dt="2022-03-29T06:00:24.476" v="1102" actId="478"/>
          <ac:picMkLst>
            <pc:docMk/>
            <pc:sldMk cId="0" sldId="285"/>
            <ac:picMk id="13" creationId="{436CD800-90AE-D347-9520-CD5106599E78}"/>
          </ac:picMkLst>
        </pc:picChg>
        <pc:picChg chg="del mod topLvl">
          <ac:chgData name="Fredrik Sandin" userId="68f482a0-a0d1-4227-85a6-d415faff8cce" providerId="ADAL" clId="{2C7B09B8-CE07-5849-8713-86243900CA5E}" dt="2022-03-29T06:05:16.002" v="1179" actId="478"/>
          <ac:picMkLst>
            <pc:docMk/>
            <pc:sldMk cId="0" sldId="285"/>
            <ac:picMk id="15" creationId="{20A99630-B74F-8C46-A3D6-35811E9934E9}"/>
          </ac:picMkLst>
        </pc:picChg>
        <pc:picChg chg="mod topLvl">
          <ac:chgData name="Fredrik Sandin" userId="68f482a0-a0d1-4227-85a6-d415faff8cce" providerId="ADAL" clId="{2C7B09B8-CE07-5849-8713-86243900CA5E}" dt="2022-03-29T06:18:13.107" v="1272" actId="1076"/>
          <ac:picMkLst>
            <pc:docMk/>
            <pc:sldMk cId="0" sldId="285"/>
            <ac:picMk id="16" creationId="{6B97722A-062F-E342-B298-AF9F6B904B5E}"/>
          </ac:picMkLst>
        </pc:picChg>
        <pc:picChg chg="del mod topLvl">
          <ac:chgData name="Fredrik Sandin" userId="68f482a0-a0d1-4227-85a6-d415faff8cce" providerId="ADAL" clId="{2C7B09B8-CE07-5849-8713-86243900CA5E}" dt="2022-03-29T06:05:18.366" v="1180" actId="478"/>
          <ac:picMkLst>
            <pc:docMk/>
            <pc:sldMk cId="0" sldId="285"/>
            <ac:picMk id="18" creationId="{4AA3CAD5-0BDD-0A42-9FF0-68F17B895C1A}"/>
          </ac:picMkLst>
        </pc:picChg>
        <pc:picChg chg="del mod">
          <ac:chgData name="Fredrik Sandin" userId="68f482a0-a0d1-4227-85a6-d415faff8cce" providerId="ADAL" clId="{2C7B09B8-CE07-5849-8713-86243900CA5E}" dt="2022-03-29T05:57:51.676" v="1068" actId="478"/>
          <ac:picMkLst>
            <pc:docMk/>
            <pc:sldMk cId="0" sldId="285"/>
            <ac:picMk id="360" creationId="{00000000-0000-0000-0000-000000000000}"/>
          </ac:picMkLst>
        </pc:picChg>
        <pc:picChg chg="add del mod">
          <ac:chgData name="Fredrik Sandin" userId="68f482a0-a0d1-4227-85a6-d415faff8cce" providerId="ADAL" clId="{2C7B09B8-CE07-5849-8713-86243900CA5E}" dt="2022-03-29T05:57:35.121" v="1066" actId="478"/>
          <ac:picMkLst>
            <pc:docMk/>
            <pc:sldMk cId="0" sldId="285"/>
            <ac:picMk id="1026" creationId="{0093F022-280E-C34C-9A34-E6F90108C293}"/>
          </ac:picMkLst>
        </pc:picChg>
        <pc:picChg chg="add del">
          <ac:chgData name="Fredrik Sandin" userId="68f482a0-a0d1-4227-85a6-d415faff8cce" providerId="ADAL" clId="{2C7B09B8-CE07-5849-8713-86243900CA5E}" dt="2022-03-29T05:54:43.041" v="1034" actId="478"/>
          <ac:picMkLst>
            <pc:docMk/>
            <pc:sldMk cId="0" sldId="285"/>
            <ac:picMk id="1028" creationId="{F63E3402-2D32-454E-88E8-A4541C4364EE}"/>
          </ac:picMkLst>
        </pc:picChg>
      </pc:sldChg>
      <pc:sldChg chg="del">
        <pc:chgData name="Fredrik Sandin" userId="68f482a0-a0d1-4227-85a6-d415faff8cce" providerId="ADAL" clId="{2C7B09B8-CE07-5849-8713-86243900CA5E}" dt="2022-03-28T23:11:57.832" v="1" actId="2696"/>
        <pc:sldMkLst>
          <pc:docMk/>
          <pc:sldMk cId="3055818009" sldId="286"/>
        </pc:sldMkLst>
      </pc:sldChg>
      <pc:sldChg chg="del">
        <pc:chgData name="Fredrik Sandin" userId="68f482a0-a0d1-4227-85a6-d415faff8cce" providerId="ADAL" clId="{2C7B09B8-CE07-5849-8713-86243900CA5E}" dt="2022-03-28T23:12:10.845" v="2" actId="2696"/>
        <pc:sldMkLst>
          <pc:docMk/>
          <pc:sldMk cId="0" sldId="288"/>
        </pc:sldMkLst>
      </pc:sldChg>
      <pc:sldChg chg="addSp delSp modSp mod">
        <pc:chgData name="Fredrik Sandin" userId="68f482a0-a0d1-4227-85a6-d415faff8cce" providerId="ADAL" clId="{2C7B09B8-CE07-5849-8713-86243900CA5E}" dt="2022-03-29T05:09:42.583" v="343" actId="1076"/>
        <pc:sldMkLst>
          <pc:docMk/>
          <pc:sldMk cId="0" sldId="289"/>
        </pc:sldMkLst>
        <pc:spChg chg="add del mod">
          <ac:chgData name="Fredrik Sandin" userId="68f482a0-a0d1-4227-85a6-d415faff8cce" providerId="ADAL" clId="{2C7B09B8-CE07-5849-8713-86243900CA5E}" dt="2022-03-29T05:09:31.557" v="341" actId="478"/>
          <ac:spMkLst>
            <pc:docMk/>
            <pc:sldMk cId="0" sldId="289"/>
            <ac:spMk id="2" creationId="{12FCFE52-1ABE-1848-B054-6D602EC4D09C}"/>
          </ac:spMkLst>
        </pc:spChg>
        <pc:spChg chg="mod">
          <ac:chgData name="Fredrik Sandin" userId="68f482a0-a0d1-4227-85a6-d415faff8cce" providerId="ADAL" clId="{2C7B09B8-CE07-5849-8713-86243900CA5E}" dt="2022-03-29T05:05:55.506" v="307" actId="20577"/>
          <ac:spMkLst>
            <pc:docMk/>
            <pc:sldMk cId="0" sldId="289"/>
            <ac:spMk id="18" creationId="{A30B59B6-009E-0244-9DFA-09FE238DC15E}"/>
          </ac:spMkLst>
        </pc:spChg>
        <pc:grpChg chg="add mod">
          <ac:chgData name="Fredrik Sandin" userId="68f482a0-a0d1-4227-85a6-d415faff8cce" providerId="ADAL" clId="{2C7B09B8-CE07-5849-8713-86243900CA5E}" dt="2022-03-29T05:09:42.583" v="343" actId="1076"/>
          <ac:grpSpMkLst>
            <pc:docMk/>
            <pc:sldMk cId="0" sldId="289"/>
            <ac:grpSpMk id="4" creationId="{F0780020-952B-5944-A1EC-2DB73978340E}"/>
          </ac:grpSpMkLst>
        </pc:grpChg>
        <pc:picChg chg="add mod">
          <ac:chgData name="Fredrik Sandin" userId="68f482a0-a0d1-4227-85a6-d415faff8cce" providerId="ADAL" clId="{2C7B09B8-CE07-5849-8713-86243900CA5E}" dt="2022-03-29T05:09:27.046" v="340" actId="1076"/>
          <ac:picMkLst>
            <pc:docMk/>
            <pc:sldMk cId="0" sldId="289"/>
            <ac:picMk id="3" creationId="{7092ECB4-5F2A-8B4D-9E17-378FD87300A0}"/>
          </ac:picMkLst>
        </pc:picChg>
        <pc:picChg chg="mod modCrop">
          <ac:chgData name="Fredrik Sandin" userId="68f482a0-a0d1-4227-85a6-d415faff8cce" providerId="ADAL" clId="{2C7B09B8-CE07-5849-8713-86243900CA5E}" dt="2022-03-29T05:07:22.174" v="322" actId="732"/>
          <ac:picMkLst>
            <pc:docMk/>
            <pc:sldMk cId="0" sldId="289"/>
            <ac:picMk id="21" creationId="{C3CE5F43-B318-5443-866B-3C7A7F2CA32F}"/>
          </ac:picMkLst>
        </pc:picChg>
        <pc:picChg chg="mod modCrop">
          <ac:chgData name="Fredrik Sandin" userId="68f482a0-a0d1-4227-85a6-d415faff8cce" providerId="ADAL" clId="{2C7B09B8-CE07-5849-8713-86243900CA5E}" dt="2022-03-29T05:07:14.407" v="321" actId="732"/>
          <ac:picMkLst>
            <pc:docMk/>
            <pc:sldMk cId="0" sldId="289"/>
            <ac:picMk id="23" creationId="{A2193A94-15BC-F149-85FB-F4E0EF5AC982}"/>
          </ac:picMkLst>
        </pc:picChg>
      </pc:sldChg>
      <pc:sldChg chg="del">
        <pc:chgData name="Fredrik Sandin" userId="68f482a0-a0d1-4227-85a6-d415faff8cce" providerId="ADAL" clId="{2C7B09B8-CE07-5849-8713-86243900CA5E}" dt="2022-03-28T23:12:54.274" v="20" actId="2696"/>
        <pc:sldMkLst>
          <pc:docMk/>
          <pc:sldMk cId="0" sldId="299"/>
        </pc:sldMkLst>
      </pc:sldChg>
      <pc:sldChg chg="del">
        <pc:chgData name="Fredrik Sandin" userId="68f482a0-a0d1-4227-85a6-d415faff8cce" providerId="ADAL" clId="{2C7B09B8-CE07-5849-8713-86243900CA5E}" dt="2022-03-28T23:12:53.438" v="19" actId="2696"/>
        <pc:sldMkLst>
          <pc:docMk/>
          <pc:sldMk cId="0" sldId="300"/>
        </pc:sldMkLst>
      </pc:sldChg>
      <pc:sldChg chg="del">
        <pc:chgData name="Fredrik Sandin" userId="68f482a0-a0d1-4227-85a6-d415faff8cce" providerId="ADAL" clId="{2C7B09B8-CE07-5849-8713-86243900CA5E}" dt="2022-03-28T23:12:41.952" v="8" actId="2696"/>
        <pc:sldMkLst>
          <pc:docMk/>
          <pc:sldMk cId="0" sldId="302"/>
        </pc:sldMkLst>
      </pc:sldChg>
      <pc:sldChg chg="del">
        <pc:chgData name="Fredrik Sandin" userId="68f482a0-a0d1-4227-85a6-d415faff8cce" providerId="ADAL" clId="{2C7B09B8-CE07-5849-8713-86243900CA5E}" dt="2022-03-28T23:12:49.297" v="14" actId="2696"/>
        <pc:sldMkLst>
          <pc:docMk/>
          <pc:sldMk cId="1880104213" sldId="303"/>
        </pc:sldMkLst>
      </pc:sldChg>
      <pc:sldChg chg="del">
        <pc:chgData name="Fredrik Sandin" userId="68f482a0-a0d1-4227-85a6-d415faff8cce" providerId="ADAL" clId="{2C7B09B8-CE07-5849-8713-86243900CA5E}" dt="2022-03-28T23:12:51.568" v="17" actId="2696"/>
        <pc:sldMkLst>
          <pc:docMk/>
          <pc:sldMk cId="1511380589" sldId="3592"/>
        </pc:sldMkLst>
      </pc:sldChg>
      <pc:sldChg chg="del">
        <pc:chgData name="Fredrik Sandin" userId="68f482a0-a0d1-4227-85a6-d415faff8cce" providerId="ADAL" clId="{2C7B09B8-CE07-5849-8713-86243900CA5E}" dt="2022-03-28T23:12:52.002" v="18" actId="2696"/>
        <pc:sldMkLst>
          <pc:docMk/>
          <pc:sldMk cId="3646758299" sldId="3593"/>
        </pc:sldMkLst>
      </pc:sldChg>
      <pc:sldChg chg="del">
        <pc:chgData name="Fredrik Sandin" userId="68f482a0-a0d1-4227-85a6-d415faff8cce" providerId="ADAL" clId="{2C7B09B8-CE07-5849-8713-86243900CA5E}" dt="2022-03-28T23:12:38.713" v="5" actId="2696"/>
        <pc:sldMkLst>
          <pc:docMk/>
          <pc:sldMk cId="2101690923" sldId="3595"/>
        </pc:sldMkLst>
      </pc:sldChg>
      <pc:sldChg chg="del">
        <pc:chgData name="Fredrik Sandin" userId="68f482a0-a0d1-4227-85a6-d415faff8cce" providerId="ADAL" clId="{2C7B09B8-CE07-5849-8713-86243900CA5E}" dt="2022-03-28T23:12:46.130" v="11" actId="2696"/>
        <pc:sldMkLst>
          <pc:docMk/>
          <pc:sldMk cId="641436723" sldId="3596"/>
        </pc:sldMkLst>
      </pc:sldChg>
      <pc:sldChg chg="del">
        <pc:chgData name="Fredrik Sandin" userId="68f482a0-a0d1-4227-85a6-d415faff8cce" providerId="ADAL" clId="{2C7B09B8-CE07-5849-8713-86243900CA5E}" dt="2022-03-28T23:12:40.981" v="7" actId="2696"/>
        <pc:sldMkLst>
          <pc:docMk/>
          <pc:sldMk cId="0" sldId="3600"/>
        </pc:sldMkLst>
      </pc:sldChg>
      <pc:sldChg chg="del">
        <pc:chgData name="Fredrik Sandin" userId="68f482a0-a0d1-4227-85a6-d415faff8cce" providerId="ADAL" clId="{2C7B09B8-CE07-5849-8713-86243900CA5E}" dt="2022-03-28T23:12:39.909" v="6" actId="2696"/>
        <pc:sldMkLst>
          <pc:docMk/>
          <pc:sldMk cId="1877722368" sldId="3607"/>
        </pc:sldMkLst>
      </pc:sldChg>
      <pc:sldChg chg="addSp delSp modSp mod">
        <pc:chgData name="Fredrik Sandin" userId="68f482a0-a0d1-4227-85a6-d415faff8cce" providerId="ADAL" clId="{2C7B09B8-CE07-5849-8713-86243900CA5E}" dt="2022-03-29T04:58:30.205" v="261" actId="478"/>
        <pc:sldMkLst>
          <pc:docMk/>
          <pc:sldMk cId="2676412984" sldId="3608"/>
        </pc:sldMkLst>
        <pc:spChg chg="add del mod">
          <ac:chgData name="Fredrik Sandin" userId="68f482a0-a0d1-4227-85a6-d415faff8cce" providerId="ADAL" clId="{2C7B09B8-CE07-5849-8713-86243900CA5E}" dt="2022-03-29T04:58:30.205" v="261" actId="478"/>
          <ac:spMkLst>
            <pc:docMk/>
            <pc:sldMk cId="2676412984" sldId="3608"/>
            <ac:spMk id="3" creationId="{703385EC-1321-3F4F-9BDE-17EC1EDFC004}"/>
          </ac:spMkLst>
        </pc:spChg>
        <pc:spChg chg="mod">
          <ac:chgData name="Fredrik Sandin" userId="68f482a0-a0d1-4227-85a6-d415faff8cce" providerId="ADAL" clId="{2C7B09B8-CE07-5849-8713-86243900CA5E}" dt="2022-03-29T04:57:51.134" v="257" actId="15"/>
          <ac:spMkLst>
            <pc:docMk/>
            <pc:sldMk cId="2676412984" sldId="3608"/>
            <ac:spMk id="9" creationId="{AD70DF4D-BF52-E445-A004-29A99DA555D0}"/>
          </ac:spMkLst>
        </pc:spChg>
      </pc:sldChg>
      <pc:sldChg chg="del">
        <pc:chgData name="Fredrik Sandin" userId="68f482a0-a0d1-4227-85a6-d415faff8cce" providerId="ADAL" clId="{2C7B09B8-CE07-5849-8713-86243900CA5E}" dt="2022-03-28T23:11:57.832" v="1" actId="2696"/>
        <pc:sldMkLst>
          <pc:docMk/>
          <pc:sldMk cId="1185987848" sldId="3609"/>
        </pc:sldMkLst>
      </pc:sldChg>
      <pc:sldChg chg="del">
        <pc:chgData name="Fredrik Sandin" userId="68f482a0-a0d1-4227-85a6-d415faff8cce" providerId="ADAL" clId="{2C7B09B8-CE07-5849-8713-86243900CA5E}" dt="2022-03-28T23:13:04.700" v="21" actId="2696"/>
        <pc:sldMkLst>
          <pc:docMk/>
          <pc:sldMk cId="3535509665" sldId="3610"/>
        </pc:sldMkLst>
      </pc:sldChg>
      <pc:sldChg chg="del">
        <pc:chgData name="Fredrik Sandin" userId="68f482a0-a0d1-4227-85a6-d415faff8cce" providerId="ADAL" clId="{2C7B09B8-CE07-5849-8713-86243900CA5E}" dt="2022-03-28T23:12:50.342" v="15" actId="2696"/>
        <pc:sldMkLst>
          <pc:docMk/>
          <pc:sldMk cId="2877560177" sldId="3611"/>
        </pc:sldMkLst>
      </pc:sldChg>
      <pc:sldChg chg="del">
        <pc:chgData name="Fredrik Sandin" userId="68f482a0-a0d1-4227-85a6-d415faff8cce" providerId="ADAL" clId="{2C7B09B8-CE07-5849-8713-86243900CA5E}" dt="2022-03-28T23:12:50.891" v="16" actId="2696"/>
        <pc:sldMkLst>
          <pc:docMk/>
          <pc:sldMk cId="631903535" sldId="3612"/>
        </pc:sldMkLst>
      </pc:sldChg>
      <pc:sldChg chg="del">
        <pc:chgData name="Fredrik Sandin" userId="68f482a0-a0d1-4227-85a6-d415faff8cce" providerId="ADAL" clId="{2C7B09B8-CE07-5849-8713-86243900CA5E}" dt="2022-03-28T23:11:57.832" v="1" actId="2696"/>
        <pc:sldMkLst>
          <pc:docMk/>
          <pc:sldMk cId="2376926625" sldId="3613"/>
        </pc:sldMkLst>
      </pc:sldChg>
      <pc:sldChg chg="del">
        <pc:chgData name="Fredrik Sandin" userId="68f482a0-a0d1-4227-85a6-d415faff8cce" providerId="ADAL" clId="{2C7B09B8-CE07-5849-8713-86243900CA5E}" dt="2022-03-28T23:12:10.845" v="2" actId="2696"/>
        <pc:sldMkLst>
          <pc:docMk/>
          <pc:sldMk cId="1629092458" sldId="3614"/>
        </pc:sldMkLst>
      </pc:sldChg>
      <pc:sldChg chg="del">
        <pc:chgData name="Fredrik Sandin" userId="68f482a0-a0d1-4227-85a6-d415faff8cce" providerId="ADAL" clId="{2C7B09B8-CE07-5849-8713-86243900CA5E}" dt="2022-03-28T23:12:42.971" v="9" actId="2696"/>
        <pc:sldMkLst>
          <pc:docMk/>
          <pc:sldMk cId="0" sldId="3615"/>
        </pc:sldMkLst>
      </pc:sldChg>
      <pc:sldChg chg="del">
        <pc:chgData name="Fredrik Sandin" userId="68f482a0-a0d1-4227-85a6-d415faff8cce" providerId="ADAL" clId="{2C7B09B8-CE07-5849-8713-86243900CA5E}" dt="2022-03-28T23:12:10.845" v="2" actId="2696"/>
        <pc:sldMkLst>
          <pc:docMk/>
          <pc:sldMk cId="1280281071" sldId="3617"/>
        </pc:sldMkLst>
      </pc:sldChg>
      <pc:sldChg chg="del">
        <pc:chgData name="Fredrik Sandin" userId="68f482a0-a0d1-4227-85a6-d415faff8cce" providerId="ADAL" clId="{2C7B09B8-CE07-5849-8713-86243900CA5E}" dt="2022-03-28T23:11:42.421" v="0" actId="2696"/>
        <pc:sldMkLst>
          <pc:docMk/>
          <pc:sldMk cId="963760934" sldId="3618"/>
        </pc:sldMkLst>
      </pc:sldChg>
      <pc:sldChg chg="modSp mod">
        <pc:chgData name="Fredrik Sandin" userId="68f482a0-a0d1-4227-85a6-d415faff8cce" providerId="ADAL" clId="{2C7B09B8-CE07-5849-8713-86243900CA5E}" dt="2022-03-29T05:02:10.376" v="273" actId="207"/>
        <pc:sldMkLst>
          <pc:docMk/>
          <pc:sldMk cId="2429383733" sldId="3622"/>
        </pc:sldMkLst>
        <pc:spChg chg="mod">
          <ac:chgData name="Fredrik Sandin" userId="68f482a0-a0d1-4227-85a6-d415faff8cce" providerId="ADAL" clId="{2C7B09B8-CE07-5849-8713-86243900CA5E}" dt="2022-03-29T05:02:10.376" v="273" actId="207"/>
          <ac:spMkLst>
            <pc:docMk/>
            <pc:sldMk cId="2429383733" sldId="3622"/>
            <ac:spMk id="3" creationId="{48B13F9F-B1AD-B140-8AC5-B3CE7166D6EC}"/>
          </ac:spMkLst>
        </pc:spChg>
      </pc:sldChg>
      <pc:sldChg chg="del">
        <pc:chgData name="Fredrik Sandin" userId="68f482a0-a0d1-4227-85a6-d415faff8cce" providerId="ADAL" clId="{2C7B09B8-CE07-5849-8713-86243900CA5E}" dt="2022-03-28T23:12:15.518" v="3" actId="2696"/>
        <pc:sldMkLst>
          <pc:docMk/>
          <pc:sldMk cId="798931884" sldId="3623"/>
        </pc:sldMkLst>
      </pc:sldChg>
      <pc:sldChg chg="modSp mod">
        <pc:chgData name="Fredrik Sandin" userId="68f482a0-a0d1-4227-85a6-d415faff8cce" providerId="ADAL" clId="{2C7B09B8-CE07-5849-8713-86243900CA5E}" dt="2022-03-29T05:01:10.139" v="270" actId="20577"/>
        <pc:sldMkLst>
          <pc:docMk/>
          <pc:sldMk cId="2851753860" sldId="3625"/>
        </pc:sldMkLst>
        <pc:spChg chg="mod">
          <ac:chgData name="Fredrik Sandin" userId="68f482a0-a0d1-4227-85a6-d415faff8cce" providerId="ADAL" clId="{2C7B09B8-CE07-5849-8713-86243900CA5E}" dt="2022-03-29T05:01:10.139" v="270" actId="20577"/>
          <ac:spMkLst>
            <pc:docMk/>
            <pc:sldMk cId="2851753860" sldId="3625"/>
            <ac:spMk id="7" creationId="{381755E2-5824-8746-9834-2A6295834E3C}"/>
          </ac:spMkLst>
        </pc:spChg>
      </pc:sldChg>
      <pc:sldChg chg="del">
        <pc:chgData name="Fredrik Sandin" userId="68f482a0-a0d1-4227-85a6-d415faff8cce" providerId="ADAL" clId="{2C7B09B8-CE07-5849-8713-86243900CA5E}" dt="2022-03-28T23:12:20.677" v="4" actId="2696"/>
        <pc:sldMkLst>
          <pc:docMk/>
          <pc:sldMk cId="4102345307" sldId="3630"/>
        </pc:sldMkLst>
      </pc:sldChg>
      <pc:sldChg chg="modSp">
        <pc:chgData name="Fredrik Sandin" userId="68f482a0-a0d1-4227-85a6-d415faff8cce" providerId="ADAL" clId="{2C7B09B8-CE07-5849-8713-86243900CA5E}" dt="2022-03-29T05:00:08.166" v="269" actId="20577"/>
        <pc:sldMkLst>
          <pc:docMk/>
          <pc:sldMk cId="2669144913" sldId="3631"/>
        </pc:sldMkLst>
        <pc:spChg chg="mod">
          <ac:chgData name="Fredrik Sandin" userId="68f482a0-a0d1-4227-85a6-d415faff8cce" providerId="ADAL" clId="{2C7B09B8-CE07-5849-8713-86243900CA5E}" dt="2022-03-29T05:00:08.166" v="269" actId="20577"/>
          <ac:spMkLst>
            <pc:docMk/>
            <pc:sldMk cId="2669144913" sldId="3631"/>
            <ac:spMk id="10" creationId="{04FBC9A2-C525-4F42-97D5-60449D309B76}"/>
          </ac:spMkLst>
        </pc:spChg>
      </pc:sldChg>
      <pc:sldChg chg="modSp mod">
        <pc:chgData name="Fredrik Sandin" userId="68f482a0-a0d1-4227-85a6-d415faff8cce" providerId="ADAL" clId="{2C7B09B8-CE07-5849-8713-86243900CA5E}" dt="2022-03-29T05:11:11.727" v="357" actId="20577"/>
        <pc:sldMkLst>
          <pc:docMk/>
          <pc:sldMk cId="2247824537" sldId="3633"/>
        </pc:sldMkLst>
        <pc:spChg chg="mod">
          <ac:chgData name="Fredrik Sandin" userId="68f482a0-a0d1-4227-85a6-d415faff8cce" providerId="ADAL" clId="{2C7B09B8-CE07-5849-8713-86243900CA5E}" dt="2022-03-29T05:11:11.727" v="357" actId="20577"/>
          <ac:spMkLst>
            <pc:docMk/>
            <pc:sldMk cId="2247824537" sldId="3633"/>
            <ac:spMk id="11" creationId="{6A0BB388-BDC9-5241-8491-56019865CED4}"/>
          </ac:spMkLst>
        </pc:spChg>
      </pc:sldChg>
      <pc:sldChg chg="addSp delSp modSp mod">
        <pc:chgData name="Fredrik Sandin" userId="68f482a0-a0d1-4227-85a6-d415faff8cce" providerId="ADAL" clId="{2C7B09B8-CE07-5849-8713-86243900CA5E}" dt="2022-03-29T05:12:00.016" v="360" actId="21"/>
        <pc:sldMkLst>
          <pc:docMk/>
          <pc:sldMk cId="3010148329" sldId="3635"/>
        </pc:sldMkLst>
        <pc:picChg chg="add del mod">
          <ac:chgData name="Fredrik Sandin" userId="68f482a0-a0d1-4227-85a6-d415faff8cce" providerId="ADAL" clId="{2C7B09B8-CE07-5849-8713-86243900CA5E}" dt="2022-03-29T05:12:00.016" v="360" actId="21"/>
          <ac:picMkLst>
            <pc:docMk/>
            <pc:sldMk cId="3010148329" sldId="3635"/>
            <ac:picMk id="7" creationId="{275BD7AE-6100-574A-8E42-F571AF35FDA3}"/>
          </ac:picMkLst>
        </pc:picChg>
      </pc:sldChg>
      <pc:sldChg chg="addSp delSp modSp mod">
        <pc:chgData name="Fredrik Sandin" userId="68f482a0-a0d1-4227-85a6-d415faff8cce" providerId="ADAL" clId="{2C7B09B8-CE07-5849-8713-86243900CA5E}" dt="2022-03-29T06:17:18.392" v="1271" actId="20577"/>
        <pc:sldMkLst>
          <pc:docMk/>
          <pc:sldMk cId="2729942779" sldId="3636"/>
        </pc:sldMkLst>
        <pc:spChg chg="mod">
          <ac:chgData name="Fredrik Sandin" userId="68f482a0-a0d1-4227-85a6-d415faff8cce" providerId="ADAL" clId="{2C7B09B8-CE07-5849-8713-86243900CA5E}" dt="2022-03-29T05:29:59.119" v="723" actId="20577"/>
          <ac:spMkLst>
            <pc:docMk/>
            <pc:sldMk cId="2729942779" sldId="3636"/>
            <ac:spMk id="2" creationId="{FAC9DF04-1217-0C44-A62C-5B466EF70E46}"/>
          </ac:spMkLst>
        </pc:spChg>
        <pc:spChg chg="mod">
          <ac:chgData name="Fredrik Sandin" userId="68f482a0-a0d1-4227-85a6-d415faff8cce" providerId="ADAL" clId="{2C7B09B8-CE07-5849-8713-86243900CA5E}" dt="2022-03-29T06:17:18.392" v="1271" actId="20577"/>
          <ac:spMkLst>
            <pc:docMk/>
            <pc:sldMk cId="2729942779" sldId="3636"/>
            <ac:spMk id="3" creationId="{451ED62E-B698-0C42-93A7-47A9E0245799}"/>
          </ac:spMkLst>
        </pc:spChg>
        <pc:spChg chg="add mod">
          <ac:chgData name="Fredrik Sandin" userId="68f482a0-a0d1-4227-85a6-d415faff8cce" providerId="ADAL" clId="{2C7B09B8-CE07-5849-8713-86243900CA5E}" dt="2022-03-29T06:16:38.436" v="1240" actId="20577"/>
          <ac:spMkLst>
            <pc:docMk/>
            <pc:sldMk cId="2729942779" sldId="3636"/>
            <ac:spMk id="4" creationId="{8AC70549-06AB-AB49-AA92-CB568D5B7BDE}"/>
          </ac:spMkLst>
        </pc:spChg>
        <pc:spChg chg="add del mod">
          <ac:chgData name="Fredrik Sandin" userId="68f482a0-a0d1-4227-85a6-d415faff8cce" providerId="ADAL" clId="{2C7B09B8-CE07-5849-8713-86243900CA5E}" dt="2022-03-29T05:49:20.715" v="1019" actId="1076"/>
          <ac:spMkLst>
            <pc:docMk/>
            <pc:sldMk cId="2729942779" sldId="3636"/>
            <ac:spMk id="5" creationId="{BF116574-6A9B-F443-A589-39A926639AA9}"/>
          </ac:spMkLst>
        </pc:spChg>
      </pc:sldChg>
      <pc:sldChg chg="addSp delSp modSp mod">
        <pc:chgData name="Fredrik Sandin" userId="68f482a0-a0d1-4227-85a6-d415faff8cce" providerId="ADAL" clId="{2C7B09B8-CE07-5849-8713-86243900CA5E}" dt="2022-03-29T05:21:38.149" v="599" actId="14100"/>
        <pc:sldMkLst>
          <pc:docMk/>
          <pc:sldMk cId="348443575" sldId="3637"/>
        </pc:sldMkLst>
        <pc:spChg chg="mod">
          <ac:chgData name="Fredrik Sandin" userId="68f482a0-a0d1-4227-85a6-d415faff8cce" providerId="ADAL" clId="{2C7B09B8-CE07-5849-8713-86243900CA5E}" dt="2022-03-29T05:21:38.149" v="599" actId="14100"/>
          <ac:spMkLst>
            <pc:docMk/>
            <pc:sldMk cId="348443575" sldId="3637"/>
            <ac:spMk id="6" creationId="{3CB220C6-0885-E940-B2AF-351543492095}"/>
          </ac:spMkLst>
        </pc:spChg>
        <pc:spChg chg="add del mod">
          <ac:chgData name="Fredrik Sandin" userId="68f482a0-a0d1-4227-85a6-d415faff8cce" providerId="ADAL" clId="{2C7B09B8-CE07-5849-8713-86243900CA5E}" dt="2022-03-29T05:14:29.309" v="390" actId="478"/>
          <ac:spMkLst>
            <pc:docMk/>
            <pc:sldMk cId="348443575" sldId="3637"/>
            <ac:spMk id="7" creationId="{70652B1C-F395-C041-9E09-D872AE5CC4DB}"/>
          </ac:spMkLst>
        </pc:spChg>
        <pc:spChg chg="add del mod">
          <ac:chgData name="Fredrik Sandin" userId="68f482a0-a0d1-4227-85a6-d415faff8cce" providerId="ADAL" clId="{2C7B09B8-CE07-5849-8713-86243900CA5E}" dt="2022-03-29T05:13:58.978" v="384" actId="478"/>
          <ac:spMkLst>
            <pc:docMk/>
            <pc:sldMk cId="348443575" sldId="3637"/>
            <ac:spMk id="12" creationId="{770A8FED-C768-544D-84BF-1CE3E6D26093}"/>
          </ac:spMkLst>
        </pc:spChg>
        <pc:spChg chg="add del mod">
          <ac:chgData name="Fredrik Sandin" userId="68f482a0-a0d1-4227-85a6-d415faff8cce" providerId="ADAL" clId="{2C7B09B8-CE07-5849-8713-86243900CA5E}" dt="2022-03-29T05:14:27.764" v="389" actId="478"/>
          <ac:spMkLst>
            <pc:docMk/>
            <pc:sldMk cId="348443575" sldId="3637"/>
            <ac:spMk id="13" creationId="{4A76585D-73F4-9944-931C-69B7C20EEF78}"/>
          </ac:spMkLst>
        </pc:spChg>
        <pc:spChg chg="add del mod">
          <ac:chgData name="Fredrik Sandin" userId="68f482a0-a0d1-4227-85a6-d415faff8cce" providerId="ADAL" clId="{2C7B09B8-CE07-5849-8713-86243900CA5E}" dt="2022-03-29T05:14:23.458" v="388" actId="478"/>
          <ac:spMkLst>
            <pc:docMk/>
            <pc:sldMk cId="348443575" sldId="3637"/>
            <ac:spMk id="14" creationId="{064E245A-B13F-9244-A092-0A60AF5FD5ED}"/>
          </ac:spMkLst>
        </pc:spChg>
        <pc:spChg chg="add del mod">
          <ac:chgData name="Fredrik Sandin" userId="68f482a0-a0d1-4227-85a6-d415faff8cce" providerId="ADAL" clId="{2C7B09B8-CE07-5849-8713-86243900CA5E}" dt="2022-03-29T05:15:52.451" v="406" actId="478"/>
          <ac:spMkLst>
            <pc:docMk/>
            <pc:sldMk cId="348443575" sldId="3637"/>
            <ac:spMk id="16" creationId="{C220ECDE-9B7C-5047-A9B9-9542D771FE6D}"/>
          </ac:spMkLst>
        </pc:spChg>
        <pc:spChg chg="add mod">
          <ac:chgData name="Fredrik Sandin" userId="68f482a0-a0d1-4227-85a6-d415faff8cce" providerId="ADAL" clId="{2C7B09B8-CE07-5849-8713-86243900CA5E}" dt="2022-03-29T05:15:54.421" v="408"/>
          <ac:spMkLst>
            <pc:docMk/>
            <pc:sldMk cId="348443575" sldId="3637"/>
            <ac:spMk id="18" creationId="{6BBFA1CE-4B8D-E34B-BBF7-D7C3E980B101}"/>
          </ac:spMkLst>
        </pc:spChg>
        <pc:spChg chg="add mod">
          <ac:chgData name="Fredrik Sandin" userId="68f482a0-a0d1-4227-85a6-d415faff8cce" providerId="ADAL" clId="{2C7B09B8-CE07-5849-8713-86243900CA5E}" dt="2022-03-29T05:15:54.421" v="408"/>
          <ac:spMkLst>
            <pc:docMk/>
            <pc:sldMk cId="348443575" sldId="3637"/>
            <ac:spMk id="19" creationId="{BB3B062E-54A8-0040-879F-0139E24D4A56}"/>
          </ac:spMkLst>
        </pc:spChg>
        <pc:spChg chg="add mod">
          <ac:chgData name="Fredrik Sandin" userId="68f482a0-a0d1-4227-85a6-d415faff8cce" providerId="ADAL" clId="{2C7B09B8-CE07-5849-8713-86243900CA5E}" dt="2022-03-29T05:15:54.421" v="408"/>
          <ac:spMkLst>
            <pc:docMk/>
            <pc:sldMk cId="348443575" sldId="3637"/>
            <ac:spMk id="20" creationId="{4F6AF2E3-23BD-6F45-B0F4-556898B41F82}"/>
          </ac:spMkLst>
        </pc:spChg>
        <pc:spChg chg="add mod">
          <ac:chgData name="Fredrik Sandin" userId="68f482a0-a0d1-4227-85a6-d415faff8cce" providerId="ADAL" clId="{2C7B09B8-CE07-5849-8713-86243900CA5E}" dt="2022-03-29T05:21:19.781" v="592" actId="1076"/>
          <ac:spMkLst>
            <pc:docMk/>
            <pc:sldMk cId="348443575" sldId="3637"/>
            <ac:spMk id="22" creationId="{C140C4B5-095F-9E4F-8B42-65FAE8E99495}"/>
          </ac:spMkLst>
        </pc:spChg>
        <pc:grpChg chg="add mod">
          <ac:chgData name="Fredrik Sandin" userId="68f482a0-a0d1-4227-85a6-d415faff8cce" providerId="ADAL" clId="{2C7B09B8-CE07-5849-8713-86243900CA5E}" dt="2022-03-29T05:17:53.276" v="471" actId="1076"/>
          <ac:grpSpMkLst>
            <pc:docMk/>
            <pc:sldMk cId="348443575" sldId="3637"/>
            <ac:grpSpMk id="3" creationId="{98FE178A-C505-2546-9A8F-2088B6A76020}"/>
          </ac:grpSpMkLst>
        </pc:grpChg>
        <pc:grpChg chg="add mod">
          <ac:chgData name="Fredrik Sandin" userId="68f482a0-a0d1-4227-85a6-d415faff8cce" providerId="ADAL" clId="{2C7B09B8-CE07-5849-8713-86243900CA5E}" dt="2022-03-29T05:16:31.905" v="424" actId="1036"/>
          <ac:grpSpMkLst>
            <pc:docMk/>
            <pc:sldMk cId="348443575" sldId="3637"/>
            <ac:grpSpMk id="21" creationId="{C443F587-BEA1-CD4C-84C5-65EE6656B0E5}"/>
          </ac:grpSpMkLst>
        </pc:grpChg>
        <pc:picChg chg="add del mod">
          <ac:chgData name="Fredrik Sandin" userId="68f482a0-a0d1-4227-85a6-d415faff8cce" providerId="ADAL" clId="{2C7B09B8-CE07-5849-8713-86243900CA5E}" dt="2022-03-29T05:15:05.368" v="391" actId="478"/>
          <ac:picMkLst>
            <pc:docMk/>
            <pc:sldMk cId="348443575" sldId="3637"/>
            <ac:picMk id="9" creationId="{48D98C2E-4D20-B643-9089-A62BB4B08A85}"/>
          </ac:picMkLst>
        </pc:picChg>
        <pc:picChg chg="add del mod">
          <ac:chgData name="Fredrik Sandin" userId="68f482a0-a0d1-4227-85a6-d415faff8cce" providerId="ADAL" clId="{2C7B09B8-CE07-5849-8713-86243900CA5E}" dt="2022-03-29T05:15:53.310" v="407" actId="478"/>
          <ac:picMkLst>
            <pc:docMk/>
            <pc:sldMk cId="348443575" sldId="3637"/>
            <ac:picMk id="15" creationId="{87474223-D37B-134D-97BF-FE117FE6F617}"/>
          </ac:picMkLst>
        </pc:picChg>
        <pc:picChg chg="add mod">
          <ac:chgData name="Fredrik Sandin" userId="68f482a0-a0d1-4227-85a6-d415faff8cce" providerId="ADAL" clId="{2C7B09B8-CE07-5849-8713-86243900CA5E}" dt="2022-03-29T05:15:54.421" v="408"/>
          <ac:picMkLst>
            <pc:docMk/>
            <pc:sldMk cId="348443575" sldId="3637"/>
            <ac:picMk id="17" creationId="{BFA8506A-6C76-BD49-9E2A-87D09A4E9722}"/>
          </ac:picMkLst>
        </pc:picChg>
        <pc:cxnChg chg="mod">
          <ac:chgData name="Fredrik Sandin" userId="68f482a0-a0d1-4227-85a6-d415faff8cce" providerId="ADAL" clId="{2C7B09B8-CE07-5849-8713-86243900CA5E}" dt="2022-03-29T05:18:14.691" v="473" actId="14100"/>
          <ac:cxnSpMkLst>
            <pc:docMk/>
            <pc:sldMk cId="348443575" sldId="3637"/>
            <ac:cxnSpMk id="8" creationId="{BCC40F66-5CB9-F448-BCB7-AA19217357AD}"/>
          </ac:cxnSpMkLst>
        </pc:cxnChg>
      </pc:sldChg>
      <pc:sldChg chg="modSp mod">
        <pc:chgData name="Fredrik Sandin" userId="68f482a0-a0d1-4227-85a6-d415faff8cce" providerId="ADAL" clId="{2C7B09B8-CE07-5849-8713-86243900CA5E}" dt="2022-03-29T05:25:15.853" v="661" actId="15"/>
        <pc:sldMkLst>
          <pc:docMk/>
          <pc:sldMk cId="1545133513" sldId="3638"/>
        </pc:sldMkLst>
        <pc:spChg chg="mod">
          <ac:chgData name="Fredrik Sandin" userId="68f482a0-a0d1-4227-85a6-d415faff8cce" providerId="ADAL" clId="{2C7B09B8-CE07-5849-8713-86243900CA5E}" dt="2022-03-29T05:25:15.853" v="661" actId="15"/>
          <ac:spMkLst>
            <pc:docMk/>
            <pc:sldMk cId="1545133513" sldId="3638"/>
            <ac:spMk id="14" creationId="{7B792C25-8EC5-8C4A-8DF3-64026964724E}"/>
          </ac:spMkLst>
        </pc:spChg>
        <pc:spChg chg="mod">
          <ac:chgData name="Fredrik Sandin" userId="68f482a0-a0d1-4227-85a6-d415faff8cce" providerId="ADAL" clId="{2C7B09B8-CE07-5849-8713-86243900CA5E}" dt="2022-03-29T05:24:34.077" v="634" actId="20577"/>
          <ac:spMkLst>
            <pc:docMk/>
            <pc:sldMk cId="1545133513" sldId="3638"/>
            <ac:spMk id="282" creationId="{00000000-0000-0000-0000-000000000000}"/>
          </ac:spMkLst>
        </pc:spChg>
      </pc:sldChg>
      <pc:sldMasterChg chg="delSldLayout">
        <pc:chgData name="Fredrik Sandin" userId="68f482a0-a0d1-4227-85a6-d415faff8cce" providerId="ADAL" clId="{2C7B09B8-CE07-5849-8713-86243900CA5E}" dt="2022-03-28T23:12:52.002" v="18" actId="2696"/>
        <pc:sldMasterMkLst>
          <pc:docMk/>
          <pc:sldMasterMk cId="2934349987" sldId="2147483801"/>
        </pc:sldMasterMkLst>
        <pc:sldLayoutChg chg="del">
          <pc:chgData name="Fredrik Sandin" userId="68f482a0-a0d1-4227-85a6-d415faff8cce" providerId="ADAL" clId="{2C7B09B8-CE07-5849-8713-86243900CA5E}" dt="2022-03-28T23:12:52.002" v="18" actId="2696"/>
          <pc:sldLayoutMkLst>
            <pc:docMk/>
            <pc:sldMasterMk cId="2934349987" sldId="2147483801"/>
            <pc:sldLayoutMk cId="2214021741" sldId="2147483807"/>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BE6C951-002B-7745-B3AF-C7DA5B6CF4B6}" type="datetimeFigureOut">
              <a:rPr lang="en-US" smtClean="0"/>
              <a:t>11/24/22</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A810C67-F21E-5C4A-AC5E-B74249DC006E}" type="slidenum">
              <a:rPr lang="en-US" smtClean="0"/>
              <a:t>‹#›</a:t>
            </a:fld>
            <a:endParaRPr lang="en-US"/>
          </a:p>
        </p:txBody>
      </p:sp>
    </p:spTree>
    <p:extLst>
      <p:ext uri="{BB962C8B-B14F-4D97-AF65-F5344CB8AC3E}">
        <p14:creationId xmlns:p14="http://schemas.microsoft.com/office/powerpoint/2010/main" val="15482733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7B48816-6E3A-49F8-9217-807953E148F2}" type="datetimeFigureOut">
              <a:rPr lang="sv-SE" smtClean="0"/>
              <a:t>2022-11-24</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0EC25D-1B13-4680-A11A-83874F706E3A}" type="slidenum">
              <a:rPr lang="sv-SE" smtClean="0"/>
              <a:t>‹#›</a:t>
            </a:fld>
            <a:endParaRPr lang="sv-SE"/>
          </a:p>
        </p:txBody>
      </p:sp>
    </p:spTree>
    <p:extLst>
      <p:ext uri="{BB962C8B-B14F-4D97-AF65-F5344CB8AC3E}">
        <p14:creationId xmlns:p14="http://schemas.microsoft.com/office/powerpoint/2010/main" val="3377734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doi.org/10.3389/fnins.2022.873935"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7F0EC25D-1B13-4680-A11A-83874F706E3A}" type="slidenum">
              <a:rPr lang="sv-SE" smtClean="0"/>
              <a:t>1</a:t>
            </a:fld>
            <a:endParaRPr lang="sv-SE"/>
          </a:p>
        </p:txBody>
      </p:sp>
    </p:spTree>
    <p:extLst>
      <p:ext uri="{BB962C8B-B14F-4D97-AF65-F5344CB8AC3E}">
        <p14:creationId xmlns:p14="http://schemas.microsoft.com/office/powerpoint/2010/main" val="17438382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GB" dirty="0"/>
          </a:p>
        </p:txBody>
      </p:sp>
      <p:sp>
        <p:nvSpPr>
          <p:cNvPr id="4" name="Platshållare för bildnummer 3"/>
          <p:cNvSpPr>
            <a:spLocks noGrp="1"/>
          </p:cNvSpPr>
          <p:nvPr>
            <p:ph type="sldNum" sz="quarter" idx="5"/>
          </p:nvPr>
        </p:nvSpPr>
        <p:spPr/>
        <p:txBody>
          <a:bodyPr/>
          <a:lstStyle/>
          <a:p>
            <a:fld id="{7F0EC25D-1B13-4680-A11A-83874F706E3A}" type="slidenum">
              <a:rPr lang="sv-SE" smtClean="0"/>
              <a:t>2</a:t>
            </a:fld>
            <a:endParaRPr lang="sv-SE"/>
          </a:p>
        </p:txBody>
      </p:sp>
    </p:spTree>
    <p:extLst>
      <p:ext uri="{BB962C8B-B14F-4D97-AF65-F5344CB8AC3E}">
        <p14:creationId xmlns:p14="http://schemas.microsoft.com/office/powerpoint/2010/main" val="17940722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GB" dirty="0"/>
          </a:p>
        </p:txBody>
      </p:sp>
      <p:sp>
        <p:nvSpPr>
          <p:cNvPr id="4" name="Platshållare för bildnummer 3"/>
          <p:cNvSpPr>
            <a:spLocks noGrp="1"/>
          </p:cNvSpPr>
          <p:nvPr>
            <p:ph type="sldNum" sz="quarter" idx="5"/>
          </p:nvPr>
        </p:nvSpPr>
        <p:spPr/>
        <p:txBody>
          <a:bodyPr/>
          <a:lstStyle/>
          <a:p>
            <a:fld id="{7F0EC25D-1B13-4680-A11A-83874F706E3A}" type="slidenum">
              <a:rPr lang="sv-SE" smtClean="0"/>
              <a:t>6</a:t>
            </a:fld>
            <a:endParaRPr lang="sv-SE"/>
          </a:p>
        </p:txBody>
      </p:sp>
    </p:spTree>
    <p:extLst>
      <p:ext uri="{BB962C8B-B14F-4D97-AF65-F5344CB8AC3E}">
        <p14:creationId xmlns:p14="http://schemas.microsoft.com/office/powerpoint/2010/main" val="22266995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dirty="0"/>
              <a:t>When including SNNs and neuromorphic hardware in the comparison the most efficient processors are about10^4 times less energy efficient than biology when considering the energy dissipation in the resting state, per AP, per spike etc.</a:t>
            </a:r>
          </a:p>
          <a:p>
            <a:endParaRPr lang="en-GB" dirty="0"/>
          </a:p>
          <a:p>
            <a:r>
              <a:rPr lang="en-US" sz="1200" dirty="0" err="1">
                <a:solidFill>
                  <a:schemeClr val="bg1"/>
                </a:solidFill>
                <a:latin typeface="Arial"/>
                <a:ea typeface="ＭＳ Ｐゴシック"/>
                <a:cs typeface="Arial"/>
              </a:rPr>
              <a:t>Ostrau</a:t>
            </a:r>
            <a:r>
              <a:rPr lang="en-US" sz="1200" dirty="0">
                <a:solidFill>
                  <a:schemeClr val="bg1"/>
                </a:solidFill>
                <a:latin typeface="Arial"/>
                <a:ea typeface="ＭＳ Ｐゴシック"/>
                <a:cs typeface="Arial"/>
              </a:rPr>
              <a:t> et al, Frontiers in Neuroscience (2022), Benchmarking neuromorphic hardware and its energy expenditure;</a:t>
            </a:r>
            <a:r>
              <a:rPr lang="en-US" sz="1200" dirty="0">
                <a:solidFill>
                  <a:schemeClr val="bg1"/>
                </a:solidFill>
                <a:latin typeface="+mn-lt"/>
                <a:ea typeface="ＭＳ Ｐゴシック"/>
                <a:cs typeface="Times New Roman"/>
              </a:rPr>
              <a:t> DOI: </a:t>
            </a:r>
            <a:r>
              <a:rPr lang="en-US" sz="1200" dirty="0">
                <a:latin typeface="+mn-lt"/>
                <a:ea typeface="ＭＳ Ｐゴシック"/>
                <a:cs typeface="Times New Roman"/>
                <a:hlinkClick r:id="rId3"/>
              </a:rPr>
              <a:t>10.3389/fnins.2022.873935</a:t>
            </a:r>
            <a:endParaRPr lang="en-GB" dirty="0"/>
          </a:p>
        </p:txBody>
      </p:sp>
      <p:sp>
        <p:nvSpPr>
          <p:cNvPr id="4" name="Platshållare för bildnummer 3"/>
          <p:cNvSpPr>
            <a:spLocks noGrp="1"/>
          </p:cNvSpPr>
          <p:nvPr>
            <p:ph type="sldNum" sz="quarter" idx="5"/>
          </p:nvPr>
        </p:nvSpPr>
        <p:spPr/>
        <p:txBody>
          <a:bodyPr/>
          <a:lstStyle/>
          <a:p>
            <a:fld id="{7F0EC25D-1B13-4680-A11A-83874F706E3A}" type="slidenum">
              <a:rPr lang="sv-SE" smtClean="0"/>
              <a:t>10</a:t>
            </a:fld>
            <a:endParaRPr lang="sv-SE"/>
          </a:p>
        </p:txBody>
      </p:sp>
    </p:spTree>
    <p:extLst>
      <p:ext uri="{BB962C8B-B14F-4D97-AF65-F5344CB8AC3E}">
        <p14:creationId xmlns:p14="http://schemas.microsoft.com/office/powerpoint/2010/main" val="174730606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Rubrikbild">
    <p:spTree>
      <p:nvGrpSpPr>
        <p:cNvPr id="1" name=""/>
        <p:cNvGrpSpPr/>
        <p:nvPr/>
      </p:nvGrpSpPr>
      <p:grpSpPr>
        <a:xfrm>
          <a:off x="0" y="0"/>
          <a:ext cx="0" cy="0"/>
          <a:chOff x="0" y="0"/>
          <a:chExt cx="0" cy="0"/>
        </a:xfrm>
      </p:grpSpPr>
      <p:sp>
        <p:nvSpPr>
          <p:cNvPr id="4" name="Rectangle 3"/>
          <p:cNvSpPr/>
          <p:nvPr userDrawn="1"/>
        </p:nvSpPr>
        <p:spPr>
          <a:xfrm>
            <a:off x="179513" y="157010"/>
            <a:ext cx="8784976" cy="4820173"/>
          </a:xfrm>
          <a:prstGeom prst="rect">
            <a:avLst/>
          </a:prstGeom>
          <a:blipFill dpi="0" rotWithShape="1">
            <a:blip r:embed="rId2" cstate="hqprint">
              <a:alphaModFix amt="99000"/>
              <a:extLst>
                <a:ext uri="{28A0092B-C50C-407E-A947-70E740481C1C}">
                  <a14:useLocalDpi xmlns:a14="http://schemas.microsoft.com/office/drawing/2010/main"/>
                </a:ext>
              </a:extLst>
            </a:blip>
            <a:srcRect/>
            <a:stretch>
              <a:fillRect/>
            </a:stretch>
          </a:blip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685800" y="1703036"/>
            <a:ext cx="7772400" cy="530227"/>
          </a:xfrm>
          <a:prstGeom prst="rect">
            <a:avLst/>
          </a:prstGeom>
        </p:spPr>
        <p:txBody>
          <a:bodyPr/>
          <a:lstStyle>
            <a:lvl1pPr>
              <a:defRPr cap="all" baseline="0">
                <a:solidFill>
                  <a:schemeClr val="bg1"/>
                </a:solidFill>
              </a:defRPr>
            </a:lvl1pPr>
          </a:lstStyle>
          <a:p>
            <a:r>
              <a:rPr lang="en-GB" noProof="0"/>
              <a:t>TITLE</a:t>
            </a:r>
          </a:p>
        </p:txBody>
      </p:sp>
      <p:sp>
        <p:nvSpPr>
          <p:cNvPr id="3" name="Subtitle 2"/>
          <p:cNvSpPr>
            <a:spLocks noGrp="1"/>
          </p:cNvSpPr>
          <p:nvPr>
            <p:ph type="subTitle" idx="1" hasCustomPrompt="1"/>
          </p:nvPr>
        </p:nvSpPr>
        <p:spPr>
          <a:xfrm>
            <a:off x="1371600" y="2319482"/>
            <a:ext cx="6400800" cy="1314450"/>
          </a:xfrm>
        </p:spPr>
        <p:txBody>
          <a:bodyPr/>
          <a:lstStyle>
            <a:lvl1pPr marL="0" indent="0" algn="ctr">
              <a:buNone/>
              <a:defRPr sz="2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a:t>Subtitle</a:t>
            </a:r>
          </a:p>
          <a:p>
            <a:r>
              <a:rPr lang="en-GB" sz="1800" noProof="0"/>
              <a:t>Name</a:t>
            </a:r>
          </a:p>
          <a:p>
            <a:r>
              <a:rPr lang="en-GB" sz="1800" noProof="0"/>
              <a:t>date</a:t>
            </a:r>
          </a:p>
        </p:txBody>
      </p:sp>
      <p:pic>
        <p:nvPicPr>
          <p:cNvPr id="6" name="Picture 5"/>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7349012" y="4013650"/>
            <a:ext cx="1442405" cy="710750"/>
          </a:xfrm>
          <a:prstGeom prst="rect">
            <a:avLst/>
          </a:prstGeom>
        </p:spPr>
      </p:pic>
    </p:spTree>
    <p:extLst>
      <p:ext uri="{BB962C8B-B14F-4D97-AF65-F5344CB8AC3E}">
        <p14:creationId xmlns:p14="http://schemas.microsoft.com/office/powerpoint/2010/main" val="23782806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Alternative last slide with icecubes">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6" name="Rectangle 5"/>
          <p:cNvSpPr/>
          <p:nvPr userDrawn="1"/>
        </p:nvSpPr>
        <p:spPr>
          <a:xfrm>
            <a:off x="0" y="0"/>
            <a:ext cx="9144000" cy="5197642"/>
          </a:xfrm>
          <a:prstGeom prst="rect">
            <a:avLst/>
          </a:prstGeom>
          <a:solidFill>
            <a:schemeClr val="bg1"/>
          </a:solidFill>
          <a:ln w="19050">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433525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Rubrik och innehål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101981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Jämförelse">
    <p:spTree>
      <p:nvGrpSpPr>
        <p:cNvPr id="1" name=""/>
        <p:cNvGrpSpPr/>
        <p:nvPr/>
      </p:nvGrpSpPr>
      <p:grpSpPr>
        <a:xfrm>
          <a:off x="0" y="0"/>
          <a:ext cx="0" cy="0"/>
          <a:chOff x="0" y="0"/>
          <a:chExt cx="0" cy="0"/>
        </a:xfrm>
      </p:grpSpPr>
      <p:sp>
        <p:nvSpPr>
          <p:cNvPr id="9" name="Title Placeholder 3"/>
          <p:cNvSpPr>
            <a:spLocks noGrp="1"/>
          </p:cNvSpPr>
          <p:nvPr>
            <p:ph type="title" hasCustomPrompt="1"/>
          </p:nvPr>
        </p:nvSpPr>
        <p:spPr>
          <a:xfrm>
            <a:off x="337278" y="167730"/>
            <a:ext cx="8496944" cy="904799"/>
          </a:xfrm>
          <a:prstGeom prst="rect">
            <a:avLst/>
          </a:prstGeom>
        </p:spPr>
        <p:txBody>
          <a:bodyPr vert="horz" lIns="91440" tIns="45720" rIns="91440" bIns="45720" rtlCol="0" anchor="ctr">
            <a:normAutofit/>
          </a:bodyPr>
          <a:lstStyle/>
          <a:p>
            <a:r>
              <a:rPr lang="sv-SE"/>
              <a:t>Rubrik</a:t>
            </a:r>
            <a:endParaRPr lang="en-US"/>
          </a:p>
        </p:txBody>
      </p:sp>
    </p:spTree>
    <p:extLst>
      <p:ext uri="{BB962C8B-B14F-4D97-AF65-F5344CB8AC3E}">
        <p14:creationId xmlns:p14="http://schemas.microsoft.com/office/powerpoint/2010/main" val="611743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ubrik och text">
    <p:spTree>
      <p:nvGrpSpPr>
        <p:cNvPr id="1" name=""/>
        <p:cNvGrpSpPr/>
        <p:nvPr/>
      </p:nvGrpSpPr>
      <p:grpSpPr>
        <a:xfrm>
          <a:off x="0" y="0"/>
          <a:ext cx="0" cy="0"/>
          <a:chOff x="0" y="0"/>
          <a:chExt cx="0" cy="0"/>
        </a:xfrm>
      </p:grpSpPr>
      <p:sp>
        <p:nvSpPr>
          <p:cNvPr id="6" name="Title Placeholder 3"/>
          <p:cNvSpPr>
            <a:spLocks noGrp="1"/>
          </p:cNvSpPr>
          <p:nvPr>
            <p:ph type="title" hasCustomPrompt="1"/>
          </p:nvPr>
        </p:nvSpPr>
        <p:spPr>
          <a:xfrm>
            <a:off x="323850" y="180000"/>
            <a:ext cx="8496300" cy="904799"/>
          </a:xfrm>
          <a:prstGeom prst="rect">
            <a:avLst/>
          </a:prstGeom>
        </p:spPr>
        <p:txBody>
          <a:bodyPr vert="horz" lIns="91440" tIns="45720" rIns="91440" bIns="45720" rtlCol="0" anchor="ctr">
            <a:normAutofit/>
          </a:bodyPr>
          <a:lstStyle>
            <a:lvl1pPr>
              <a:defRPr baseline="0"/>
            </a:lvl1pPr>
          </a:lstStyle>
          <a:p>
            <a:r>
              <a:rPr lang="en-GB" noProof="0"/>
              <a:t>Click here to add title</a:t>
            </a:r>
          </a:p>
        </p:txBody>
      </p:sp>
      <p:sp>
        <p:nvSpPr>
          <p:cNvPr id="11" name="Content Placeholder 2"/>
          <p:cNvSpPr>
            <a:spLocks noGrp="1"/>
          </p:cNvSpPr>
          <p:nvPr>
            <p:ph sz="half" idx="1" hasCustomPrompt="1"/>
          </p:nvPr>
        </p:nvSpPr>
        <p:spPr>
          <a:xfrm>
            <a:off x="324000" y="1080000"/>
            <a:ext cx="8482872" cy="291512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lang="sv-SE" dirty="0" smtClean="0"/>
            </a:lvl1pPr>
            <a:lvl2pPr>
              <a:defRPr lang="sv-SE" dirty="0" smtClean="0"/>
            </a:lvl2pPr>
            <a:lvl3pPr>
              <a:defRPr lang="sv-SE" dirty="0" smtClean="0"/>
            </a:lvl3pPr>
            <a:lvl4pPr>
              <a:defRPr lang="sv-SE" dirty="0" smtClean="0"/>
            </a:lvl4pPr>
            <a:lvl5pPr>
              <a:defRPr lang="en-US" dirty="0"/>
            </a:lvl5pPr>
          </a:lstStyle>
          <a:p>
            <a:pPr lvl="0"/>
            <a:r>
              <a:rPr lang="en-GB" noProof="0"/>
              <a:t>Click here to change format</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1632915089"/>
      </p:ext>
    </p:extLst>
  </p:cSld>
  <p:clrMapOvr>
    <a:masterClrMapping/>
  </p:clrMapOvr>
  <p:extLst>
    <p:ext uri="{DCECCB84-F9BA-43D5-87BE-67443E8EF086}">
      <p15:sldGuideLst xmlns:p15="http://schemas.microsoft.com/office/powerpoint/2012/main">
        <p15:guide id="1" pos="204">
          <p15:clr>
            <a:srgbClr val="FBAE40"/>
          </p15:clr>
        </p15:guide>
        <p15:guide id="2" pos="5556">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two columnes tex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24000" y="1080000"/>
            <a:ext cx="4176000" cy="2880000"/>
          </a:xfrm>
        </p:spPr>
        <p:txBody>
          <a:bodyPr/>
          <a:lstStyle>
            <a:lvl1pPr>
              <a:defRPr sz="22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GB" noProof="0"/>
              <a:t>Click here to change format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Content Placeholder 3"/>
          <p:cNvSpPr>
            <a:spLocks noGrp="1"/>
          </p:cNvSpPr>
          <p:nvPr>
            <p:ph sz="half" idx="2" hasCustomPrompt="1"/>
          </p:nvPr>
        </p:nvSpPr>
        <p:spPr>
          <a:xfrm>
            <a:off x="4644008" y="1080000"/>
            <a:ext cx="4176464" cy="2880000"/>
          </a:xfrm>
        </p:spPr>
        <p:txBody>
          <a:bodyPr/>
          <a:lstStyle>
            <a:lvl1pPr>
              <a:defRPr sz="22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GB" noProof="0"/>
              <a:t>Click here to change format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8" name="Title Placeholder 3"/>
          <p:cNvSpPr>
            <a:spLocks noGrp="1"/>
          </p:cNvSpPr>
          <p:nvPr>
            <p:ph type="title" hasCustomPrompt="1"/>
          </p:nvPr>
        </p:nvSpPr>
        <p:spPr>
          <a:xfrm>
            <a:off x="324000" y="180000"/>
            <a:ext cx="8496944" cy="904799"/>
          </a:xfrm>
          <a:prstGeom prst="rect">
            <a:avLst/>
          </a:prstGeom>
        </p:spPr>
        <p:txBody>
          <a:bodyPr vert="horz" lIns="91440" tIns="45720" rIns="91440" bIns="45720" rtlCol="0" anchor="ctr">
            <a:normAutofit/>
          </a:bodyPr>
          <a:lstStyle/>
          <a:p>
            <a:r>
              <a:rPr lang="en-GB" noProof="0"/>
              <a:t>Click here to add title</a:t>
            </a:r>
          </a:p>
        </p:txBody>
      </p:sp>
    </p:spTree>
    <p:extLst>
      <p:ext uri="{BB962C8B-B14F-4D97-AF65-F5344CB8AC3E}">
        <p14:creationId xmlns:p14="http://schemas.microsoft.com/office/powerpoint/2010/main" val="20713118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One picture, title and text">
    <p:spTree>
      <p:nvGrpSpPr>
        <p:cNvPr id="1" name=""/>
        <p:cNvGrpSpPr/>
        <p:nvPr/>
      </p:nvGrpSpPr>
      <p:grpSpPr>
        <a:xfrm>
          <a:off x="0" y="0"/>
          <a:ext cx="0" cy="0"/>
          <a:chOff x="0" y="0"/>
          <a:chExt cx="0" cy="0"/>
        </a:xfrm>
      </p:grpSpPr>
      <p:sp>
        <p:nvSpPr>
          <p:cNvPr id="6" name="Content Placeholder 5"/>
          <p:cNvSpPr>
            <a:spLocks noGrp="1"/>
          </p:cNvSpPr>
          <p:nvPr>
            <p:ph sz="quarter" idx="4" hasCustomPrompt="1"/>
          </p:nvPr>
        </p:nvSpPr>
        <p:spPr>
          <a:xfrm>
            <a:off x="4645026" y="1347614"/>
            <a:ext cx="4041775" cy="2664296"/>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a:t>Click here to change format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8" name="Platshållare för bild 5"/>
          <p:cNvSpPr>
            <a:spLocks noGrp="1"/>
          </p:cNvSpPr>
          <p:nvPr>
            <p:ph type="pic" sz="quarter" idx="10" hasCustomPrompt="1"/>
          </p:nvPr>
        </p:nvSpPr>
        <p:spPr>
          <a:xfrm>
            <a:off x="184150" y="168274"/>
            <a:ext cx="4105275" cy="4778375"/>
          </a:xfrm>
        </p:spPr>
        <p:txBody>
          <a:bodyPr tIns="720000" anchor="ctr" anchorCtr="1"/>
          <a:lstStyle>
            <a:lvl1pPr>
              <a:defRPr baseline="0"/>
            </a:lvl1pPr>
          </a:lstStyle>
          <a:p>
            <a:r>
              <a:rPr lang="en-GB"/>
              <a:t>Click here to </a:t>
            </a:r>
            <a:r>
              <a:rPr lang="en-GB" noProof="0"/>
              <a:t>add</a:t>
            </a:r>
            <a:r>
              <a:rPr lang="en-GB"/>
              <a:t> a picture</a:t>
            </a:r>
          </a:p>
        </p:txBody>
      </p:sp>
      <p:sp>
        <p:nvSpPr>
          <p:cNvPr id="16" name="Title 1"/>
          <p:cNvSpPr>
            <a:spLocks noGrp="1"/>
          </p:cNvSpPr>
          <p:nvPr>
            <p:ph type="title" hasCustomPrompt="1"/>
          </p:nvPr>
        </p:nvSpPr>
        <p:spPr>
          <a:xfrm>
            <a:off x="4648835" y="387734"/>
            <a:ext cx="4037966" cy="904799"/>
          </a:xfrm>
        </p:spPr>
        <p:txBody>
          <a:bodyPr/>
          <a:lstStyle>
            <a:lvl1pPr algn="l">
              <a:defRPr/>
            </a:lvl1pPr>
          </a:lstStyle>
          <a:p>
            <a:r>
              <a:rPr lang="en-GB" noProof="0"/>
              <a:t>Click here to add title</a:t>
            </a:r>
            <a:endParaRPr lang="en-US"/>
          </a:p>
        </p:txBody>
      </p:sp>
    </p:spTree>
    <p:extLst>
      <p:ext uri="{BB962C8B-B14F-4D97-AF65-F5344CB8AC3E}">
        <p14:creationId xmlns:p14="http://schemas.microsoft.com/office/powerpoint/2010/main" val="523789296"/>
      </p:ext>
    </p:extLst>
  </p:cSld>
  <p:clrMapOvr>
    <a:masterClrMapping/>
  </p:clrMapOvr>
  <p:extLst>
    <p:ext uri="{DCECCB84-F9BA-43D5-87BE-67443E8EF086}">
      <p15:sldGuideLst xmlns:p15="http://schemas.microsoft.com/office/powerpoint/2012/main">
        <p15:guide id="2" pos="29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pictures, title and text">
    <p:spTree>
      <p:nvGrpSpPr>
        <p:cNvPr id="1" name=""/>
        <p:cNvGrpSpPr/>
        <p:nvPr/>
      </p:nvGrpSpPr>
      <p:grpSpPr>
        <a:xfrm>
          <a:off x="0" y="0"/>
          <a:ext cx="0" cy="0"/>
          <a:chOff x="0" y="0"/>
          <a:chExt cx="0" cy="0"/>
        </a:xfrm>
      </p:grpSpPr>
      <p:sp>
        <p:nvSpPr>
          <p:cNvPr id="9" name="Platshållare för bild 5"/>
          <p:cNvSpPr>
            <a:spLocks noGrp="1"/>
          </p:cNvSpPr>
          <p:nvPr>
            <p:ph type="pic" sz="quarter" idx="11" hasCustomPrompt="1"/>
          </p:nvPr>
        </p:nvSpPr>
        <p:spPr>
          <a:xfrm>
            <a:off x="179512" y="2582898"/>
            <a:ext cx="4105151" cy="2362437"/>
          </a:xfrm>
        </p:spPr>
        <p:txBody>
          <a:bodyPr tIns="720000" anchor="ctr" anchorCtr="1"/>
          <a:lstStyle/>
          <a:p>
            <a:r>
              <a:rPr lang="en-GB"/>
              <a:t>Click here to </a:t>
            </a:r>
            <a:r>
              <a:rPr lang="en-GB" noProof="0"/>
              <a:t>add</a:t>
            </a:r>
            <a:r>
              <a:rPr lang="en-GB"/>
              <a:t> a picture</a:t>
            </a:r>
          </a:p>
        </p:txBody>
      </p:sp>
      <p:sp>
        <p:nvSpPr>
          <p:cNvPr id="11" name="Platshållare för bild 5"/>
          <p:cNvSpPr>
            <a:spLocks noGrp="1"/>
          </p:cNvSpPr>
          <p:nvPr>
            <p:ph type="pic" sz="quarter" idx="12" hasCustomPrompt="1"/>
          </p:nvPr>
        </p:nvSpPr>
        <p:spPr>
          <a:xfrm>
            <a:off x="179512" y="168118"/>
            <a:ext cx="4105151" cy="2414780"/>
          </a:xfrm>
        </p:spPr>
        <p:txBody>
          <a:bodyPr tIns="720000" anchor="ctr" anchorCtr="1"/>
          <a:lstStyle/>
          <a:p>
            <a:r>
              <a:rPr lang="en-GB"/>
              <a:t>Click here to </a:t>
            </a:r>
            <a:r>
              <a:rPr lang="en-GB" noProof="0"/>
              <a:t>add</a:t>
            </a:r>
            <a:r>
              <a:rPr lang="en-GB"/>
              <a:t> a picture</a:t>
            </a:r>
          </a:p>
        </p:txBody>
      </p:sp>
      <p:sp>
        <p:nvSpPr>
          <p:cNvPr id="14" name="Content Placeholder 5"/>
          <p:cNvSpPr>
            <a:spLocks noGrp="1"/>
          </p:cNvSpPr>
          <p:nvPr>
            <p:ph sz="quarter" idx="4" hasCustomPrompt="1"/>
          </p:nvPr>
        </p:nvSpPr>
        <p:spPr>
          <a:xfrm>
            <a:off x="4645026" y="1347614"/>
            <a:ext cx="4041775" cy="2664296"/>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a:t>Click here to change format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 name="Title 1"/>
          <p:cNvSpPr>
            <a:spLocks noGrp="1"/>
          </p:cNvSpPr>
          <p:nvPr>
            <p:ph type="title" hasCustomPrompt="1"/>
          </p:nvPr>
        </p:nvSpPr>
        <p:spPr>
          <a:xfrm>
            <a:off x="4648835" y="387734"/>
            <a:ext cx="4037966" cy="904799"/>
          </a:xfrm>
        </p:spPr>
        <p:txBody>
          <a:bodyPr/>
          <a:lstStyle>
            <a:lvl1pPr algn="l">
              <a:defRPr/>
            </a:lvl1pPr>
          </a:lstStyle>
          <a:p>
            <a:r>
              <a:rPr lang="en-GB" noProof="0"/>
              <a:t>Click here to add title</a:t>
            </a:r>
            <a:endParaRPr lang="en-US"/>
          </a:p>
        </p:txBody>
      </p:sp>
    </p:spTree>
    <p:extLst>
      <p:ext uri="{BB962C8B-B14F-4D97-AF65-F5344CB8AC3E}">
        <p14:creationId xmlns:p14="http://schemas.microsoft.com/office/powerpoint/2010/main" val="4019139078"/>
      </p:ext>
    </p:extLst>
  </p:cSld>
  <p:clrMapOvr>
    <a:masterClrMapping/>
  </p:clrMapOvr>
  <p:extLst>
    <p:ext uri="{DCECCB84-F9BA-43D5-87BE-67443E8EF086}">
      <p15:sldGuideLst xmlns:p15="http://schemas.microsoft.com/office/powerpoint/2012/main">
        <p15:guide id="2" pos="29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One big picture and title">
    <p:spTree>
      <p:nvGrpSpPr>
        <p:cNvPr id="1" name=""/>
        <p:cNvGrpSpPr/>
        <p:nvPr/>
      </p:nvGrpSpPr>
      <p:grpSpPr>
        <a:xfrm>
          <a:off x="0" y="0"/>
          <a:ext cx="0" cy="0"/>
          <a:chOff x="0" y="0"/>
          <a:chExt cx="0" cy="0"/>
        </a:xfrm>
      </p:grpSpPr>
      <p:sp>
        <p:nvSpPr>
          <p:cNvPr id="20" name="Title Placeholder 3"/>
          <p:cNvSpPr>
            <a:spLocks noGrp="1"/>
          </p:cNvSpPr>
          <p:nvPr>
            <p:ph type="title" hasCustomPrompt="1"/>
          </p:nvPr>
        </p:nvSpPr>
        <p:spPr>
          <a:xfrm>
            <a:off x="323850" y="167730"/>
            <a:ext cx="8496300" cy="904799"/>
          </a:xfrm>
          <a:prstGeom prst="rect">
            <a:avLst/>
          </a:prstGeom>
        </p:spPr>
        <p:txBody>
          <a:bodyPr vert="horz" lIns="91440" tIns="45720" rIns="91440" bIns="45720" rtlCol="0" anchor="ctr">
            <a:normAutofit/>
          </a:bodyPr>
          <a:lstStyle/>
          <a:p>
            <a:r>
              <a:rPr lang="en-GB" noProof="0"/>
              <a:t>Click here to add title</a:t>
            </a:r>
            <a:endParaRPr lang="en-US"/>
          </a:p>
        </p:txBody>
      </p:sp>
      <p:sp>
        <p:nvSpPr>
          <p:cNvPr id="10" name="Rectangle 9"/>
          <p:cNvSpPr/>
          <p:nvPr userDrawn="1"/>
        </p:nvSpPr>
        <p:spPr>
          <a:xfrm>
            <a:off x="177421" y="4003952"/>
            <a:ext cx="8787067" cy="944061"/>
          </a:xfrm>
          <a:prstGeom prst="rect">
            <a:avLst/>
          </a:prstGeom>
          <a:gradFill flip="none" rotWithShape="1">
            <a:gsLst>
              <a:gs pos="0">
                <a:srgbClr val="264468"/>
              </a:gs>
              <a:gs pos="85000">
                <a:srgbClr val="032040">
                  <a:alpha val="0"/>
                </a:srgbClr>
              </a:gs>
            </a:gsLst>
            <a:lin ang="16200000" scaled="1"/>
            <a:tileRect/>
          </a:gra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7380312" y="4094354"/>
            <a:ext cx="1440160" cy="709644"/>
          </a:xfrm>
          <a:prstGeom prst="rect">
            <a:avLst/>
          </a:prstGeom>
        </p:spPr>
      </p:pic>
    </p:spTree>
    <p:extLst>
      <p:ext uri="{BB962C8B-B14F-4D97-AF65-F5344CB8AC3E}">
        <p14:creationId xmlns:p14="http://schemas.microsoft.com/office/powerpoint/2010/main" val="1455180867"/>
      </p:ext>
    </p:extLst>
  </p:cSld>
  <p:clrMapOvr>
    <a:masterClrMapping/>
  </p:clrMapOvr>
  <p:extLst>
    <p:ext uri="{DCECCB84-F9BA-43D5-87BE-67443E8EF086}">
      <p15:sldGuideLst xmlns:p15="http://schemas.microsoft.com/office/powerpoint/2012/main">
        <p15:guide id="2" pos="2925">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 och text">
    <p:spTree>
      <p:nvGrpSpPr>
        <p:cNvPr id="1" name=""/>
        <p:cNvGrpSpPr/>
        <p:nvPr/>
      </p:nvGrpSpPr>
      <p:grpSpPr>
        <a:xfrm>
          <a:off x="0" y="0"/>
          <a:ext cx="0" cy="0"/>
          <a:chOff x="0" y="0"/>
          <a:chExt cx="0" cy="0"/>
        </a:xfrm>
      </p:grpSpPr>
      <p:sp>
        <p:nvSpPr>
          <p:cNvPr id="6" name="Title Placeholder 3"/>
          <p:cNvSpPr>
            <a:spLocks noGrp="1"/>
          </p:cNvSpPr>
          <p:nvPr>
            <p:ph type="title" hasCustomPrompt="1"/>
          </p:nvPr>
        </p:nvSpPr>
        <p:spPr>
          <a:xfrm>
            <a:off x="323850" y="180000"/>
            <a:ext cx="8496300" cy="904799"/>
          </a:xfrm>
          <a:prstGeom prst="rect">
            <a:avLst/>
          </a:prstGeom>
        </p:spPr>
        <p:txBody>
          <a:bodyPr vert="horz" lIns="91440" tIns="45720" rIns="91440" bIns="45720" rtlCol="0" anchor="ctr">
            <a:normAutofit/>
          </a:bodyPr>
          <a:lstStyle>
            <a:lvl1pPr>
              <a:defRPr baseline="0"/>
            </a:lvl1pPr>
          </a:lstStyle>
          <a:p>
            <a:r>
              <a:rPr lang="en-GB" noProof="0"/>
              <a:t>Click here to add title</a:t>
            </a:r>
          </a:p>
        </p:txBody>
      </p:sp>
      <p:sp>
        <p:nvSpPr>
          <p:cNvPr id="11" name="Content Placeholder 2"/>
          <p:cNvSpPr>
            <a:spLocks noGrp="1"/>
          </p:cNvSpPr>
          <p:nvPr>
            <p:ph sz="half" idx="1" hasCustomPrompt="1"/>
          </p:nvPr>
        </p:nvSpPr>
        <p:spPr>
          <a:xfrm>
            <a:off x="324000" y="1080000"/>
            <a:ext cx="8482872" cy="291512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lang="sv-SE" dirty="0" smtClean="0"/>
            </a:lvl1pPr>
            <a:lvl2pPr>
              <a:defRPr lang="sv-SE" dirty="0" smtClean="0"/>
            </a:lvl2pPr>
            <a:lvl3pPr>
              <a:defRPr lang="sv-SE" dirty="0" smtClean="0"/>
            </a:lvl3pPr>
            <a:lvl4pPr>
              <a:defRPr lang="sv-SE" dirty="0" smtClean="0"/>
            </a:lvl4pPr>
            <a:lvl5pPr>
              <a:defRPr lang="en-US" dirty="0"/>
            </a:lvl5pPr>
          </a:lstStyle>
          <a:p>
            <a:pPr lvl="0"/>
            <a:r>
              <a:rPr lang="en-GB" noProof="0"/>
              <a:t>Click here to change format</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251640355"/>
      </p:ext>
    </p:extLst>
  </p:cSld>
  <p:clrMapOvr>
    <a:masterClrMapping/>
  </p:clrMapOvr>
  <p:extLst>
    <p:ext uri="{DCECCB84-F9BA-43D5-87BE-67443E8EF086}">
      <p15:sldGuideLst xmlns:p15="http://schemas.microsoft.com/office/powerpoint/2012/main">
        <p15:guide id="1" pos="204" userDrawn="1">
          <p15:clr>
            <a:srgbClr val="FBAE40"/>
          </p15:clr>
        </p15:guide>
        <p15:guide id="2" pos="5556"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Rubrik och text">
    <p:spTree>
      <p:nvGrpSpPr>
        <p:cNvPr id="1" name=""/>
        <p:cNvGrpSpPr/>
        <p:nvPr/>
      </p:nvGrpSpPr>
      <p:grpSpPr>
        <a:xfrm>
          <a:off x="0" y="0"/>
          <a:ext cx="0" cy="0"/>
          <a:chOff x="0" y="0"/>
          <a:chExt cx="0" cy="0"/>
        </a:xfrm>
      </p:grpSpPr>
      <p:sp>
        <p:nvSpPr>
          <p:cNvPr id="6" name="Title Placeholder 3"/>
          <p:cNvSpPr>
            <a:spLocks noGrp="1"/>
          </p:cNvSpPr>
          <p:nvPr>
            <p:ph type="title" hasCustomPrompt="1"/>
          </p:nvPr>
        </p:nvSpPr>
        <p:spPr>
          <a:xfrm>
            <a:off x="323850" y="180000"/>
            <a:ext cx="8496300" cy="904799"/>
          </a:xfrm>
          <a:prstGeom prst="rect">
            <a:avLst/>
          </a:prstGeom>
        </p:spPr>
        <p:txBody>
          <a:bodyPr vert="horz" lIns="91440" tIns="45720" rIns="91440" bIns="45720" rtlCol="0" anchor="ctr">
            <a:normAutofit/>
          </a:bodyPr>
          <a:lstStyle>
            <a:lvl1pPr>
              <a:defRPr baseline="0"/>
            </a:lvl1pPr>
          </a:lstStyle>
          <a:p>
            <a:r>
              <a:rPr lang="en-GB" noProof="0"/>
              <a:t>Click here to add title</a:t>
            </a:r>
          </a:p>
        </p:txBody>
      </p:sp>
      <p:sp>
        <p:nvSpPr>
          <p:cNvPr id="11" name="Content Placeholder 2"/>
          <p:cNvSpPr>
            <a:spLocks noGrp="1"/>
          </p:cNvSpPr>
          <p:nvPr>
            <p:ph sz="half" idx="1" hasCustomPrompt="1"/>
          </p:nvPr>
        </p:nvSpPr>
        <p:spPr>
          <a:xfrm>
            <a:off x="324000" y="1080000"/>
            <a:ext cx="8482872" cy="291512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lang="sv-SE" dirty="0" smtClean="0"/>
            </a:lvl1pPr>
            <a:lvl2pPr>
              <a:defRPr lang="sv-SE" dirty="0" smtClean="0"/>
            </a:lvl2pPr>
            <a:lvl3pPr>
              <a:defRPr lang="sv-SE" dirty="0" smtClean="0"/>
            </a:lvl3pPr>
            <a:lvl4pPr>
              <a:defRPr lang="sv-SE" dirty="0" smtClean="0"/>
            </a:lvl4pPr>
            <a:lvl5pPr>
              <a:defRPr lang="en-US" dirty="0"/>
            </a:lvl5pPr>
          </a:lstStyle>
          <a:p>
            <a:pPr lvl="0"/>
            <a:r>
              <a:rPr lang="en-GB" noProof="0"/>
              <a:t>Click here to change format</a:t>
            </a:r>
          </a:p>
          <a:p>
            <a:pPr lvl="1"/>
            <a:r>
              <a:rPr lang="en-GB" noProof="0"/>
              <a:t>Second level</a:t>
            </a:r>
          </a:p>
          <a:p>
            <a:pPr lvl="2"/>
            <a:r>
              <a:rPr lang="en-GB" noProof="0"/>
              <a:t>Third level</a:t>
            </a:r>
          </a:p>
          <a:p>
            <a:pPr lvl="3"/>
            <a:r>
              <a:rPr lang="en-GB" noProof="0"/>
              <a:t>Fourth level</a:t>
            </a:r>
          </a:p>
          <a:p>
            <a:pPr lvl="4"/>
            <a:r>
              <a:rPr lang="en-GB" noProof="0"/>
              <a:t>Fifth level</a:t>
            </a:r>
          </a:p>
        </p:txBody>
      </p:sp>
      <p:pic>
        <p:nvPicPr>
          <p:cNvPr id="4" name="Picture 11">
            <a:extLst>
              <a:ext uri="{FF2B5EF4-FFF2-40B4-BE49-F238E27FC236}">
                <a16:creationId xmlns:a16="http://schemas.microsoft.com/office/drawing/2014/main" id="{38C70225-2AE8-3845-A9D7-C6522A5EB587}"/>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7391300" y="4099769"/>
            <a:ext cx="1429172" cy="704229"/>
          </a:xfrm>
          <a:prstGeom prst="rect">
            <a:avLst/>
          </a:prstGeom>
        </p:spPr>
      </p:pic>
    </p:spTree>
    <p:extLst>
      <p:ext uri="{BB962C8B-B14F-4D97-AF65-F5344CB8AC3E}">
        <p14:creationId xmlns:p14="http://schemas.microsoft.com/office/powerpoint/2010/main" val="4025156888"/>
      </p:ext>
    </p:extLst>
  </p:cSld>
  <p:clrMapOvr>
    <a:masterClrMapping/>
  </p:clrMapOvr>
  <p:extLst>
    <p:ext uri="{DCECCB84-F9BA-43D5-87BE-67443E8EF086}">
      <p15:sldGuideLst xmlns:p15="http://schemas.microsoft.com/office/powerpoint/2012/main">
        <p15:guide id="1" pos="204" userDrawn="1">
          <p15:clr>
            <a:srgbClr val="FBAE40"/>
          </p15:clr>
        </p15:guide>
        <p15:guide id="2" pos="5556"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two columnes tex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24000" y="1080000"/>
            <a:ext cx="4176000" cy="2880000"/>
          </a:xfrm>
        </p:spPr>
        <p:txBody>
          <a:bodyPr/>
          <a:lstStyle>
            <a:lvl1pPr>
              <a:defRPr sz="22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GB" noProof="0"/>
              <a:t>Click here to change format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Content Placeholder 3"/>
          <p:cNvSpPr>
            <a:spLocks noGrp="1"/>
          </p:cNvSpPr>
          <p:nvPr>
            <p:ph sz="half" idx="2" hasCustomPrompt="1"/>
          </p:nvPr>
        </p:nvSpPr>
        <p:spPr>
          <a:xfrm>
            <a:off x="4644008" y="1080000"/>
            <a:ext cx="4176464" cy="2880000"/>
          </a:xfrm>
        </p:spPr>
        <p:txBody>
          <a:bodyPr/>
          <a:lstStyle>
            <a:lvl1pPr>
              <a:defRPr sz="22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GB" noProof="0"/>
              <a:t>Click here to change format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8" name="Title Placeholder 3"/>
          <p:cNvSpPr>
            <a:spLocks noGrp="1"/>
          </p:cNvSpPr>
          <p:nvPr>
            <p:ph type="title" hasCustomPrompt="1"/>
          </p:nvPr>
        </p:nvSpPr>
        <p:spPr>
          <a:xfrm>
            <a:off x="324000" y="180000"/>
            <a:ext cx="8496944" cy="904799"/>
          </a:xfrm>
          <a:prstGeom prst="rect">
            <a:avLst/>
          </a:prstGeom>
        </p:spPr>
        <p:txBody>
          <a:bodyPr vert="horz" lIns="91440" tIns="45720" rIns="91440" bIns="45720" rtlCol="0" anchor="ctr">
            <a:normAutofit/>
          </a:bodyPr>
          <a:lstStyle/>
          <a:p>
            <a:r>
              <a:rPr lang="en-GB" noProof="0"/>
              <a:t>Click here to add title</a:t>
            </a:r>
          </a:p>
        </p:txBody>
      </p:sp>
    </p:spTree>
    <p:extLst>
      <p:ext uri="{BB962C8B-B14F-4D97-AF65-F5344CB8AC3E}">
        <p14:creationId xmlns:p14="http://schemas.microsoft.com/office/powerpoint/2010/main" val="1027562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One picture, title and text">
    <p:spTree>
      <p:nvGrpSpPr>
        <p:cNvPr id="1" name=""/>
        <p:cNvGrpSpPr/>
        <p:nvPr/>
      </p:nvGrpSpPr>
      <p:grpSpPr>
        <a:xfrm>
          <a:off x="0" y="0"/>
          <a:ext cx="0" cy="0"/>
          <a:chOff x="0" y="0"/>
          <a:chExt cx="0" cy="0"/>
        </a:xfrm>
      </p:grpSpPr>
      <p:sp>
        <p:nvSpPr>
          <p:cNvPr id="6" name="Content Placeholder 5"/>
          <p:cNvSpPr>
            <a:spLocks noGrp="1"/>
          </p:cNvSpPr>
          <p:nvPr>
            <p:ph sz="quarter" idx="4" hasCustomPrompt="1"/>
          </p:nvPr>
        </p:nvSpPr>
        <p:spPr>
          <a:xfrm>
            <a:off x="4645026" y="1347614"/>
            <a:ext cx="4041775" cy="2664296"/>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a:t>Click here to change format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8" name="Platshållare för bild 5"/>
          <p:cNvSpPr>
            <a:spLocks noGrp="1"/>
          </p:cNvSpPr>
          <p:nvPr>
            <p:ph type="pic" sz="quarter" idx="10" hasCustomPrompt="1"/>
          </p:nvPr>
        </p:nvSpPr>
        <p:spPr>
          <a:xfrm>
            <a:off x="184150" y="168274"/>
            <a:ext cx="4105275" cy="4778375"/>
          </a:xfrm>
        </p:spPr>
        <p:txBody>
          <a:bodyPr tIns="720000" anchor="ctr" anchorCtr="1"/>
          <a:lstStyle>
            <a:lvl1pPr>
              <a:defRPr baseline="0"/>
            </a:lvl1pPr>
          </a:lstStyle>
          <a:p>
            <a:r>
              <a:rPr lang="en-GB"/>
              <a:t>Click here to </a:t>
            </a:r>
            <a:r>
              <a:rPr lang="en-GB" noProof="0"/>
              <a:t>add</a:t>
            </a:r>
            <a:r>
              <a:rPr lang="en-GB"/>
              <a:t> a picture</a:t>
            </a:r>
          </a:p>
        </p:txBody>
      </p:sp>
      <p:sp>
        <p:nvSpPr>
          <p:cNvPr id="16" name="Title 1"/>
          <p:cNvSpPr>
            <a:spLocks noGrp="1"/>
          </p:cNvSpPr>
          <p:nvPr>
            <p:ph type="title" hasCustomPrompt="1"/>
          </p:nvPr>
        </p:nvSpPr>
        <p:spPr>
          <a:xfrm>
            <a:off x="4648835" y="387734"/>
            <a:ext cx="4037966" cy="904799"/>
          </a:xfrm>
        </p:spPr>
        <p:txBody>
          <a:bodyPr/>
          <a:lstStyle>
            <a:lvl1pPr algn="l">
              <a:defRPr/>
            </a:lvl1pPr>
          </a:lstStyle>
          <a:p>
            <a:r>
              <a:rPr lang="en-GB" noProof="0"/>
              <a:t>Click here to add title</a:t>
            </a:r>
            <a:endParaRPr lang="en-US"/>
          </a:p>
        </p:txBody>
      </p:sp>
    </p:spTree>
  </p:cSld>
  <p:clrMapOvr>
    <a:masterClrMapping/>
  </p:clrMapOvr>
  <p:extLst>
    <p:ext uri="{DCECCB84-F9BA-43D5-87BE-67443E8EF086}">
      <p15:sldGuideLst xmlns:p15="http://schemas.microsoft.com/office/powerpoint/2012/main">
        <p15:guide id="2" pos="2925"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pictures, title and text">
    <p:spTree>
      <p:nvGrpSpPr>
        <p:cNvPr id="1" name=""/>
        <p:cNvGrpSpPr/>
        <p:nvPr/>
      </p:nvGrpSpPr>
      <p:grpSpPr>
        <a:xfrm>
          <a:off x="0" y="0"/>
          <a:ext cx="0" cy="0"/>
          <a:chOff x="0" y="0"/>
          <a:chExt cx="0" cy="0"/>
        </a:xfrm>
      </p:grpSpPr>
      <p:sp>
        <p:nvSpPr>
          <p:cNvPr id="9" name="Platshållare för bild 5"/>
          <p:cNvSpPr>
            <a:spLocks noGrp="1"/>
          </p:cNvSpPr>
          <p:nvPr>
            <p:ph type="pic" sz="quarter" idx="11" hasCustomPrompt="1"/>
          </p:nvPr>
        </p:nvSpPr>
        <p:spPr>
          <a:xfrm>
            <a:off x="179512" y="2582898"/>
            <a:ext cx="4105151" cy="2362437"/>
          </a:xfrm>
        </p:spPr>
        <p:txBody>
          <a:bodyPr tIns="720000" anchor="ctr" anchorCtr="1"/>
          <a:lstStyle/>
          <a:p>
            <a:r>
              <a:rPr lang="en-GB"/>
              <a:t>Click here to </a:t>
            </a:r>
            <a:r>
              <a:rPr lang="en-GB" noProof="0"/>
              <a:t>add</a:t>
            </a:r>
            <a:r>
              <a:rPr lang="en-GB"/>
              <a:t> a picture</a:t>
            </a:r>
          </a:p>
        </p:txBody>
      </p:sp>
      <p:sp>
        <p:nvSpPr>
          <p:cNvPr id="11" name="Platshållare för bild 5"/>
          <p:cNvSpPr>
            <a:spLocks noGrp="1"/>
          </p:cNvSpPr>
          <p:nvPr>
            <p:ph type="pic" sz="quarter" idx="12" hasCustomPrompt="1"/>
          </p:nvPr>
        </p:nvSpPr>
        <p:spPr>
          <a:xfrm>
            <a:off x="179512" y="168118"/>
            <a:ext cx="4105151" cy="2414780"/>
          </a:xfrm>
        </p:spPr>
        <p:txBody>
          <a:bodyPr tIns="720000" anchor="ctr" anchorCtr="1"/>
          <a:lstStyle/>
          <a:p>
            <a:r>
              <a:rPr lang="en-GB"/>
              <a:t>Click here to </a:t>
            </a:r>
            <a:r>
              <a:rPr lang="en-GB" noProof="0"/>
              <a:t>add</a:t>
            </a:r>
            <a:r>
              <a:rPr lang="en-GB"/>
              <a:t> a picture</a:t>
            </a:r>
          </a:p>
        </p:txBody>
      </p:sp>
      <p:sp>
        <p:nvSpPr>
          <p:cNvPr id="14" name="Content Placeholder 5"/>
          <p:cNvSpPr>
            <a:spLocks noGrp="1"/>
          </p:cNvSpPr>
          <p:nvPr>
            <p:ph sz="quarter" idx="4" hasCustomPrompt="1"/>
          </p:nvPr>
        </p:nvSpPr>
        <p:spPr>
          <a:xfrm>
            <a:off x="4645026" y="1347614"/>
            <a:ext cx="4041775" cy="2664296"/>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a:t>Click here to change format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 name="Title 1"/>
          <p:cNvSpPr>
            <a:spLocks noGrp="1"/>
          </p:cNvSpPr>
          <p:nvPr>
            <p:ph type="title" hasCustomPrompt="1"/>
          </p:nvPr>
        </p:nvSpPr>
        <p:spPr>
          <a:xfrm>
            <a:off x="4648835" y="387734"/>
            <a:ext cx="4037966" cy="904799"/>
          </a:xfrm>
        </p:spPr>
        <p:txBody>
          <a:bodyPr/>
          <a:lstStyle>
            <a:lvl1pPr algn="l">
              <a:defRPr/>
            </a:lvl1pPr>
          </a:lstStyle>
          <a:p>
            <a:r>
              <a:rPr lang="en-GB" noProof="0"/>
              <a:t>Click here to add title</a:t>
            </a:r>
            <a:endParaRPr lang="en-US"/>
          </a:p>
        </p:txBody>
      </p:sp>
    </p:spTree>
  </p:cSld>
  <p:clrMapOvr>
    <a:masterClrMapping/>
  </p:clrMapOvr>
  <p:extLst>
    <p:ext uri="{DCECCB84-F9BA-43D5-87BE-67443E8EF086}">
      <p15:sldGuideLst xmlns:p15="http://schemas.microsoft.com/office/powerpoint/2012/main">
        <p15:guide id="2" pos="2925"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One big picture and title">
    <p:spTree>
      <p:nvGrpSpPr>
        <p:cNvPr id="1" name=""/>
        <p:cNvGrpSpPr/>
        <p:nvPr/>
      </p:nvGrpSpPr>
      <p:grpSpPr>
        <a:xfrm>
          <a:off x="0" y="0"/>
          <a:ext cx="0" cy="0"/>
          <a:chOff x="0" y="0"/>
          <a:chExt cx="0" cy="0"/>
        </a:xfrm>
      </p:grpSpPr>
      <p:sp>
        <p:nvSpPr>
          <p:cNvPr id="20" name="Title Placeholder 3"/>
          <p:cNvSpPr>
            <a:spLocks noGrp="1"/>
          </p:cNvSpPr>
          <p:nvPr>
            <p:ph type="title" hasCustomPrompt="1"/>
          </p:nvPr>
        </p:nvSpPr>
        <p:spPr>
          <a:xfrm>
            <a:off x="323850" y="167730"/>
            <a:ext cx="8496300" cy="904799"/>
          </a:xfrm>
          <a:prstGeom prst="rect">
            <a:avLst/>
          </a:prstGeom>
        </p:spPr>
        <p:txBody>
          <a:bodyPr vert="horz" lIns="91440" tIns="45720" rIns="91440" bIns="45720" rtlCol="0" anchor="ctr">
            <a:normAutofit/>
          </a:bodyPr>
          <a:lstStyle/>
          <a:p>
            <a:r>
              <a:rPr lang="en-GB" noProof="0"/>
              <a:t>Click here to add title</a:t>
            </a:r>
            <a:endParaRPr lang="en-US"/>
          </a:p>
        </p:txBody>
      </p:sp>
      <p:sp>
        <p:nvSpPr>
          <p:cNvPr id="10" name="Rectangle 9"/>
          <p:cNvSpPr/>
          <p:nvPr userDrawn="1"/>
        </p:nvSpPr>
        <p:spPr>
          <a:xfrm>
            <a:off x="177421" y="4003952"/>
            <a:ext cx="8787067" cy="944061"/>
          </a:xfrm>
          <a:prstGeom prst="rect">
            <a:avLst/>
          </a:prstGeom>
          <a:gradFill flip="none" rotWithShape="1">
            <a:gsLst>
              <a:gs pos="0">
                <a:srgbClr val="264468"/>
              </a:gs>
              <a:gs pos="85000">
                <a:srgbClr val="032040">
                  <a:alpha val="0"/>
                </a:srgbClr>
              </a:gs>
            </a:gsLst>
            <a:lin ang="16200000" scaled="1"/>
            <a:tileRect/>
          </a:gra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extLst>
    <p:ext uri="{DCECCB84-F9BA-43D5-87BE-67443E8EF086}">
      <p15:sldGuideLst xmlns:p15="http://schemas.microsoft.com/office/powerpoint/2012/main">
        <p15:guide id="2" pos="2925">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st slide">
    <p:spTree>
      <p:nvGrpSpPr>
        <p:cNvPr id="1" name=""/>
        <p:cNvGrpSpPr/>
        <p:nvPr/>
      </p:nvGrpSpPr>
      <p:grpSpPr>
        <a:xfrm>
          <a:off x="0" y="0"/>
          <a:ext cx="0" cy="0"/>
          <a:chOff x="0" y="0"/>
          <a:chExt cx="0" cy="0"/>
        </a:xfrm>
      </p:grpSpPr>
      <p:sp>
        <p:nvSpPr>
          <p:cNvPr id="3" name="Rectangle 2"/>
          <p:cNvSpPr/>
          <p:nvPr userDrawn="1"/>
        </p:nvSpPr>
        <p:spPr>
          <a:xfrm>
            <a:off x="0" y="0"/>
            <a:ext cx="9144000" cy="5197642"/>
          </a:xfrm>
          <a:prstGeom prst="rect">
            <a:avLst/>
          </a:prstGeom>
          <a:solidFill>
            <a:schemeClr val="bg1"/>
          </a:solidFill>
          <a:ln w="19050">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userDrawn="1"/>
        </p:nvSpPr>
        <p:spPr>
          <a:xfrm>
            <a:off x="179513" y="167730"/>
            <a:ext cx="8784976" cy="4852292"/>
          </a:xfrm>
          <a:prstGeom prst="rect">
            <a:avLst/>
          </a:prstGeom>
          <a:solidFill>
            <a:schemeClr val="accent1">
              <a:lumMod val="50000"/>
            </a:schemeClr>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solidFill>
            </a:endParaRPr>
          </a:p>
        </p:txBody>
      </p:sp>
      <p:pic>
        <p:nvPicPr>
          <p:cNvPr id="5" name="Picture 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2966347" y="1780559"/>
            <a:ext cx="3211305" cy="1582382"/>
          </a:xfrm>
          <a:prstGeom prst="rect">
            <a:avLst/>
          </a:prstGeom>
        </p:spPr>
      </p:pic>
    </p:spTree>
    <p:extLst>
      <p:ext uri="{BB962C8B-B14F-4D97-AF65-F5344CB8AC3E}">
        <p14:creationId xmlns:p14="http://schemas.microsoft.com/office/powerpoint/2010/main" val="1780568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lternative last slide with icecubes">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6" name="Rectangle 5"/>
          <p:cNvSpPr/>
          <p:nvPr userDrawn="1"/>
        </p:nvSpPr>
        <p:spPr>
          <a:xfrm>
            <a:off x="0" y="0"/>
            <a:ext cx="9144000" cy="5197642"/>
          </a:xfrm>
          <a:prstGeom prst="rect">
            <a:avLst/>
          </a:prstGeom>
          <a:solidFill>
            <a:schemeClr val="bg1"/>
          </a:solidFill>
          <a:ln w="19050">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userDrawn="1"/>
        </p:nvSpPr>
        <p:spPr>
          <a:xfrm>
            <a:off x="179513" y="167730"/>
            <a:ext cx="8784976" cy="4835030"/>
          </a:xfrm>
          <a:prstGeom prst="rect">
            <a:avLst/>
          </a:prstGeom>
          <a:solidFill>
            <a:schemeClr val="accent1">
              <a:lumMod val="50000"/>
            </a:schemeClr>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theme" Target="../theme/theme2.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userDrawn="1"/>
        </p:nvSpPr>
        <p:spPr>
          <a:xfrm>
            <a:off x="0" y="0"/>
            <a:ext cx="9144000" cy="5162902"/>
          </a:xfrm>
          <a:prstGeom prst="rect">
            <a:avLst/>
          </a:prstGeom>
          <a:solidFill>
            <a:schemeClr val="bg1"/>
          </a:solidFill>
          <a:ln w="19050">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solidFill>
            </a:endParaRPr>
          </a:p>
        </p:txBody>
      </p:sp>
      <p:sp>
        <p:nvSpPr>
          <p:cNvPr id="10" name="Rectangle 9"/>
          <p:cNvSpPr/>
          <p:nvPr userDrawn="1"/>
        </p:nvSpPr>
        <p:spPr>
          <a:xfrm>
            <a:off x="-2530" y="3651870"/>
            <a:ext cx="4286498" cy="1511032"/>
          </a:xfrm>
          <a:prstGeom prst="rect">
            <a:avLst/>
          </a:prstGeom>
          <a:solidFill>
            <a:schemeClr val="accent2">
              <a:lumMod val="60000"/>
              <a:lumOff val="40000"/>
            </a:schemeClr>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solidFill>
            </a:endParaRPr>
          </a:p>
        </p:txBody>
      </p:sp>
      <p:sp>
        <p:nvSpPr>
          <p:cNvPr id="11" name="Rectangle 10"/>
          <p:cNvSpPr/>
          <p:nvPr userDrawn="1"/>
        </p:nvSpPr>
        <p:spPr>
          <a:xfrm>
            <a:off x="179513" y="167730"/>
            <a:ext cx="8784976" cy="4778863"/>
          </a:xfrm>
          <a:prstGeom prst="rect">
            <a:avLst/>
          </a:prstGeom>
          <a:solidFill>
            <a:schemeClr val="accent1">
              <a:lumMod val="50000"/>
            </a:schemeClr>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solidFill>
            </a:endParaRPr>
          </a:p>
        </p:txBody>
      </p:sp>
      <p:sp>
        <p:nvSpPr>
          <p:cNvPr id="1027" name="Text Placeholder 2"/>
          <p:cNvSpPr>
            <a:spLocks noGrp="1"/>
          </p:cNvSpPr>
          <p:nvPr>
            <p:ph type="body" idx="1"/>
          </p:nvPr>
        </p:nvSpPr>
        <p:spPr bwMode="auto">
          <a:xfrm>
            <a:off x="323850" y="1080000"/>
            <a:ext cx="8496300" cy="293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noProof="0"/>
              <a:t>Click here to change format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Title Placeholder 3"/>
          <p:cNvSpPr>
            <a:spLocks noGrp="1"/>
          </p:cNvSpPr>
          <p:nvPr>
            <p:ph type="title"/>
          </p:nvPr>
        </p:nvSpPr>
        <p:spPr>
          <a:xfrm>
            <a:off x="323850" y="180000"/>
            <a:ext cx="8496300" cy="904799"/>
          </a:xfrm>
          <a:prstGeom prst="rect">
            <a:avLst/>
          </a:prstGeom>
        </p:spPr>
        <p:txBody>
          <a:bodyPr vert="horz" lIns="91440" tIns="45720" rIns="91440" bIns="45720" rtlCol="0" anchor="ctr">
            <a:normAutofit/>
          </a:bodyPr>
          <a:lstStyle/>
          <a:p>
            <a:r>
              <a:rPr lang="en-GB" noProof="0"/>
              <a:t>Click here to add title</a:t>
            </a:r>
          </a:p>
        </p:txBody>
      </p:sp>
      <p:sp>
        <p:nvSpPr>
          <p:cNvPr id="14" name="Subtitle 2"/>
          <p:cNvSpPr txBox="1">
            <a:spLocks/>
          </p:cNvSpPr>
          <p:nvPr userDrawn="1"/>
        </p:nvSpPr>
        <p:spPr bwMode="auto">
          <a:xfrm>
            <a:off x="107503" y="4966101"/>
            <a:ext cx="8951829" cy="227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0" indent="0" algn="ctr" defTabSz="457200" rtl="0" eaLnBrk="1" fontAlgn="base" hangingPunct="1">
              <a:spcBef>
                <a:spcPct val="20000"/>
              </a:spcBef>
              <a:spcAft>
                <a:spcPct val="0"/>
              </a:spcAft>
              <a:buFont typeface="Wingdings" panose="05000000000000000000" pitchFamily="2" charset="2"/>
              <a:buNone/>
              <a:defRPr sz="2200" kern="1200">
                <a:solidFill>
                  <a:schemeClr val="bg1"/>
                </a:solidFill>
                <a:latin typeface="Arial"/>
                <a:ea typeface="ＭＳ Ｐゴシック" charset="0"/>
                <a:cs typeface="Arial"/>
              </a:defRPr>
            </a:lvl1pPr>
            <a:lvl2pPr marL="457200" indent="0" algn="ctr" defTabSz="457200" rtl="0" eaLnBrk="1" fontAlgn="base" hangingPunct="1">
              <a:spcBef>
                <a:spcPct val="20000"/>
              </a:spcBef>
              <a:spcAft>
                <a:spcPct val="0"/>
              </a:spcAft>
              <a:buFont typeface="Arial" charset="0"/>
              <a:buNone/>
              <a:defRPr sz="2000" kern="1200">
                <a:solidFill>
                  <a:schemeClr val="tx1">
                    <a:tint val="75000"/>
                  </a:schemeClr>
                </a:solidFill>
                <a:latin typeface="Arial"/>
                <a:ea typeface="ＭＳ Ｐゴシック" charset="0"/>
                <a:cs typeface="Arial"/>
              </a:defRPr>
            </a:lvl2pPr>
            <a:lvl3pPr marL="914400" indent="0" algn="ctr" defTabSz="457200" rtl="0" eaLnBrk="1" fontAlgn="base" hangingPunct="1">
              <a:spcBef>
                <a:spcPct val="20000"/>
              </a:spcBef>
              <a:spcAft>
                <a:spcPct val="0"/>
              </a:spcAft>
              <a:buFont typeface="Arial" charset="0"/>
              <a:buNone/>
              <a:defRPr sz="1800" kern="1200">
                <a:solidFill>
                  <a:schemeClr val="tx1">
                    <a:tint val="75000"/>
                  </a:schemeClr>
                </a:solidFill>
                <a:latin typeface="Arial"/>
                <a:ea typeface="ＭＳ Ｐゴシック" charset="0"/>
                <a:cs typeface="Arial"/>
              </a:defRPr>
            </a:lvl3pPr>
            <a:lvl4pPr marL="1371600" indent="0" algn="ctr" defTabSz="457200" rtl="0" eaLnBrk="1" fontAlgn="base" hangingPunct="1">
              <a:spcBef>
                <a:spcPct val="20000"/>
              </a:spcBef>
              <a:spcAft>
                <a:spcPct val="0"/>
              </a:spcAft>
              <a:buFont typeface="Arial" charset="0"/>
              <a:buNone/>
              <a:defRPr sz="1600" kern="1200">
                <a:solidFill>
                  <a:schemeClr val="tx1">
                    <a:tint val="75000"/>
                  </a:schemeClr>
                </a:solidFill>
                <a:latin typeface="Arial"/>
                <a:ea typeface="ＭＳ Ｐゴシック" charset="0"/>
                <a:cs typeface="Arial"/>
              </a:defRPr>
            </a:lvl4pPr>
            <a:lvl5pPr marL="1828800" indent="0" algn="ctr" defTabSz="457200" rtl="0" eaLnBrk="1" fontAlgn="base" hangingPunct="1">
              <a:spcBef>
                <a:spcPct val="20000"/>
              </a:spcBef>
              <a:spcAft>
                <a:spcPct val="0"/>
              </a:spcAft>
              <a:buFont typeface="Arial" charset="0"/>
              <a:buNone/>
              <a:defRPr sz="1600" kern="1200">
                <a:solidFill>
                  <a:schemeClr val="tx1">
                    <a:tint val="75000"/>
                  </a:schemeClr>
                </a:solidFill>
                <a:latin typeface="Arial"/>
                <a:ea typeface="ＭＳ Ｐゴシック"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sv-SE" sz="600" b="1" spc="300" dirty="0">
                <a:solidFill>
                  <a:schemeClr val="bg1"/>
                </a:solidFill>
              </a:rPr>
              <a:t>LULEÅ UNIVERSITY OF</a:t>
            </a:r>
            <a:r>
              <a:rPr lang="sv-SE" sz="600" b="1" spc="300" baseline="0" dirty="0">
                <a:solidFill>
                  <a:schemeClr val="bg1"/>
                </a:solidFill>
              </a:rPr>
              <a:t> TECHNOLOGY                             </a:t>
            </a:r>
            <a:fld id="{23A70E99-6857-D448-BF0E-10EC1EA3EE0F}" type="slidenum">
              <a:rPr lang="en-US" sz="600" b="1" smtClean="0">
                <a:solidFill>
                  <a:schemeClr val="tx1"/>
                </a:solidFill>
              </a:rPr>
              <a:pPr algn="l"/>
              <a:t>‹#›</a:t>
            </a:fld>
            <a:r>
              <a:rPr lang="en-US" sz="600" b="1" dirty="0">
                <a:solidFill>
                  <a:schemeClr val="tx1"/>
                </a:solidFill>
              </a:rPr>
              <a:t>                                                             Fredrik </a:t>
            </a:r>
            <a:r>
              <a:rPr lang="en-US" sz="600" b="1" dirty="0" err="1">
                <a:solidFill>
                  <a:schemeClr val="tx1"/>
                </a:solidFill>
              </a:rPr>
              <a:t>Sandin</a:t>
            </a:r>
            <a:r>
              <a:rPr lang="en-US" sz="600" b="1" dirty="0">
                <a:solidFill>
                  <a:schemeClr val="tx1"/>
                </a:solidFill>
              </a:rPr>
              <a:t>, Neuromorphic Computing</a:t>
            </a:r>
            <a:endParaRPr lang="en-US" sz="600" b="1" spc="300" dirty="0">
              <a:solidFill>
                <a:schemeClr val="tx1"/>
              </a:solidFill>
            </a:endParaRPr>
          </a:p>
        </p:txBody>
      </p:sp>
    </p:spTree>
    <p:extLst>
      <p:ext uri="{BB962C8B-B14F-4D97-AF65-F5344CB8AC3E}">
        <p14:creationId xmlns:p14="http://schemas.microsoft.com/office/powerpoint/2010/main" val="1149947740"/>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808" r:id="rId3"/>
    <p:sldLayoutId id="2147483789" r:id="rId4"/>
    <p:sldLayoutId id="2147483796" r:id="rId5"/>
    <p:sldLayoutId id="2147483794" r:id="rId6"/>
    <p:sldLayoutId id="2147483797" r:id="rId7"/>
    <p:sldLayoutId id="2147483799" r:id="rId8"/>
    <p:sldLayoutId id="2147483798" r:id="rId9"/>
    <p:sldLayoutId id="2147483800" r:id="rId10"/>
    <p:sldLayoutId id="2147483813" r:id="rId11"/>
    <p:sldLayoutId id="2147483814" r:id="rId12"/>
  </p:sldLayoutIdLst>
  <p:txStyles>
    <p:titleStyle>
      <a:lvl1pPr algn="ctr" defTabSz="457200" rtl="0" eaLnBrk="1" fontAlgn="base" hangingPunct="1">
        <a:spcBef>
          <a:spcPct val="0"/>
        </a:spcBef>
        <a:spcAft>
          <a:spcPct val="0"/>
        </a:spcAft>
        <a:defRPr sz="3000" b="1" kern="1200" cap="none" baseline="0">
          <a:solidFill>
            <a:schemeClr val="bg1"/>
          </a:solidFill>
          <a:latin typeface="Arial"/>
          <a:ea typeface="ＭＳ Ｐゴシック" charset="0"/>
          <a:cs typeface="Arial"/>
        </a:defRPr>
      </a:lvl1pPr>
      <a:lvl2pPr algn="ctr" defTabSz="457200" rtl="0" eaLnBrk="1" fontAlgn="base" hangingPunct="1">
        <a:spcBef>
          <a:spcPct val="0"/>
        </a:spcBef>
        <a:spcAft>
          <a:spcPct val="0"/>
        </a:spcAft>
        <a:defRPr sz="3200">
          <a:solidFill>
            <a:srgbClr val="162852"/>
          </a:solidFill>
          <a:latin typeface="Arial" charset="0"/>
          <a:ea typeface="ＭＳ Ｐゴシック" charset="0"/>
        </a:defRPr>
      </a:lvl2pPr>
      <a:lvl3pPr algn="ctr" defTabSz="457200" rtl="0" eaLnBrk="1" fontAlgn="base" hangingPunct="1">
        <a:spcBef>
          <a:spcPct val="0"/>
        </a:spcBef>
        <a:spcAft>
          <a:spcPct val="0"/>
        </a:spcAft>
        <a:defRPr sz="3200">
          <a:solidFill>
            <a:srgbClr val="162852"/>
          </a:solidFill>
          <a:latin typeface="Arial" charset="0"/>
          <a:ea typeface="ＭＳ Ｐゴシック" charset="0"/>
        </a:defRPr>
      </a:lvl3pPr>
      <a:lvl4pPr algn="ctr" defTabSz="457200" rtl="0" eaLnBrk="1" fontAlgn="base" hangingPunct="1">
        <a:spcBef>
          <a:spcPct val="0"/>
        </a:spcBef>
        <a:spcAft>
          <a:spcPct val="0"/>
        </a:spcAft>
        <a:defRPr sz="3200">
          <a:solidFill>
            <a:srgbClr val="162852"/>
          </a:solidFill>
          <a:latin typeface="Arial" charset="0"/>
          <a:ea typeface="ＭＳ Ｐゴシック" charset="0"/>
        </a:defRPr>
      </a:lvl4pPr>
      <a:lvl5pPr algn="ctr" defTabSz="457200" rtl="0" eaLnBrk="1" fontAlgn="base" hangingPunct="1">
        <a:spcBef>
          <a:spcPct val="0"/>
        </a:spcBef>
        <a:spcAft>
          <a:spcPct val="0"/>
        </a:spcAft>
        <a:defRPr sz="3200">
          <a:solidFill>
            <a:srgbClr val="162852"/>
          </a:solidFill>
          <a:latin typeface="Arial" charset="0"/>
          <a:ea typeface="ＭＳ Ｐゴシック" charset="0"/>
        </a:defRPr>
      </a:lvl5pPr>
      <a:lvl6pPr marL="457200" algn="ctr" defTabSz="457200" rtl="0" eaLnBrk="1" fontAlgn="base" hangingPunct="1">
        <a:spcBef>
          <a:spcPct val="0"/>
        </a:spcBef>
        <a:spcAft>
          <a:spcPct val="0"/>
        </a:spcAft>
        <a:defRPr sz="3200">
          <a:solidFill>
            <a:srgbClr val="003366"/>
          </a:solidFill>
          <a:latin typeface="Arial" charset="0"/>
          <a:ea typeface="ＭＳ Ｐゴシック" charset="0"/>
        </a:defRPr>
      </a:lvl6pPr>
      <a:lvl7pPr marL="914400" algn="ctr" defTabSz="457200" rtl="0" eaLnBrk="1" fontAlgn="base" hangingPunct="1">
        <a:spcBef>
          <a:spcPct val="0"/>
        </a:spcBef>
        <a:spcAft>
          <a:spcPct val="0"/>
        </a:spcAft>
        <a:defRPr sz="3200">
          <a:solidFill>
            <a:srgbClr val="003366"/>
          </a:solidFill>
          <a:latin typeface="Arial" charset="0"/>
          <a:ea typeface="ＭＳ Ｐゴシック" charset="0"/>
        </a:defRPr>
      </a:lvl7pPr>
      <a:lvl8pPr marL="1371600" algn="ctr" defTabSz="457200" rtl="0" eaLnBrk="1" fontAlgn="base" hangingPunct="1">
        <a:spcBef>
          <a:spcPct val="0"/>
        </a:spcBef>
        <a:spcAft>
          <a:spcPct val="0"/>
        </a:spcAft>
        <a:defRPr sz="3200">
          <a:solidFill>
            <a:srgbClr val="003366"/>
          </a:solidFill>
          <a:latin typeface="Arial" charset="0"/>
          <a:ea typeface="ＭＳ Ｐゴシック" charset="0"/>
        </a:defRPr>
      </a:lvl8pPr>
      <a:lvl9pPr marL="1828800" algn="ctr" defTabSz="457200" rtl="0" eaLnBrk="1" fontAlgn="base" hangingPunct="1">
        <a:spcBef>
          <a:spcPct val="0"/>
        </a:spcBef>
        <a:spcAft>
          <a:spcPct val="0"/>
        </a:spcAft>
        <a:defRPr sz="3200">
          <a:solidFill>
            <a:srgbClr val="003366"/>
          </a:solidFill>
          <a:latin typeface="Arial" charset="0"/>
          <a:ea typeface="ＭＳ Ｐゴシック" charset="0"/>
        </a:defRPr>
      </a:lvl9pPr>
    </p:titleStyle>
    <p:bodyStyle>
      <a:lvl1pPr marL="342900" indent="-342900" algn="l" defTabSz="457200" rtl="0" eaLnBrk="1" fontAlgn="base" hangingPunct="1">
        <a:spcBef>
          <a:spcPct val="20000"/>
        </a:spcBef>
        <a:spcAft>
          <a:spcPct val="0"/>
        </a:spcAft>
        <a:buFont typeface="Wingdings" panose="05000000000000000000" pitchFamily="2" charset="2"/>
        <a:buChar char="§"/>
        <a:defRPr sz="2200" kern="1200">
          <a:solidFill>
            <a:schemeClr val="bg1"/>
          </a:solidFill>
          <a:latin typeface="Arial"/>
          <a:ea typeface="ＭＳ Ｐゴシック" charset="0"/>
          <a:cs typeface="Arial"/>
        </a:defRPr>
      </a:lvl1pPr>
      <a:lvl2pPr marL="742950" indent="-285750" algn="l" defTabSz="457200" rtl="0" eaLnBrk="1" fontAlgn="base" hangingPunct="1">
        <a:spcBef>
          <a:spcPct val="20000"/>
        </a:spcBef>
        <a:spcAft>
          <a:spcPct val="0"/>
        </a:spcAft>
        <a:buFont typeface="Arial" charset="0"/>
        <a:buChar char="–"/>
        <a:defRPr sz="2000" kern="1200" baseline="0">
          <a:solidFill>
            <a:schemeClr val="bg1"/>
          </a:solidFill>
          <a:latin typeface="Arial"/>
          <a:ea typeface="ＭＳ Ｐゴシック" charset="0"/>
          <a:cs typeface="Arial"/>
        </a:defRPr>
      </a:lvl2pPr>
      <a:lvl3pPr marL="1143000" indent="-228600" algn="l" defTabSz="457200" rtl="0" eaLnBrk="1" fontAlgn="base" hangingPunct="1">
        <a:spcBef>
          <a:spcPct val="20000"/>
        </a:spcBef>
        <a:spcAft>
          <a:spcPct val="0"/>
        </a:spcAft>
        <a:buFont typeface="Arial" charset="0"/>
        <a:buChar char="•"/>
        <a:defRPr sz="1800" kern="1200">
          <a:solidFill>
            <a:schemeClr val="bg1"/>
          </a:solidFill>
          <a:latin typeface="Arial"/>
          <a:ea typeface="ＭＳ Ｐゴシック" charset="0"/>
          <a:cs typeface="Arial"/>
        </a:defRPr>
      </a:lvl3pPr>
      <a:lvl4pPr marL="1600200" indent="-228600" algn="l" defTabSz="457200" rtl="0" eaLnBrk="1" fontAlgn="base" hangingPunct="1">
        <a:spcBef>
          <a:spcPct val="20000"/>
        </a:spcBef>
        <a:spcAft>
          <a:spcPct val="0"/>
        </a:spcAft>
        <a:buFont typeface="Arial" charset="0"/>
        <a:buChar char="–"/>
        <a:defRPr sz="1600" kern="1200">
          <a:solidFill>
            <a:schemeClr val="bg1"/>
          </a:solidFill>
          <a:latin typeface="Arial"/>
          <a:ea typeface="ＭＳ Ｐゴシック" charset="0"/>
          <a:cs typeface="Arial"/>
        </a:defRPr>
      </a:lvl4pPr>
      <a:lvl5pPr marL="2057400" indent="-228600" algn="l" defTabSz="457200" rtl="0" eaLnBrk="1" fontAlgn="base" hangingPunct="1">
        <a:spcBef>
          <a:spcPct val="20000"/>
        </a:spcBef>
        <a:spcAft>
          <a:spcPct val="0"/>
        </a:spcAft>
        <a:buFont typeface="Arial" charset="0"/>
        <a:buChar char="»"/>
        <a:defRPr sz="1600" kern="1200">
          <a:solidFill>
            <a:schemeClr val="bg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04" userDrawn="1">
          <p15:clr>
            <a:srgbClr val="F26B43"/>
          </p15:clr>
        </p15:guide>
        <p15:guide id="3" pos="5556" userDrawn="1">
          <p15:clr>
            <a:srgbClr val="F26B43"/>
          </p15:clr>
        </p15:guide>
        <p15:guide id="4" pos="288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ctangle 8"/>
          <p:cNvSpPr/>
          <p:nvPr userDrawn="1"/>
        </p:nvSpPr>
        <p:spPr>
          <a:xfrm>
            <a:off x="0" y="0"/>
            <a:ext cx="9144000" cy="5162902"/>
          </a:xfrm>
          <a:prstGeom prst="rect">
            <a:avLst/>
          </a:prstGeom>
          <a:solidFill>
            <a:schemeClr val="tx2"/>
          </a:solidFill>
          <a:ln w="19050">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userDrawn="1"/>
        </p:nvSpPr>
        <p:spPr>
          <a:xfrm>
            <a:off x="-2530" y="3651870"/>
            <a:ext cx="4286498" cy="1511032"/>
          </a:xfrm>
          <a:prstGeom prst="rect">
            <a:avLst/>
          </a:prstGeom>
          <a:solidFill>
            <a:schemeClr val="accent2">
              <a:lumMod val="75000"/>
            </a:schemeClr>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userDrawn="1"/>
        </p:nvSpPr>
        <p:spPr>
          <a:xfrm>
            <a:off x="179513" y="167730"/>
            <a:ext cx="8784976" cy="4778863"/>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7" name="Text Placeholder 2"/>
          <p:cNvSpPr>
            <a:spLocks noGrp="1"/>
          </p:cNvSpPr>
          <p:nvPr>
            <p:ph type="body" idx="1"/>
          </p:nvPr>
        </p:nvSpPr>
        <p:spPr bwMode="auto">
          <a:xfrm>
            <a:off x="323850" y="1080000"/>
            <a:ext cx="8496300" cy="293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noProof="0"/>
              <a:t>Click here to change format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Title Placeholder 3"/>
          <p:cNvSpPr>
            <a:spLocks noGrp="1"/>
          </p:cNvSpPr>
          <p:nvPr>
            <p:ph type="title"/>
          </p:nvPr>
        </p:nvSpPr>
        <p:spPr>
          <a:xfrm>
            <a:off x="323850" y="180000"/>
            <a:ext cx="8496300" cy="904799"/>
          </a:xfrm>
          <a:prstGeom prst="rect">
            <a:avLst/>
          </a:prstGeom>
        </p:spPr>
        <p:txBody>
          <a:bodyPr vert="horz" lIns="91440" tIns="45720" rIns="91440" bIns="45720" rtlCol="0" anchor="ctr">
            <a:normAutofit/>
          </a:bodyPr>
          <a:lstStyle/>
          <a:p>
            <a:r>
              <a:rPr lang="en-GB" noProof="0"/>
              <a:t>Click here to add title</a:t>
            </a:r>
          </a:p>
        </p:txBody>
      </p:sp>
      <p:sp>
        <p:nvSpPr>
          <p:cNvPr id="14" name="Subtitle 2"/>
          <p:cNvSpPr txBox="1">
            <a:spLocks/>
          </p:cNvSpPr>
          <p:nvPr userDrawn="1"/>
        </p:nvSpPr>
        <p:spPr bwMode="auto">
          <a:xfrm>
            <a:off x="107504" y="4966101"/>
            <a:ext cx="8352928" cy="227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0" indent="0" algn="ctr" defTabSz="457200" rtl="0" eaLnBrk="1" fontAlgn="base" hangingPunct="1">
              <a:spcBef>
                <a:spcPct val="20000"/>
              </a:spcBef>
              <a:spcAft>
                <a:spcPct val="0"/>
              </a:spcAft>
              <a:buFont typeface="Wingdings" panose="05000000000000000000" pitchFamily="2" charset="2"/>
              <a:buNone/>
              <a:defRPr sz="2200" kern="1200">
                <a:solidFill>
                  <a:schemeClr val="bg1"/>
                </a:solidFill>
                <a:latin typeface="Arial"/>
                <a:ea typeface="ＭＳ Ｐゴシック" charset="0"/>
                <a:cs typeface="Arial"/>
              </a:defRPr>
            </a:lvl1pPr>
            <a:lvl2pPr marL="457200" indent="0" algn="ctr" defTabSz="457200" rtl="0" eaLnBrk="1" fontAlgn="base" hangingPunct="1">
              <a:spcBef>
                <a:spcPct val="20000"/>
              </a:spcBef>
              <a:spcAft>
                <a:spcPct val="0"/>
              </a:spcAft>
              <a:buFont typeface="Arial" charset="0"/>
              <a:buNone/>
              <a:defRPr sz="2000" kern="1200">
                <a:solidFill>
                  <a:schemeClr val="tx1">
                    <a:tint val="75000"/>
                  </a:schemeClr>
                </a:solidFill>
                <a:latin typeface="Arial"/>
                <a:ea typeface="ＭＳ Ｐゴシック" charset="0"/>
                <a:cs typeface="Arial"/>
              </a:defRPr>
            </a:lvl2pPr>
            <a:lvl3pPr marL="914400" indent="0" algn="ctr" defTabSz="457200" rtl="0" eaLnBrk="1" fontAlgn="base" hangingPunct="1">
              <a:spcBef>
                <a:spcPct val="20000"/>
              </a:spcBef>
              <a:spcAft>
                <a:spcPct val="0"/>
              </a:spcAft>
              <a:buFont typeface="Arial" charset="0"/>
              <a:buNone/>
              <a:defRPr sz="1800" kern="1200">
                <a:solidFill>
                  <a:schemeClr val="tx1">
                    <a:tint val="75000"/>
                  </a:schemeClr>
                </a:solidFill>
                <a:latin typeface="Arial"/>
                <a:ea typeface="ＭＳ Ｐゴシック" charset="0"/>
                <a:cs typeface="Arial"/>
              </a:defRPr>
            </a:lvl3pPr>
            <a:lvl4pPr marL="1371600" indent="0" algn="ctr" defTabSz="457200" rtl="0" eaLnBrk="1" fontAlgn="base" hangingPunct="1">
              <a:spcBef>
                <a:spcPct val="20000"/>
              </a:spcBef>
              <a:spcAft>
                <a:spcPct val="0"/>
              </a:spcAft>
              <a:buFont typeface="Arial" charset="0"/>
              <a:buNone/>
              <a:defRPr sz="1600" kern="1200">
                <a:solidFill>
                  <a:schemeClr val="tx1">
                    <a:tint val="75000"/>
                  </a:schemeClr>
                </a:solidFill>
                <a:latin typeface="Arial"/>
                <a:ea typeface="ＭＳ Ｐゴシック" charset="0"/>
                <a:cs typeface="Arial"/>
              </a:defRPr>
            </a:lvl4pPr>
            <a:lvl5pPr marL="1828800" indent="0" algn="ctr" defTabSz="457200" rtl="0" eaLnBrk="1" fontAlgn="base" hangingPunct="1">
              <a:spcBef>
                <a:spcPct val="20000"/>
              </a:spcBef>
              <a:spcAft>
                <a:spcPct val="0"/>
              </a:spcAft>
              <a:buFont typeface="Arial" charset="0"/>
              <a:buNone/>
              <a:defRPr sz="1600" kern="1200">
                <a:solidFill>
                  <a:schemeClr val="tx1">
                    <a:tint val="75000"/>
                  </a:schemeClr>
                </a:solidFill>
                <a:latin typeface="Arial"/>
                <a:ea typeface="ＭＳ Ｐゴシック"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sv-SE" sz="600" b="1" spc="300" dirty="0"/>
              <a:t>LULEÅ UNIVERSITY OF</a:t>
            </a:r>
            <a:r>
              <a:rPr lang="sv-SE" sz="600" b="1" spc="300" baseline="0" dirty="0"/>
              <a:t> TECHNOLOGY                             </a:t>
            </a:r>
            <a:fld id="{23A70E99-6857-D448-BF0E-10EC1EA3EE0F}" type="slidenum">
              <a:rPr lang="en-US" sz="600" b="1" smtClean="0"/>
              <a:pPr algn="l"/>
              <a:t>‹#›</a:t>
            </a:fld>
            <a:r>
              <a:rPr lang="en-US" sz="600" b="1" dirty="0"/>
              <a:t>                                                          Fredrik </a:t>
            </a:r>
            <a:r>
              <a:rPr lang="en-US" sz="600" b="1" dirty="0" err="1"/>
              <a:t>Sandin</a:t>
            </a:r>
            <a:r>
              <a:rPr lang="en-US" sz="600" b="1" dirty="0"/>
              <a:t>, ICONS 2022</a:t>
            </a:r>
            <a:endParaRPr lang="en-US" sz="600" b="1" spc="300" dirty="0"/>
          </a:p>
        </p:txBody>
      </p:sp>
    </p:spTree>
    <p:extLst>
      <p:ext uri="{BB962C8B-B14F-4D97-AF65-F5344CB8AC3E}">
        <p14:creationId xmlns:p14="http://schemas.microsoft.com/office/powerpoint/2010/main" val="2934349987"/>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10" r:id="rId5"/>
  </p:sldLayoutIdLst>
  <p:txStyles>
    <p:titleStyle>
      <a:lvl1pPr algn="ctr" defTabSz="457200" rtl="0" eaLnBrk="1" fontAlgn="base" hangingPunct="1">
        <a:spcBef>
          <a:spcPct val="0"/>
        </a:spcBef>
        <a:spcAft>
          <a:spcPct val="0"/>
        </a:spcAft>
        <a:defRPr sz="3000" b="1" kern="1200" cap="none" baseline="0">
          <a:solidFill>
            <a:schemeClr val="tx2"/>
          </a:solidFill>
          <a:latin typeface="Arial"/>
          <a:ea typeface="ＭＳ Ｐゴシック" charset="0"/>
          <a:cs typeface="Arial"/>
        </a:defRPr>
      </a:lvl1pPr>
      <a:lvl2pPr algn="ctr" defTabSz="457200" rtl="0" eaLnBrk="1" fontAlgn="base" hangingPunct="1">
        <a:spcBef>
          <a:spcPct val="0"/>
        </a:spcBef>
        <a:spcAft>
          <a:spcPct val="0"/>
        </a:spcAft>
        <a:defRPr sz="3200">
          <a:solidFill>
            <a:srgbClr val="162852"/>
          </a:solidFill>
          <a:latin typeface="Arial" charset="0"/>
          <a:ea typeface="ＭＳ Ｐゴシック" charset="0"/>
        </a:defRPr>
      </a:lvl2pPr>
      <a:lvl3pPr algn="ctr" defTabSz="457200" rtl="0" eaLnBrk="1" fontAlgn="base" hangingPunct="1">
        <a:spcBef>
          <a:spcPct val="0"/>
        </a:spcBef>
        <a:spcAft>
          <a:spcPct val="0"/>
        </a:spcAft>
        <a:defRPr sz="3200">
          <a:solidFill>
            <a:srgbClr val="162852"/>
          </a:solidFill>
          <a:latin typeface="Arial" charset="0"/>
          <a:ea typeface="ＭＳ Ｐゴシック" charset="0"/>
        </a:defRPr>
      </a:lvl3pPr>
      <a:lvl4pPr algn="ctr" defTabSz="457200" rtl="0" eaLnBrk="1" fontAlgn="base" hangingPunct="1">
        <a:spcBef>
          <a:spcPct val="0"/>
        </a:spcBef>
        <a:spcAft>
          <a:spcPct val="0"/>
        </a:spcAft>
        <a:defRPr sz="3200">
          <a:solidFill>
            <a:srgbClr val="162852"/>
          </a:solidFill>
          <a:latin typeface="Arial" charset="0"/>
          <a:ea typeface="ＭＳ Ｐゴシック" charset="0"/>
        </a:defRPr>
      </a:lvl4pPr>
      <a:lvl5pPr algn="ctr" defTabSz="457200" rtl="0" eaLnBrk="1" fontAlgn="base" hangingPunct="1">
        <a:spcBef>
          <a:spcPct val="0"/>
        </a:spcBef>
        <a:spcAft>
          <a:spcPct val="0"/>
        </a:spcAft>
        <a:defRPr sz="3200">
          <a:solidFill>
            <a:srgbClr val="162852"/>
          </a:solidFill>
          <a:latin typeface="Arial" charset="0"/>
          <a:ea typeface="ＭＳ Ｐゴシック" charset="0"/>
        </a:defRPr>
      </a:lvl5pPr>
      <a:lvl6pPr marL="457200" algn="ctr" defTabSz="457200" rtl="0" eaLnBrk="1" fontAlgn="base" hangingPunct="1">
        <a:spcBef>
          <a:spcPct val="0"/>
        </a:spcBef>
        <a:spcAft>
          <a:spcPct val="0"/>
        </a:spcAft>
        <a:defRPr sz="3200">
          <a:solidFill>
            <a:srgbClr val="003366"/>
          </a:solidFill>
          <a:latin typeface="Arial" charset="0"/>
          <a:ea typeface="ＭＳ Ｐゴシック" charset="0"/>
        </a:defRPr>
      </a:lvl6pPr>
      <a:lvl7pPr marL="914400" algn="ctr" defTabSz="457200" rtl="0" eaLnBrk="1" fontAlgn="base" hangingPunct="1">
        <a:spcBef>
          <a:spcPct val="0"/>
        </a:spcBef>
        <a:spcAft>
          <a:spcPct val="0"/>
        </a:spcAft>
        <a:defRPr sz="3200">
          <a:solidFill>
            <a:srgbClr val="003366"/>
          </a:solidFill>
          <a:latin typeface="Arial" charset="0"/>
          <a:ea typeface="ＭＳ Ｐゴシック" charset="0"/>
        </a:defRPr>
      </a:lvl7pPr>
      <a:lvl8pPr marL="1371600" algn="ctr" defTabSz="457200" rtl="0" eaLnBrk="1" fontAlgn="base" hangingPunct="1">
        <a:spcBef>
          <a:spcPct val="0"/>
        </a:spcBef>
        <a:spcAft>
          <a:spcPct val="0"/>
        </a:spcAft>
        <a:defRPr sz="3200">
          <a:solidFill>
            <a:srgbClr val="003366"/>
          </a:solidFill>
          <a:latin typeface="Arial" charset="0"/>
          <a:ea typeface="ＭＳ Ｐゴシック" charset="0"/>
        </a:defRPr>
      </a:lvl8pPr>
      <a:lvl9pPr marL="1828800" algn="ctr" defTabSz="457200" rtl="0" eaLnBrk="1" fontAlgn="base" hangingPunct="1">
        <a:spcBef>
          <a:spcPct val="0"/>
        </a:spcBef>
        <a:spcAft>
          <a:spcPct val="0"/>
        </a:spcAft>
        <a:defRPr sz="3200">
          <a:solidFill>
            <a:srgbClr val="003366"/>
          </a:solidFill>
          <a:latin typeface="Arial" charset="0"/>
          <a:ea typeface="ＭＳ Ｐゴシック" charset="0"/>
        </a:defRPr>
      </a:lvl9pPr>
    </p:titleStyle>
    <p:bodyStyle>
      <a:lvl1pPr marL="342900" indent="-342900" algn="l" defTabSz="457200" rtl="0" eaLnBrk="1" fontAlgn="base" hangingPunct="1">
        <a:spcBef>
          <a:spcPct val="20000"/>
        </a:spcBef>
        <a:spcAft>
          <a:spcPct val="0"/>
        </a:spcAft>
        <a:buFont typeface="Wingdings" panose="05000000000000000000" pitchFamily="2" charset="2"/>
        <a:buChar char="§"/>
        <a:defRPr sz="2200" kern="1200">
          <a:solidFill>
            <a:schemeClr val="tx1"/>
          </a:solidFill>
          <a:latin typeface="Arial"/>
          <a:ea typeface="ＭＳ Ｐゴシック" charset="0"/>
          <a:cs typeface="Arial"/>
        </a:defRPr>
      </a:lvl1pPr>
      <a:lvl2pPr marL="742950" indent="-285750" algn="l" defTabSz="457200" rtl="0" eaLnBrk="1" fontAlgn="base" hangingPunct="1">
        <a:spcBef>
          <a:spcPct val="20000"/>
        </a:spcBef>
        <a:spcAft>
          <a:spcPct val="0"/>
        </a:spcAft>
        <a:buFont typeface="Arial" charset="0"/>
        <a:buChar char="–"/>
        <a:defRPr sz="2000" kern="1200" baseline="0">
          <a:solidFill>
            <a:schemeClr val="tx1"/>
          </a:solidFill>
          <a:latin typeface="Arial"/>
          <a:ea typeface="ＭＳ Ｐゴシック" charset="0"/>
          <a:cs typeface="Arial"/>
        </a:defRPr>
      </a:lvl2pPr>
      <a:lvl3pPr marL="1143000" indent="-228600" algn="l" defTabSz="457200" rtl="0" eaLnBrk="1" fontAlgn="base" hangingPunct="1">
        <a:spcBef>
          <a:spcPct val="20000"/>
        </a:spcBef>
        <a:spcAft>
          <a:spcPct val="0"/>
        </a:spcAft>
        <a:buFont typeface="Arial" charset="0"/>
        <a:buChar char="•"/>
        <a:defRPr sz="1800" kern="1200">
          <a:solidFill>
            <a:schemeClr val="tx1"/>
          </a:solidFill>
          <a:latin typeface="Arial"/>
          <a:ea typeface="ＭＳ Ｐゴシック" charset="0"/>
          <a:cs typeface="Arial"/>
        </a:defRPr>
      </a:lvl3pPr>
      <a:lvl4pPr marL="1600200" indent="-228600" algn="l" defTabSz="457200" rtl="0" eaLnBrk="1" fontAlgn="base" hangingPunct="1">
        <a:spcBef>
          <a:spcPct val="20000"/>
        </a:spcBef>
        <a:spcAft>
          <a:spcPct val="0"/>
        </a:spcAft>
        <a:buFont typeface="Arial" charset="0"/>
        <a:buChar char="–"/>
        <a:defRPr sz="1600" kern="1200">
          <a:solidFill>
            <a:schemeClr val="tx1"/>
          </a:solidFill>
          <a:latin typeface="Arial"/>
          <a:ea typeface="ＭＳ Ｐゴシック" charset="0"/>
          <a:cs typeface="Arial"/>
        </a:defRPr>
      </a:lvl4pPr>
      <a:lvl5pPr marL="2057400" indent="-228600" algn="l" defTabSz="457200" rtl="0" eaLnBrk="1" fontAlgn="base" hangingPunct="1">
        <a:spcBef>
          <a:spcPct val="20000"/>
        </a:spcBef>
        <a:spcAft>
          <a:spcPct val="0"/>
        </a:spcAft>
        <a:buFont typeface="Arial" charset="0"/>
        <a:buChar char="»"/>
        <a:defRPr sz="16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p15:clr>
            <a:srgbClr val="F26B43"/>
          </p15:clr>
        </p15:guide>
        <p15:guide id="2" pos="204">
          <p15:clr>
            <a:srgbClr val="F26B43"/>
          </p15:clr>
        </p15:guide>
        <p15:guide id="3" pos="5556">
          <p15:clr>
            <a:srgbClr val="F26B43"/>
          </p15:clr>
        </p15:guide>
        <p15:guide id="4" pos="288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1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6.gif"/><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hyperlink" Target="https://doi.org/10.1109/AICAS51828.2021.9458403"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hyperlink" Target="https://doi.org/10.1109/AICAS51828.2021.9458403"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image" Target="../media/image13.jpeg"/><Relationship Id="rId13" Type="http://schemas.openxmlformats.org/officeDocument/2006/relationships/image" Target="../media/image18.jpeg"/><Relationship Id="rId18" Type="http://schemas.openxmlformats.org/officeDocument/2006/relationships/image" Target="../media/image23.jpeg"/><Relationship Id="rId26" Type="http://schemas.openxmlformats.org/officeDocument/2006/relationships/image" Target="../media/image31.jpeg"/><Relationship Id="rId3" Type="http://schemas.openxmlformats.org/officeDocument/2006/relationships/image" Target="../media/image8.jpeg"/><Relationship Id="rId21" Type="http://schemas.openxmlformats.org/officeDocument/2006/relationships/image" Target="../media/image26.png"/><Relationship Id="rId7" Type="http://schemas.openxmlformats.org/officeDocument/2006/relationships/image" Target="../media/image12.png"/><Relationship Id="rId12" Type="http://schemas.openxmlformats.org/officeDocument/2006/relationships/image" Target="../media/image17.jpeg"/><Relationship Id="rId17" Type="http://schemas.openxmlformats.org/officeDocument/2006/relationships/image" Target="../media/image22.jpeg"/><Relationship Id="rId25" Type="http://schemas.openxmlformats.org/officeDocument/2006/relationships/image" Target="../media/image30.png"/><Relationship Id="rId2" Type="http://schemas.openxmlformats.org/officeDocument/2006/relationships/image" Target="../media/image7.jpeg"/><Relationship Id="rId16" Type="http://schemas.openxmlformats.org/officeDocument/2006/relationships/image" Target="../media/image21.png"/><Relationship Id="rId20" Type="http://schemas.openxmlformats.org/officeDocument/2006/relationships/image" Target="../media/image25.jpeg"/><Relationship Id="rId29" Type="http://schemas.openxmlformats.org/officeDocument/2006/relationships/image" Target="../media/image34.png"/><Relationship Id="rId1" Type="http://schemas.openxmlformats.org/officeDocument/2006/relationships/slideLayout" Target="../slideLayouts/slideLayout11.xml"/><Relationship Id="rId6" Type="http://schemas.openxmlformats.org/officeDocument/2006/relationships/image" Target="../media/image11.jpeg"/><Relationship Id="rId11" Type="http://schemas.openxmlformats.org/officeDocument/2006/relationships/image" Target="../media/image16.jpeg"/><Relationship Id="rId24" Type="http://schemas.openxmlformats.org/officeDocument/2006/relationships/image" Target="../media/image29.png"/><Relationship Id="rId5" Type="http://schemas.openxmlformats.org/officeDocument/2006/relationships/image" Target="../media/image10.jpeg"/><Relationship Id="rId15" Type="http://schemas.openxmlformats.org/officeDocument/2006/relationships/image" Target="../media/image20.jpeg"/><Relationship Id="rId23" Type="http://schemas.openxmlformats.org/officeDocument/2006/relationships/image" Target="../media/image28.jpeg"/><Relationship Id="rId28" Type="http://schemas.openxmlformats.org/officeDocument/2006/relationships/image" Target="../media/image33.jpg"/><Relationship Id="rId10" Type="http://schemas.openxmlformats.org/officeDocument/2006/relationships/image" Target="../media/image15.jpeg"/><Relationship Id="rId19" Type="http://schemas.openxmlformats.org/officeDocument/2006/relationships/image" Target="../media/image24.jpeg"/><Relationship Id="rId31" Type="http://schemas.openxmlformats.org/officeDocument/2006/relationships/image" Target="../media/image36.png"/><Relationship Id="rId4" Type="http://schemas.openxmlformats.org/officeDocument/2006/relationships/image" Target="../media/image9.jpeg"/><Relationship Id="rId9" Type="http://schemas.openxmlformats.org/officeDocument/2006/relationships/image" Target="../media/image14.jpeg"/><Relationship Id="rId14" Type="http://schemas.openxmlformats.org/officeDocument/2006/relationships/image" Target="../media/image19.jpe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s>
</file>

<file path=ppt/slides/_rels/slide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5.xml.rels><?xml version="1.0" encoding="UTF-8" standalone="yes"?>
<Relationships xmlns="http://schemas.openxmlformats.org/package/2006/relationships"><Relationship Id="rId3" Type="http://schemas.openxmlformats.org/officeDocument/2006/relationships/hyperlink" Target="https://doi.org/10.1038/s41586-021-04362-w" TargetMode="External"/><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doi.org/10.1038/s41586-021-04362-w"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 Id="rId5" Type="http://schemas.openxmlformats.org/officeDocument/2006/relationships/image" Target="../media/image46.png"/><Relationship Id="rId4" Type="http://schemas.openxmlformats.org/officeDocument/2006/relationships/image" Target="../media/image45.png"/></Relationships>
</file>

<file path=ppt/slides/_rels/slide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3.png"/><Relationship Id="rId1" Type="http://schemas.openxmlformats.org/officeDocument/2006/relationships/slideLayout" Target="../slideLayouts/slideLayout7.xml"/><Relationship Id="rId5" Type="http://schemas.openxmlformats.org/officeDocument/2006/relationships/image" Target="../media/image46.png"/><Relationship Id="rId4" Type="http://schemas.openxmlformats.org/officeDocument/2006/relationships/image" Target="../media/image4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Underrubrik 3">
            <a:extLst>
              <a:ext uri="{FF2B5EF4-FFF2-40B4-BE49-F238E27FC236}">
                <a16:creationId xmlns:a16="http://schemas.microsoft.com/office/drawing/2014/main" id="{633627B2-F76F-4842-9EBB-C47FFDC1DB52}"/>
              </a:ext>
            </a:extLst>
          </p:cNvPr>
          <p:cNvSpPr>
            <a:spLocks noGrp="1"/>
          </p:cNvSpPr>
          <p:nvPr>
            <p:ph type="subTitle" idx="1"/>
          </p:nvPr>
        </p:nvSpPr>
        <p:spPr>
          <a:xfrm>
            <a:off x="286718" y="1824791"/>
            <a:ext cx="8570563" cy="659393"/>
          </a:xfrm>
        </p:spPr>
        <p:txBody>
          <a:bodyPr/>
          <a:lstStyle/>
          <a:p>
            <a:r>
              <a:rPr lang="sv-SE" sz="3200" noProof="1">
                <a:ea typeface="ＭＳ Ｐゴシック"/>
              </a:rPr>
              <a:t>Neuromorphic Systems Optimization</a:t>
            </a:r>
            <a:endParaRPr lang="sv-SE" dirty="0"/>
          </a:p>
          <a:p>
            <a:endParaRPr lang="en-GB" sz="2000" noProof="1"/>
          </a:p>
          <a:p>
            <a:r>
              <a:rPr lang="en-GB" sz="2000" noProof="1">
                <a:ea typeface="ＭＳ Ｐゴシック"/>
              </a:rPr>
              <a:t>Professor Fredrik Sandin, EISLAB Machine Learning</a:t>
            </a:r>
            <a:endParaRPr lang="en-GB" sz="2000" b="1" noProof="1">
              <a:ea typeface="ＭＳ Ｐゴシック"/>
            </a:endParaRPr>
          </a:p>
        </p:txBody>
      </p:sp>
      <p:sp>
        <p:nvSpPr>
          <p:cNvPr id="5" name="textruta 4">
            <a:extLst>
              <a:ext uri="{FF2B5EF4-FFF2-40B4-BE49-F238E27FC236}">
                <a16:creationId xmlns:a16="http://schemas.microsoft.com/office/drawing/2014/main" id="{E33C7A70-F324-4179-6585-EC74F2615825}"/>
              </a:ext>
            </a:extLst>
          </p:cNvPr>
          <p:cNvSpPr txBox="1"/>
          <p:nvPr/>
        </p:nvSpPr>
        <p:spPr>
          <a:xfrm>
            <a:off x="201168" y="4690872"/>
            <a:ext cx="4270248" cy="276999"/>
          </a:xfrm>
          <a:prstGeom prst="rect">
            <a:avLst/>
          </a:prstGeom>
          <a:noFill/>
        </p:spPr>
        <p:txBody>
          <a:bodyPr wrap="square" rtlCol="0">
            <a:spAutoFit/>
          </a:bodyPr>
          <a:lstStyle/>
          <a:p>
            <a:r>
              <a:rPr lang="en-GB" sz="1200" dirty="0">
                <a:solidFill>
                  <a:schemeClr val="bg1"/>
                </a:solidFill>
              </a:rPr>
              <a:t>MODE Collaboration meeting, Nov 25, 2022</a:t>
            </a:r>
          </a:p>
        </p:txBody>
      </p:sp>
    </p:spTree>
    <p:extLst>
      <p:ext uri="{BB962C8B-B14F-4D97-AF65-F5344CB8AC3E}">
        <p14:creationId xmlns:p14="http://schemas.microsoft.com/office/powerpoint/2010/main" val="39138641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ktangel med rundade hörn 18">
            <a:extLst>
              <a:ext uri="{FF2B5EF4-FFF2-40B4-BE49-F238E27FC236}">
                <a16:creationId xmlns:a16="http://schemas.microsoft.com/office/drawing/2014/main" id="{FC2066E3-3107-77E0-8234-BACB35654481}"/>
              </a:ext>
            </a:extLst>
          </p:cNvPr>
          <p:cNvSpPr/>
          <p:nvPr/>
        </p:nvSpPr>
        <p:spPr>
          <a:xfrm>
            <a:off x="4636008" y="297664"/>
            <a:ext cx="4187952" cy="4556436"/>
          </a:xfrm>
          <a:prstGeom prst="roundRect">
            <a:avLst>
              <a:gd name="adj" fmla="val 2257"/>
            </a:avLst>
          </a:prstGeom>
          <a:solidFill>
            <a:schemeClr val="bg1"/>
          </a:solidFill>
          <a:ln w="1905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pic>
        <p:nvPicPr>
          <p:cNvPr id="4" name="Bildobjekt 3">
            <a:extLst>
              <a:ext uri="{FF2B5EF4-FFF2-40B4-BE49-F238E27FC236}">
                <a16:creationId xmlns:a16="http://schemas.microsoft.com/office/drawing/2014/main" id="{89AC6ADA-AEFE-CA4D-8021-A8699A473909}"/>
              </a:ext>
            </a:extLst>
          </p:cNvPr>
          <p:cNvPicPr>
            <a:picLocks noChangeAspect="1"/>
          </p:cNvPicPr>
          <p:nvPr/>
        </p:nvPicPr>
        <p:blipFill>
          <a:blip r:embed="rId3"/>
          <a:stretch>
            <a:fillRect/>
          </a:stretch>
        </p:blipFill>
        <p:spPr>
          <a:xfrm>
            <a:off x="6971306" y="1228943"/>
            <a:ext cx="1812897" cy="3568786"/>
          </a:xfrm>
          <a:prstGeom prst="rect">
            <a:avLst/>
          </a:prstGeom>
        </p:spPr>
      </p:pic>
      <p:pic>
        <p:nvPicPr>
          <p:cNvPr id="8" name="Bildobjekt 7">
            <a:extLst>
              <a:ext uri="{FF2B5EF4-FFF2-40B4-BE49-F238E27FC236}">
                <a16:creationId xmlns:a16="http://schemas.microsoft.com/office/drawing/2014/main" id="{E7BD2C5F-1A0F-B143-A67B-D4B53CB1B13D}"/>
              </a:ext>
            </a:extLst>
          </p:cNvPr>
          <p:cNvPicPr>
            <a:picLocks noChangeAspect="1"/>
          </p:cNvPicPr>
          <p:nvPr/>
        </p:nvPicPr>
        <p:blipFill>
          <a:blip r:embed="rId4"/>
          <a:stretch>
            <a:fillRect/>
          </a:stretch>
        </p:blipFill>
        <p:spPr>
          <a:xfrm>
            <a:off x="4667415" y="2162043"/>
            <a:ext cx="2348363" cy="2634183"/>
          </a:xfrm>
          <a:prstGeom prst="rect">
            <a:avLst/>
          </a:prstGeom>
        </p:spPr>
      </p:pic>
      <p:grpSp>
        <p:nvGrpSpPr>
          <p:cNvPr id="14" name="Grupp 13">
            <a:extLst>
              <a:ext uri="{FF2B5EF4-FFF2-40B4-BE49-F238E27FC236}">
                <a16:creationId xmlns:a16="http://schemas.microsoft.com/office/drawing/2014/main" id="{FEB9CE7C-D511-8640-A6DC-605F0CFF991D}"/>
              </a:ext>
            </a:extLst>
          </p:cNvPr>
          <p:cNvGrpSpPr/>
          <p:nvPr/>
        </p:nvGrpSpPr>
        <p:grpSpPr>
          <a:xfrm>
            <a:off x="8022864" y="4154841"/>
            <a:ext cx="890546" cy="261610"/>
            <a:chOff x="2480805" y="4174434"/>
            <a:chExt cx="890546" cy="261610"/>
          </a:xfrm>
        </p:grpSpPr>
        <p:cxnSp>
          <p:nvCxnSpPr>
            <p:cNvPr id="11" name="Rak 10">
              <a:extLst>
                <a:ext uri="{FF2B5EF4-FFF2-40B4-BE49-F238E27FC236}">
                  <a16:creationId xmlns:a16="http://schemas.microsoft.com/office/drawing/2014/main" id="{4EBA8AE4-B43F-AC49-85A9-9578CC612D6D}"/>
                </a:ext>
              </a:extLst>
            </p:cNvPr>
            <p:cNvCxnSpPr>
              <a:cxnSpLocks/>
            </p:cNvCxnSpPr>
            <p:nvPr/>
          </p:nvCxnSpPr>
          <p:spPr>
            <a:xfrm>
              <a:off x="2512612" y="4405023"/>
              <a:ext cx="612251" cy="0"/>
            </a:xfrm>
            <a:prstGeom prst="line">
              <a:avLst/>
            </a:prstGeom>
            <a:ln>
              <a:solidFill>
                <a:srgbClr val="032040"/>
              </a:solidFill>
            </a:ln>
          </p:spPr>
          <p:style>
            <a:lnRef idx="2">
              <a:schemeClr val="accent1"/>
            </a:lnRef>
            <a:fillRef idx="0">
              <a:schemeClr val="accent1"/>
            </a:fillRef>
            <a:effectRef idx="1">
              <a:schemeClr val="accent1"/>
            </a:effectRef>
            <a:fontRef idx="minor">
              <a:schemeClr val="tx1"/>
            </a:fontRef>
          </p:style>
        </p:cxnSp>
        <p:sp>
          <p:nvSpPr>
            <p:cNvPr id="13" name="textruta 12">
              <a:extLst>
                <a:ext uri="{FF2B5EF4-FFF2-40B4-BE49-F238E27FC236}">
                  <a16:creationId xmlns:a16="http://schemas.microsoft.com/office/drawing/2014/main" id="{1D659AD0-67C0-A247-96C5-68D4E96AC8E9}"/>
                </a:ext>
              </a:extLst>
            </p:cNvPr>
            <p:cNvSpPr txBox="1"/>
            <p:nvPr/>
          </p:nvSpPr>
          <p:spPr>
            <a:xfrm>
              <a:off x="2480805" y="4174434"/>
              <a:ext cx="890546" cy="261610"/>
            </a:xfrm>
            <a:prstGeom prst="rect">
              <a:avLst/>
            </a:prstGeom>
            <a:noFill/>
          </p:spPr>
          <p:txBody>
            <a:bodyPr wrap="square" rtlCol="0">
              <a:spAutoFit/>
            </a:bodyPr>
            <a:lstStyle/>
            <a:p>
              <a:r>
                <a:rPr lang="en-GB" sz="1050" dirty="0">
                  <a:latin typeface="Times New Roman" panose="02020603050405020304" pitchFamily="18" charset="0"/>
                  <a:cs typeface="Times New Roman" panose="02020603050405020304" pitchFamily="18" charset="0"/>
                </a:rPr>
                <a:t>~200 µm</a:t>
              </a:r>
            </a:p>
          </p:txBody>
        </p:sp>
      </p:grpSp>
      <p:sp>
        <p:nvSpPr>
          <p:cNvPr id="15" name="Ellips 14">
            <a:extLst>
              <a:ext uri="{FF2B5EF4-FFF2-40B4-BE49-F238E27FC236}">
                <a16:creationId xmlns:a16="http://schemas.microsoft.com/office/drawing/2014/main" id="{29C95F77-C724-CE4E-B6C5-C1857AA4128D}"/>
              </a:ext>
            </a:extLst>
          </p:cNvPr>
          <p:cNvSpPr/>
          <p:nvPr/>
        </p:nvSpPr>
        <p:spPr>
          <a:xfrm>
            <a:off x="7019015" y="3397481"/>
            <a:ext cx="254442" cy="254442"/>
          </a:xfrm>
          <a:prstGeom prst="ellipse">
            <a:avLst/>
          </a:prstGeom>
          <a:noFill/>
          <a:ln w="1905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20" name="Rak 19">
            <a:extLst>
              <a:ext uri="{FF2B5EF4-FFF2-40B4-BE49-F238E27FC236}">
                <a16:creationId xmlns:a16="http://schemas.microsoft.com/office/drawing/2014/main" id="{C6C57E61-DADD-5641-A31F-B2164B13B0E6}"/>
              </a:ext>
            </a:extLst>
          </p:cNvPr>
          <p:cNvCxnSpPr>
            <a:cxnSpLocks/>
            <a:stCxn id="15" idx="2"/>
          </p:cNvCxnSpPr>
          <p:nvPr/>
        </p:nvCxnSpPr>
        <p:spPr>
          <a:xfrm flipH="1">
            <a:off x="6382910" y="3524702"/>
            <a:ext cx="636105" cy="0"/>
          </a:xfrm>
          <a:prstGeom prst="line">
            <a:avLst/>
          </a:prstGeom>
          <a:ln>
            <a:solidFill>
              <a:schemeClr val="bg2">
                <a:lumMod val="10000"/>
              </a:schemeClr>
            </a:solidFill>
          </a:ln>
        </p:spPr>
        <p:style>
          <a:lnRef idx="2">
            <a:schemeClr val="accent1"/>
          </a:lnRef>
          <a:fillRef idx="0">
            <a:schemeClr val="accent1"/>
          </a:fillRef>
          <a:effectRef idx="1">
            <a:schemeClr val="accent1"/>
          </a:effectRef>
          <a:fontRef idx="minor">
            <a:schemeClr val="tx1"/>
          </a:fontRef>
        </p:style>
      </p:cxnSp>
      <p:grpSp>
        <p:nvGrpSpPr>
          <p:cNvPr id="7" name="Grupp 6">
            <a:extLst>
              <a:ext uri="{FF2B5EF4-FFF2-40B4-BE49-F238E27FC236}">
                <a16:creationId xmlns:a16="http://schemas.microsoft.com/office/drawing/2014/main" id="{5E859F85-370D-3D4D-976A-7232D1D52675}"/>
              </a:ext>
            </a:extLst>
          </p:cNvPr>
          <p:cNvGrpSpPr/>
          <p:nvPr/>
        </p:nvGrpSpPr>
        <p:grpSpPr>
          <a:xfrm>
            <a:off x="4899290" y="434824"/>
            <a:ext cx="3756101" cy="1666973"/>
            <a:chOff x="2846567" y="1852654"/>
            <a:chExt cx="3275937" cy="1453874"/>
          </a:xfrm>
        </p:grpSpPr>
        <p:sp>
          <p:nvSpPr>
            <p:cNvPr id="5" name="Rektangel med rundade hörn 4">
              <a:extLst>
                <a:ext uri="{FF2B5EF4-FFF2-40B4-BE49-F238E27FC236}">
                  <a16:creationId xmlns:a16="http://schemas.microsoft.com/office/drawing/2014/main" id="{EAA6BB26-9204-F84D-B95D-7937E3CADFE6}"/>
                </a:ext>
              </a:extLst>
            </p:cNvPr>
            <p:cNvSpPr/>
            <p:nvPr/>
          </p:nvSpPr>
          <p:spPr>
            <a:xfrm>
              <a:off x="2846567" y="1852654"/>
              <a:ext cx="3275937" cy="1431235"/>
            </a:xfrm>
            <a:prstGeom prst="roundRect">
              <a:avLst/>
            </a:prstGeom>
            <a:ln>
              <a:solidFill>
                <a:srgbClr val="C0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dirty="0"/>
            </a:p>
          </p:txBody>
        </p:sp>
        <p:pic>
          <p:nvPicPr>
            <p:cNvPr id="1026" name="Picture 2">
              <a:extLst>
                <a:ext uri="{FF2B5EF4-FFF2-40B4-BE49-F238E27FC236}">
                  <a16:creationId xmlns:a16="http://schemas.microsoft.com/office/drawing/2014/main" id="{CA224815-796C-344D-A281-0BF6632BD1F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58923" y="1908038"/>
              <a:ext cx="2912507" cy="1137312"/>
            </a:xfrm>
            <a:prstGeom prst="rect">
              <a:avLst/>
            </a:prstGeom>
            <a:noFill/>
            <a:extLst>
              <a:ext uri="{909E8E84-426E-40DD-AFC4-6F175D3DCCD1}">
                <a14:hiddenFill xmlns:a14="http://schemas.microsoft.com/office/drawing/2010/main">
                  <a:solidFill>
                    <a:srgbClr val="FFFFFF"/>
                  </a:solidFill>
                </a14:hiddenFill>
              </a:ext>
            </a:extLst>
          </p:spPr>
        </p:pic>
        <p:sp>
          <p:nvSpPr>
            <p:cNvPr id="6" name="Rektangel 5">
              <a:extLst>
                <a:ext uri="{FF2B5EF4-FFF2-40B4-BE49-F238E27FC236}">
                  <a16:creationId xmlns:a16="http://schemas.microsoft.com/office/drawing/2014/main" id="{EF4D9BD8-7A2D-534E-8F3E-F699F4ACBD41}"/>
                </a:ext>
              </a:extLst>
            </p:cNvPr>
            <p:cNvSpPr/>
            <p:nvPr/>
          </p:nvSpPr>
          <p:spPr>
            <a:xfrm>
              <a:off x="3270318" y="3085072"/>
              <a:ext cx="2389602" cy="221456"/>
            </a:xfrm>
            <a:prstGeom prst="rect">
              <a:avLst/>
            </a:prstGeom>
          </p:spPr>
          <p:txBody>
            <a:bodyPr wrap="none">
              <a:spAutoFit/>
            </a:bodyPr>
            <a:lstStyle/>
            <a:p>
              <a:r>
                <a:rPr lang="en-GB" sz="1050" dirty="0"/>
                <a:t>Image: Gerstner et al., Neuronal Dynamics</a:t>
              </a:r>
            </a:p>
          </p:txBody>
        </p:sp>
      </p:grpSp>
      <p:sp>
        <p:nvSpPr>
          <p:cNvPr id="26" name="Ellips 25">
            <a:extLst>
              <a:ext uri="{FF2B5EF4-FFF2-40B4-BE49-F238E27FC236}">
                <a16:creationId xmlns:a16="http://schemas.microsoft.com/office/drawing/2014/main" id="{54B0C3C5-9010-D143-94E4-BAF24890B4E1}"/>
              </a:ext>
            </a:extLst>
          </p:cNvPr>
          <p:cNvSpPr/>
          <p:nvPr/>
        </p:nvSpPr>
        <p:spPr>
          <a:xfrm>
            <a:off x="5025222" y="3080620"/>
            <a:ext cx="469127" cy="469127"/>
          </a:xfrm>
          <a:prstGeom prst="ellipse">
            <a:avLst/>
          </a:prstGeom>
          <a:noFill/>
          <a:ln w="1905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28" name="Rak 27">
            <a:extLst>
              <a:ext uri="{FF2B5EF4-FFF2-40B4-BE49-F238E27FC236}">
                <a16:creationId xmlns:a16="http://schemas.microsoft.com/office/drawing/2014/main" id="{7D961499-82A6-7843-ADB5-A0D739B3D4A2}"/>
              </a:ext>
            </a:extLst>
          </p:cNvPr>
          <p:cNvCxnSpPr>
            <a:cxnSpLocks/>
            <a:stCxn id="26" idx="0"/>
          </p:cNvCxnSpPr>
          <p:nvPr/>
        </p:nvCxnSpPr>
        <p:spPr>
          <a:xfrm flipV="1">
            <a:off x="5259786" y="2080744"/>
            <a:ext cx="0" cy="999876"/>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grpSp>
        <p:nvGrpSpPr>
          <p:cNvPr id="38" name="Grupp 37">
            <a:extLst>
              <a:ext uri="{FF2B5EF4-FFF2-40B4-BE49-F238E27FC236}">
                <a16:creationId xmlns:a16="http://schemas.microsoft.com/office/drawing/2014/main" id="{B26B1642-D839-3346-9ED3-9486F843A248}"/>
              </a:ext>
            </a:extLst>
          </p:cNvPr>
          <p:cNvGrpSpPr/>
          <p:nvPr/>
        </p:nvGrpSpPr>
        <p:grpSpPr>
          <a:xfrm>
            <a:off x="392231" y="427170"/>
            <a:ext cx="5067783" cy="1995540"/>
            <a:chOff x="3493096" y="1592727"/>
            <a:chExt cx="8048269" cy="3169166"/>
          </a:xfrm>
        </p:grpSpPr>
        <p:sp>
          <p:nvSpPr>
            <p:cNvPr id="40" name="Line 25">
              <a:extLst>
                <a:ext uri="{FF2B5EF4-FFF2-40B4-BE49-F238E27FC236}">
                  <a16:creationId xmlns:a16="http://schemas.microsoft.com/office/drawing/2014/main" id="{77D48E46-2A9B-2641-9EB9-390E3A4A3519}"/>
                </a:ext>
              </a:extLst>
            </p:cNvPr>
            <p:cNvSpPr>
              <a:spLocks noChangeShapeType="1"/>
            </p:cNvSpPr>
            <p:nvPr/>
          </p:nvSpPr>
          <p:spPr bwMode="auto">
            <a:xfrm>
              <a:off x="7724143" y="2939892"/>
              <a:ext cx="657225" cy="1588"/>
            </a:xfrm>
            <a:prstGeom prst="line">
              <a:avLst/>
            </a:prstGeom>
            <a:noFill/>
            <a:ln w="28575">
              <a:solidFill>
                <a:schemeClr val="accent3">
                  <a:lumMod val="20000"/>
                  <a:lumOff val="80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sz="1000">
                <a:ln>
                  <a:solidFill>
                    <a:schemeClr val="bg2">
                      <a:lumMod val="10000"/>
                    </a:schemeClr>
                  </a:solidFill>
                </a:ln>
                <a:solidFill>
                  <a:schemeClr val="bg1"/>
                </a:solidFill>
              </a:endParaRPr>
            </a:p>
          </p:txBody>
        </p:sp>
        <p:sp>
          <p:nvSpPr>
            <p:cNvPr id="41" name="Oval 3">
              <a:extLst>
                <a:ext uri="{FF2B5EF4-FFF2-40B4-BE49-F238E27FC236}">
                  <a16:creationId xmlns:a16="http://schemas.microsoft.com/office/drawing/2014/main" id="{887A7DE1-63DD-8442-BEF5-202C19DB3742}"/>
                </a:ext>
              </a:extLst>
            </p:cNvPr>
            <p:cNvSpPr>
              <a:spLocks noChangeArrowheads="1"/>
            </p:cNvSpPr>
            <p:nvPr/>
          </p:nvSpPr>
          <p:spPr bwMode="auto">
            <a:xfrm>
              <a:off x="7140509" y="2641153"/>
              <a:ext cx="595312" cy="595312"/>
            </a:xfrm>
            <a:prstGeom prst="ellipse">
              <a:avLst/>
            </a:prstGeom>
            <a:solidFill>
              <a:srgbClr val="92D050"/>
            </a:solidFill>
            <a:ln w="28575">
              <a:solidFill>
                <a:srgbClr val="00B050"/>
              </a:solidFill>
              <a:round/>
              <a:headEnd/>
              <a:tailEnd/>
            </a:ln>
            <a:effectLst/>
          </p:spPr>
          <p:txBody>
            <a:bodyPr lIns="99000" tIns="54000" rIns="99000" bIns="54000" anchor="ctr" anchorCtr="1"/>
            <a:lstStyle/>
            <a:p>
              <a:pPr algn="ctr" eaLnBrk="1">
                <a:lnSpc>
                  <a:spcPct val="102000"/>
                </a:lnSpc>
                <a:buClr>
                  <a:srgbClr val="000000"/>
                </a:buClr>
                <a:buSzPct val="100000"/>
                <a:buFont typeface="Times New Roman" panose="02020603050405020304" pitchFamily="18" charset="0"/>
                <a:buNone/>
              </a:pPr>
              <a:endParaRPr lang="en-US" altLang="sv-SE" sz="1400" dirty="0">
                <a:solidFill>
                  <a:schemeClr val="tx1"/>
                </a:solidFill>
                <a:latin typeface="OpenSymbol" charset="2"/>
                <a:ea typeface="OpenSymbol" charset="2"/>
                <a:cs typeface="OpenSymbol" charset="2"/>
              </a:endParaRPr>
            </a:p>
          </p:txBody>
        </p:sp>
        <p:sp>
          <p:nvSpPr>
            <p:cNvPr id="42" name="Oval 3">
              <a:extLst>
                <a:ext uri="{FF2B5EF4-FFF2-40B4-BE49-F238E27FC236}">
                  <a16:creationId xmlns:a16="http://schemas.microsoft.com/office/drawing/2014/main" id="{AD68038E-CA03-DD41-97D3-B82D4EDCC090}"/>
                </a:ext>
              </a:extLst>
            </p:cNvPr>
            <p:cNvSpPr>
              <a:spLocks noChangeArrowheads="1"/>
            </p:cNvSpPr>
            <p:nvPr/>
          </p:nvSpPr>
          <p:spPr bwMode="auto">
            <a:xfrm>
              <a:off x="5874927" y="2647780"/>
              <a:ext cx="595312" cy="595312"/>
            </a:xfrm>
            <a:prstGeom prst="ellipse">
              <a:avLst/>
            </a:prstGeom>
            <a:solidFill>
              <a:srgbClr val="92D050"/>
            </a:solidFill>
            <a:ln w="28575">
              <a:solidFill>
                <a:srgbClr val="00B050"/>
              </a:solidFill>
              <a:round/>
              <a:headEnd/>
              <a:tailEnd/>
            </a:ln>
            <a:effectLst/>
          </p:spPr>
          <p:txBody>
            <a:bodyPr lIns="99000" tIns="54000" rIns="99000" bIns="54000" anchor="ctr" anchorCtr="1"/>
            <a:lstStyle/>
            <a:p>
              <a:pPr algn="ctr" eaLnBrk="1">
                <a:lnSpc>
                  <a:spcPct val="102000"/>
                </a:lnSpc>
                <a:buClr>
                  <a:srgbClr val="000000"/>
                </a:buClr>
                <a:buSzPct val="100000"/>
                <a:buFont typeface="Times New Roman" panose="02020603050405020304" pitchFamily="18" charset="0"/>
                <a:buNone/>
              </a:pPr>
              <a:r>
                <a:rPr lang="en-US" altLang="sv-SE" dirty="0" err="1">
                  <a:solidFill>
                    <a:schemeClr val="tx1"/>
                  </a:solidFill>
                  <a:latin typeface="OpenSymbol" charset="2"/>
                  <a:ea typeface="OpenSymbol" charset="2"/>
                  <a:cs typeface="OpenSymbol" charset="2"/>
                </a:rPr>
                <a:t>Σ</a:t>
              </a:r>
              <a:endParaRPr lang="en-US" altLang="sv-SE" dirty="0">
                <a:solidFill>
                  <a:schemeClr val="tx1"/>
                </a:solidFill>
                <a:latin typeface="OpenSymbol" charset="2"/>
                <a:ea typeface="OpenSymbol" charset="2"/>
                <a:cs typeface="OpenSymbol" charset="2"/>
              </a:endParaRPr>
            </a:p>
          </p:txBody>
        </p:sp>
        <p:sp>
          <p:nvSpPr>
            <p:cNvPr id="43" name="Line 4">
              <a:extLst>
                <a:ext uri="{FF2B5EF4-FFF2-40B4-BE49-F238E27FC236}">
                  <a16:creationId xmlns:a16="http://schemas.microsoft.com/office/drawing/2014/main" id="{34412E6F-AEDB-D743-858B-42608333B2F3}"/>
                </a:ext>
              </a:extLst>
            </p:cNvPr>
            <p:cNvSpPr>
              <a:spLocks noChangeShapeType="1"/>
            </p:cNvSpPr>
            <p:nvPr/>
          </p:nvSpPr>
          <p:spPr bwMode="auto">
            <a:xfrm>
              <a:off x="5019264" y="1790529"/>
              <a:ext cx="955675" cy="955675"/>
            </a:xfrm>
            <a:prstGeom prst="line">
              <a:avLst/>
            </a:prstGeom>
            <a:noFill/>
            <a:ln w="28575">
              <a:solidFill>
                <a:schemeClr val="accent3">
                  <a:lumMod val="20000"/>
                  <a:lumOff val="80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sz="1000">
                <a:ln>
                  <a:solidFill>
                    <a:schemeClr val="bg2">
                      <a:lumMod val="10000"/>
                    </a:schemeClr>
                  </a:solidFill>
                </a:ln>
                <a:solidFill>
                  <a:schemeClr val="bg1"/>
                </a:solidFill>
              </a:endParaRPr>
            </a:p>
          </p:txBody>
        </p:sp>
        <p:sp>
          <p:nvSpPr>
            <p:cNvPr id="44" name="Line 5">
              <a:extLst>
                <a:ext uri="{FF2B5EF4-FFF2-40B4-BE49-F238E27FC236}">
                  <a16:creationId xmlns:a16="http://schemas.microsoft.com/office/drawing/2014/main" id="{4261780A-A92A-D645-A4F4-C9CFE96EEDB6}"/>
                </a:ext>
              </a:extLst>
            </p:cNvPr>
            <p:cNvSpPr>
              <a:spLocks noChangeShapeType="1"/>
            </p:cNvSpPr>
            <p:nvPr/>
          </p:nvSpPr>
          <p:spPr bwMode="auto">
            <a:xfrm>
              <a:off x="4012789" y="1801641"/>
              <a:ext cx="1030288" cy="1588"/>
            </a:xfrm>
            <a:prstGeom prst="line">
              <a:avLst/>
            </a:prstGeom>
            <a:noFill/>
            <a:ln w="28575">
              <a:solidFill>
                <a:schemeClr val="accent3">
                  <a:lumMod val="20000"/>
                  <a:lumOff val="8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sz="1000">
                <a:ln>
                  <a:solidFill>
                    <a:schemeClr val="bg2">
                      <a:lumMod val="10000"/>
                    </a:schemeClr>
                  </a:solidFill>
                </a:ln>
                <a:solidFill>
                  <a:schemeClr val="bg1"/>
                </a:solidFill>
              </a:endParaRPr>
            </a:p>
          </p:txBody>
        </p:sp>
        <p:sp>
          <p:nvSpPr>
            <p:cNvPr id="45" name="Line 10">
              <a:extLst>
                <a:ext uri="{FF2B5EF4-FFF2-40B4-BE49-F238E27FC236}">
                  <a16:creationId xmlns:a16="http://schemas.microsoft.com/office/drawing/2014/main" id="{D01D1236-EF0C-AA4F-8FEE-7977411F8304}"/>
                </a:ext>
              </a:extLst>
            </p:cNvPr>
            <p:cNvSpPr>
              <a:spLocks noChangeShapeType="1"/>
            </p:cNvSpPr>
            <p:nvPr/>
          </p:nvSpPr>
          <p:spPr bwMode="auto">
            <a:xfrm>
              <a:off x="4993864" y="2622379"/>
              <a:ext cx="908050" cy="304800"/>
            </a:xfrm>
            <a:prstGeom prst="line">
              <a:avLst/>
            </a:prstGeom>
            <a:noFill/>
            <a:ln w="28575">
              <a:solidFill>
                <a:schemeClr val="accent3">
                  <a:lumMod val="20000"/>
                  <a:lumOff val="80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sz="1000">
                <a:ln>
                  <a:solidFill>
                    <a:schemeClr val="bg2">
                      <a:lumMod val="10000"/>
                    </a:schemeClr>
                  </a:solidFill>
                </a:ln>
                <a:solidFill>
                  <a:schemeClr val="bg1"/>
                </a:solidFill>
              </a:endParaRPr>
            </a:p>
          </p:txBody>
        </p:sp>
        <p:sp>
          <p:nvSpPr>
            <p:cNvPr id="46" name="Line 13">
              <a:extLst>
                <a:ext uri="{FF2B5EF4-FFF2-40B4-BE49-F238E27FC236}">
                  <a16:creationId xmlns:a16="http://schemas.microsoft.com/office/drawing/2014/main" id="{4D32025E-4C99-0D4D-8AC7-F4BA08084676}"/>
                </a:ext>
              </a:extLst>
            </p:cNvPr>
            <p:cNvSpPr>
              <a:spLocks noChangeShapeType="1"/>
            </p:cNvSpPr>
            <p:nvPr/>
          </p:nvSpPr>
          <p:spPr bwMode="auto">
            <a:xfrm>
              <a:off x="4012789" y="2630316"/>
              <a:ext cx="1030288" cy="1588"/>
            </a:xfrm>
            <a:prstGeom prst="line">
              <a:avLst/>
            </a:prstGeom>
            <a:noFill/>
            <a:ln w="28575">
              <a:solidFill>
                <a:schemeClr val="accent3">
                  <a:lumMod val="20000"/>
                  <a:lumOff val="8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sz="1000">
                <a:ln>
                  <a:solidFill>
                    <a:schemeClr val="bg2">
                      <a:lumMod val="10000"/>
                    </a:schemeClr>
                  </a:solidFill>
                </a:ln>
                <a:solidFill>
                  <a:schemeClr val="bg1"/>
                </a:solidFill>
              </a:endParaRPr>
            </a:p>
          </p:txBody>
        </p:sp>
        <p:sp>
          <p:nvSpPr>
            <p:cNvPr id="47" name="Line 15">
              <a:extLst>
                <a:ext uri="{FF2B5EF4-FFF2-40B4-BE49-F238E27FC236}">
                  <a16:creationId xmlns:a16="http://schemas.microsoft.com/office/drawing/2014/main" id="{4DA6E7CE-4290-7442-82E0-74671051F653}"/>
                </a:ext>
              </a:extLst>
            </p:cNvPr>
            <p:cNvSpPr>
              <a:spLocks noChangeShapeType="1"/>
            </p:cNvSpPr>
            <p:nvPr/>
          </p:nvSpPr>
          <p:spPr bwMode="auto">
            <a:xfrm flipV="1">
              <a:off x="4993864" y="3092279"/>
              <a:ext cx="917575" cy="360362"/>
            </a:xfrm>
            <a:prstGeom prst="line">
              <a:avLst/>
            </a:prstGeom>
            <a:noFill/>
            <a:ln w="28575">
              <a:solidFill>
                <a:schemeClr val="accent3">
                  <a:lumMod val="20000"/>
                  <a:lumOff val="80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sz="1000">
                <a:ln>
                  <a:solidFill>
                    <a:schemeClr val="bg2">
                      <a:lumMod val="10000"/>
                    </a:schemeClr>
                  </a:solidFill>
                </a:ln>
                <a:solidFill>
                  <a:schemeClr val="bg1"/>
                </a:solidFill>
              </a:endParaRPr>
            </a:p>
          </p:txBody>
        </p:sp>
        <p:sp>
          <p:nvSpPr>
            <p:cNvPr id="48" name="Line 18">
              <a:extLst>
                <a:ext uri="{FF2B5EF4-FFF2-40B4-BE49-F238E27FC236}">
                  <a16:creationId xmlns:a16="http://schemas.microsoft.com/office/drawing/2014/main" id="{88216BA6-CAD6-064F-BE9A-CE13888486A6}"/>
                </a:ext>
              </a:extLst>
            </p:cNvPr>
            <p:cNvSpPr>
              <a:spLocks noChangeShapeType="1"/>
            </p:cNvSpPr>
            <p:nvPr/>
          </p:nvSpPr>
          <p:spPr bwMode="auto">
            <a:xfrm>
              <a:off x="4012789" y="3458991"/>
              <a:ext cx="1030288" cy="1588"/>
            </a:xfrm>
            <a:prstGeom prst="line">
              <a:avLst/>
            </a:prstGeom>
            <a:noFill/>
            <a:ln w="28575">
              <a:solidFill>
                <a:schemeClr val="accent3">
                  <a:lumMod val="20000"/>
                  <a:lumOff val="8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sz="1000">
                <a:ln>
                  <a:solidFill>
                    <a:schemeClr val="bg2">
                      <a:lumMod val="10000"/>
                    </a:schemeClr>
                  </a:solidFill>
                </a:ln>
                <a:solidFill>
                  <a:schemeClr val="bg1"/>
                </a:solidFill>
              </a:endParaRPr>
            </a:p>
          </p:txBody>
        </p:sp>
        <p:sp>
          <p:nvSpPr>
            <p:cNvPr id="49" name="Line 21">
              <a:extLst>
                <a:ext uri="{FF2B5EF4-FFF2-40B4-BE49-F238E27FC236}">
                  <a16:creationId xmlns:a16="http://schemas.microsoft.com/office/drawing/2014/main" id="{05955A4D-B004-934F-ABF7-65A1B9D96B80}"/>
                </a:ext>
              </a:extLst>
            </p:cNvPr>
            <p:cNvSpPr>
              <a:spLocks noChangeShapeType="1"/>
            </p:cNvSpPr>
            <p:nvPr/>
          </p:nvSpPr>
          <p:spPr bwMode="auto">
            <a:xfrm>
              <a:off x="6482939" y="2931941"/>
              <a:ext cx="657225" cy="1588"/>
            </a:xfrm>
            <a:prstGeom prst="line">
              <a:avLst/>
            </a:prstGeom>
            <a:noFill/>
            <a:ln w="28575">
              <a:solidFill>
                <a:schemeClr val="accent3">
                  <a:lumMod val="20000"/>
                  <a:lumOff val="80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sz="1000">
                <a:ln>
                  <a:solidFill>
                    <a:schemeClr val="bg2">
                      <a:lumMod val="10000"/>
                    </a:schemeClr>
                  </a:solidFill>
                </a:ln>
                <a:solidFill>
                  <a:schemeClr val="bg1"/>
                </a:solidFill>
              </a:endParaRPr>
            </a:p>
          </p:txBody>
        </p:sp>
        <p:sp>
          <p:nvSpPr>
            <p:cNvPr id="50" name="Line 27">
              <a:extLst>
                <a:ext uri="{FF2B5EF4-FFF2-40B4-BE49-F238E27FC236}">
                  <a16:creationId xmlns:a16="http://schemas.microsoft.com/office/drawing/2014/main" id="{41A99478-7477-D045-AE4C-F2934608B95C}"/>
                </a:ext>
              </a:extLst>
            </p:cNvPr>
            <p:cNvSpPr>
              <a:spLocks noChangeShapeType="1"/>
            </p:cNvSpPr>
            <p:nvPr/>
          </p:nvSpPr>
          <p:spPr bwMode="auto">
            <a:xfrm>
              <a:off x="3770357" y="3786565"/>
              <a:ext cx="0" cy="308250"/>
            </a:xfrm>
            <a:prstGeom prst="line">
              <a:avLst/>
            </a:prstGeom>
            <a:noFill/>
            <a:ln w="36720">
              <a:solidFill>
                <a:srgbClr val="92D05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sz="1000">
                <a:solidFill>
                  <a:schemeClr val="bg1"/>
                </a:solidFill>
              </a:endParaRPr>
            </a:p>
          </p:txBody>
        </p:sp>
        <p:sp>
          <p:nvSpPr>
            <p:cNvPr id="51" name="Line 28">
              <a:extLst>
                <a:ext uri="{FF2B5EF4-FFF2-40B4-BE49-F238E27FC236}">
                  <a16:creationId xmlns:a16="http://schemas.microsoft.com/office/drawing/2014/main" id="{EA1AE32F-7BC3-C14C-AE99-F83E707E05F6}"/>
                </a:ext>
              </a:extLst>
            </p:cNvPr>
            <p:cNvSpPr>
              <a:spLocks noChangeShapeType="1"/>
            </p:cNvSpPr>
            <p:nvPr/>
          </p:nvSpPr>
          <p:spPr bwMode="auto">
            <a:xfrm flipV="1">
              <a:off x="4993864" y="3216104"/>
              <a:ext cx="1041400" cy="1063625"/>
            </a:xfrm>
            <a:prstGeom prst="line">
              <a:avLst/>
            </a:prstGeom>
            <a:noFill/>
            <a:ln w="28575">
              <a:solidFill>
                <a:schemeClr val="accent3">
                  <a:lumMod val="20000"/>
                  <a:lumOff val="80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sz="1000">
                <a:ln>
                  <a:solidFill>
                    <a:schemeClr val="bg2">
                      <a:lumMod val="10000"/>
                    </a:schemeClr>
                  </a:solidFill>
                </a:ln>
                <a:solidFill>
                  <a:schemeClr val="bg1"/>
                </a:solidFill>
              </a:endParaRPr>
            </a:p>
          </p:txBody>
        </p:sp>
        <p:sp>
          <p:nvSpPr>
            <p:cNvPr id="52" name="Line 31">
              <a:extLst>
                <a:ext uri="{FF2B5EF4-FFF2-40B4-BE49-F238E27FC236}">
                  <a16:creationId xmlns:a16="http://schemas.microsoft.com/office/drawing/2014/main" id="{EB932C22-E37E-0C47-83C7-FF55AB1D0DBA}"/>
                </a:ext>
              </a:extLst>
            </p:cNvPr>
            <p:cNvSpPr>
              <a:spLocks noChangeShapeType="1"/>
            </p:cNvSpPr>
            <p:nvPr/>
          </p:nvSpPr>
          <p:spPr bwMode="auto">
            <a:xfrm>
              <a:off x="4012789" y="4287666"/>
              <a:ext cx="1030288" cy="1588"/>
            </a:xfrm>
            <a:prstGeom prst="line">
              <a:avLst/>
            </a:prstGeom>
            <a:noFill/>
            <a:ln w="28575">
              <a:solidFill>
                <a:schemeClr val="accent3">
                  <a:lumMod val="20000"/>
                  <a:lumOff val="8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sz="1000">
                <a:ln>
                  <a:solidFill>
                    <a:schemeClr val="bg2">
                      <a:lumMod val="10000"/>
                    </a:schemeClr>
                  </a:solidFill>
                </a:ln>
                <a:solidFill>
                  <a:schemeClr val="bg1"/>
                </a:solidFill>
              </a:endParaRPr>
            </a:p>
          </p:txBody>
        </p:sp>
        <p:sp>
          <p:nvSpPr>
            <p:cNvPr id="53" name="Line 34">
              <a:extLst>
                <a:ext uri="{FF2B5EF4-FFF2-40B4-BE49-F238E27FC236}">
                  <a16:creationId xmlns:a16="http://schemas.microsoft.com/office/drawing/2014/main" id="{0673980C-E0C4-1544-B4A0-162E75EFA778}"/>
                </a:ext>
              </a:extLst>
            </p:cNvPr>
            <p:cNvSpPr>
              <a:spLocks noChangeShapeType="1"/>
            </p:cNvSpPr>
            <p:nvPr/>
          </p:nvSpPr>
          <p:spPr bwMode="auto">
            <a:xfrm flipV="1">
              <a:off x="6181314" y="3228804"/>
              <a:ext cx="1588" cy="1169987"/>
            </a:xfrm>
            <a:prstGeom prst="line">
              <a:avLst/>
            </a:prstGeom>
            <a:noFill/>
            <a:ln w="28575">
              <a:solidFill>
                <a:schemeClr val="accent3">
                  <a:lumMod val="20000"/>
                  <a:lumOff val="80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sz="1000">
                <a:ln>
                  <a:solidFill>
                    <a:schemeClr val="bg2">
                      <a:lumMod val="10000"/>
                    </a:schemeClr>
                  </a:solidFill>
                </a:ln>
                <a:solidFill>
                  <a:schemeClr val="bg1"/>
                </a:solidFill>
              </a:endParaRPr>
            </a:p>
          </p:txBody>
        </p:sp>
        <p:sp>
          <p:nvSpPr>
            <p:cNvPr id="54" name="Text Box 35">
              <a:extLst>
                <a:ext uri="{FF2B5EF4-FFF2-40B4-BE49-F238E27FC236}">
                  <a16:creationId xmlns:a16="http://schemas.microsoft.com/office/drawing/2014/main" id="{32B54895-A035-9A4B-A077-3EA887FD69D8}"/>
                </a:ext>
              </a:extLst>
            </p:cNvPr>
            <p:cNvSpPr txBox="1">
              <a:spLocks noChangeArrowheads="1"/>
            </p:cNvSpPr>
            <p:nvPr/>
          </p:nvSpPr>
          <p:spPr bwMode="auto">
            <a:xfrm>
              <a:off x="5595445" y="3695294"/>
              <a:ext cx="800384" cy="3072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60876" rIns="90000" bIns="45000"/>
            <a:lstStyle>
              <a:lvl1pPr>
                <a:lnSpc>
                  <a:spcPct val="93000"/>
                </a:lnSpc>
                <a:buClr>
                  <a:srgbClr val="000000"/>
                </a:buClr>
                <a:buSzPct val="100000"/>
                <a:buFont typeface="Times New Roman" panose="02020603050405020304" pitchFamily="18" charset="0"/>
                <a:tabLst>
                  <a:tab pos="723900" algn="l"/>
                </a:tabLst>
                <a:defRPr>
                  <a:solidFill>
                    <a:schemeClr val="tx1"/>
                  </a:solidFill>
                  <a:latin typeface="Arial" panose="020B0604020202020204" pitchFamily="34" charset="0"/>
                  <a:ea typeface="DejaVu Sans" charset="0"/>
                  <a:cs typeface="DejaVu Sans" charset="0"/>
                </a:defRPr>
              </a:lvl1pPr>
              <a:lvl2pPr>
                <a:lnSpc>
                  <a:spcPct val="93000"/>
                </a:lnSpc>
                <a:buClr>
                  <a:srgbClr val="000000"/>
                </a:buClr>
                <a:buSzPct val="100000"/>
                <a:buFont typeface="Times New Roman" panose="02020603050405020304" pitchFamily="18" charset="0"/>
                <a:tabLst>
                  <a:tab pos="723900" algn="l"/>
                </a:tabLst>
                <a:defRPr>
                  <a:solidFill>
                    <a:schemeClr val="tx1"/>
                  </a:solidFill>
                  <a:latin typeface="Arial" panose="020B0604020202020204" pitchFamily="34" charset="0"/>
                  <a:ea typeface="DejaVu Sans" charset="0"/>
                  <a:cs typeface="DejaVu Sans" charset="0"/>
                </a:defRPr>
              </a:lvl2pPr>
              <a:lvl3pPr>
                <a:lnSpc>
                  <a:spcPct val="93000"/>
                </a:lnSpc>
                <a:buClr>
                  <a:srgbClr val="000000"/>
                </a:buClr>
                <a:buSzPct val="100000"/>
                <a:buFont typeface="Times New Roman" panose="02020603050405020304" pitchFamily="18" charset="0"/>
                <a:tabLst>
                  <a:tab pos="723900" algn="l"/>
                </a:tabLst>
                <a:defRPr>
                  <a:solidFill>
                    <a:schemeClr val="tx1"/>
                  </a:solidFill>
                  <a:latin typeface="Arial" panose="020B0604020202020204" pitchFamily="34" charset="0"/>
                  <a:ea typeface="DejaVu Sans" charset="0"/>
                  <a:cs typeface="DejaVu Sans" charset="0"/>
                </a:defRPr>
              </a:lvl3pPr>
              <a:lvl4pPr>
                <a:lnSpc>
                  <a:spcPct val="93000"/>
                </a:lnSpc>
                <a:buClr>
                  <a:srgbClr val="000000"/>
                </a:buClr>
                <a:buSzPct val="100000"/>
                <a:buFont typeface="Times New Roman" panose="02020603050405020304" pitchFamily="18" charset="0"/>
                <a:tabLst>
                  <a:tab pos="723900" algn="l"/>
                </a:tabLst>
                <a:defRPr>
                  <a:solidFill>
                    <a:schemeClr val="tx1"/>
                  </a:solidFill>
                  <a:latin typeface="Arial" panose="020B0604020202020204" pitchFamily="34" charset="0"/>
                  <a:ea typeface="DejaVu Sans" charset="0"/>
                  <a:cs typeface="DejaVu Sans" charset="0"/>
                </a:defRPr>
              </a:lvl4pPr>
              <a:lvl5pPr>
                <a:lnSpc>
                  <a:spcPct val="93000"/>
                </a:lnSpc>
                <a:buClr>
                  <a:srgbClr val="000000"/>
                </a:buClr>
                <a:buSzPct val="100000"/>
                <a:buFont typeface="Times New Roman" panose="02020603050405020304" pitchFamily="18" charset="0"/>
                <a:tabLst>
                  <a:tab pos="723900" algn="l"/>
                </a:tabLst>
                <a:defRPr>
                  <a:solidFill>
                    <a:schemeClr val="tx1"/>
                  </a:solidFill>
                  <a:latin typeface="Arial" panose="020B0604020202020204" pitchFamily="34" charset="0"/>
                  <a:ea typeface="DejaVu Sans" charset="0"/>
                  <a:cs typeface="DejaVu Sans" charset="0"/>
                </a:defRPr>
              </a:lvl5pPr>
              <a:lvl6pPr marL="2514600" indent="-228600" defTabSz="457200"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chemeClr val="tx1"/>
                  </a:solidFill>
                  <a:latin typeface="Arial" panose="020B0604020202020204" pitchFamily="34" charset="0"/>
                  <a:ea typeface="DejaVu Sans" charset="0"/>
                  <a:cs typeface="DejaVu Sans" charset="0"/>
                </a:defRPr>
              </a:lvl6pPr>
              <a:lvl7pPr marL="2971800" indent="-228600" defTabSz="457200"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chemeClr val="tx1"/>
                  </a:solidFill>
                  <a:latin typeface="Arial" panose="020B0604020202020204" pitchFamily="34" charset="0"/>
                  <a:ea typeface="DejaVu Sans" charset="0"/>
                  <a:cs typeface="DejaVu Sans" charset="0"/>
                </a:defRPr>
              </a:lvl7pPr>
              <a:lvl8pPr marL="3429000" indent="-228600" defTabSz="457200"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chemeClr val="tx1"/>
                  </a:solidFill>
                  <a:latin typeface="Arial" panose="020B0604020202020204" pitchFamily="34" charset="0"/>
                  <a:ea typeface="DejaVu Sans" charset="0"/>
                  <a:cs typeface="DejaVu Sans" charset="0"/>
                </a:defRPr>
              </a:lvl8pPr>
              <a:lvl9pPr marL="3886200" indent="-228600" defTabSz="457200"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chemeClr val="tx1"/>
                  </a:solidFill>
                  <a:latin typeface="Arial" panose="020B0604020202020204" pitchFamily="34" charset="0"/>
                  <a:ea typeface="DejaVu Sans" charset="0"/>
                  <a:cs typeface="DejaVu Sans" charset="0"/>
                </a:defRPr>
              </a:lvl9pPr>
            </a:lstStyle>
            <a:p>
              <a:pPr eaLnBrk="1"/>
              <a:r>
                <a:rPr lang="en-US" altLang="sv-SE" sz="1000" dirty="0">
                  <a:solidFill>
                    <a:schemeClr val="accent5">
                      <a:lumMod val="20000"/>
                      <a:lumOff val="80000"/>
                    </a:schemeClr>
                  </a:solidFill>
                </a:rPr>
                <a:t>bias</a:t>
              </a:r>
            </a:p>
          </p:txBody>
        </p:sp>
        <p:sp>
          <p:nvSpPr>
            <p:cNvPr id="56" name="textruta 1">
              <a:extLst>
                <a:ext uri="{FF2B5EF4-FFF2-40B4-BE49-F238E27FC236}">
                  <a16:creationId xmlns:a16="http://schemas.microsoft.com/office/drawing/2014/main" id="{3C87E17E-055E-AE4E-A0AE-C094E6515DE8}"/>
                </a:ext>
              </a:extLst>
            </p:cNvPr>
            <p:cNvSpPr txBox="1">
              <a:spLocks noChangeArrowheads="1"/>
            </p:cNvSpPr>
            <p:nvPr/>
          </p:nvSpPr>
          <p:spPr bwMode="auto">
            <a:xfrm>
              <a:off x="5977666" y="4342553"/>
              <a:ext cx="610894" cy="41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a:lnSpc>
                  <a:spcPct val="93000"/>
                </a:lnSpc>
                <a:buClr>
                  <a:srgbClr val="000000"/>
                </a:buClr>
                <a:buSzPct val="100000"/>
                <a:buFont typeface="Times New Roman" panose="02020603050405020304" pitchFamily="18" charset="0"/>
                <a:buNone/>
              </a:pPr>
              <a:r>
                <a:rPr lang="sv-SE" altLang="sv-SE" sz="1200" i="1" dirty="0">
                  <a:solidFill>
                    <a:srgbClr val="92D050"/>
                  </a:solidFill>
                  <a:latin typeface="Times New Roman" panose="02020603050405020304" pitchFamily="18" charset="0"/>
                  <a:cs typeface="Times New Roman" panose="02020603050405020304" pitchFamily="18" charset="0"/>
                </a:rPr>
                <a:t>b</a:t>
              </a:r>
              <a:endParaRPr lang="sv-SE" altLang="sv-SE" sz="1200" i="1" baseline="-25000" dirty="0">
                <a:solidFill>
                  <a:srgbClr val="92D050"/>
                </a:solidFill>
                <a:latin typeface="Times New Roman" panose="02020603050405020304" pitchFamily="18" charset="0"/>
                <a:cs typeface="Times New Roman" panose="02020603050405020304" pitchFamily="18" charset="0"/>
              </a:endParaRPr>
            </a:p>
          </p:txBody>
        </p:sp>
        <p:sp>
          <p:nvSpPr>
            <p:cNvPr id="57" name="textruta 1">
              <a:extLst>
                <a:ext uri="{FF2B5EF4-FFF2-40B4-BE49-F238E27FC236}">
                  <a16:creationId xmlns:a16="http://schemas.microsoft.com/office/drawing/2014/main" id="{72A35A71-7176-6B47-B8A3-B3BE9B8BA438}"/>
                </a:ext>
              </a:extLst>
            </p:cNvPr>
            <p:cNvSpPr txBox="1">
              <a:spLocks noChangeArrowheads="1"/>
            </p:cNvSpPr>
            <p:nvPr/>
          </p:nvSpPr>
          <p:spPr bwMode="auto">
            <a:xfrm>
              <a:off x="7141402" y="2721601"/>
              <a:ext cx="682916" cy="41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a:lnSpc>
                  <a:spcPct val="93000"/>
                </a:lnSpc>
                <a:buClr>
                  <a:srgbClr val="000000"/>
                </a:buClr>
                <a:buSzPct val="100000"/>
                <a:buFont typeface="Times New Roman" panose="02020603050405020304" pitchFamily="18" charset="0"/>
                <a:buNone/>
              </a:pPr>
              <a:r>
                <a:rPr lang="sv-SE" altLang="sv-SE" sz="1200" b="1" i="1" dirty="0">
                  <a:solidFill>
                    <a:schemeClr val="tx1"/>
                  </a:solidFill>
                  <a:latin typeface="Times New Roman" panose="02020603050405020304" pitchFamily="18" charset="0"/>
                  <a:cs typeface="Times New Roman" panose="02020603050405020304" pitchFamily="18" charset="0"/>
                </a:rPr>
                <a:t>f(v)</a:t>
              </a:r>
              <a:endParaRPr lang="sv-SE" altLang="sv-SE" sz="1200" b="1" i="1" baseline="-25000" dirty="0">
                <a:solidFill>
                  <a:schemeClr val="tx1"/>
                </a:solidFill>
                <a:latin typeface="Times New Roman" panose="02020603050405020304" pitchFamily="18" charset="0"/>
                <a:cs typeface="Times New Roman" panose="02020603050405020304" pitchFamily="18" charset="0"/>
              </a:endParaRPr>
            </a:p>
          </p:txBody>
        </p:sp>
        <p:sp>
          <p:nvSpPr>
            <p:cNvPr id="58" name="textruta 1">
              <a:extLst>
                <a:ext uri="{FF2B5EF4-FFF2-40B4-BE49-F238E27FC236}">
                  <a16:creationId xmlns:a16="http://schemas.microsoft.com/office/drawing/2014/main" id="{37F9793C-F282-F243-9A17-204EB985BF7D}"/>
                </a:ext>
              </a:extLst>
            </p:cNvPr>
            <p:cNvSpPr txBox="1">
              <a:spLocks noChangeArrowheads="1"/>
            </p:cNvSpPr>
            <p:nvPr/>
          </p:nvSpPr>
          <p:spPr bwMode="auto">
            <a:xfrm>
              <a:off x="6565072" y="2571852"/>
              <a:ext cx="343295" cy="41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a:lnSpc>
                  <a:spcPct val="93000"/>
                </a:lnSpc>
                <a:buClr>
                  <a:srgbClr val="000000"/>
                </a:buClr>
                <a:buSzPct val="100000"/>
                <a:buFont typeface="Times New Roman" panose="02020603050405020304" pitchFamily="18" charset="0"/>
                <a:buNone/>
              </a:pPr>
              <a:r>
                <a:rPr lang="sv-SE" altLang="sv-SE" sz="1200" i="1" dirty="0">
                  <a:solidFill>
                    <a:srgbClr val="92D050"/>
                  </a:solidFill>
                  <a:latin typeface="Times New Roman" panose="02020603050405020304" pitchFamily="18" charset="0"/>
                  <a:cs typeface="Times New Roman" panose="02020603050405020304" pitchFamily="18" charset="0"/>
                </a:rPr>
                <a:t>v</a:t>
              </a:r>
              <a:endParaRPr lang="sv-SE" altLang="sv-SE" sz="1200" i="1" baseline="-25000" dirty="0">
                <a:solidFill>
                  <a:srgbClr val="92D050"/>
                </a:solidFill>
                <a:latin typeface="Times New Roman" panose="02020603050405020304" pitchFamily="18" charset="0"/>
                <a:cs typeface="Times New Roman" panose="02020603050405020304" pitchFamily="18" charset="0"/>
              </a:endParaRPr>
            </a:p>
          </p:txBody>
        </p:sp>
        <p:sp>
          <p:nvSpPr>
            <p:cNvPr id="59" name="textruta 1">
              <a:extLst>
                <a:ext uri="{FF2B5EF4-FFF2-40B4-BE49-F238E27FC236}">
                  <a16:creationId xmlns:a16="http://schemas.microsoft.com/office/drawing/2014/main" id="{E1C642EB-B1B3-2246-B49F-7038A86FD6F8}"/>
                </a:ext>
              </a:extLst>
            </p:cNvPr>
            <p:cNvSpPr txBox="1">
              <a:spLocks noChangeArrowheads="1"/>
            </p:cNvSpPr>
            <p:nvPr/>
          </p:nvSpPr>
          <p:spPr bwMode="auto">
            <a:xfrm>
              <a:off x="3493096" y="1592727"/>
              <a:ext cx="573373" cy="41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a:lnSpc>
                  <a:spcPct val="93000"/>
                </a:lnSpc>
                <a:buClr>
                  <a:srgbClr val="000000"/>
                </a:buClr>
                <a:buSzPct val="100000"/>
                <a:buFont typeface="Times New Roman" panose="02020603050405020304" pitchFamily="18" charset="0"/>
                <a:buNone/>
              </a:pPr>
              <a:r>
                <a:rPr lang="sv-SE" altLang="sv-SE" sz="1200" i="1" dirty="0">
                  <a:solidFill>
                    <a:srgbClr val="92D050"/>
                  </a:solidFill>
                  <a:latin typeface="Times New Roman" panose="02020603050405020304" pitchFamily="18" charset="0"/>
                  <a:cs typeface="Times New Roman" panose="02020603050405020304" pitchFamily="18" charset="0"/>
                </a:rPr>
                <a:t>x</a:t>
              </a:r>
              <a:r>
                <a:rPr lang="sv-SE" altLang="sv-SE" sz="1200" i="1" baseline="-25000" dirty="0">
                  <a:solidFill>
                    <a:srgbClr val="92D050"/>
                  </a:solidFill>
                  <a:latin typeface="Times New Roman" panose="02020603050405020304" pitchFamily="18" charset="0"/>
                  <a:cs typeface="Times New Roman" panose="02020603050405020304" pitchFamily="18" charset="0"/>
                </a:rPr>
                <a:t>1</a:t>
              </a:r>
            </a:p>
          </p:txBody>
        </p:sp>
        <p:sp>
          <p:nvSpPr>
            <p:cNvPr id="60" name="textruta 1">
              <a:extLst>
                <a:ext uri="{FF2B5EF4-FFF2-40B4-BE49-F238E27FC236}">
                  <a16:creationId xmlns:a16="http://schemas.microsoft.com/office/drawing/2014/main" id="{5BB5D826-F2A6-E640-9C20-C9EA32333175}"/>
                </a:ext>
              </a:extLst>
            </p:cNvPr>
            <p:cNvSpPr txBox="1">
              <a:spLocks noChangeArrowheads="1"/>
            </p:cNvSpPr>
            <p:nvPr/>
          </p:nvSpPr>
          <p:spPr bwMode="auto">
            <a:xfrm>
              <a:off x="3494420" y="2413037"/>
              <a:ext cx="573373" cy="41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a:lnSpc>
                  <a:spcPct val="93000"/>
                </a:lnSpc>
                <a:buClr>
                  <a:srgbClr val="000000"/>
                </a:buClr>
                <a:buSzPct val="100000"/>
                <a:buFont typeface="Times New Roman" panose="02020603050405020304" pitchFamily="18" charset="0"/>
                <a:buNone/>
              </a:pPr>
              <a:r>
                <a:rPr lang="sv-SE" altLang="sv-SE" sz="1200" i="1" dirty="0">
                  <a:solidFill>
                    <a:srgbClr val="92D050"/>
                  </a:solidFill>
                  <a:latin typeface="Times New Roman" panose="02020603050405020304" pitchFamily="18" charset="0"/>
                  <a:cs typeface="Times New Roman" panose="02020603050405020304" pitchFamily="18" charset="0"/>
                </a:rPr>
                <a:t>x</a:t>
              </a:r>
              <a:r>
                <a:rPr lang="sv-SE" altLang="sv-SE" sz="1200" i="1" baseline="-25000" dirty="0">
                  <a:solidFill>
                    <a:srgbClr val="92D050"/>
                  </a:solidFill>
                  <a:latin typeface="Times New Roman" panose="02020603050405020304" pitchFamily="18" charset="0"/>
                  <a:cs typeface="Times New Roman" panose="02020603050405020304" pitchFamily="18" charset="0"/>
                </a:rPr>
                <a:t>2</a:t>
              </a:r>
            </a:p>
          </p:txBody>
        </p:sp>
        <p:sp>
          <p:nvSpPr>
            <p:cNvPr id="61" name="textruta 1">
              <a:extLst>
                <a:ext uri="{FF2B5EF4-FFF2-40B4-BE49-F238E27FC236}">
                  <a16:creationId xmlns:a16="http://schemas.microsoft.com/office/drawing/2014/main" id="{BDE39B78-4143-B340-9FD5-5EF6E5F61B8E}"/>
                </a:ext>
              </a:extLst>
            </p:cNvPr>
            <p:cNvSpPr txBox="1">
              <a:spLocks noChangeArrowheads="1"/>
            </p:cNvSpPr>
            <p:nvPr/>
          </p:nvSpPr>
          <p:spPr bwMode="auto">
            <a:xfrm>
              <a:off x="3518276" y="3263828"/>
              <a:ext cx="573373" cy="41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a:lnSpc>
                  <a:spcPct val="93000"/>
                </a:lnSpc>
                <a:buClr>
                  <a:srgbClr val="000000"/>
                </a:buClr>
                <a:buSzPct val="100000"/>
                <a:buFont typeface="Times New Roman" panose="02020603050405020304" pitchFamily="18" charset="0"/>
                <a:buNone/>
              </a:pPr>
              <a:r>
                <a:rPr lang="sv-SE" altLang="sv-SE" sz="1200" i="1" dirty="0">
                  <a:solidFill>
                    <a:srgbClr val="92D050"/>
                  </a:solidFill>
                  <a:latin typeface="Times New Roman" panose="02020603050405020304" pitchFamily="18" charset="0"/>
                  <a:cs typeface="Times New Roman" panose="02020603050405020304" pitchFamily="18" charset="0"/>
                </a:rPr>
                <a:t>x</a:t>
              </a:r>
              <a:r>
                <a:rPr lang="sv-SE" altLang="sv-SE" sz="1200" i="1" baseline="-25000" dirty="0">
                  <a:solidFill>
                    <a:srgbClr val="92D050"/>
                  </a:solidFill>
                  <a:latin typeface="Times New Roman" panose="02020603050405020304" pitchFamily="18" charset="0"/>
                  <a:cs typeface="Times New Roman" panose="02020603050405020304" pitchFamily="18" charset="0"/>
                </a:rPr>
                <a:t>3</a:t>
              </a:r>
            </a:p>
          </p:txBody>
        </p:sp>
        <p:sp>
          <p:nvSpPr>
            <p:cNvPr id="62" name="textruta 1">
              <a:extLst>
                <a:ext uri="{FF2B5EF4-FFF2-40B4-BE49-F238E27FC236}">
                  <a16:creationId xmlns:a16="http://schemas.microsoft.com/office/drawing/2014/main" id="{F3BA13C4-848B-7340-862A-157F942A6D3C}"/>
                </a:ext>
              </a:extLst>
            </p:cNvPr>
            <p:cNvSpPr txBox="1">
              <a:spLocks noChangeArrowheads="1"/>
            </p:cNvSpPr>
            <p:nvPr/>
          </p:nvSpPr>
          <p:spPr bwMode="auto">
            <a:xfrm>
              <a:off x="3510326" y="4074857"/>
              <a:ext cx="573373" cy="41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a:lnSpc>
                  <a:spcPct val="93000"/>
                </a:lnSpc>
                <a:buClr>
                  <a:srgbClr val="000000"/>
                </a:buClr>
                <a:buSzPct val="100000"/>
                <a:buFont typeface="Times New Roman" panose="02020603050405020304" pitchFamily="18" charset="0"/>
                <a:buNone/>
              </a:pPr>
              <a:r>
                <a:rPr lang="sv-SE" altLang="sv-SE" sz="1200" i="1" dirty="0" err="1">
                  <a:solidFill>
                    <a:srgbClr val="92D050"/>
                  </a:solidFill>
                  <a:latin typeface="Times New Roman" panose="02020603050405020304" pitchFamily="18" charset="0"/>
                  <a:cs typeface="Times New Roman" panose="02020603050405020304" pitchFamily="18" charset="0"/>
                </a:rPr>
                <a:t>x</a:t>
              </a:r>
              <a:r>
                <a:rPr lang="sv-SE" altLang="sv-SE" sz="1200" i="1" baseline="-25000" dirty="0" err="1">
                  <a:solidFill>
                    <a:srgbClr val="92D050"/>
                  </a:solidFill>
                  <a:latin typeface="Times New Roman" panose="02020603050405020304" pitchFamily="18" charset="0"/>
                  <a:cs typeface="Times New Roman" panose="02020603050405020304" pitchFamily="18" charset="0"/>
                </a:rPr>
                <a:t>N</a:t>
              </a:r>
              <a:endParaRPr lang="sv-SE" altLang="sv-SE" sz="1200" i="1" baseline="-25000" dirty="0">
                <a:solidFill>
                  <a:srgbClr val="92D050"/>
                </a:solidFill>
                <a:latin typeface="Times New Roman" panose="02020603050405020304" pitchFamily="18" charset="0"/>
                <a:cs typeface="Times New Roman" panose="02020603050405020304" pitchFamily="18" charset="0"/>
              </a:endParaRPr>
            </a:p>
          </p:txBody>
        </p:sp>
        <p:sp>
          <p:nvSpPr>
            <p:cNvPr id="63" name="textruta 1">
              <a:extLst>
                <a:ext uri="{FF2B5EF4-FFF2-40B4-BE49-F238E27FC236}">
                  <a16:creationId xmlns:a16="http://schemas.microsoft.com/office/drawing/2014/main" id="{C6E69D17-AC36-2A48-AB8F-13F9ECA7B22D}"/>
                </a:ext>
              </a:extLst>
            </p:cNvPr>
            <p:cNvSpPr txBox="1">
              <a:spLocks noChangeArrowheads="1"/>
            </p:cNvSpPr>
            <p:nvPr/>
          </p:nvSpPr>
          <p:spPr bwMode="auto">
            <a:xfrm>
              <a:off x="4745437" y="1792837"/>
              <a:ext cx="610894" cy="41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a:lnSpc>
                  <a:spcPct val="93000"/>
                </a:lnSpc>
                <a:buClr>
                  <a:srgbClr val="000000"/>
                </a:buClr>
                <a:buSzPct val="100000"/>
                <a:buFont typeface="Times New Roman" panose="02020603050405020304" pitchFamily="18" charset="0"/>
                <a:buNone/>
              </a:pPr>
              <a:r>
                <a:rPr lang="sv-SE" altLang="sv-SE" sz="1200" i="1" dirty="0">
                  <a:solidFill>
                    <a:srgbClr val="92D050"/>
                  </a:solidFill>
                  <a:latin typeface="Times New Roman" panose="02020603050405020304" pitchFamily="18" charset="0"/>
                  <a:cs typeface="Times New Roman" panose="02020603050405020304" pitchFamily="18" charset="0"/>
                </a:rPr>
                <a:t>w</a:t>
              </a:r>
              <a:r>
                <a:rPr lang="sv-SE" altLang="sv-SE" sz="1200" i="1" baseline="-25000" dirty="0">
                  <a:solidFill>
                    <a:srgbClr val="92D050"/>
                  </a:solidFill>
                  <a:latin typeface="Times New Roman" panose="02020603050405020304" pitchFamily="18" charset="0"/>
                  <a:cs typeface="Times New Roman" panose="02020603050405020304" pitchFamily="18" charset="0"/>
                </a:rPr>
                <a:t>1</a:t>
              </a:r>
            </a:p>
          </p:txBody>
        </p:sp>
        <p:sp>
          <p:nvSpPr>
            <p:cNvPr id="64" name="textruta 1">
              <a:extLst>
                <a:ext uri="{FF2B5EF4-FFF2-40B4-BE49-F238E27FC236}">
                  <a16:creationId xmlns:a16="http://schemas.microsoft.com/office/drawing/2014/main" id="{5B3C73F5-52B9-6B40-842F-10BA36596306}"/>
                </a:ext>
              </a:extLst>
            </p:cNvPr>
            <p:cNvSpPr txBox="1">
              <a:spLocks noChangeArrowheads="1"/>
            </p:cNvSpPr>
            <p:nvPr/>
          </p:nvSpPr>
          <p:spPr bwMode="auto">
            <a:xfrm>
              <a:off x="4746760" y="2613144"/>
              <a:ext cx="610894" cy="41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a:lnSpc>
                  <a:spcPct val="93000"/>
                </a:lnSpc>
                <a:buClr>
                  <a:srgbClr val="000000"/>
                </a:buClr>
                <a:buSzPct val="100000"/>
                <a:buFont typeface="Times New Roman" panose="02020603050405020304" pitchFamily="18" charset="0"/>
                <a:buNone/>
              </a:pPr>
              <a:r>
                <a:rPr lang="sv-SE" altLang="sv-SE" sz="1200" i="1" dirty="0">
                  <a:solidFill>
                    <a:srgbClr val="92D050"/>
                  </a:solidFill>
                  <a:latin typeface="Times New Roman" panose="02020603050405020304" pitchFamily="18" charset="0"/>
                  <a:cs typeface="Times New Roman" panose="02020603050405020304" pitchFamily="18" charset="0"/>
                </a:rPr>
                <a:t>w</a:t>
              </a:r>
              <a:r>
                <a:rPr lang="sv-SE" altLang="sv-SE" sz="1200" i="1" baseline="-25000" dirty="0">
                  <a:solidFill>
                    <a:srgbClr val="92D050"/>
                  </a:solidFill>
                  <a:latin typeface="Times New Roman" panose="02020603050405020304" pitchFamily="18" charset="0"/>
                  <a:cs typeface="Times New Roman" panose="02020603050405020304" pitchFamily="18" charset="0"/>
                </a:rPr>
                <a:t>2</a:t>
              </a:r>
            </a:p>
          </p:txBody>
        </p:sp>
        <p:sp>
          <p:nvSpPr>
            <p:cNvPr id="65" name="textruta 1">
              <a:extLst>
                <a:ext uri="{FF2B5EF4-FFF2-40B4-BE49-F238E27FC236}">
                  <a16:creationId xmlns:a16="http://schemas.microsoft.com/office/drawing/2014/main" id="{CD5FCB25-4AF7-D24E-9508-6553942A2D99}"/>
                </a:ext>
              </a:extLst>
            </p:cNvPr>
            <p:cNvSpPr txBox="1">
              <a:spLocks noChangeArrowheads="1"/>
            </p:cNvSpPr>
            <p:nvPr/>
          </p:nvSpPr>
          <p:spPr bwMode="auto">
            <a:xfrm>
              <a:off x="4770615" y="3463934"/>
              <a:ext cx="610894" cy="41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a:lnSpc>
                  <a:spcPct val="93000"/>
                </a:lnSpc>
                <a:buClr>
                  <a:srgbClr val="000000"/>
                </a:buClr>
                <a:buSzPct val="100000"/>
                <a:buFont typeface="Times New Roman" panose="02020603050405020304" pitchFamily="18" charset="0"/>
                <a:buNone/>
              </a:pPr>
              <a:r>
                <a:rPr lang="sv-SE" altLang="sv-SE" sz="1200" i="1" dirty="0">
                  <a:solidFill>
                    <a:srgbClr val="92D050"/>
                  </a:solidFill>
                  <a:latin typeface="Times New Roman" panose="02020603050405020304" pitchFamily="18" charset="0"/>
                  <a:cs typeface="Times New Roman" panose="02020603050405020304" pitchFamily="18" charset="0"/>
                </a:rPr>
                <a:t>w</a:t>
              </a:r>
              <a:r>
                <a:rPr lang="sv-SE" altLang="sv-SE" sz="1200" i="1" baseline="-25000" dirty="0">
                  <a:solidFill>
                    <a:srgbClr val="92D050"/>
                  </a:solidFill>
                  <a:latin typeface="Times New Roman" panose="02020603050405020304" pitchFamily="18" charset="0"/>
                  <a:cs typeface="Times New Roman" panose="02020603050405020304" pitchFamily="18" charset="0"/>
                </a:rPr>
                <a:t>3</a:t>
              </a:r>
            </a:p>
          </p:txBody>
        </p:sp>
        <p:sp>
          <p:nvSpPr>
            <p:cNvPr id="66" name="textruta 1">
              <a:extLst>
                <a:ext uri="{FF2B5EF4-FFF2-40B4-BE49-F238E27FC236}">
                  <a16:creationId xmlns:a16="http://schemas.microsoft.com/office/drawing/2014/main" id="{398B7795-226F-6845-B176-C81A3A7EC434}"/>
                </a:ext>
              </a:extLst>
            </p:cNvPr>
            <p:cNvSpPr txBox="1">
              <a:spLocks noChangeArrowheads="1"/>
            </p:cNvSpPr>
            <p:nvPr/>
          </p:nvSpPr>
          <p:spPr bwMode="auto">
            <a:xfrm>
              <a:off x="4710179" y="4274969"/>
              <a:ext cx="813239" cy="41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a:lnSpc>
                  <a:spcPct val="93000"/>
                </a:lnSpc>
                <a:buClr>
                  <a:srgbClr val="000000"/>
                </a:buClr>
                <a:buSzPct val="100000"/>
                <a:buFont typeface="Times New Roman" panose="02020603050405020304" pitchFamily="18" charset="0"/>
                <a:buNone/>
              </a:pPr>
              <a:r>
                <a:rPr lang="sv-SE" altLang="sv-SE" sz="1200" i="1" dirty="0" err="1">
                  <a:solidFill>
                    <a:srgbClr val="92D050"/>
                  </a:solidFill>
                  <a:latin typeface="Times New Roman" panose="02020603050405020304" pitchFamily="18" charset="0"/>
                  <a:cs typeface="Times New Roman" panose="02020603050405020304" pitchFamily="18" charset="0"/>
                </a:rPr>
                <a:t>w</a:t>
              </a:r>
              <a:r>
                <a:rPr lang="sv-SE" altLang="sv-SE" sz="1200" i="1" baseline="-25000" dirty="0" err="1">
                  <a:solidFill>
                    <a:srgbClr val="92D050"/>
                  </a:solidFill>
                  <a:latin typeface="Times New Roman" panose="02020603050405020304" pitchFamily="18" charset="0"/>
                  <a:cs typeface="Times New Roman" panose="02020603050405020304" pitchFamily="18" charset="0"/>
                </a:rPr>
                <a:t>N</a:t>
              </a:r>
              <a:endParaRPr lang="sv-SE" altLang="sv-SE" sz="1200" i="1" baseline="-25000" dirty="0">
                <a:solidFill>
                  <a:srgbClr val="92D050"/>
                </a:solidFill>
                <a:latin typeface="Times New Roman" panose="02020603050405020304" pitchFamily="18" charset="0"/>
                <a:cs typeface="Times New Roman" panose="02020603050405020304" pitchFamily="18" charset="0"/>
              </a:endParaRPr>
            </a:p>
          </p:txBody>
        </p:sp>
        <p:sp>
          <p:nvSpPr>
            <p:cNvPr id="67" name="Oval 6">
              <a:extLst>
                <a:ext uri="{FF2B5EF4-FFF2-40B4-BE49-F238E27FC236}">
                  <a16:creationId xmlns:a16="http://schemas.microsoft.com/office/drawing/2014/main" id="{3C5B5B57-1F7E-B84B-8F19-F87846D4314C}"/>
                </a:ext>
              </a:extLst>
            </p:cNvPr>
            <p:cNvSpPr>
              <a:spLocks noChangeArrowheads="1"/>
            </p:cNvSpPr>
            <p:nvPr/>
          </p:nvSpPr>
          <p:spPr bwMode="auto">
            <a:xfrm>
              <a:off x="4957352" y="1741316"/>
              <a:ext cx="111125" cy="111125"/>
            </a:xfrm>
            <a:prstGeom prst="ellipse">
              <a:avLst/>
            </a:prstGeom>
            <a:solidFill>
              <a:srgbClr val="92D050"/>
            </a:solidFill>
            <a:ln w="9525">
              <a:solidFill>
                <a:schemeClr val="tx1"/>
              </a:solidFill>
              <a:round/>
              <a:headEnd/>
              <a:tailEnd/>
            </a:ln>
            <a:effectLst/>
          </p:spPr>
          <p:txBody>
            <a:bodyPr wrap="none" anchor="ctr"/>
            <a:lstStyle/>
            <a:p>
              <a:pPr eaLnBrk="1">
                <a:lnSpc>
                  <a:spcPct val="93000"/>
                </a:lnSpc>
                <a:buClr>
                  <a:srgbClr val="000000"/>
                </a:buClr>
                <a:buSzPct val="100000"/>
                <a:buFont typeface="Times New Roman" panose="02020603050405020304" pitchFamily="18" charset="0"/>
                <a:buNone/>
              </a:pPr>
              <a:endParaRPr lang="sv-SE" altLang="sv-SE" sz="1000" dirty="0">
                <a:solidFill>
                  <a:srgbClr val="92D050"/>
                </a:solidFill>
              </a:endParaRPr>
            </a:p>
          </p:txBody>
        </p:sp>
        <p:sp>
          <p:nvSpPr>
            <p:cNvPr id="68" name="Oval 12">
              <a:extLst>
                <a:ext uri="{FF2B5EF4-FFF2-40B4-BE49-F238E27FC236}">
                  <a16:creationId xmlns:a16="http://schemas.microsoft.com/office/drawing/2014/main" id="{4123C03E-CB5B-7C43-865E-53504590FD22}"/>
                </a:ext>
              </a:extLst>
            </p:cNvPr>
            <p:cNvSpPr>
              <a:spLocks noChangeArrowheads="1"/>
            </p:cNvSpPr>
            <p:nvPr/>
          </p:nvSpPr>
          <p:spPr bwMode="auto">
            <a:xfrm>
              <a:off x="4957352" y="2569991"/>
              <a:ext cx="111125" cy="111125"/>
            </a:xfrm>
            <a:prstGeom prst="ellipse">
              <a:avLst/>
            </a:prstGeom>
            <a:solidFill>
              <a:srgbClr val="92D050"/>
            </a:solidFill>
            <a:ln w="9525">
              <a:solidFill>
                <a:schemeClr val="tx1"/>
              </a:solidFill>
              <a:round/>
              <a:headEnd/>
              <a:tailEnd/>
            </a:ln>
            <a:effectLst/>
          </p:spPr>
          <p:txBody>
            <a:bodyPr wrap="none" anchor="ctr"/>
            <a:lstStyle/>
            <a:p>
              <a:pPr eaLnBrk="1">
                <a:lnSpc>
                  <a:spcPct val="93000"/>
                </a:lnSpc>
                <a:buClr>
                  <a:srgbClr val="000000"/>
                </a:buClr>
                <a:buSzPct val="100000"/>
                <a:buFont typeface="Times New Roman" panose="02020603050405020304" pitchFamily="18" charset="0"/>
                <a:buNone/>
              </a:pPr>
              <a:endParaRPr lang="sv-SE" altLang="sv-SE" sz="1000">
                <a:solidFill>
                  <a:srgbClr val="92D050"/>
                </a:solidFill>
              </a:endParaRPr>
            </a:p>
          </p:txBody>
        </p:sp>
        <p:sp>
          <p:nvSpPr>
            <p:cNvPr id="69" name="Oval 17">
              <a:extLst>
                <a:ext uri="{FF2B5EF4-FFF2-40B4-BE49-F238E27FC236}">
                  <a16:creationId xmlns:a16="http://schemas.microsoft.com/office/drawing/2014/main" id="{CC79C729-E70B-B840-BC86-C4BDED6F7767}"/>
                </a:ext>
              </a:extLst>
            </p:cNvPr>
            <p:cNvSpPr>
              <a:spLocks noChangeArrowheads="1"/>
            </p:cNvSpPr>
            <p:nvPr/>
          </p:nvSpPr>
          <p:spPr bwMode="auto">
            <a:xfrm>
              <a:off x="4957352" y="3397079"/>
              <a:ext cx="111125" cy="111125"/>
            </a:xfrm>
            <a:prstGeom prst="ellipse">
              <a:avLst/>
            </a:prstGeom>
            <a:solidFill>
              <a:srgbClr val="92D050"/>
            </a:solidFill>
            <a:ln w="9525">
              <a:solidFill>
                <a:schemeClr val="tx1"/>
              </a:solidFill>
              <a:round/>
              <a:headEnd/>
              <a:tailEnd/>
            </a:ln>
            <a:effectLst/>
          </p:spPr>
          <p:txBody>
            <a:bodyPr wrap="none" anchor="ctr"/>
            <a:lstStyle/>
            <a:p>
              <a:pPr eaLnBrk="1">
                <a:lnSpc>
                  <a:spcPct val="93000"/>
                </a:lnSpc>
                <a:buClr>
                  <a:srgbClr val="000000"/>
                </a:buClr>
                <a:buSzPct val="100000"/>
                <a:buFont typeface="Times New Roman" panose="02020603050405020304" pitchFamily="18" charset="0"/>
                <a:buNone/>
              </a:pPr>
              <a:endParaRPr lang="sv-SE" altLang="sv-SE" sz="1000">
                <a:solidFill>
                  <a:srgbClr val="92D050"/>
                </a:solidFill>
              </a:endParaRPr>
            </a:p>
          </p:txBody>
        </p:sp>
        <p:sp>
          <p:nvSpPr>
            <p:cNvPr id="70" name="Oval 30">
              <a:extLst>
                <a:ext uri="{FF2B5EF4-FFF2-40B4-BE49-F238E27FC236}">
                  <a16:creationId xmlns:a16="http://schemas.microsoft.com/office/drawing/2014/main" id="{91C52095-E2E5-AE4B-8780-DB7244DBD592}"/>
                </a:ext>
              </a:extLst>
            </p:cNvPr>
            <p:cNvSpPr>
              <a:spLocks noChangeArrowheads="1"/>
            </p:cNvSpPr>
            <p:nvPr/>
          </p:nvSpPr>
          <p:spPr bwMode="auto">
            <a:xfrm>
              <a:off x="4958939" y="4225754"/>
              <a:ext cx="111125" cy="111125"/>
            </a:xfrm>
            <a:prstGeom prst="ellipse">
              <a:avLst/>
            </a:prstGeom>
            <a:solidFill>
              <a:srgbClr val="92D050"/>
            </a:solidFill>
            <a:ln w="9525">
              <a:solidFill>
                <a:schemeClr val="tx1"/>
              </a:solidFill>
              <a:round/>
              <a:headEnd/>
              <a:tailEnd/>
            </a:ln>
            <a:effectLst/>
          </p:spPr>
          <p:txBody>
            <a:bodyPr wrap="none" anchor="ctr"/>
            <a:lstStyle/>
            <a:p>
              <a:pPr eaLnBrk="1">
                <a:lnSpc>
                  <a:spcPct val="93000"/>
                </a:lnSpc>
                <a:buClr>
                  <a:srgbClr val="000000"/>
                </a:buClr>
                <a:buSzPct val="100000"/>
                <a:buFont typeface="Times New Roman" panose="02020603050405020304" pitchFamily="18" charset="0"/>
                <a:buNone/>
              </a:pPr>
              <a:endParaRPr lang="sv-SE" altLang="sv-SE" sz="1000">
                <a:solidFill>
                  <a:srgbClr val="92D050"/>
                </a:solidFill>
              </a:endParaRPr>
            </a:p>
          </p:txBody>
        </p:sp>
        <p:sp>
          <p:nvSpPr>
            <p:cNvPr id="71" name="textruta 1">
              <a:extLst>
                <a:ext uri="{FF2B5EF4-FFF2-40B4-BE49-F238E27FC236}">
                  <a16:creationId xmlns:a16="http://schemas.microsoft.com/office/drawing/2014/main" id="{FFEC54D3-2E01-FE45-BE92-5F1E64E75C3A}"/>
                </a:ext>
              </a:extLst>
            </p:cNvPr>
            <p:cNvSpPr txBox="1">
              <a:spLocks noChangeArrowheads="1"/>
            </p:cNvSpPr>
            <p:nvPr/>
          </p:nvSpPr>
          <p:spPr bwMode="auto">
            <a:xfrm>
              <a:off x="8327221" y="2716300"/>
              <a:ext cx="3214144" cy="41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a:lnSpc>
                  <a:spcPct val="93000"/>
                </a:lnSpc>
                <a:buClr>
                  <a:srgbClr val="000000"/>
                </a:buClr>
                <a:buSzPct val="100000"/>
                <a:buFont typeface="Times New Roman" panose="02020603050405020304" pitchFamily="18" charset="0"/>
                <a:buNone/>
              </a:pPr>
              <a:r>
                <a:rPr lang="sv-SE" altLang="sv-SE" sz="1200" i="1" dirty="0">
                  <a:solidFill>
                    <a:srgbClr val="92D050"/>
                  </a:solidFill>
                  <a:latin typeface="Times New Roman" panose="02020603050405020304" pitchFamily="18" charset="0"/>
                  <a:cs typeface="Times New Roman" panose="02020603050405020304" pitchFamily="18" charset="0"/>
                </a:rPr>
                <a:t>y = f(</a:t>
              </a:r>
              <a:r>
                <a:rPr lang="sv-SE" altLang="sv-SE" sz="1200" b="1" dirty="0">
                  <a:solidFill>
                    <a:srgbClr val="92D050"/>
                  </a:solidFill>
                  <a:latin typeface="Times New Roman" panose="02020603050405020304" pitchFamily="18" charset="0"/>
                  <a:cs typeface="Times New Roman" panose="02020603050405020304" pitchFamily="18" charset="0"/>
                </a:rPr>
                <a:t>WX</a:t>
              </a:r>
              <a:r>
                <a:rPr lang="sv-SE" altLang="sv-SE" sz="1200" dirty="0">
                  <a:solidFill>
                    <a:srgbClr val="92D050"/>
                  </a:solidFill>
                  <a:latin typeface="Times New Roman" panose="02020603050405020304" pitchFamily="18" charset="0"/>
                  <a:cs typeface="Times New Roman" panose="02020603050405020304" pitchFamily="18" charset="0"/>
                </a:rPr>
                <a:t>+</a:t>
              </a:r>
              <a:r>
                <a:rPr lang="sv-SE" altLang="sv-SE" sz="1200" b="1" dirty="0">
                  <a:solidFill>
                    <a:srgbClr val="92D050"/>
                  </a:solidFill>
                  <a:latin typeface="Times New Roman" panose="02020603050405020304" pitchFamily="18" charset="0"/>
                  <a:cs typeface="Times New Roman" panose="02020603050405020304" pitchFamily="18" charset="0"/>
                </a:rPr>
                <a:t>B</a:t>
              </a:r>
              <a:r>
                <a:rPr lang="sv-SE" altLang="sv-SE" sz="1200" i="1" dirty="0">
                  <a:solidFill>
                    <a:srgbClr val="92D050"/>
                  </a:solidFill>
                  <a:latin typeface="Times New Roman" panose="02020603050405020304" pitchFamily="18" charset="0"/>
                  <a:cs typeface="Times New Roman" panose="02020603050405020304" pitchFamily="18" charset="0"/>
                </a:rPr>
                <a:t>)</a:t>
              </a:r>
              <a:endParaRPr lang="sv-SE" altLang="sv-SE" sz="1200" i="1" baseline="-25000" dirty="0">
                <a:solidFill>
                  <a:srgbClr val="92D050"/>
                </a:solidFill>
                <a:latin typeface="Times New Roman" panose="02020603050405020304" pitchFamily="18" charset="0"/>
                <a:cs typeface="Times New Roman" panose="02020603050405020304" pitchFamily="18" charset="0"/>
              </a:endParaRPr>
            </a:p>
          </p:txBody>
        </p:sp>
      </p:grpSp>
      <p:sp>
        <p:nvSpPr>
          <p:cNvPr id="9" name="textruta 8">
            <a:extLst>
              <a:ext uri="{FF2B5EF4-FFF2-40B4-BE49-F238E27FC236}">
                <a16:creationId xmlns:a16="http://schemas.microsoft.com/office/drawing/2014/main" id="{E258F14E-01A9-F24E-A577-C37E7A1604AA}"/>
              </a:ext>
            </a:extLst>
          </p:cNvPr>
          <p:cNvSpPr txBox="1"/>
          <p:nvPr/>
        </p:nvSpPr>
        <p:spPr>
          <a:xfrm rot="1808398">
            <a:off x="2323567" y="1992610"/>
            <a:ext cx="2322576" cy="707886"/>
          </a:xfrm>
          <a:prstGeom prst="rect">
            <a:avLst/>
          </a:prstGeom>
          <a:noFill/>
        </p:spPr>
        <p:txBody>
          <a:bodyPr wrap="square" rtlCol="0">
            <a:spAutoFit/>
          </a:bodyPr>
          <a:lstStyle/>
          <a:p>
            <a:r>
              <a:rPr lang="en-GB" sz="4000" dirty="0">
                <a:solidFill>
                  <a:srgbClr val="FFC000"/>
                </a:solidFill>
                <a:sym typeface="Wingdings" pitchFamily="2" charset="2"/>
              </a:rPr>
              <a:t></a:t>
            </a:r>
            <a:r>
              <a:rPr lang="en-GB" sz="4000" dirty="0">
                <a:solidFill>
                  <a:srgbClr val="FFC000"/>
                </a:solidFill>
              </a:rPr>
              <a:t>GAP</a:t>
            </a:r>
            <a:r>
              <a:rPr lang="en-GB" sz="4000" dirty="0">
                <a:solidFill>
                  <a:srgbClr val="FFC000"/>
                </a:solidFill>
                <a:sym typeface="Wingdings" pitchFamily="2" charset="2"/>
              </a:rPr>
              <a:t></a:t>
            </a:r>
            <a:endParaRPr lang="en-GB" sz="4000" dirty="0">
              <a:solidFill>
                <a:srgbClr val="FFC000"/>
              </a:solidFill>
            </a:endParaRPr>
          </a:p>
        </p:txBody>
      </p:sp>
      <p:sp>
        <p:nvSpPr>
          <p:cNvPr id="10" name="textruta 9">
            <a:extLst>
              <a:ext uri="{FF2B5EF4-FFF2-40B4-BE49-F238E27FC236}">
                <a16:creationId xmlns:a16="http://schemas.microsoft.com/office/drawing/2014/main" id="{04FBC9A2-C525-4F42-97D5-60449D309B76}"/>
              </a:ext>
            </a:extLst>
          </p:cNvPr>
          <p:cNvSpPr txBox="1"/>
          <p:nvPr/>
        </p:nvSpPr>
        <p:spPr>
          <a:xfrm>
            <a:off x="321233" y="2981747"/>
            <a:ext cx="4502124" cy="1569660"/>
          </a:xfrm>
          <a:prstGeom prst="rect">
            <a:avLst/>
          </a:prstGeom>
          <a:noFill/>
          <a:ln>
            <a:noFill/>
          </a:ln>
        </p:spPr>
        <p:txBody>
          <a:bodyPr wrap="square" rtlCol="0">
            <a:spAutoFit/>
          </a:bodyPr>
          <a:lstStyle/>
          <a:p>
            <a:pPr marL="285750" indent="-285750">
              <a:buFont typeface="Arial" panose="020B0604020202020204" pitchFamily="34" charset="0"/>
              <a:buChar char="•"/>
            </a:pPr>
            <a:r>
              <a:rPr lang="en-GB" sz="2400" dirty="0">
                <a:solidFill>
                  <a:schemeClr val="bg1"/>
                </a:solidFill>
              </a:rPr>
              <a:t>Learning principles</a:t>
            </a:r>
          </a:p>
          <a:p>
            <a:pPr marL="285750" indent="-285750">
              <a:buFont typeface="Arial" panose="020B0604020202020204" pitchFamily="34" charset="0"/>
              <a:buChar char="•"/>
            </a:pPr>
            <a:r>
              <a:rPr lang="en-GB" sz="2400" dirty="0">
                <a:solidFill>
                  <a:schemeClr val="bg1"/>
                </a:solidFill>
              </a:rPr>
              <a:t>Efficiency (dynamic states, sparsity, co-localisation)</a:t>
            </a:r>
          </a:p>
          <a:p>
            <a:pPr marL="285750" indent="-285750">
              <a:buFont typeface="Arial" panose="020B0604020202020204" pitchFamily="34" charset="0"/>
              <a:buChar char="•"/>
            </a:pPr>
            <a:r>
              <a:rPr lang="en-GB" sz="2400" dirty="0">
                <a:solidFill>
                  <a:schemeClr val="bg1"/>
                </a:solidFill>
              </a:rPr>
              <a:t>Output latency</a:t>
            </a:r>
          </a:p>
        </p:txBody>
      </p:sp>
      <p:pic>
        <p:nvPicPr>
          <p:cNvPr id="21" name="Bildobjekt 20">
            <a:extLst>
              <a:ext uri="{FF2B5EF4-FFF2-40B4-BE49-F238E27FC236}">
                <a16:creationId xmlns:a16="http://schemas.microsoft.com/office/drawing/2014/main" id="{E549BC1F-160F-7F06-EE7C-FA589F2E52F6}"/>
              </a:ext>
            </a:extLst>
          </p:cNvPr>
          <p:cNvPicPr>
            <a:picLocks noChangeAspect="1"/>
          </p:cNvPicPr>
          <p:nvPr/>
        </p:nvPicPr>
        <p:blipFill>
          <a:blip r:embed="rId6"/>
          <a:stretch>
            <a:fillRect/>
          </a:stretch>
        </p:blipFill>
        <p:spPr>
          <a:xfrm>
            <a:off x="7703820" y="4571976"/>
            <a:ext cx="228600" cy="215900"/>
          </a:xfrm>
          <a:prstGeom prst="rect">
            <a:avLst/>
          </a:prstGeom>
        </p:spPr>
      </p:pic>
      <p:sp>
        <p:nvSpPr>
          <p:cNvPr id="3" name="Rektangel 2">
            <a:extLst>
              <a:ext uri="{FF2B5EF4-FFF2-40B4-BE49-F238E27FC236}">
                <a16:creationId xmlns:a16="http://schemas.microsoft.com/office/drawing/2014/main" id="{B6D564E8-AE0A-6548-8EFE-4693148DCF9D}"/>
              </a:ext>
            </a:extLst>
          </p:cNvPr>
          <p:cNvSpPr/>
          <p:nvPr/>
        </p:nvSpPr>
        <p:spPr>
          <a:xfrm>
            <a:off x="6480099" y="4549989"/>
            <a:ext cx="2350323" cy="253916"/>
          </a:xfrm>
          <a:prstGeom prst="rect">
            <a:avLst/>
          </a:prstGeom>
        </p:spPr>
        <p:txBody>
          <a:bodyPr wrap="none">
            <a:spAutoFit/>
          </a:bodyPr>
          <a:lstStyle/>
          <a:p>
            <a:r>
              <a:rPr lang="en-GB" sz="1050" dirty="0"/>
              <a:t>Images: Purves et al., Neuroscience</a:t>
            </a:r>
          </a:p>
        </p:txBody>
      </p:sp>
    </p:spTree>
    <p:extLst>
      <p:ext uri="{BB962C8B-B14F-4D97-AF65-F5344CB8AC3E}">
        <p14:creationId xmlns:p14="http://schemas.microsoft.com/office/powerpoint/2010/main" val="26691449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44" descr="A picture containing text&#10;&#10;Description automatically generated">
            <a:extLst>
              <a:ext uri="{FF2B5EF4-FFF2-40B4-BE49-F238E27FC236}">
                <a16:creationId xmlns:a16="http://schemas.microsoft.com/office/drawing/2014/main" id="{375B8A8D-354D-3894-2E67-E0C9F78E613B}"/>
              </a:ext>
            </a:extLst>
          </p:cNvPr>
          <p:cNvPicPr>
            <a:picLocks noChangeAspect="1"/>
          </p:cNvPicPr>
          <p:nvPr/>
        </p:nvPicPr>
        <p:blipFill>
          <a:blip r:embed="rId2"/>
          <a:stretch>
            <a:fillRect/>
          </a:stretch>
        </p:blipFill>
        <p:spPr>
          <a:xfrm>
            <a:off x="2353473" y="1084050"/>
            <a:ext cx="1129242" cy="1306337"/>
          </a:xfrm>
          <a:prstGeom prst="rect">
            <a:avLst/>
          </a:prstGeom>
        </p:spPr>
      </p:pic>
      <p:sp>
        <p:nvSpPr>
          <p:cNvPr id="2" name="Title 1"/>
          <p:cNvSpPr>
            <a:spLocks noGrp="1"/>
          </p:cNvSpPr>
          <p:nvPr>
            <p:ph type="title"/>
          </p:nvPr>
        </p:nvSpPr>
        <p:spPr>
          <a:xfrm>
            <a:off x="323850" y="167731"/>
            <a:ext cx="8496300" cy="646252"/>
          </a:xfrm>
        </p:spPr>
        <p:txBody>
          <a:bodyPr/>
          <a:lstStyle/>
          <a:p>
            <a:r>
              <a:rPr lang="en-US" dirty="0">
                <a:ea typeface="ＭＳ Ｐゴシック"/>
              </a:rPr>
              <a:t>Information Processing Concepts</a:t>
            </a:r>
            <a:endParaRPr lang="en-US" dirty="0"/>
          </a:p>
        </p:txBody>
      </p:sp>
      <p:sp>
        <p:nvSpPr>
          <p:cNvPr id="6" name="TextBox 6">
            <a:extLst>
              <a:ext uri="{FF2B5EF4-FFF2-40B4-BE49-F238E27FC236}">
                <a16:creationId xmlns:a16="http://schemas.microsoft.com/office/drawing/2014/main" id="{3AF0B660-63FA-524D-B7DD-008F0015B3FA}"/>
              </a:ext>
            </a:extLst>
          </p:cNvPr>
          <p:cNvSpPr txBox="1"/>
          <p:nvPr/>
        </p:nvSpPr>
        <p:spPr>
          <a:xfrm>
            <a:off x="924474" y="955374"/>
            <a:ext cx="1660303" cy="1569660"/>
          </a:xfrm>
          <a:prstGeom prst="rect">
            <a:avLst/>
          </a:prstGeom>
          <a:noFill/>
        </p:spPr>
        <p:txBody>
          <a:bodyPr wrap="square" lIns="91440" tIns="45720" rIns="91440" bIns="45720" rtlCol="0" anchor="t">
            <a:spAutoFit/>
          </a:bodyPr>
          <a:ls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a:lstStyle>
          <a:p>
            <a:r>
              <a:rPr lang="en-US" b="1" dirty="0">
                <a:solidFill>
                  <a:srgbClr val="FF8AD8"/>
                </a:solidFill>
                <a:latin typeface="Arial"/>
                <a:ea typeface="ＭＳ Ｐゴシック"/>
              </a:rPr>
              <a:t>Conventional</a:t>
            </a:r>
            <a:br>
              <a:rPr lang="en-US" b="1" dirty="0">
                <a:solidFill>
                  <a:srgbClr val="FF8AD8"/>
                </a:solidFill>
              </a:rPr>
            </a:br>
            <a:r>
              <a:rPr lang="en-US" b="1" dirty="0">
                <a:solidFill>
                  <a:srgbClr val="FF8AD8"/>
                </a:solidFill>
                <a:latin typeface="Arial"/>
                <a:ea typeface="ＭＳ Ｐゴシック"/>
              </a:rPr>
              <a:t>computers</a:t>
            </a:r>
            <a:br>
              <a:rPr lang="en-US" sz="1500" b="1" dirty="0">
                <a:solidFill>
                  <a:srgbClr val="FFC000"/>
                </a:solidFill>
              </a:rPr>
            </a:br>
            <a:r>
              <a:rPr lang="en-US" sz="1500" i="1" dirty="0">
                <a:solidFill>
                  <a:srgbClr val="FFFFFF"/>
                </a:solidFill>
                <a:latin typeface="Arial"/>
                <a:ea typeface="ＭＳ Ｐゴシック"/>
              </a:rPr>
              <a:t>mimic</a:t>
            </a:r>
            <a:br>
              <a:rPr lang="en-US" sz="1500" i="1" dirty="0"/>
            </a:br>
            <a:r>
              <a:rPr lang="en-US" sz="1500" i="1" dirty="0">
                <a:solidFill>
                  <a:srgbClr val="FFFFFF"/>
                </a:solidFill>
                <a:latin typeface="Arial"/>
                <a:ea typeface="ＭＳ Ｐゴシック"/>
              </a:rPr>
              <a:t>logical and</a:t>
            </a:r>
            <a:br>
              <a:rPr lang="en-US" sz="1500" i="1" dirty="0"/>
            </a:br>
            <a:r>
              <a:rPr lang="en-US" sz="1500" i="1" dirty="0">
                <a:solidFill>
                  <a:srgbClr val="FFFFFF"/>
                </a:solidFill>
                <a:latin typeface="Arial"/>
                <a:ea typeface="ＭＳ Ｐゴシック"/>
              </a:rPr>
              <a:t>analytical</a:t>
            </a:r>
            <a:br>
              <a:rPr lang="en-US" sz="1500" i="1" dirty="0"/>
            </a:br>
            <a:r>
              <a:rPr lang="en-US" sz="1500" i="1" dirty="0">
                <a:solidFill>
                  <a:srgbClr val="FFFFFF"/>
                </a:solidFill>
                <a:latin typeface="Arial"/>
                <a:ea typeface="ＭＳ Ｐゴシック"/>
              </a:rPr>
              <a:t>thinking</a:t>
            </a:r>
          </a:p>
        </p:txBody>
      </p:sp>
      <p:sp>
        <p:nvSpPr>
          <p:cNvPr id="7" name="TextBox 7">
            <a:extLst>
              <a:ext uri="{FF2B5EF4-FFF2-40B4-BE49-F238E27FC236}">
                <a16:creationId xmlns:a16="http://schemas.microsoft.com/office/drawing/2014/main" id="{F66BD5D9-D01F-014B-BB8F-FB38E252A386}"/>
              </a:ext>
            </a:extLst>
          </p:cNvPr>
          <p:cNvSpPr txBox="1"/>
          <p:nvPr/>
        </p:nvSpPr>
        <p:spPr>
          <a:xfrm>
            <a:off x="3489558" y="958698"/>
            <a:ext cx="1793637" cy="1569660"/>
          </a:xfrm>
          <a:prstGeom prst="rect">
            <a:avLst/>
          </a:prstGeom>
          <a:noFill/>
        </p:spPr>
        <p:txBody>
          <a:bodyPr wrap="square" lIns="91440" tIns="45720" rIns="91440" bIns="45720" rtlCol="0" anchor="t">
            <a:spAutoFit/>
          </a:bodyPr>
          <a:ls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a:lstStyle>
          <a:p>
            <a:r>
              <a:rPr lang="en-US" b="1" dirty="0">
                <a:solidFill>
                  <a:srgbClr val="00B0F0"/>
                </a:solidFill>
                <a:latin typeface="Arial"/>
                <a:ea typeface="ＭＳ Ｐゴシック"/>
              </a:rPr>
              <a:t>Neuromorphic</a:t>
            </a:r>
            <a:br>
              <a:rPr lang="en-US" b="1" dirty="0">
                <a:solidFill>
                  <a:srgbClr val="00B0F0"/>
                </a:solidFill>
              </a:rPr>
            </a:br>
            <a:r>
              <a:rPr lang="en-US" b="1" dirty="0">
                <a:solidFill>
                  <a:srgbClr val="00B0F0"/>
                </a:solidFill>
                <a:latin typeface="Arial"/>
                <a:ea typeface="ＭＳ Ｐゴシック"/>
              </a:rPr>
              <a:t>processors</a:t>
            </a:r>
            <a:br>
              <a:rPr lang="en-US" sz="1500" b="1" dirty="0">
                <a:solidFill>
                  <a:srgbClr val="FFC000"/>
                </a:solidFill>
              </a:rPr>
            </a:br>
            <a:r>
              <a:rPr lang="en-US" sz="1500" i="1" dirty="0">
                <a:solidFill>
                  <a:srgbClr val="FFFFFF"/>
                </a:solidFill>
                <a:latin typeface="Arial"/>
                <a:ea typeface="ＭＳ Ｐゴシック"/>
              </a:rPr>
              <a:t>mimic</a:t>
            </a:r>
            <a:br>
              <a:rPr lang="en-US" sz="1500" i="1" dirty="0"/>
            </a:br>
            <a:r>
              <a:rPr lang="en-US" sz="1500" i="1" dirty="0">
                <a:solidFill>
                  <a:srgbClr val="FFFFFF"/>
                </a:solidFill>
                <a:latin typeface="Arial"/>
                <a:ea typeface="ＭＳ Ｐゴシック"/>
              </a:rPr>
              <a:t>the senses, learning and</a:t>
            </a:r>
            <a:br>
              <a:rPr lang="en-US" sz="1500" i="1" dirty="0"/>
            </a:br>
            <a:r>
              <a:rPr lang="en-US" sz="1500" i="1" dirty="0">
                <a:solidFill>
                  <a:srgbClr val="FFFFFF"/>
                </a:solidFill>
                <a:latin typeface="Arial"/>
                <a:ea typeface="ＭＳ Ｐゴシック"/>
              </a:rPr>
              <a:t>perception</a:t>
            </a:r>
          </a:p>
        </p:txBody>
      </p:sp>
      <p:sp>
        <p:nvSpPr>
          <p:cNvPr id="8" name="TextBox 7">
            <a:extLst>
              <a:ext uri="{FF2B5EF4-FFF2-40B4-BE49-F238E27FC236}">
                <a16:creationId xmlns:a16="http://schemas.microsoft.com/office/drawing/2014/main" id="{92C7500C-6EF5-2B4C-AB28-0FB8C1556E09}"/>
              </a:ext>
            </a:extLst>
          </p:cNvPr>
          <p:cNvSpPr txBox="1"/>
          <p:nvPr/>
        </p:nvSpPr>
        <p:spPr>
          <a:xfrm>
            <a:off x="6648869" y="1001302"/>
            <a:ext cx="1852345" cy="1477328"/>
          </a:xfrm>
          <a:prstGeom prst="rect">
            <a:avLst/>
          </a:prstGeom>
          <a:noFill/>
        </p:spPr>
        <p:txBody>
          <a:bodyPr wrap="square" lIns="91440" tIns="45720" rIns="91440" bIns="45720" rtlCol="0" anchor="t">
            <a:spAutoFit/>
          </a:bodyPr>
          <a:ls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a:lstStyle>
          <a:p>
            <a:r>
              <a:rPr lang="en-US" sz="1500" b="1" dirty="0">
                <a:solidFill>
                  <a:schemeClr val="bg1"/>
                </a:solidFill>
                <a:latin typeface="Arial"/>
                <a:ea typeface="ＭＳ Ｐゴシック"/>
              </a:rPr>
              <a:t>Quantum</a:t>
            </a:r>
            <a:br>
              <a:rPr lang="en-US" sz="1500" b="1" dirty="0">
                <a:solidFill>
                  <a:schemeClr val="bg1"/>
                </a:solidFill>
              </a:rPr>
            </a:br>
            <a:r>
              <a:rPr lang="en-US" sz="1500" b="1" dirty="0">
                <a:solidFill>
                  <a:schemeClr val="bg1"/>
                </a:solidFill>
                <a:latin typeface="Arial"/>
                <a:ea typeface="ＭＳ Ｐゴシック"/>
              </a:rPr>
              <a:t>processors</a:t>
            </a:r>
            <a:br>
              <a:rPr lang="en-US" sz="1500" b="1" dirty="0">
                <a:solidFill>
                  <a:srgbClr val="FFC000"/>
                </a:solidFill>
              </a:rPr>
            </a:br>
            <a:r>
              <a:rPr lang="en-US" sz="1500" i="1" dirty="0">
                <a:solidFill>
                  <a:srgbClr val="FFFFFF"/>
                </a:solidFill>
                <a:latin typeface="Arial"/>
                <a:ea typeface="ＭＳ Ｐゴシック"/>
              </a:rPr>
              <a:t>use quantum superpositions</a:t>
            </a:r>
            <a:br>
              <a:rPr lang="en-US" sz="1500" i="1" dirty="0"/>
            </a:br>
            <a:r>
              <a:rPr lang="en-US" sz="1500" i="1" dirty="0">
                <a:solidFill>
                  <a:srgbClr val="FFFFFF"/>
                </a:solidFill>
                <a:latin typeface="Arial"/>
                <a:ea typeface="ＭＳ Ｐゴシック"/>
              </a:rPr>
              <a:t>for probabilistic inference</a:t>
            </a:r>
          </a:p>
        </p:txBody>
      </p:sp>
      <p:cxnSp>
        <p:nvCxnSpPr>
          <p:cNvPr id="37" name="Straight Connector 52">
            <a:extLst>
              <a:ext uri="{FF2B5EF4-FFF2-40B4-BE49-F238E27FC236}">
                <a16:creationId xmlns:a16="http://schemas.microsoft.com/office/drawing/2014/main" id="{E6EDEFD3-EAD1-0543-A977-C0D0E8C133EE}"/>
              </a:ext>
            </a:extLst>
          </p:cNvPr>
          <p:cNvCxnSpPr/>
          <p:nvPr/>
        </p:nvCxnSpPr>
        <p:spPr>
          <a:xfrm>
            <a:off x="3651908" y="3760895"/>
            <a:ext cx="1069509" cy="0"/>
          </a:xfrm>
          <a:prstGeom prst="line">
            <a:avLst/>
          </a:prstGeom>
          <a:ln w="38100" cmpd="sng">
            <a:solidFill>
              <a:schemeClr val="bg1"/>
            </a:solidFill>
            <a:headEnd type="none"/>
            <a:tailEnd type="triangle"/>
          </a:ln>
        </p:spPr>
        <p:style>
          <a:lnRef idx="2">
            <a:schemeClr val="accent1"/>
          </a:lnRef>
          <a:fillRef idx="0">
            <a:schemeClr val="accent1"/>
          </a:fillRef>
          <a:effectRef idx="1">
            <a:schemeClr val="accent1"/>
          </a:effectRef>
          <a:fontRef idx="minor">
            <a:schemeClr val="tx1"/>
          </a:fontRef>
        </p:style>
      </p:cxnSp>
      <p:sp>
        <p:nvSpPr>
          <p:cNvPr id="38" name="TextBox 53">
            <a:extLst>
              <a:ext uri="{FF2B5EF4-FFF2-40B4-BE49-F238E27FC236}">
                <a16:creationId xmlns:a16="http://schemas.microsoft.com/office/drawing/2014/main" id="{F65A4E00-8522-8A41-AF0D-779997B4F4B8}"/>
              </a:ext>
            </a:extLst>
          </p:cNvPr>
          <p:cNvSpPr txBox="1"/>
          <p:nvPr/>
        </p:nvSpPr>
        <p:spPr>
          <a:xfrm>
            <a:off x="3484472" y="2468315"/>
            <a:ext cx="1384643" cy="230832"/>
          </a:xfrm>
          <a:prstGeom prst="rect">
            <a:avLst/>
          </a:prstGeom>
          <a:noFill/>
          <a:ln>
            <a:noFill/>
          </a:ln>
        </p:spPr>
        <p:txBody>
          <a:bodyPr wrap="square" lIns="91440" tIns="45720" rIns="91440" bIns="45720" rtlCol="0" anchor="t">
            <a:spAutoFit/>
          </a:bodyPr>
          <a:lstStyle/>
          <a:p>
            <a:r>
              <a:rPr lang="en-US" sz="900" dirty="0">
                <a:solidFill>
                  <a:srgbClr val="FFFFFF"/>
                </a:solidFill>
                <a:latin typeface="Arial"/>
                <a:ea typeface="ＭＳ Ｐゴシック"/>
                <a:cs typeface="Times New Roman"/>
              </a:rPr>
              <a:t>Synapse conductance</a:t>
            </a:r>
            <a:endParaRPr lang="en-US">
              <a:solidFill>
                <a:srgbClr val="FFFFFF"/>
              </a:solidFill>
              <a:latin typeface="Arial"/>
              <a:ea typeface="ＭＳ Ｐゴシック"/>
            </a:endParaRPr>
          </a:p>
        </p:txBody>
      </p:sp>
      <p:sp>
        <p:nvSpPr>
          <p:cNvPr id="39" name="TextBox 54">
            <a:extLst>
              <a:ext uri="{FF2B5EF4-FFF2-40B4-BE49-F238E27FC236}">
                <a16:creationId xmlns:a16="http://schemas.microsoft.com/office/drawing/2014/main" id="{B6FC58EB-06F2-F541-8191-6844C589B9A1}"/>
              </a:ext>
            </a:extLst>
          </p:cNvPr>
          <p:cNvSpPr txBox="1"/>
          <p:nvPr/>
        </p:nvSpPr>
        <p:spPr>
          <a:xfrm>
            <a:off x="4344381" y="3782025"/>
            <a:ext cx="800219" cy="230832"/>
          </a:xfrm>
          <a:prstGeom prst="rect">
            <a:avLst/>
          </a:prstGeom>
          <a:noFill/>
        </p:spPr>
        <p:txBody>
          <a:bodyPr wrap="none" lIns="91440" tIns="45720" rIns="91440" bIns="45720" rtlCol="0" anchor="t">
            <a:spAutoFit/>
          </a:bodyPr>
          <a:lstStyle/>
          <a:p>
            <a:r>
              <a:rPr lang="en-US" sz="900" dirty="0">
                <a:solidFill>
                  <a:srgbClr val="FFFFFF"/>
                </a:solidFill>
                <a:latin typeface="Arial"/>
                <a:ea typeface="ＭＳ Ｐゴシック"/>
              </a:rPr>
              <a:t>Stimuli [mV]</a:t>
            </a:r>
            <a:endParaRPr lang="en-US" sz="900" dirty="0">
              <a:solidFill>
                <a:srgbClr val="FFFFFF"/>
              </a:solidFill>
            </a:endParaRPr>
          </a:p>
        </p:txBody>
      </p:sp>
      <p:sp>
        <p:nvSpPr>
          <p:cNvPr id="40" name="TextBox 55">
            <a:extLst>
              <a:ext uri="{FF2B5EF4-FFF2-40B4-BE49-F238E27FC236}">
                <a16:creationId xmlns:a16="http://schemas.microsoft.com/office/drawing/2014/main" id="{D7024155-94F9-1C4F-9CD2-ADDFC392961B}"/>
              </a:ext>
            </a:extLst>
          </p:cNvPr>
          <p:cNvSpPr txBox="1"/>
          <p:nvPr/>
        </p:nvSpPr>
        <p:spPr>
          <a:xfrm>
            <a:off x="3608117" y="3763817"/>
            <a:ext cx="1111240" cy="184666"/>
          </a:xfrm>
          <a:prstGeom prst="rect">
            <a:avLst/>
          </a:prstGeom>
          <a:noFill/>
        </p:spPr>
        <p:txBody>
          <a:bodyPr wrap="square" lIns="91440" tIns="45720" rIns="91440" bIns="45720" rtlCol="0" anchor="t">
            <a:spAutoFit/>
          </a:bodyPr>
          <a:lstStyle/>
          <a:p>
            <a:r>
              <a:rPr lang="en-US" sz="600" dirty="0">
                <a:solidFill>
                  <a:srgbClr val="FFFFFF"/>
                </a:solidFill>
                <a:latin typeface="Times New Roman"/>
                <a:ea typeface="ＭＳ Ｐゴシック"/>
                <a:cs typeface="Times New Roman"/>
              </a:rPr>
              <a:t>-70      -50      -30</a:t>
            </a:r>
          </a:p>
        </p:txBody>
      </p:sp>
      <p:sp>
        <p:nvSpPr>
          <p:cNvPr id="41" name="TextBox 56">
            <a:extLst>
              <a:ext uri="{FF2B5EF4-FFF2-40B4-BE49-F238E27FC236}">
                <a16:creationId xmlns:a16="http://schemas.microsoft.com/office/drawing/2014/main" id="{0B430828-CC89-B64A-BE59-C543E1F66A20}"/>
              </a:ext>
            </a:extLst>
          </p:cNvPr>
          <p:cNvSpPr txBox="1"/>
          <p:nvPr/>
        </p:nvSpPr>
        <p:spPr>
          <a:xfrm>
            <a:off x="3323116" y="2736326"/>
            <a:ext cx="351805" cy="861774"/>
          </a:xfrm>
          <a:prstGeom prst="rect">
            <a:avLst/>
          </a:prstGeom>
          <a:noFill/>
        </p:spPr>
        <p:txBody>
          <a:bodyPr wrap="square" lIns="91440" tIns="45720" rIns="91440" bIns="45720" rtlCol="0" anchor="t">
            <a:spAutoFit/>
          </a:bodyPr>
          <a:lstStyle/>
          <a:p>
            <a:pPr algn="r"/>
            <a:r>
              <a:rPr lang="en-US" sz="500" dirty="0">
                <a:solidFill>
                  <a:srgbClr val="FFFFFF"/>
                </a:solidFill>
                <a:latin typeface="Times New Roman"/>
                <a:ea typeface="ＭＳ Ｐゴシック"/>
                <a:cs typeface="Times New Roman"/>
              </a:rPr>
              <a:t>1.0</a:t>
            </a:r>
            <a:br>
              <a:rPr lang="en-US" sz="500" dirty="0">
                <a:solidFill>
                  <a:srgbClr val="FFFFFF"/>
                </a:solidFill>
                <a:latin typeface="Times New Roman"/>
                <a:ea typeface="ＭＳ Ｐゴシック"/>
                <a:cs typeface="Times New Roman"/>
              </a:rPr>
            </a:br>
            <a:endParaRPr lang="en-US" sz="500" dirty="0">
              <a:solidFill>
                <a:srgbClr val="FFFFFF"/>
              </a:solidFill>
              <a:latin typeface="Times New Roman"/>
              <a:cs typeface="Times New Roman"/>
            </a:endParaRPr>
          </a:p>
          <a:p>
            <a:pPr algn="r"/>
            <a:endParaRPr lang="en-US" sz="500" dirty="0">
              <a:solidFill>
                <a:srgbClr val="FFFFFF"/>
              </a:solidFill>
              <a:latin typeface="Times New Roman"/>
              <a:cs typeface="Times New Roman"/>
            </a:endParaRPr>
          </a:p>
          <a:p>
            <a:pPr algn="r"/>
            <a:r>
              <a:rPr lang="en-US" sz="500" dirty="0">
                <a:solidFill>
                  <a:srgbClr val="FFFFFF"/>
                </a:solidFill>
                <a:latin typeface="Times New Roman"/>
                <a:ea typeface="ＭＳ Ｐゴシック"/>
                <a:cs typeface="Times New Roman"/>
              </a:rPr>
              <a:t>0.1</a:t>
            </a:r>
            <a:endParaRPr lang="en-US" sz="500" dirty="0">
              <a:solidFill>
                <a:srgbClr val="FFFFFF"/>
              </a:solidFill>
              <a:latin typeface="Times New Roman"/>
              <a:cs typeface="Times New Roman"/>
            </a:endParaRPr>
          </a:p>
          <a:p>
            <a:pPr algn="r"/>
            <a:endParaRPr lang="en-US" sz="500" dirty="0">
              <a:solidFill>
                <a:srgbClr val="FFFFFF"/>
              </a:solidFill>
              <a:latin typeface="Times New Roman"/>
              <a:cs typeface="Times New Roman"/>
            </a:endParaRPr>
          </a:p>
          <a:p>
            <a:pPr algn="r"/>
            <a:endParaRPr lang="en-US" sz="500" dirty="0">
              <a:solidFill>
                <a:srgbClr val="FFFFFF"/>
              </a:solidFill>
              <a:latin typeface="Times New Roman"/>
              <a:cs typeface="Times New Roman"/>
            </a:endParaRPr>
          </a:p>
          <a:p>
            <a:pPr algn="r"/>
            <a:r>
              <a:rPr lang="en-US" sz="500" dirty="0">
                <a:solidFill>
                  <a:srgbClr val="FFFFFF"/>
                </a:solidFill>
                <a:latin typeface="Times New Roman"/>
                <a:ea typeface="ＭＳ Ｐゴシック"/>
                <a:cs typeface="Times New Roman"/>
              </a:rPr>
              <a:t>0.01</a:t>
            </a:r>
            <a:endParaRPr lang="en-US" sz="500" dirty="0">
              <a:solidFill>
                <a:srgbClr val="FFFFFF"/>
              </a:solidFill>
              <a:latin typeface="Times New Roman"/>
              <a:cs typeface="Times New Roman"/>
            </a:endParaRPr>
          </a:p>
          <a:p>
            <a:pPr algn="r"/>
            <a:endParaRPr lang="en-US" sz="500" dirty="0">
              <a:solidFill>
                <a:srgbClr val="FFFFFF"/>
              </a:solidFill>
              <a:latin typeface="Times New Roman"/>
              <a:cs typeface="Times New Roman"/>
            </a:endParaRPr>
          </a:p>
          <a:p>
            <a:pPr algn="r"/>
            <a:endParaRPr lang="en-US" sz="500" dirty="0">
              <a:solidFill>
                <a:srgbClr val="FFFFFF"/>
              </a:solidFill>
              <a:latin typeface="Times New Roman"/>
              <a:cs typeface="Times New Roman"/>
            </a:endParaRPr>
          </a:p>
          <a:p>
            <a:pPr algn="r"/>
            <a:r>
              <a:rPr lang="en-US" sz="500" dirty="0">
                <a:solidFill>
                  <a:srgbClr val="FFFFFF"/>
                </a:solidFill>
                <a:latin typeface="Times New Roman"/>
                <a:ea typeface="ＭＳ Ｐゴシック"/>
                <a:cs typeface="Times New Roman"/>
              </a:rPr>
              <a:t>0.001</a:t>
            </a:r>
            <a:endParaRPr lang="en-US" sz="500" dirty="0">
              <a:solidFill>
                <a:srgbClr val="FFFFFF"/>
              </a:solidFill>
              <a:latin typeface="Times New Roman"/>
              <a:cs typeface="Times New Roman"/>
            </a:endParaRPr>
          </a:p>
        </p:txBody>
      </p:sp>
      <p:sp>
        <p:nvSpPr>
          <p:cNvPr id="42" name="Freeform 57">
            <a:extLst>
              <a:ext uri="{FF2B5EF4-FFF2-40B4-BE49-F238E27FC236}">
                <a16:creationId xmlns:a16="http://schemas.microsoft.com/office/drawing/2014/main" id="{F060C203-FDD6-B447-90EA-E91D784E1BA9}"/>
              </a:ext>
            </a:extLst>
          </p:cNvPr>
          <p:cNvSpPr/>
          <p:nvPr/>
        </p:nvSpPr>
        <p:spPr>
          <a:xfrm>
            <a:off x="3697244" y="2834776"/>
            <a:ext cx="655623" cy="816382"/>
          </a:xfrm>
          <a:custGeom>
            <a:avLst/>
            <a:gdLst>
              <a:gd name="connsiteX0" fmla="*/ 1603 w 1978570"/>
              <a:gd name="connsiteY0" fmla="*/ 1693333 h 1693333"/>
              <a:gd name="connsiteX1" fmla="*/ 319103 w 1978570"/>
              <a:gd name="connsiteY1" fmla="*/ 410633 h 1693333"/>
              <a:gd name="connsiteX2" fmla="*/ 1978570 w 1978570"/>
              <a:gd name="connsiteY2" fmla="*/ 0 h 1693333"/>
              <a:gd name="connsiteX3" fmla="*/ 1978570 w 1978570"/>
              <a:gd name="connsiteY3" fmla="*/ 0 h 1693333"/>
              <a:gd name="connsiteX4" fmla="*/ 1978570 w 1978570"/>
              <a:gd name="connsiteY4" fmla="*/ 0 h 1693333"/>
              <a:gd name="connsiteX5" fmla="*/ 1978570 w 1978570"/>
              <a:gd name="connsiteY5" fmla="*/ 0 h 1693333"/>
              <a:gd name="connsiteX0" fmla="*/ 263 w 1977230"/>
              <a:gd name="connsiteY0" fmla="*/ 1693333 h 1693333"/>
              <a:gd name="connsiteX1" fmla="*/ 419363 w 1977230"/>
              <a:gd name="connsiteY1" fmla="*/ 342900 h 1693333"/>
              <a:gd name="connsiteX2" fmla="*/ 1977230 w 1977230"/>
              <a:gd name="connsiteY2" fmla="*/ 0 h 1693333"/>
              <a:gd name="connsiteX3" fmla="*/ 1977230 w 1977230"/>
              <a:gd name="connsiteY3" fmla="*/ 0 h 1693333"/>
              <a:gd name="connsiteX4" fmla="*/ 1977230 w 1977230"/>
              <a:gd name="connsiteY4" fmla="*/ 0 h 1693333"/>
              <a:gd name="connsiteX5" fmla="*/ 1977230 w 1977230"/>
              <a:gd name="connsiteY5" fmla="*/ 0 h 1693333"/>
              <a:gd name="connsiteX0" fmla="*/ 149 w 1977116"/>
              <a:gd name="connsiteY0" fmla="*/ 1693333 h 1693333"/>
              <a:gd name="connsiteX1" fmla="*/ 419249 w 1977116"/>
              <a:gd name="connsiteY1" fmla="*/ 342900 h 1693333"/>
              <a:gd name="connsiteX2" fmla="*/ 1977116 w 1977116"/>
              <a:gd name="connsiteY2" fmla="*/ 0 h 1693333"/>
              <a:gd name="connsiteX3" fmla="*/ 1977116 w 1977116"/>
              <a:gd name="connsiteY3" fmla="*/ 0 h 1693333"/>
              <a:gd name="connsiteX4" fmla="*/ 1977116 w 1977116"/>
              <a:gd name="connsiteY4" fmla="*/ 0 h 1693333"/>
              <a:gd name="connsiteX5" fmla="*/ 1977116 w 1977116"/>
              <a:gd name="connsiteY5" fmla="*/ 0 h 1693333"/>
              <a:gd name="connsiteX0" fmla="*/ 0 w 1976967"/>
              <a:gd name="connsiteY0" fmla="*/ 1693333 h 1693333"/>
              <a:gd name="connsiteX1" fmla="*/ 419100 w 1976967"/>
              <a:gd name="connsiteY1" fmla="*/ 3429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9100 w 1976967"/>
              <a:gd name="connsiteY1" fmla="*/ 3429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44500 w 1976967"/>
              <a:gd name="connsiteY1" fmla="*/ 258233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6751 h 1696751"/>
              <a:gd name="connsiteX1" fmla="*/ 444500 w 1976967"/>
              <a:gd name="connsiteY1" fmla="*/ 261651 h 1696751"/>
              <a:gd name="connsiteX2" fmla="*/ 1976967 w 1976967"/>
              <a:gd name="connsiteY2" fmla="*/ 3418 h 1696751"/>
              <a:gd name="connsiteX3" fmla="*/ 1976967 w 1976967"/>
              <a:gd name="connsiteY3" fmla="*/ 3418 h 1696751"/>
              <a:gd name="connsiteX4" fmla="*/ 1976967 w 1976967"/>
              <a:gd name="connsiteY4" fmla="*/ 3418 h 1696751"/>
              <a:gd name="connsiteX5" fmla="*/ 1976967 w 1976967"/>
              <a:gd name="connsiteY5" fmla="*/ 3418 h 1696751"/>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048377 w 1976967"/>
              <a:gd name="connsiteY5" fmla="*/ 65667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346852 w 1976967"/>
              <a:gd name="connsiteY4" fmla="*/ 32834 h 1693333"/>
              <a:gd name="connsiteX5" fmla="*/ 1048377 w 1976967"/>
              <a:gd name="connsiteY5" fmla="*/ 65667 h 1693333"/>
              <a:gd name="connsiteX0" fmla="*/ 0 w 1976967"/>
              <a:gd name="connsiteY0" fmla="*/ 1693333 h 1693333"/>
              <a:gd name="connsiteX1" fmla="*/ 414866 w 1976967"/>
              <a:gd name="connsiteY1" fmla="*/ 304800 h 1693333"/>
              <a:gd name="connsiteX2" fmla="*/ 1976967 w 1976967"/>
              <a:gd name="connsiteY2" fmla="*/ 0 h 1693333"/>
              <a:gd name="connsiteX3" fmla="*/ 1346852 w 1976967"/>
              <a:gd name="connsiteY3" fmla="*/ 32834 h 1693333"/>
              <a:gd name="connsiteX4" fmla="*/ 1048377 w 1976967"/>
              <a:gd name="connsiteY4" fmla="*/ 65667 h 1693333"/>
              <a:gd name="connsiteX0" fmla="*/ 0 w 1346852"/>
              <a:gd name="connsiteY0" fmla="*/ 1660499 h 1660499"/>
              <a:gd name="connsiteX1" fmla="*/ 414866 w 1346852"/>
              <a:gd name="connsiteY1" fmla="*/ 271966 h 1660499"/>
              <a:gd name="connsiteX2" fmla="*/ 1346852 w 1346852"/>
              <a:gd name="connsiteY2" fmla="*/ 0 h 1660499"/>
              <a:gd name="connsiteX3" fmla="*/ 1048377 w 1346852"/>
              <a:gd name="connsiteY3" fmla="*/ 32833 h 1660499"/>
            </a:gdLst>
            <a:ahLst/>
            <a:cxnLst>
              <a:cxn ang="0">
                <a:pos x="connsiteX0" y="connsiteY0"/>
              </a:cxn>
              <a:cxn ang="0">
                <a:pos x="connsiteX1" y="connsiteY1"/>
              </a:cxn>
              <a:cxn ang="0">
                <a:pos x="connsiteX2" y="connsiteY2"/>
              </a:cxn>
              <a:cxn ang="0">
                <a:pos x="connsiteX3" y="connsiteY3"/>
              </a:cxn>
            </a:cxnLst>
            <a:rect l="l" t="t" r="r" b="b"/>
            <a:pathLst>
              <a:path w="1346852" h="1660499">
                <a:moveTo>
                  <a:pt x="0" y="1660499"/>
                </a:moveTo>
                <a:cubicBezTo>
                  <a:pt x="180269" y="758219"/>
                  <a:pt x="190391" y="548716"/>
                  <a:pt x="414866" y="271966"/>
                </a:cubicBezTo>
                <a:cubicBezTo>
                  <a:pt x="639341" y="-4784"/>
                  <a:pt x="1241267" y="39855"/>
                  <a:pt x="1346852" y="0"/>
                </a:cubicBezTo>
                <a:lnTo>
                  <a:pt x="1048377" y="32833"/>
                </a:lnTo>
              </a:path>
            </a:pathLst>
          </a:custGeom>
          <a:ln>
            <a:solidFill>
              <a:schemeClr val="bg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600">
              <a:solidFill>
                <a:srgbClr val="FFFFFF"/>
              </a:solidFill>
            </a:endParaRPr>
          </a:p>
        </p:txBody>
      </p:sp>
      <p:cxnSp>
        <p:nvCxnSpPr>
          <p:cNvPr id="43" name="Straight Connector 58">
            <a:extLst>
              <a:ext uri="{FF2B5EF4-FFF2-40B4-BE49-F238E27FC236}">
                <a16:creationId xmlns:a16="http://schemas.microsoft.com/office/drawing/2014/main" id="{FC063DB7-AF2D-3540-8AEA-85937C7DAFB3}"/>
              </a:ext>
            </a:extLst>
          </p:cNvPr>
          <p:cNvCxnSpPr/>
          <p:nvPr/>
        </p:nvCxnSpPr>
        <p:spPr>
          <a:xfrm flipV="1">
            <a:off x="3661183" y="2662022"/>
            <a:ext cx="0" cy="1108147"/>
          </a:xfrm>
          <a:prstGeom prst="line">
            <a:avLst/>
          </a:prstGeom>
          <a:ln w="38100" cmpd="sng">
            <a:solidFill>
              <a:schemeClr val="bg1"/>
            </a:solidFill>
            <a:headEnd type="none"/>
            <a:tailEnd type="triangle"/>
          </a:ln>
        </p:spPr>
        <p:style>
          <a:lnRef idx="2">
            <a:schemeClr val="accent1"/>
          </a:lnRef>
          <a:fillRef idx="0">
            <a:schemeClr val="accent1"/>
          </a:fillRef>
          <a:effectRef idx="1">
            <a:schemeClr val="accent1"/>
          </a:effectRef>
          <a:fontRef idx="minor">
            <a:schemeClr val="tx1"/>
          </a:fontRef>
        </p:style>
      </p:cxnSp>
      <p:sp>
        <p:nvSpPr>
          <p:cNvPr id="10" name="Rectangle 60">
            <a:extLst>
              <a:ext uri="{FF2B5EF4-FFF2-40B4-BE49-F238E27FC236}">
                <a16:creationId xmlns:a16="http://schemas.microsoft.com/office/drawing/2014/main" id="{D2642F84-34E3-7547-AF56-65864C41571C}"/>
              </a:ext>
            </a:extLst>
          </p:cNvPr>
          <p:cNvSpPr/>
          <p:nvPr/>
        </p:nvSpPr>
        <p:spPr>
          <a:xfrm>
            <a:off x="3691506" y="3081743"/>
            <a:ext cx="272014" cy="576768"/>
          </a:xfrm>
          <a:prstGeom prst="rect">
            <a:avLst/>
          </a:prstGeom>
          <a:noFill/>
          <a:ln w="38100" cmpd="sng">
            <a:solidFill>
              <a:srgbClr val="00B0F0"/>
            </a:solidFill>
            <a:prstDash val="soli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00">
              <a:solidFill>
                <a:srgbClr val="00B0F0"/>
              </a:solidFill>
            </a:endParaRPr>
          </a:p>
        </p:txBody>
      </p:sp>
      <p:cxnSp>
        <p:nvCxnSpPr>
          <p:cNvPr id="11" name="Curved Connector 68">
            <a:extLst>
              <a:ext uri="{FF2B5EF4-FFF2-40B4-BE49-F238E27FC236}">
                <a16:creationId xmlns:a16="http://schemas.microsoft.com/office/drawing/2014/main" id="{96E729F0-F40C-D340-9642-5D3220029DE9}"/>
              </a:ext>
            </a:extLst>
          </p:cNvPr>
          <p:cNvCxnSpPr>
            <a:stCxn id="14" idx="6"/>
            <a:endCxn id="13" idx="4"/>
          </p:cNvCxnSpPr>
          <p:nvPr/>
        </p:nvCxnSpPr>
        <p:spPr>
          <a:xfrm flipV="1">
            <a:off x="1418429" y="2893508"/>
            <a:ext cx="457091" cy="552647"/>
          </a:xfrm>
          <a:prstGeom prst="curvedConnector2">
            <a:avLst/>
          </a:prstGeom>
          <a:ln>
            <a:solidFill>
              <a:srgbClr val="FF8AD8"/>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30" name="Straight Connector 98">
            <a:extLst>
              <a:ext uri="{FF2B5EF4-FFF2-40B4-BE49-F238E27FC236}">
                <a16:creationId xmlns:a16="http://schemas.microsoft.com/office/drawing/2014/main" id="{16B0D4F4-E737-6E41-8EB9-F4B8F7B55925}"/>
              </a:ext>
            </a:extLst>
          </p:cNvPr>
          <p:cNvCxnSpPr/>
          <p:nvPr/>
        </p:nvCxnSpPr>
        <p:spPr>
          <a:xfrm>
            <a:off x="1288727" y="3775807"/>
            <a:ext cx="1069508" cy="0"/>
          </a:xfrm>
          <a:prstGeom prst="line">
            <a:avLst/>
          </a:prstGeom>
          <a:ln w="38100" cmpd="sng">
            <a:solidFill>
              <a:schemeClr val="bg1"/>
            </a:solidFill>
            <a:headEnd type="none"/>
            <a:tailEnd type="triangle"/>
          </a:ln>
        </p:spPr>
        <p:style>
          <a:lnRef idx="2">
            <a:schemeClr val="accent1"/>
          </a:lnRef>
          <a:fillRef idx="0">
            <a:schemeClr val="accent1"/>
          </a:fillRef>
          <a:effectRef idx="1">
            <a:schemeClr val="accent1"/>
          </a:effectRef>
          <a:fontRef idx="minor">
            <a:schemeClr val="tx1"/>
          </a:fontRef>
        </p:style>
      </p:cxnSp>
      <p:sp>
        <p:nvSpPr>
          <p:cNvPr id="31" name="TextBox 99">
            <a:extLst>
              <a:ext uri="{FF2B5EF4-FFF2-40B4-BE49-F238E27FC236}">
                <a16:creationId xmlns:a16="http://schemas.microsoft.com/office/drawing/2014/main" id="{AACE275D-A298-FC45-9B2A-FACAC2A94073}"/>
              </a:ext>
            </a:extLst>
          </p:cNvPr>
          <p:cNvSpPr txBox="1"/>
          <p:nvPr/>
        </p:nvSpPr>
        <p:spPr>
          <a:xfrm>
            <a:off x="1121291" y="2483227"/>
            <a:ext cx="1370533" cy="230832"/>
          </a:xfrm>
          <a:prstGeom prst="rect">
            <a:avLst/>
          </a:prstGeom>
          <a:noFill/>
          <a:ln>
            <a:noFill/>
          </a:ln>
        </p:spPr>
        <p:txBody>
          <a:bodyPr wrap="square" lIns="91440" tIns="45720" rIns="91440" bIns="45720" rtlCol="0" anchor="t">
            <a:spAutoFit/>
          </a:bodyPr>
          <a:lstStyle/>
          <a:p>
            <a:r>
              <a:rPr lang="en-US" sz="900" dirty="0">
                <a:solidFill>
                  <a:srgbClr val="FFFFFF"/>
                </a:solidFill>
                <a:latin typeface="Arial"/>
                <a:ea typeface="ＭＳ Ｐゴシック"/>
                <a:cs typeface="Times New Roman"/>
              </a:rPr>
              <a:t>Transistor current</a:t>
            </a:r>
            <a:r>
              <a:rPr lang="en-US" sz="900" baseline="-25000" dirty="0">
                <a:solidFill>
                  <a:srgbClr val="FFFFFF"/>
                </a:solidFill>
                <a:latin typeface="Arial"/>
                <a:ea typeface="ＭＳ Ｐゴシック"/>
                <a:cs typeface="Times New Roman"/>
              </a:rPr>
              <a:t> </a:t>
            </a:r>
            <a:r>
              <a:rPr lang="en-US" sz="900" dirty="0">
                <a:solidFill>
                  <a:srgbClr val="FFFFFF"/>
                </a:solidFill>
                <a:latin typeface="Arial"/>
                <a:ea typeface="ＭＳ Ｐゴシック"/>
                <a:cs typeface="Times New Roman"/>
              </a:rPr>
              <a:t>[A]</a:t>
            </a:r>
            <a:endParaRPr lang="en-US" sz="900" baseline="-25000">
              <a:solidFill>
                <a:srgbClr val="FFFFFF"/>
              </a:solidFill>
              <a:latin typeface="Arial"/>
              <a:ea typeface="ＭＳ Ｐゴシック"/>
              <a:cs typeface="Times New Roman"/>
            </a:endParaRPr>
          </a:p>
        </p:txBody>
      </p:sp>
      <p:sp>
        <p:nvSpPr>
          <p:cNvPr id="32" name="TextBox 100">
            <a:extLst>
              <a:ext uri="{FF2B5EF4-FFF2-40B4-BE49-F238E27FC236}">
                <a16:creationId xmlns:a16="http://schemas.microsoft.com/office/drawing/2014/main" id="{18725FBC-9325-4946-B206-58BCD58A80D8}"/>
              </a:ext>
            </a:extLst>
          </p:cNvPr>
          <p:cNvSpPr txBox="1"/>
          <p:nvPr/>
        </p:nvSpPr>
        <p:spPr>
          <a:xfrm>
            <a:off x="1769534" y="3825159"/>
            <a:ext cx="1011815" cy="230832"/>
          </a:xfrm>
          <a:prstGeom prst="rect">
            <a:avLst/>
          </a:prstGeom>
          <a:noFill/>
        </p:spPr>
        <p:txBody>
          <a:bodyPr wrap="none" lIns="91440" tIns="45720" rIns="91440" bIns="45720" rtlCol="0" anchor="t">
            <a:spAutoFit/>
          </a:bodyPr>
          <a:lstStyle/>
          <a:p>
            <a:r>
              <a:rPr lang="en-US" sz="900" dirty="0">
                <a:solidFill>
                  <a:srgbClr val="FFFFFF"/>
                </a:solidFill>
                <a:latin typeface="Arial"/>
                <a:ea typeface="ＭＳ Ｐゴシック"/>
              </a:rPr>
              <a:t>Gate voltage [V]</a:t>
            </a:r>
            <a:endParaRPr lang="en-US" sz="900" baseline="-25000" dirty="0">
              <a:solidFill>
                <a:srgbClr val="FFFFFF"/>
              </a:solidFill>
              <a:latin typeface="Arial"/>
              <a:ea typeface="ＭＳ Ｐゴシック"/>
            </a:endParaRPr>
          </a:p>
        </p:txBody>
      </p:sp>
      <p:sp>
        <p:nvSpPr>
          <p:cNvPr id="33" name="TextBox 101">
            <a:extLst>
              <a:ext uri="{FF2B5EF4-FFF2-40B4-BE49-F238E27FC236}">
                <a16:creationId xmlns:a16="http://schemas.microsoft.com/office/drawing/2014/main" id="{AEE04403-D8D2-E84F-9D50-3F89E7240C77}"/>
              </a:ext>
            </a:extLst>
          </p:cNvPr>
          <p:cNvSpPr txBox="1"/>
          <p:nvPr/>
        </p:nvSpPr>
        <p:spPr>
          <a:xfrm>
            <a:off x="1244936" y="3766029"/>
            <a:ext cx="1111241" cy="184666"/>
          </a:xfrm>
          <a:prstGeom prst="rect">
            <a:avLst/>
          </a:prstGeom>
          <a:noFill/>
        </p:spPr>
        <p:txBody>
          <a:bodyPr wrap="square" lIns="91440" tIns="45720" rIns="91440" bIns="45720" rtlCol="0" anchor="t">
            <a:spAutoFit/>
          </a:bodyPr>
          <a:lstStyle/>
          <a:p>
            <a:r>
              <a:rPr lang="en-US" sz="600" dirty="0">
                <a:solidFill>
                  <a:srgbClr val="FFFFFF"/>
                </a:solidFill>
                <a:latin typeface="Times New Roman"/>
                <a:ea typeface="ＭＳ Ｐゴシック"/>
                <a:cs typeface="Times New Roman"/>
              </a:rPr>
              <a:t>0          1         2         3      </a:t>
            </a:r>
            <a:endParaRPr lang="en-US" sz="600" baseline="-25000" dirty="0">
              <a:solidFill>
                <a:srgbClr val="FFFFFF"/>
              </a:solidFill>
              <a:latin typeface="Times New Roman"/>
              <a:cs typeface="Times New Roman"/>
            </a:endParaRPr>
          </a:p>
        </p:txBody>
      </p:sp>
      <p:sp>
        <p:nvSpPr>
          <p:cNvPr id="34" name="TextBox 102">
            <a:extLst>
              <a:ext uri="{FF2B5EF4-FFF2-40B4-BE49-F238E27FC236}">
                <a16:creationId xmlns:a16="http://schemas.microsoft.com/office/drawing/2014/main" id="{06079A5C-D8CB-0E46-814F-961A73DEC8E4}"/>
              </a:ext>
            </a:extLst>
          </p:cNvPr>
          <p:cNvSpPr txBox="1"/>
          <p:nvPr/>
        </p:nvSpPr>
        <p:spPr>
          <a:xfrm>
            <a:off x="1036136" y="2779460"/>
            <a:ext cx="397234" cy="861774"/>
          </a:xfrm>
          <a:prstGeom prst="rect">
            <a:avLst/>
          </a:prstGeom>
          <a:noFill/>
        </p:spPr>
        <p:txBody>
          <a:bodyPr wrap="square" rtlCol="0">
            <a:spAutoFit/>
          </a:bodyPr>
          <a:lstStyle/>
          <a:p>
            <a:r>
              <a:rPr lang="en-US" sz="500">
                <a:solidFill>
                  <a:srgbClr val="FFFFFF"/>
                </a:solidFill>
                <a:latin typeface="Times New Roman"/>
                <a:cs typeface="Times New Roman"/>
              </a:rPr>
              <a:t>10</a:t>
            </a:r>
            <a:r>
              <a:rPr lang="en-US" sz="500" baseline="50000">
                <a:solidFill>
                  <a:srgbClr val="FFFFFF"/>
                </a:solidFill>
                <a:latin typeface="Times New Roman"/>
                <a:cs typeface="Times New Roman"/>
              </a:rPr>
              <a:t>-4</a:t>
            </a:r>
          </a:p>
          <a:p>
            <a:endParaRPr lang="en-US" sz="500" baseline="50000">
              <a:solidFill>
                <a:srgbClr val="FFFFFF"/>
              </a:solidFill>
              <a:latin typeface="Times New Roman"/>
              <a:cs typeface="Times New Roman"/>
            </a:endParaRPr>
          </a:p>
          <a:p>
            <a:r>
              <a:rPr lang="en-US" sz="500">
                <a:solidFill>
                  <a:srgbClr val="FFFFFF"/>
                </a:solidFill>
                <a:latin typeface="Times New Roman"/>
                <a:cs typeface="Times New Roman"/>
              </a:rPr>
              <a:t>10</a:t>
            </a:r>
            <a:r>
              <a:rPr lang="en-US" sz="500" baseline="50000">
                <a:solidFill>
                  <a:srgbClr val="FFFFFF"/>
                </a:solidFill>
                <a:latin typeface="Times New Roman"/>
                <a:cs typeface="Times New Roman"/>
              </a:rPr>
              <a:t>-6</a:t>
            </a:r>
          </a:p>
          <a:p>
            <a:endParaRPr lang="en-US" sz="500" baseline="50000">
              <a:solidFill>
                <a:srgbClr val="FFFFFF"/>
              </a:solidFill>
              <a:latin typeface="Times New Roman"/>
              <a:cs typeface="Times New Roman"/>
            </a:endParaRPr>
          </a:p>
          <a:p>
            <a:r>
              <a:rPr lang="en-US" sz="500">
                <a:solidFill>
                  <a:srgbClr val="FFFFFF"/>
                </a:solidFill>
                <a:latin typeface="Times New Roman"/>
                <a:cs typeface="Times New Roman"/>
              </a:rPr>
              <a:t>10</a:t>
            </a:r>
            <a:r>
              <a:rPr lang="en-US" sz="500" baseline="50000">
                <a:solidFill>
                  <a:srgbClr val="FFFFFF"/>
                </a:solidFill>
                <a:latin typeface="Times New Roman"/>
                <a:cs typeface="Times New Roman"/>
              </a:rPr>
              <a:t>-8</a:t>
            </a:r>
            <a:br>
              <a:rPr lang="en-US" sz="500" baseline="50000">
                <a:solidFill>
                  <a:srgbClr val="FFFFFF"/>
                </a:solidFill>
                <a:latin typeface="Times New Roman"/>
                <a:cs typeface="Times New Roman"/>
              </a:rPr>
            </a:br>
            <a:endParaRPr lang="en-US" sz="500" baseline="-25000">
              <a:solidFill>
                <a:srgbClr val="FFFFFF"/>
              </a:solidFill>
              <a:latin typeface="Times New Roman"/>
              <a:cs typeface="Times New Roman"/>
            </a:endParaRPr>
          </a:p>
          <a:p>
            <a:r>
              <a:rPr lang="en-US" sz="500">
                <a:solidFill>
                  <a:srgbClr val="FFFFFF"/>
                </a:solidFill>
                <a:latin typeface="Times New Roman"/>
                <a:cs typeface="Times New Roman"/>
              </a:rPr>
              <a:t>10</a:t>
            </a:r>
            <a:r>
              <a:rPr lang="en-US" sz="500" baseline="50000">
                <a:solidFill>
                  <a:srgbClr val="FFFFFF"/>
                </a:solidFill>
                <a:latin typeface="Times New Roman"/>
                <a:cs typeface="Times New Roman"/>
              </a:rPr>
              <a:t>-10</a:t>
            </a:r>
            <a:br>
              <a:rPr lang="en-US" sz="500" baseline="50000">
                <a:solidFill>
                  <a:srgbClr val="FFFFFF"/>
                </a:solidFill>
                <a:latin typeface="Times New Roman"/>
                <a:cs typeface="Times New Roman"/>
              </a:rPr>
            </a:br>
            <a:endParaRPr lang="en-US" sz="500" baseline="-25000">
              <a:solidFill>
                <a:srgbClr val="FFFFFF"/>
              </a:solidFill>
              <a:latin typeface="Times New Roman"/>
              <a:cs typeface="Times New Roman"/>
            </a:endParaRPr>
          </a:p>
          <a:p>
            <a:r>
              <a:rPr lang="en-US" sz="500">
                <a:solidFill>
                  <a:srgbClr val="FFFFFF"/>
                </a:solidFill>
                <a:latin typeface="Times New Roman"/>
                <a:cs typeface="Times New Roman"/>
              </a:rPr>
              <a:t>10</a:t>
            </a:r>
            <a:r>
              <a:rPr lang="en-US" sz="500" baseline="50000">
                <a:solidFill>
                  <a:srgbClr val="FFFFFF"/>
                </a:solidFill>
                <a:latin typeface="Times New Roman"/>
                <a:cs typeface="Times New Roman"/>
              </a:rPr>
              <a:t>-12</a:t>
            </a:r>
            <a:br>
              <a:rPr lang="en-US" sz="500" baseline="50000">
                <a:solidFill>
                  <a:srgbClr val="FFFFFF"/>
                </a:solidFill>
                <a:latin typeface="Times New Roman"/>
                <a:cs typeface="Times New Roman"/>
              </a:rPr>
            </a:br>
            <a:endParaRPr lang="en-US" sz="500" baseline="-25000">
              <a:solidFill>
                <a:srgbClr val="FFFFFF"/>
              </a:solidFill>
              <a:latin typeface="Times New Roman"/>
              <a:cs typeface="Times New Roman"/>
            </a:endParaRPr>
          </a:p>
          <a:p>
            <a:r>
              <a:rPr lang="en-US" sz="500">
                <a:solidFill>
                  <a:srgbClr val="FFFFFF"/>
                </a:solidFill>
                <a:latin typeface="Times New Roman"/>
                <a:cs typeface="Times New Roman"/>
              </a:rPr>
              <a:t>10</a:t>
            </a:r>
            <a:r>
              <a:rPr lang="en-US" sz="500" baseline="50000">
                <a:solidFill>
                  <a:srgbClr val="FFFFFF"/>
                </a:solidFill>
                <a:latin typeface="Times New Roman"/>
                <a:cs typeface="Times New Roman"/>
              </a:rPr>
              <a:t>-14</a:t>
            </a:r>
            <a:br>
              <a:rPr lang="en-US" sz="500" baseline="50000">
                <a:solidFill>
                  <a:srgbClr val="FFFFFF"/>
                </a:solidFill>
                <a:latin typeface="Times New Roman"/>
                <a:cs typeface="Times New Roman"/>
              </a:rPr>
            </a:br>
            <a:endParaRPr lang="en-US" sz="500" baseline="-25000">
              <a:solidFill>
                <a:srgbClr val="FFFFFF"/>
              </a:solidFill>
              <a:latin typeface="Times New Roman"/>
              <a:cs typeface="Times New Roman"/>
            </a:endParaRPr>
          </a:p>
        </p:txBody>
      </p:sp>
      <p:sp>
        <p:nvSpPr>
          <p:cNvPr id="35" name="Freeform 103">
            <a:extLst>
              <a:ext uri="{FF2B5EF4-FFF2-40B4-BE49-F238E27FC236}">
                <a16:creationId xmlns:a16="http://schemas.microsoft.com/office/drawing/2014/main" id="{5B8AF1FD-2941-AD4C-8653-24D9AD8CE9A1}"/>
              </a:ext>
            </a:extLst>
          </p:cNvPr>
          <p:cNvSpPr/>
          <p:nvPr/>
        </p:nvSpPr>
        <p:spPr>
          <a:xfrm>
            <a:off x="1334063" y="2849688"/>
            <a:ext cx="655623" cy="816382"/>
          </a:xfrm>
          <a:custGeom>
            <a:avLst/>
            <a:gdLst>
              <a:gd name="connsiteX0" fmla="*/ 1603 w 1978570"/>
              <a:gd name="connsiteY0" fmla="*/ 1693333 h 1693333"/>
              <a:gd name="connsiteX1" fmla="*/ 319103 w 1978570"/>
              <a:gd name="connsiteY1" fmla="*/ 410633 h 1693333"/>
              <a:gd name="connsiteX2" fmla="*/ 1978570 w 1978570"/>
              <a:gd name="connsiteY2" fmla="*/ 0 h 1693333"/>
              <a:gd name="connsiteX3" fmla="*/ 1978570 w 1978570"/>
              <a:gd name="connsiteY3" fmla="*/ 0 h 1693333"/>
              <a:gd name="connsiteX4" fmla="*/ 1978570 w 1978570"/>
              <a:gd name="connsiteY4" fmla="*/ 0 h 1693333"/>
              <a:gd name="connsiteX5" fmla="*/ 1978570 w 1978570"/>
              <a:gd name="connsiteY5" fmla="*/ 0 h 1693333"/>
              <a:gd name="connsiteX0" fmla="*/ 263 w 1977230"/>
              <a:gd name="connsiteY0" fmla="*/ 1693333 h 1693333"/>
              <a:gd name="connsiteX1" fmla="*/ 419363 w 1977230"/>
              <a:gd name="connsiteY1" fmla="*/ 342900 h 1693333"/>
              <a:gd name="connsiteX2" fmla="*/ 1977230 w 1977230"/>
              <a:gd name="connsiteY2" fmla="*/ 0 h 1693333"/>
              <a:gd name="connsiteX3" fmla="*/ 1977230 w 1977230"/>
              <a:gd name="connsiteY3" fmla="*/ 0 h 1693333"/>
              <a:gd name="connsiteX4" fmla="*/ 1977230 w 1977230"/>
              <a:gd name="connsiteY4" fmla="*/ 0 h 1693333"/>
              <a:gd name="connsiteX5" fmla="*/ 1977230 w 1977230"/>
              <a:gd name="connsiteY5" fmla="*/ 0 h 1693333"/>
              <a:gd name="connsiteX0" fmla="*/ 149 w 1977116"/>
              <a:gd name="connsiteY0" fmla="*/ 1693333 h 1693333"/>
              <a:gd name="connsiteX1" fmla="*/ 419249 w 1977116"/>
              <a:gd name="connsiteY1" fmla="*/ 342900 h 1693333"/>
              <a:gd name="connsiteX2" fmla="*/ 1977116 w 1977116"/>
              <a:gd name="connsiteY2" fmla="*/ 0 h 1693333"/>
              <a:gd name="connsiteX3" fmla="*/ 1977116 w 1977116"/>
              <a:gd name="connsiteY3" fmla="*/ 0 h 1693333"/>
              <a:gd name="connsiteX4" fmla="*/ 1977116 w 1977116"/>
              <a:gd name="connsiteY4" fmla="*/ 0 h 1693333"/>
              <a:gd name="connsiteX5" fmla="*/ 1977116 w 1977116"/>
              <a:gd name="connsiteY5" fmla="*/ 0 h 1693333"/>
              <a:gd name="connsiteX0" fmla="*/ 0 w 1976967"/>
              <a:gd name="connsiteY0" fmla="*/ 1693333 h 1693333"/>
              <a:gd name="connsiteX1" fmla="*/ 419100 w 1976967"/>
              <a:gd name="connsiteY1" fmla="*/ 3429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9100 w 1976967"/>
              <a:gd name="connsiteY1" fmla="*/ 3429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44500 w 1976967"/>
              <a:gd name="connsiteY1" fmla="*/ 258233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6751 h 1696751"/>
              <a:gd name="connsiteX1" fmla="*/ 444500 w 1976967"/>
              <a:gd name="connsiteY1" fmla="*/ 261651 h 1696751"/>
              <a:gd name="connsiteX2" fmla="*/ 1976967 w 1976967"/>
              <a:gd name="connsiteY2" fmla="*/ 3418 h 1696751"/>
              <a:gd name="connsiteX3" fmla="*/ 1976967 w 1976967"/>
              <a:gd name="connsiteY3" fmla="*/ 3418 h 1696751"/>
              <a:gd name="connsiteX4" fmla="*/ 1976967 w 1976967"/>
              <a:gd name="connsiteY4" fmla="*/ 3418 h 1696751"/>
              <a:gd name="connsiteX5" fmla="*/ 1976967 w 1976967"/>
              <a:gd name="connsiteY5" fmla="*/ 3418 h 1696751"/>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976967 w 1976967"/>
              <a:gd name="connsiteY5" fmla="*/ 0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976967 w 1976967"/>
              <a:gd name="connsiteY4" fmla="*/ 0 h 1693333"/>
              <a:gd name="connsiteX5" fmla="*/ 1048377 w 1976967"/>
              <a:gd name="connsiteY5" fmla="*/ 65667 h 1693333"/>
              <a:gd name="connsiteX0" fmla="*/ 0 w 1976967"/>
              <a:gd name="connsiteY0" fmla="*/ 1693333 h 1693333"/>
              <a:gd name="connsiteX1" fmla="*/ 414866 w 1976967"/>
              <a:gd name="connsiteY1" fmla="*/ 304800 h 1693333"/>
              <a:gd name="connsiteX2" fmla="*/ 1976967 w 1976967"/>
              <a:gd name="connsiteY2" fmla="*/ 0 h 1693333"/>
              <a:gd name="connsiteX3" fmla="*/ 1976967 w 1976967"/>
              <a:gd name="connsiteY3" fmla="*/ 0 h 1693333"/>
              <a:gd name="connsiteX4" fmla="*/ 1346852 w 1976967"/>
              <a:gd name="connsiteY4" fmla="*/ 32834 h 1693333"/>
              <a:gd name="connsiteX5" fmla="*/ 1048377 w 1976967"/>
              <a:gd name="connsiteY5" fmla="*/ 65667 h 1693333"/>
              <a:gd name="connsiteX0" fmla="*/ 0 w 1976967"/>
              <a:gd name="connsiteY0" fmla="*/ 1693333 h 1693333"/>
              <a:gd name="connsiteX1" fmla="*/ 414866 w 1976967"/>
              <a:gd name="connsiteY1" fmla="*/ 304800 h 1693333"/>
              <a:gd name="connsiteX2" fmla="*/ 1976967 w 1976967"/>
              <a:gd name="connsiteY2" fmla="*/ 0 h 1693333"/>
              <a:gd name="connsiteX3" fmla="*/ 1346852 w 1976967"/>
              <a:gd name="connsiteY3" fmla="*/ 32834 h 1693333"/>
              <a:gd name="connsiteX4" fmla="*/ 1048377 w 1976967"/>
              <a:gd name="connsiteY4" fmla="*/ 65667 h 1693333"/>
              <a:gd name="connsiteX0" fmla="*/ 0 w 1346852"/>
              <a:gd name="connsiteY0" fmla="*/ 1660499 h 1660499"/>
              <a:gd name="connsiteX1" fmla="*/ 414866 w 1346852"/>
              <a:gd name="connsiteY1" fmla="*/ 271966 h 1660499"/>
              <a:gd name="connsiteX2" fmla="*/ 1346852 w 1346852"/>
              <a:gd name="connsiteY2" fmla="*/ 0 h 1660499"/>
              <a:gd name="connsiteX3" fmla="*/ 1048377 w 1346852"/>
              <a:gd name="connsiteY3" fmla="*/ 32833 h 1660499"/>
            </a:gdLst>
            <a:ahLst/>
            <a:cxnLst>
              <a:cxn ang="0">
                <a:pos x="connsiteX0" y="connsiteY0"/>
              </a:cxn>
              <a:cxn ang="0">
                <a:pos x="connsiteX1" y="connsiteY1"/>
              </a:cxn>
              <a:cxn ang="0">
                <a:pos x="connsiteX2" y="connsiteY2"/>
              </a:cxn>
              <a:cxn ang="0">
                <a:pos x="connsiteX3" y="connsiteY3"/>
              </a:cxn>
            </a:cxnLst>
            <a:rect l="l" t="t" r="r" b="b"/>
            <a:pathLst>
              <a:path w="1346852" h="1660499">
                <a:moveTo>
                  <a:pt x="0" y="1660499"/>
                </a:moveTo>
                <a:cubicBezTo>
                  <a:pt x="180269" y="758219"/>
                  <a:pt x="190391" y="548716"/>
                  <a:pt x="414866" y="271966"/>
                </a:cubicBezTo>
                <a:cubicBezTo>
                  <a:pt x="639341" y="-4784"/>
                  <a:pt x="1241267" y="39855"/>
                  <a:pt x="1346852" y="0"/>
                </a:cubicBezTo>
                <a:lnTo>
                  <a:pt x="1048377" y="32833"/>
                </a:lnTo>
              </a:path>
            </a:pathLst>
          </a:custGeom>
          <a:ln>
            <a:solidFill>
              <a:schemeClr val="bg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600">
              <a:solidFill>
                <a:srgbClr val="FFFFFF"/>
              </a:solidFill>
            </a:endParaRPr>
          </a:p>
        </p:txBody>
      </p:sp>
      <p:cxnSp>
        <p:nvCxnSpPr>
          <p:cNvPr id="36" name="Straight Connector 104">
            <a:extLst>
              <a:ext uri="{FF2B5EF4-FFF2-40B4-BE49-F238E27FC236}">
                <a16:creationId xmlns:a16="http://schemas.microsoft.com/office/drawing/2014/main" id="{ABC5BC42-5605-E647-8E80-561900D0F6B5}"/>
              </a:ext>
            </a:extLst>
          </p:cNvPr>
          <p:cNvCxnSpPr/>
          <p:nvPr/>
        </p:nvCxnSpPr>
        <p:spPr>
          <a:xfrm flipV="1">
            <a:off x="1298002" y="2676934"/>
            <a:ext cx="0" cy="1108147"/>
          </a:xfrm>
          <a:prstGeom prst="line">
            <a:avLst/>
          </a:prstGeom>
          <a:ln w="38100" cmpd="sng">
            <a:solidFill>
              <a:schemeClr val="bg1"/>
            </a:solidFill>
            <a:headEnd type="none"/>
            <a:tailEnd type="triangle"/>
          </a:ln>
        </p:spPr>
        <p:style>
          <a:lnRef idx="2">
            <a:schemeClr val="accent1"/>
          </a:lnRef>
          <a:fillRef idx="0">
            <a:schemeClr val="accent1"/>
          </a:fillRef>
          <a:effectRef idx="1">
            <a:schemeClr val="accent1"/>
          </a:effectRef>
          <a:fontRef idx="minor">
            <a:schemeClr val="tx1"/>
          </a:fontRef>
        </p:style>
      </p:cxnSp>
      <p:sp>
        <p:nvSpPr>
          <p:cNvPr id="13" name="Oval 70">
            <a:extLst>
              <a:ext uri="{FF2B5EF4-FFF2-40B4-BE49-F238E27FC236}">
                <a16:creationId xmlns:a16="http://schemas.microsoft.com/office/drawing/2014/main" id="{ED91745C-C428-224E-9803-89C387E73555}"/>
              </a:ext>
            </a:extLst>
          </p:cNvPr>
          <p:cNvSpPr/>
          <p:nvPr/>
        </p:nvSpPr>
        <p:spPr>
          <a:xfrm>
            <a:off x="1838482" y="2819434"/>
            <a:ext cx="74075" cy="74075"/>
          </a:xfrm>
          <a:prstGeom prst="ellipse">
            <a:avLst/>
          </a:prstGeom>
          <a:solidFill>
            <a:srgbClr val="FF8AD8"/>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rgbClr val="FFFFFF"/>
              </a:solidFill>
            </a:endParaRPr>
          </a:p>
        </p:txBody>
      </p:sp>
      <p:sp>
        <p:nvSpPr>
          <p:cNvPr id="14" name="Oval 69">
            <a:extLst>
              <a:ext uri="{FF2B5EF4-FFF2-40B4-BE49-F238E27FC236}">
                <a16:creationId xmlns:a16="http://schemas.microsoft.com/office/drawing/2014/main" id="{6C2D3472-A7B1-C44F-BD58-D34C8FFDDB1F}"/>
              </a:ext>
            </a:extLst>
          </p:cNvPr>
          <p:cNvSpPr/>
          <p:nvPr/>
        </p:nvSpPr>
        <p:spPr>
          <a:xfrm>
            <a:off x="1344354" y="3409117"/>
            <a:ext cx="74075" cy="74075"/>
          </a:xfrm>
          <a:prstGeom prst="ellipse">
            <a:avLst/>
          </a:prstGeom>
          <a:solidFill>
            <a:srgbClr val="FF8AD8"/>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rgbClr val="FFFFFF"/>
              </a:solidFill>
            </a:endParaRPr>
          </a:p>
        </p:txBody>
      </p:sp>
      <p:sp>
        <p:nvSpPr>
          <p:cNvPr id="15" name="TextBox 39">
            <a:extLst>
              <a:ext uri="{FF2B5EF4-FFF2-40B4-BE49-F238E27FC236}">
                <a16:creationId xmlns:a16="http://schemas.microsoft.com/office/drawing/2014/main" id="{546015A7-6835-864C-926A-AC8104219DB6}"/>
              </a:ext>
            </a:extLst>
          </p:cNvPr>
          <p:cNvSpPr txBox="1"/>
          <p:nvPr/>
        </p:nvSpPr>
        <p:spPr>
          <a:xfrm>
            <a:off x="1794320" y="3068675"/>
            <a:ext cx="1421396" cy="523220"/>
          </a:xfrm>
          <a:prstGeom prst="rect">
            <a:avLst/>
          </a:prstGeom>
          <a:noFill/>
        </p:spPr>
        <p:txBody>
          <a:bodyPr wrap="square" lIns="91440" tIns="45720" rIns="91440" bIns="45720" rtlCol="0" anchor="t">
            <a:spAutoFit/>
          </a:bodyPr>
          <a:lstStyle/>
          <a:p>
            <a:r>
              <a:rPr lang="en-US" sz="1400" dirty="0">
                <a:solidFill>
                  <a:srgbClr val="FF8AD8"/>
                </a:solidFill>
                <a:latin typeface="Arial"/>
                <a:ea typeface="ＭＳ Ｐゴシック"/>
              </a:rPr>
              <a:t>Discrete states,</a:t>
            </a:r>
            <a:br>
              <a:rPr lang="en-US" sz="1400" dirty="0">
                <a:solidFill>
                  <a:srgbClr val="FF8AD8"/>
                </a:solidFill>
              </a:rPr>
            </a:br>
            <a:r>
              <a:rPr lang="en-US" sz="1400" dirty="0">
                <a:solidFill>
                  <a:srgbClr val="FF8AD8"/>
                </a:solidFill>
                <a:latin typeface="Arial"/>
                <a:ea typeface="ＭＳ Ｐゴシック"/>
              </a:rPr>
              <a:t>GHz switching</a:t>
            </a:r>
          </a:p>
        </p:txBody>
      </p:sp>
      <p:sp>
        <p:nvSpPr>
          <p:cNvPr id="16" name="TextBox 39">
            <a:extLst>
              <a:ext uri="{FF2B5EF4-FFF2-40B4-BE49-F238E27FC236}">
                <a16:creationId xmlns:a16="http://schemas.microsoft.com/office/drawing/2014/main" id="{54E2B79A-2D30-8641-BEFA-652062C796F2}"/>
              </a:ext>
            </a:extLst>
          </p:cNvPr>
          <p:cNvSpPr txBox="1"/>
          <p:nvPr/>
        </p:nvSpPr>
        <p:spPr>
          <a:xfrm>
            <a:off x="3946704" y="3133156"/>
            <a:ext cx="1387292" cy="738664"/>
          </a:xfrm>
          <a:prstGeom prst="rect">
            <a:avLst/>
          </a:prstGeom>
          <a:noFill/>
        </p:spPr>
        <p:txBody>
          <a:bodyPr wrap="square" lIns="91440" tIns="45720" rIns="91440" bIns="45720" rtlCol="0" anchor="t">
            <a:spAutoFit/>
          </a:bodyPr>
          <a:lstStyle/>
          <a:p>
            <a:r>
              <a:rPr lang="en-US" sz="1400" dirty="0">
                <a:solidFill>
                  <a:srgbClr val="00B0F0"/>
                </a:solidFill>
                <a:latin typeface="Arial"/>
                <a:ea typeface="ＭＳ Ｐゴシック"/>
              </a:rPr>
              <a:t>Analog, event- driven &lt; kHz</a:t>
            </a:r>
          </a:p>
          <a:p>
            <a:endParaRPr lang="en-US" sz="1400" dirty="0">
              <a:solidFill>
                <a:srgbClr val="00B0F0"/>
              </a:solidFill>
            </a:endParaRPr>
          </a:p>
        </p:txBody>
      </p:sp>
      <p:sp>
        <p:nvSpPr>
          <p:cNvPr id="17" name="Ellips 70">
            <a:extLst>
              <a:ext uri="{FF2B5EF4-FFF2-40B4-BE49-F238E27FC236}">
                <a16:creationId xmlns:a16="http://schemas.microsoft.com/office/drawing/2014/main" id="{20C6688E-7EAC-0A4D-A747-532BBD53A16C}"/>
              </a:ext>
            </a:extLst>
          </p:cNvPr>
          <p:cNvSpPr/>
          <p:nvPr/>
        </p:nvSpPr>
        <p:spPr>
          <a:xfrm>
            <a:off x="6771662" y="2998259"/>
            <a:ext cx="662386" cy="662386"/>
          </a:xfrm>
          <a:prstGeom prst="ellipse">
            <a:avLst/>
          </a:prstGeom>
          <a:noFill/>
          <a:ln w="285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sz="1350">
              <a:solidFill>
                <a:srgbClr val="FFFFFF"/>
              </a:solidFill>
            </a:endParaRPr>
          </a:p>
        </p:txBody>
      </p:sp>
      <p:sp>
        <p:nvSpPr>
          <p:cNvPr id="18" name="Oval 70">
            <a:extLst>
              <a:ext uri="{FF2B5EF4-FFF2-40B4-BE49-F238E27FC236}">
                <a16:creationId xmlns:a16="http://schemas.microsoft.com/office/drawing/2014/main" id="{7546A23B-7B3E-AD42-BE03-5236FBFB0FE4}"/>
              </a:ext>
            </a:extLst>
          </p:cNvPr>
          <p:cNvSpPr/>
          <p:nvPr/>
        </p:nvSpPr>
        <p:spPr>
          <a:xfrm>
            <a:off x="7076273" y="2971678"/>
            <a:ext cx="53163" cy="53163"/>
          </a:xfrm>
          <a:prstGeom prst="ellipse">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rgbClr val="FFFFFF"/>
              </a:solidFill>
            </a:endParaRPr>
          </a:p>
        </p:txBody>
      </p:sp>
      <p:sp>
        <p:nvSpPr>
          <p:cNvPr id="19" name="Oval 70">
            <a:extLst>
              <a:ext uri="{FF2B5EF4-FFF2-40B4-BE49-F238E27FC236}">
                <a16:creationId xmlns:a16="http://schemas.microsoft.com/office/drawing/2014/main" id="{BA9645A4-2454-1D48-AF15-F9F8C48A9D4D}"/>
              </a:ext>
            </a:extLst>
          </p:cNvPr>
          <p:cNvSpPr/>
          <p:nvPr/>
        </p:nvSpPr>
        <p:spPr>
          <a:xfrm>
            <a:off x="7076273" y="3634015"/>
            <a:ext cx="53163" cy="53163"/>
          </a:xfrm>
          <a:prstGeom prst="ellipse">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rgbClr val="FFFFFF"/>
              </a:solidFill>
            </a:endParaRPr>
          </a:p>
        </p:txBody>
      </p:sp>
      <p:sp>
        <p:nvSpPr>
          <p:cNvPr id="20" name="Ellips 73">
            <a:extLst>
              <a:ext uri="{FF2B5EF4-FFF2-40B4-BE49-F238E27FC236}">
                <a16:creationId xmlns:a16="http://schemas.microsoft.com/office/drawing/2014/main" id="{BCDE096D-08A4-F847-AC74-1EE60F8ED644}"/>
              </a:ext>
            </a:extLst>
          </p:cNvPr>
          <p:cNvSpPr/>
          <p:nvPr/>
        </p:nvSpPr>
        <p:spPr>
          <a:xfrm>
            <a:off x="6783117" y="3277778"/>
            <a:ext cx="641732" cy="97916"/>
          </a:xfrm>
          <a:prstGeom prst="ellipse">
            <a:avLst/>
          </a:prstGeom>
          <a:noFill/>
          <a:ln w="9525">
            <a:solidFill>
              <a:schemeClr val="bg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sz="1350">
              <a:solidFill>
                <a:srgbClr val="FFFFFF"/>
              </a:solidFill>
              <a:highlight>
                <a:srgbClr val="FF0000"/>
              </a:highlight>
            </a:endParaRPr>
          </a:p>
        </p:txBody>
      </p:sp>
      <p:cxnSp>
        <p:nvCxnSpPr>
          <p:cNvPr id="21" name="Rak pil 74">
            <a:extLst>
              <a:ext uri="{FF2B5EF4-FFF2-40B4-BE49-F238E27FC236}">
                <a16:creationId xmlns:a16="http://schemas.microsoft.com/office/drawing/2014/main" id="{D8DB85AB-E4B3-FF46-8774-CAF8AC215387}"/>
              </a:ext>
            </a:extLst>
          </p:cNvPr>
          <p:cNvCxnSpPr>
            <a:cxnSpLocks/>
          </p:cNvCxnSpPr>
          <p:nvPr/>
        </p:nvCxnSpPr>
        <p:spPr>
          <a:xfrm flipH="1" flipV="1">
            <a:off x="6783117" y="3319517"/>
            <a:ext cx="315140" cy="8803"/>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22" name="Rektangel 75">
            <a:extLst>
              <a:ext uri="{FF2B5EF4-FFF2-40B4-BE49-F238E27FC236}">
                <a16:creationId xmlns:a16="http://schemas.microsoft.com/office/drawing/2014/main" id="{E6B14889-5A62-784D-B5B3-1FF34D2B4A86}"/>
              </a:ext>
            </a:extLst>
          </p:cNvPr>
          <p:cNvSpPr/>
          <p:nvPr/>
        </p:nvSpPr>
        <p:spPr>
          <a:xfrm>
            <a:off x="6952675" y="3683477"/>
            <a:ext cx="336952" cy="230832"/>
          </a:xfrm>
          <a:prstGeom prst="rect">
            <a:avLst/>
          </a:prstGeom>
        </p:spPr>
        <p:txBody>
          <a:bodyPr wrap="none">
            <a:spAutoFit/>
          </a:bodyPr>
          <a:lstStyle/>
          <a:p>
            <a:r>
              <a:rPr lang="sv-SE" sz="900">
                <a:solidFill>
                  <a:srgbClr val="FFFFFF"/>
                </a:solidFill>
                <a:latin typeface="arial" panose="020B0604020202020204" pitchFamily="34" charset="0"/>
              </a:rPr>
              <a:t>|0〉</a:t>
            </a:r>
            <a:endParaRPr lang="sv-SE" sz="900">
              <a:solidFill>
                <a:srgbClr val="FFFFFF"/>
              </a:solidFill>
            </a:endParaRPr>
          </a:p>
        </p:txBody>
      </p:sp>
      <p:sp>
        <p:nvSpPr>
          <p:cNvPr id="23" name="Rektangel 76">
            <a:extLst>
              <a:ext uri="{FF2B5EF4-FFF2-40B4-BE49-F238E27FC236}">
                <a16:creationId xmlns:a16="http://schemas.microsoft.com/office/drawing/2014/main" id="{EECF942B-2322-0F4A-833F-660A69673930}"/>
              </a:ext>
            </a:extLst>
          </p:cNvPr>
          <p:cNvSpPr/>
          <p:nvPr/>
        </p:nvSpPr>
        <p:spPr>
          <a:xfrm>
            <a:off x="6963875" y="2769377"/>
            <a:ext cx="336952" cy="230832"/>
          </a:xfrm>
          <a:prstGeom prst="rect">
            <a:avLst/>
          </a:prstGeom>
        </p:spPr>
        <p:txBody>
          <a:bodyPr wrap="none">
            <a:spAutoFit/>
          </a:bodyPr>
          <a:lstStyle/>
          <a:p>
            <a:r>
              <a:rPr lang="sv-SE" sz="900">
                <a:solidFill>
                  <a:srgbClr val="FFFFFF"/>
                </a:solidFill>
                <a:latin typeface="arial" panose="020B0604020202020204" pitchFamily="34" charset="0"/>
              </a:rPr>
              <a:t>|1〉</a:t>
            </a:r>
            <a:endParaRPr lang="sv-SE" sz="900">
              <a:solidFill>
                <a:srgbClr val="FFFFFF"/>
              </a:solidFill>
            </a:endParaRPr>
          </a:p>
        </p:txBody>
      </p:sp>
      <p:sp>
        <p:nvSpPr>
          <p:cNvPr id="24" name="Triangel 77">
            <a:extLst>
              <a:ext uri="{FF2B5EF4-FFF2-40B4-BE49-F238E27FC236}">
                <a16:creationId xmlns:a16="http://schemas.microsoft.com/office/drawing/2014/main" id="{37A669DD-AC1A-B149-8160-87B898739B29}"/>
              </a:ext>
            </a:extLst>
          </p:cNvPr>
          <p:cNvSpPr/>
          <p:nvPr/>
        </p:nvSpPr>
        <p:spPr>
          <a:xfrm rot="5400000">
            <a:off x="4530144" y="914344"/>
            <a:ext cx="507831" cy="7325538"/>
          </a:xfrm>
          <a:prstGeom prst="triangle">
            <a:avLst>
              <a:gd name="adj" fmla="val 47348"/>
            </a:avLst>
          </a:prstGeom>
          <a:gradFill flip="none" rotWithShape="1">
            <a:gsLst>
              <a:gs pos="50000">
                <a:srgbClr val="00B0F0"/>
              </a:gs>
              <a:gs pos="0">
                <a:srgbClr val="00B050"/>
              </a:gs>
              <a:gs pos="100000">
                <a:srgbClr val="FF0000"/>
              </a:gs>
            </a:gsLst>
            <a:lin ang="162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sz="1350">
              <a:solidFill>
                <a:srgbClr val="FFFFFF"/>
              </a:solidFill>
            </a:endParaRPr>
          </a:p>
        </p:txBody>
      </p:sp>
      <p:sp>
        <p:nvSpPr>
          <p:cNvPr id="25" name="Rektangel 78">
            <a:extLst>
              <a:ext uri="{FF2B5EF4-FFF2-40B4-BE49-F238E27FC236}">
                <a16:creationId xmlns:a16="http://schemas.microsoft.com/office/drawing/2014/main" id="{F2E01CFC-9410-CD4A-8A3F-2E2762FF862B}"/>
              </a:ext>
            </a:extLst>
          </p:cNvPr>
          <p:cNvSpPr/>
          <p:nvPr/>
        </p:nvSpPr>
        <p:spPr>
          <a:xfrm>
            <a:off x="1197685" y="4399586"/>
            <a:ext cx="2458494" cy="338554"/>
          </a:xfrm>
          <a:prstGeom prst="rect">
            <a:avLst/>
          </a:prstGeom>
        </p:spPr>
        <p:txBody>
          <a:bodyPr wrap="none" lIns="91440" tIns="45720" rIns="91440" bIns="45720" anchor="t">
            <a:spAutoFit/>
          </a:bodyPr>
          <a:lstStyle/>
          <a:p>
            <a:r>
              <a:rPr lang="en-US" sz="1600" b="1" dirty="0">
                <a:solidFill>
                  <a:srgbClr val="FFFFFF"/>
                </a:solidFill>
                <a:latin typeface="Arial"/>
                <a:ea typeface="ＭＳ Ｐゴシック"/>
              </a:rPr>
              <a:t>Technology readiness?</a:t>
            </a:r>
            <a:endParaRPr lang="sv-SE" sz="1600" dirty="0">
              <a:solidFill>
                <a:srgbClr val="FFFFFF"/>
              </a:solidFill>
            </a:endParaRPr>
          </a:p>
        </p:txBody>
      </p:sp>
      <p:sp>
        <p:nvSpPr>
          <p:cNvPr id="26" name="TextBox 39">
            <a:extLst>
              <a:ext uri="{FF2B5EF4-FFF2-40B4-BE49-F238E27FC236}">
                <a16:creationId xmlns:a16="http://schemas.microsoft.com/office/drawing/2014/main" id="{85893401-FDB5-8640-9F63-76F03BA3237A}"/>
              </a:ext>
            </a:extLst>
          </p:cNvPr>
          <p:cNvSpPr txBox="1"/>
          <p:nvPr/>
        </p:nvSpPr>
        <p:spPr>
          <a:xfrm>
            <a:off x="7432858" y="3068675"/>
            <a:ext cx="1387292" cy="507831"/>
          </a:xfrm>
          <a:prstGeom prst="rect">
            <a:avLst/>
          </a:prstGeom>
          <a:noFill/>
        </p:spPr>
        <p:txBody>
          <a:bodyPr wrap="square" lIns="91440" tIns="45720" rIns="91440" bIns="45720" rtlCol="0" anchor="t">
            <a:spAutoFit/>
          </a:bodyPr>
          <a:lstStyle/>
          <a:p>
            <a:r>
              <a:rPr lang="en-US" sz="1350" dirty="0">
                <a:solidFill>
                  <a:schemeClr val="bg1"/>
                </a:solidFill>
                <a:latin typeface="Arial"/>
                <a:ea typeface="ＭＳ Ｐゴシック"/>
              </a:rPr>
              <a:t>Quantum</a:t>
            </a:r>
          </a:p>
          <a:p>
            <a:r>
              <a:rPr lang="en-US" sz="1350" dirty="0">
                <a:solidFill>
                  <a:schemeClr val="bg1"/>
                </a:solidFill>
                <a:latin typeface="Arial"/>
                <a:ea typeface="ＭＳ Ｐゴシック"/>
              </a:rPr>
              <a:t>states</a:t>
            </a:r>
          </a:p>
        </p:txBody>
      </p:sp>
      <p:sp>
        <p:nvSpPr>
          <p:cNvPr id="27" name="Rektangel 80">
            <a:extLst>
              <a:ext uri="{FF2B5EF4-FFF2-40B4-BE49-F238E27FC236}">
                <a16:creationId xmlns:a16="http://schemas.microsoft.com/office/drawing/2014/main" id="{4CB4D959-C7F7-A142-8ADF-AAFCC29DB8EF}"/>
              </a:ext>
            </a:extLst>
          </p:cNvPr>
          <p:cNvSpPr/>
          <p:nvPr/>
        </p:nvSpPr>
        <p:spPr>
          <a:xfrm>
            <a:off x="2034843" y="2709044"/>
            <a:ext cx="1074781" cy="276999"/>
          </a:xfrm>
          <a:prstGeom prst="rect">
            <a:avLst/>
          </a:prstGeom>
        </p:spPr>
        <p:txBody>
          <a:bodyPr wrap="none">
            <a:spAutoFit/>
          </a:bodyPr>
          <a:lstStyle/>
          <a:p>
            <a:pPr>
              <a:spcBef>
                <a:spcPts val="1200"/>
              </a:spcBef>
              <a:spcAft>
                <a:spcPts val="1000"/>
              </a:spcAft>
            </a:pPr>
            <a:r>
              <a:rPr lang="en-US" altLang="sv-SE" sz="1200" b="1">
                <a:solidFill>
                  <a:srgbClr val="FFFFFF"/>
                </a:solidFill>
              </a:rPr>
              <a:t>P ~ C </a:t>
            </a:r>
            <a:r>
              <a:rPr lang="en-US" altLang="sv-SE" sz="1200" b="1">
                <a:solidFill>
                  <a:srgbClr val="FFFFFF"/>
                </a:solidFill>
                <a:latin typeface="Stencil" pitchFamily="82" charset="77"/>
                <a:ea typeface="Stencil" pitchFamily="82" charset="77"/>
                <a:cs typeface="Stencil" pitchFamily="82" charset="77"/>
              </a:rPr>
              <a:t>∙ </a:t>
            </a:r>
            <a:r>
              <a:rPr lang="en-US" altLang="sv-SE" sz="1200" b="1">
                <a:solidFill>
                  <a:srgbClr val="FFFFFF"/>
                </a:solidFill>
              </a:rPr>
              <a:t>V</a:t>
            </a:r>
            <a:r>
              <a:rPr lang="en-US" altLang="sv-SE" sz="1200" b="1" baseline="33000">
                <a:solidFill>
                  <a:srgbClr val="FFFFFF"/>
                </a:solidFill>
              </a:rPr>
              <a:t>2 </a:t>
            </a:r>
            <a:r>
              <a:rPr lang="en-US" altLang="sv-SE" sz="1200" b="1">
                <a:solidFill>
                  <a:srgbClr val="FFFFFF"/>
                </a:solidFill>
                <a:latin typeface="Stencil" pitchFamily="82" charset="77"/>
                <a:ea typeface="Stencil" pitchFamily="82" charset="77"/>
                <a:cs typeface="Stencil" pitchFamily="82" charset="77"/>
              </a:rPr>
              <a:t>∙ </a:t>
            </a:r>
            <a:r>
              <a:rPr lang="en-US" altLang="sv-SE" sz="1200" b="1">
                <a:solidFill>
                  <a:srgbClr val="FFFFFF"/>
                </a:solidFill>
              </a:rPr>
              <a:t>f </a:t>
            </a:r>
          </a:p>
        </p:txBody>
      </p:sp>
      <p:sp>
        <p:nvSpPr>
          <p:cNvPr id="28" name="Rektangel 81">
            <a:extLst>
              <a:ext uri="{FF2B5EF4-FFF2-40B4-BE49-F238E27FC236}">
                <a16:creationId xmlns:a16="http://schemas.microsoft.com/office/drawing/2014/main" id="{F9CAC105-CE9C-EC43-B5CE-B63FCA09A0B0}"/>
              </a:ext>
            </a:extLst>
          </p:cNvPr>
          <p:cNvSpPr/>
          <p:nvPr/>
        </p:nvSpPr>
        <p:spPr>
          <a:xfrm>
            <a:off x="1608115" y="2867561"/>
            <a:ext cx="248786" cy="230832"/>
          </a:xfrm>
          <a:prstGeom prst="rect">
            <a:avLst/>
          </a:prstGeom>
        </p:spPr>
        <p:txBody>
          <a:bodyPr wrap="none">
            <a:spAutoFit/>
          </a:bodyPr>
          <a:lstStyle/>
          <a:p>
            <a:r>
              <a:rPr lang="sv-SE" sz="900">
                <a:solidFill>
                  <a:srgbClr val="FFFFFF"/>
                </a:solidFill>
                <a:latin typeface="arial" panose="020B0604020202020204" pitchFamily="34" charset="0"/>
              </a:rPr>
              <a:t>1</a:t>
            </a:r>
            <a:endParaRPr lang="sv-SE" sz="900">
              <a:solidFill>
                <a:srgbClr val="FFFFFF"/>
              </a:solidFill>
            </a:endParaRPr>
          </a:p>
        </p:txBody>
      </p:sp>
      <p:sp>
        <p:nvSpPr>
          <p:cNvPr id="29" name="Rektangel 82">
            <a:extLst>
              <a:ext uri="{FF2B5EF4-FFF2-40B4-BE49-F238E27FC236}">
                <a16:creationId xmlns:a16="http://schemas.microsoft.com/office/drawing/2014/main" id="{6F9A4818-0C71-CE4A-913C-FD49585EE8E8}"/>
              </a:ext>
            </a:extLst>
          </p:cNvPr>
          <p:cNvSpPr/>
          <p:nvPr/>
        </p:nvSpPr>
        <p:spPr>
          <a:xfrm>
            <a:off x="1351213" y="3194132"/>
            <a:ext cx="248786" cy="230832"/>
          </a:xfrm>
          <a:prstGeom prst="rect">
            <a:avLst/>
          </a:prstGeom>
        </p:spPr>
        <p:txBody>
          <a:bodyPr wrap="none">
            <a:spAutoFit/>
          </a:bodyPr>
          <a:lstStyle/>
          <a:p>
            <a:r>
              <a:rPr lang="sv-SE" sz="900">
                <a:solidFill>
                  <a:srgbClr val="FFFFFF"/>
                </a:solidFill>
                <a:latin typeface="arial" panose="020B0604020202020204" pitchFamily="34" charset="0"/>
              </a:rPr>
              <a:t>0</a:t>
            </a:r>
            <a:endParaRPr lang="sv-SE" sz="900">
              <a:solidFill>
                <a:srgbClr val="FFFFFF"/>
              </a:solidFill>
            </a:endParaRPr>
          </a:p>
        </p:txBody>
      </p:sp>
      <p:pic>
        <p:nvPicPr>
          <p:cNvPr id="3" name="Picture 61">
            <a:extLst>
              <a:ext uri="{FF2B5EF4-FFF2-40B4-BE49-F238E27FC236}">
                <a16:creationId xmlns:a16="http://schemas.microsoft.com/office/drawing/2014/main" id="{F5D70BE1-BD52-B29C-0F95-40BD867A351F}"/>
              </a:ext>
            </a:extLst>
          </p:cNvPr>
          <p:cNvPicPr>
            <a:picLocks noChangeAspect="1"/>
          </p:cNvPicPr>
          <p:nvPr/>
        </p:nvPicPr>
        <p:blipFill>
          <a:blip r:embed="rId3"/>
          <a:stretch>
            <a:fillRect/>
          </a:stretch>
        </p:blipFill>
        <p:spPr>
          <a:xfrm>
            <a:off x="4878390" y="2341553"/>
            <a:ext cx="1266697" cy="715187"/>
          </a:xfrm>
          <a:prstGeom prst="rect">
            <a:avLst/>
          </a:prstGeom>
          <a:ln w="38100">
            <a:solidFill>
              <a:srgbClr val="00B0F0"/>
            </a:solidFill>
          </a:ln>
          <a:effectLst/>
        </p:spPr>
      </p:pic>
      <p:sp>
        <p:nvSpPr>
          <p:cNvPr id="12" name="textruta 11">
            <a:extLst>
              <a:ext uri="{FF2B5EF4-FFF2-40B4-BE49-F238E27FC236}">
                <a16:creationId xmlns:a16="http://schemas.microsoft.com/office/drawing/2014/main" id="{DE9A9184-7C96-845C-E71E-60256E30D4F8}"/>
              </a:ext>
            </a:extLst>
          </p:cNvPr>
          <p:cNvSpPr txBox="1"/>
          <p:nvPr/>
        </p:nvSpPr>
        <p:spPr>
          <a:xfrm>
            <a:off x="4962617" y="2075210"/>
            <a:ext cx="1186595" cy="261610"/>
          </a:xfrm>
          <a:prstGeom prst="rect">
            <a:avLst/>
          </a:prstGeom>
          <a:noFill/>
        </p:spPr>
        <p:txBody>
          <a:bodyPr wrap="square">
            <a:spAutoFit/>
          </a:bodyPr>
          <a:lstStyle/>
          <a:p>
            <a:r>
              <a:rPr lang="en-US" sz="1050" dirty="0">
                <a:solidFill>
                  <a:srgbClr val="00B0F0"/>
                </a:solidFill>
                <a:latin typeface="Arial"/>
                <a:ea typeface="ＭＳ Ｐゴシック"/>
              </a:rPr>
              <a:t>Cell membrane</a:t>
            </a:r>
            <a:endParaRPr lang="en-GB" sz="1050" dirty="0"/>
          </a:p>
        </p:txBody>
      </p:sp>
    </p:spTree>
    <p:extLst>
      <p:ext uri="{BB962C8B-B14F-4D97-AF65-F5344CB8AC3E}">
        <p14:creationId xmlns:p14="http://schemas.microsoft.com/office/powerpoint/2010/main" val="17850424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98A6D04-C7EE-B243-987E-6D95EC901C4C}"/>
              </a:ext>
            </a:extLst>
          </p:cNvPr>
          <p:cNvSpPr>
            <a:spLocks noGrp="1"/>
          </p:cNvSpPr>
          <p:nvPr>
            <p:ph type="title"/>
          </p:nvPr>
        </p:nvSpPr>
        <p:spPr/>
        <p:txBody>
          <a:bodyPr/>
          <a:lstStyle/>
          <a:p>
            <a:endParaRPr lang="en-GB"/>
          </a:p>
        </p:txBody>
      </p:sp>
      <p:pic>
        <p:nvPicPr>
          <p:cNvPr id="2050" name="Picture 2">
            <a:extLst>
              <a:ext uri="{FF2B5EF4-FFF2-40B4-BE49-F238E27FC236}">
                <a16:creationId xmlns:a16="http://schemas.microsoft.com/office/drawing/2014/main" id="{E37C96ED-CCD6-6D46-A632-583C3528E5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88" y="127746"/>
            <a:ext cx="9148388" cy="483889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Yole Développement">
            <a:extLst>
              <a:ext uri="{FF2B5EF4-FFF2-40B4-BE49-F238E27FC236}">
                <a16:creationId xmlns:a16="http://schemas.microsoft.com/office/drawing/2014/main" id="{589ACE28-7A5E-064A-BE95-FCC29887F7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78640" y="281388"/>
            <a:ext cx="1343028" cy="6715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30836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98A6D04-C7EE-B243-987E-6D95EC901C4C}"/>
              </a:ext>
            </a:extLst>
          </p:cNvPr>
          <p:cNvSpPr>
            <a:spLocks noGrp="1"/>
          </p:cNvSpPr>
          <p:nvPr>
            <p:ph type="title"/>
          </p:nvPr>
        </p:nvSpPr>
        <p:spPr/>
        <p:txBody>
          <a:bodyPr/>
          <a:lstStyle/>
          <a:p>
            <a:endParaRPr lang="en-GB"/>
          </a:p>
        </p:txBody>
      </p:sp>
      <p:pic>
        <p:nvPicPr>
          <p:cNvPr id="2050" name="Picture 2">
            <a:extLst>
              <a:ext uri="{FF2B5EF4-FFF2-40B4-BE49-F238E27FC236}">
                <a16:creationId xmlns:a16="http://schemas.microsoft.com/office/drawing/2014/main" id="{E37C96ED-CCD6-6D46-A632-583C3528E5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88" y="127746"/>
            <a:ext cx="9148388" cy="483889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Yole Développement">
            <a:extLst>
              <a:ext uri="{FF2B5EF4-FFF2-40B4-BE49-F238E27FC236}">
                <a16:creationId xmlns:a16="http://schemas.microsoft.com/office/drawing/2014/main" id="{589ACE28-7A5E-064A-BE95-FCC29887F7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78640" y="281388"/>
            <a:ext cx="1343028" cy="671514"/>
          </a:xfrm>
          <a:prstGeom prst="rect">
            <a:avLst/>
          </a:prstGeom>
          <a:noFill/>
          <a:extLst>
            <a:ext uri="{909E8E84-426E-40DD-AFC4-6F175D3DCCD1}">
              <a14:hiddenFill xmlns:a14="http://schemas.microsoft.com/office/drawing/2010/main">
                <a:solidFill>
                  <a:srgbClr val="FFFFFF"/>
                </a:solidFill>
              </a14:hiddenFill>
            </a:ext>
          </a:extLst>
        </p:spPr>
      </p:pic>
      <p:sp>
        <p:nvSpPr>
          <p:cNvPr id="3" name="Oval 6">
            <a:extLst>
              <a:ext uri="{FF2B5EF4-FFF2-40B4-BE49-F238E27FC236}">
                <a16:creationId xmlns:a16="http://schemas.microsoft.com/office/drawing/2014/main" id="{B267D72B-882D-224B-1132-859E9D45BDA5}"/>
              </a:ext>
            </a:extLst>
          </p:cNvPr>
          <p:cNvSpPr/>
          <p:nvPr/>
        </p:nvSpPr>
        <p:spPr>
          <a:xfrm>
            <a:off x="-4388" y="127746"/>
            <a:ext cx="415093" cy="1267101"/>
          </a:xfrm>
          <a:prstGeom prst="ellipse">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0000"/>
              </a:solidFill>
            </a:endParaRPr>
          </a:p>
        </p:txBody>
      </p:sp>
    </p:spTree>
    <p:extLst>
      <p:ext uri="{BB962C8B-B14F-4D97-AF65-F5344CB8AC3E}">
        <p14:creationId xmlns:p14="http://schemas.microsoft.com/office/powerpoint/2010/main" val="2350830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163FF39-947A-364F-A6D9-78D13401F0CD}"/>
              </a:ext>
            </a:extLst>
          </p:cNvPr>
          <p:cNvSpPr>
            <a:spLocks noGrp="1"/>
          </p:cNvSpPr>
          <p:nvPr>
            <p:ph type="title"/>
          </p:nvPr>
        </p:nvSpPr>
        <p:spPr>
          <a:xfrm>
            <a:off x="203200" y="167730"/>
            <a:ext cx="8757920" cy="904799"/>
          </a:xfrm>
        </p:spPr>
        <p:txBody>
          <a:bodyPr>
            <a:normAutofit/>
          </a:bodyPr>
          <a:lstStyle/>
          <a:p>
            <a:r>
              <a:rPr lang="en-GB" sz="3200"/>
              <a:t>Frame-based vs event-based sensing</a:t>
            </a:r>
          </a:p>
        </p:txBody>
      </p:sp>
      <p:pic>
        <p:nvPicPr>
          <p:cNvPr id="3074" name="Picture 2">
            <a:extLst>
              <a:ext uri="{FF2B5EF4-FFF2-40B4-BE49-F238E27FC236}">
                <a16:creationId xmlns:a16="http://schemas.microsoft.com/office/drawing/2014/main" id="{3E121E1D-2380-0D46-89ED-1DCA66C22D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103" y="1311048"/>
            <a:ext cx="6130632" cy="2902471"/>
          </a:xfrm>
          <a:prstGeom prst="rect">
            <a:avLst/>
          </a:prstGeom>
          <a:noFill/>
          <a:extLst>
            <a:ext uri="{909E8E84-426E-40DD-AFC4-6F175D3DCCD1}">
              <a14:hiddenFill xmlns:a14="http://schemas.microsoft.com/office/drawing/2010/main">
                <a:solidFill>
                  <a:srgbClr val="FFFFFF"/>
                </a:solidFill>
              </a14:hiddenFill>
            </a:ext>
          </a:extLst>
        </p:spPr>
      </p:pic>
      <p:sp>
        <p:nvSpPr>
          <p:cNvPr id="3" name="textruta 2">
            <a:extLst>
              <a:ext uri="{FF2B5EF4-FFF2-40B4-BE49-F238E27FC236}">
                <a16:creationId xmlns:a16="http://schemas.microsoft.com/office/drawing/2014/main" id="{C398627F-FDB4-3F42-BE2D-F2C4B2867522}"/>
              </a:ext>
            </a:extLst>
          </p:cNvPr>
          <p:cNvSpPr txBox="1"/>
          <p:nvPr/>
        </p:nvSpPr>
        <p:spPr>
          <a:xfrm>
            <a:off x="297095" y="4207004"/>
            <a:ext cx="3240360" cy="246221"/>
          </a:xfrm>
          <a:prstGeom prst="rect">
            <a:avLst/>
          </a:prstGeom>
          <a:noFill/>
        </p:spPr>
        <p:txBody>
          <a:bodyPr wrap="square" rtlCol="0">
            <a:spAutoFit/>
          </a:bodyPr>
          <a:lstStyle/>
          <a:p>
            <a:r>
              <a:rPr lang="en-GB" sz="1000">
                <a:solidFill>
                  <a:schemeClr val="bg1">
                    <a:lumMod val="65000"/>
                  </a:schemeClr>
                </a:solidFill>
              </a:rPr>
              <a:t>Source: INI &amp; RPG Zurich</a:t>
            </a:r>
          </a:p>
        </p:txBody>
      </p:sp>
      <p:sp>
        <p:nvSpPr>
          <p:cNvPr id="8" name="Rektangel 7">
            <a:extLst>
              <a:ext uri="{FF2B5EF4-FFF2-40B4-BE49-F238E27FC236}">
                <a16:creationId xmlns:a16="http://schemas.microsoft.com/office/drawing/2014/main" id="{D0102CEC-B96D-EB4B-A73E-03053950238B}"/>
              </a:ext>
            </a:extLst>
          </p:cNvPr>
          <p:cNvSpPr/>
          <p:nvPr/>
        </p:nvSpPr>
        <p:spPr>
          <a:xfrm>
            <a:off x="6537754" y="3121102"/>
            <a:ext cx="2287806" cy="646331"/>
          </a:xfrm>
          <a:prstGeom prst="rect">
            <a:avLst/>
          </a:prstGeom>
        </p:spPr>
        <p:txBody>
          <a:bodyPr wrap="none">
            <a:spAutoFit/>
          </a:bodyPr>
          <a:lstStyle/>
          <a:p>
            <a:r>
              <a:rPr lang="en-GB" dirty="0">
                <a:solidFill>
                  <a:srgbClr val="92D050"/>
                </a:solidFill>
              </a:rPr>
              <a:t>High time resolution,</a:t>
            </a:r>
            <a:br>
              <a:rPr lang="en-GB" dirty="0">
                <a:solidFill>
                  <a:srgbClr val="92D050"/>
                </a:solidFill>
              </a:rPr>
            </a:br>
            <a:r>
              <a:rPr lang="en-GB" dirty="0">
                <a:solidFill>
                  <a:srgbClr val="92D050"/>
                </a:solidFill>
              </a:rPr>
              <a:t>low redundancy</a:t>
            </a:r>
          </a:p>
        </p:txBody>
      </p:sp>
      <p:sp>
        <p:nvSpPr>
          <p:cNvPr id="6" name="Rektangel 5">
            <a:extLst>
              <a:ext uri="{FF2B5EF4-FFF2-40B4-BE49-F238E27FC236}">
                <a16:creationId xmlns:a16="http://schemas.microsoft.com/office/drawing/2014/main" id="{1084364E-0F54-5549-8C1A-648836A0ABF6}"/>
              </a:ext>
            </a:extLst>
          </p:cNvPr>
          <p:cNvSpPr/>
          <p:nvPr/>
        </p:nvSpPr>
        <p:spPr>
          <a:xfrm>
            <a:off x="6555243" y="1639575"/>
            <a:ext cx="2236510" cy="646331"/>
          </a:xfrm>
          <a:prstGeom prst="rect">
            <a:avLst/>
          </a:prstGeom>
        </p:spPr>
        <p:txBody>
          <a:bodyPr wrap="none">
            <a:spAutoFit/>
          </a:bodyPr>
          <a:lstStyle/>
          <a:p>
            <a:r>
              <a:rPr lang="en-GB" dirty="0">
                <a:solidFill>
                  <a:srgbClr val="FF7E79"/>
                </a:solidFill>
              </a:rPr>
              <a:t>Low time resolution,</a:t>
            </a:r>
          </a:p>
          <a:p>
            <a:r>
              <a:rPr lang="en-GB" dirty="0">
                <a:solidFill>
                  <a:srgbClr val="FF7E79"/>
                </a:solidFill>
              </a:rPr>
              <a:t>high redundancy</a:t>
            </a:r>
          </a:p>
        </p:txBody>
      </p:sp>
      <p:sp>
        <p:nvSpPr>
          <p:cNvPr id="5" name="textruta 4">
            <a:extLst>
              <a:ext uri="{FF2B5EF4-FFF2-40B4-BE49-F238E27FC236}">
                <a16:creationId xmlns:a16="http://schemas.microsoft.com/office/drawing/2014/main" id="{CD2EDEF7-51EF-C74A-5138-33C7CB383997}"/>
              </a:ext>
            </a:extLst>
          </p:cNvPr>
          <p:cNvSpPr txBox="1"/>
          <p:nvPr/>
        </p:nvSpPr>
        <p:spPr>
          <a:xfrm>
            <a:off x="1965284" y="4399544"/>
            <a:ext cx="6826469" cy="369332"/>
          </a:xfrm>
          <a:prstGeom prst="rect">
            <a:avLst/>
          </a:prstGeom>
          <a:noFill/>
        </p:spPr>
        <p:txBody>
          <a:bodyPr wrap="square">
            <a:spAutoFit/>
          </a:bodyPr>
          <a:lstStyle/>
          <a:p>
            <a:pPr lvl="1"/>
            <a:r>
              <a:rPr lang="sv-SE" sz="1800" b="1" dirty="0" err="1">
                <a:solidFill>
                  <a:srgbClr val="00B0F0"/>
                </a:solidFill>
                <a:ea typeface="ＭＳ Ｐゴシック"/>
              </a:rPr>
              <a:t>Lebesgue</a:t>
            </a:r>
            <a:r>
              <a:rPr lang="sv-SE" sz="1800" b="1" dirty="0">
                <a:solidFill>
                  <a:srgbClr val="00B0F0"/>
                </a:solidFill>
                <a:ea typeface="ＭＳ Ｐゴシック"/>
              </a:rPr>
              <a:t> sampling</a:t>
            </a:r>
            <a:r>
              <a:rPr lang="sv-SE" sz="1800" dirty="0">
                <a:solidFill>
                  <a:srgbClr val="00B0F0"/>
                </a:solidFill>
                <a:ea typeface="ＭＳ Ｐゴシック"/>
              </a:rPr>
              <a:t> </a:t>
            </a:r>
            <a:r>
              <a:rPr lang="sv-SE" sz="1800" dirty="0" err="1">
                <a:solidFill>
                  <a:srgbClr val="00B0F0"/>
                </a:solidFill>
                <a:ea typeface="ＭＳ Ｐゴシック"/>
              </a:rPr>
              <a:t>instead</a:t>
            </a:r>
            <a:r>
              <a:rPr lang="sv-SE" sz="1800" dirty="0">
                <a:solidFill>
                  <a:srgbClr val="00B0F0"/>
                </a:solidFill>
                <a:ea typeface="ＭＳ Ｐゴシック"/>
              </a:rPr>
              <a:t> </a:t>
            </a:r>
            <a:r>
              <a:rPr lang="sv-SE" sz="1800" dirty="0" err="1">
                <a:solidFill>
                  <a:srgbClr val="00B0F0"/>
                </a:solidFill>
                <a:ea typeface="ＭＳ Ｐゴシック"/>
              </a:rPr>
              <a:t>of</a:t>
            </a:r>
            <a:r>
              <a:rPr lang="sv-SE" dirty="0">
                <a:solidFill>
                  <a:srgbClr val="00B0F0"/>
                </a:solidFill>
                <a:ea typeface="ＭＳ Ｐゴシック"/>
              </a:rPr>
              <a:t> </a:t>
            </a:r>
            <a:r>
              <a:rPr lang="sv-SE" dirty="0" err="1">
                <a:solidFill>
                  <a:srgbClr val="00B0F0"/>
                </a:solidFill>
                <a:ea typeface="ＭＳ Ｐゴシック"/>
              </a:rPr>
              <a:t>clocked</a:t>
            </a:r>
            <a:r>
              <a:rPr lang="sv-SE" dirty="0">
                <a:solidFill>
                  <a:srgbClr val="00B0F0"/>
                </a:solidFill>
                <a:ea typeface="ＭＳ Ｐゴシック"/>
              </a:rPr>
              <a:t> </a:t>
            </a:r>
            <a:r>
              <a:rPr lang="sv-SE" sz="1800" dirty="0" err="1">
                <a:solidFill>
                  <a:srgbClr val="00B0F0"/>
                </a:solidFill>
                <a:ea typeface="ＭＳ Ｐゴシック"/>
              </a:rPr>
              <a:t>Riemann</a:t>
            </a:r>
            <a:r>
              <a:rPr lang="sv-SE" sz="1800" dirty="0">
                <a:solidFill>
                  <a:srgbClr val="00B0F0"/>
                </a:solidFill>
                <a:ea typeface="ＭＳ Ｐゴシック"/>
              </a:rPr>
              <a:t> paradigm</a:t>
            </a:r>
            <a:endParaRPr lang="sv-SE" sz="1800" dirty="0">
              <a:solidFill>
                <a:srgbClr val="00B0F0"/>
              </a:solidFill>
            </a:endParaRPr>
          </a:p>
        </p:txBody>
      </p:sp>
    </p:spTree>
    <p:extLst>
      <p:ext uri="{BB962C8B-B14F-4D97-AF65-F5344CB8AC3E}">
        <p14:creationId xmlns:p14="http://schemas.microsoft.com/office/powerpoint/2010/main" val="36467582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163FF39-947A-364F-A6D9-78D13401F0CD}"/>
              </a:ext>
            </a:extLst>
          </p:cNvPr>
          <p:cNvSpPr>
            <a:spLocks noGrp="1"/>
          </p:cNvSpPr>
          <p:nvPr>
            <p:ph type="title"/>
          </p:nvPr>
        </p:nvSpPr>
        <p:spPr>
          <a:xfrm>
            <a:off x="203200" y="167730"/>
            <a:ext cx="8757920" cy="904799"/>
          </a:xfrm>
        </p:spPr>
        <p:txBody>
          <a:bodyPr>
            <a:normAutofit/>
          </a:bodyPr>
          <a:lstStyle/>
          <a:p>
            <a:r>
              <a:rPr lang="en-GB" sz="3200" dirty="0"/>
              <a:t>Lebesgue sampling &amp; time coding concept</a:t>
            </a:r>
          </a:p>
        </p:txBody>
      </p:sp>
      <p:sp>
        <p:nvSpPr>
          <p:cNvPr id="8" name="Rektangel 7">
            <a:extLst>
              <a:ext uri="{FF2B5EF4-FFF2-40B4-BE49-F238E27FC236}">
                <a16:creationId xmlns:a16="http://schemas.microsoft.com/office/drawing/2014/main" id="{D0102CEC-B96D-EB4B-A73E-03053950238B}"/>
              </a:ext>
            </a:extLst>
          </p:cNvPr>
          <p:cNvSpPr/>
          <p:nvPr/>
        </p:nvSpPr>
        <p:spPr>
          <a:xfrm>
            <a:off x="6398269" y="2295410"/>
            <a:ext cx="2287806" cy="646331"/>
          </a:xfrm>
          <a:prstGeom prst="rect">
            <a:avLst/>
          </a:prstGeom>
        </p:spPr>
        <p:txBody>
          <a:bodyPr wrap="none">
            <a:spAutoFit/>
          </a:bodyPr>
          <a:lstStyle/>
          <a:p>
            <a:r>
              <a:rPr lang="en-GB" dirty="0">
                <a:solidFill>
                  <a:srgbClr val="92D050"/>
                </a:solidFill>
              </a:rPr>
              <a:t>High time resolution,</a:t>
            </a:r>
            <a:br>
              <a:rPr lang="en-GB" dirty="0">
                <a:solidFill>
                  <a:srgbClr val="92D050"/>
                </a:solidFill>
              </a:rPr>
            </a:br>
            <a:r>
              <a:rPr lang="en-GB" dirty="0">
                <a:solidFill>
                  <a:srgbClr val="92D050"/>
                </a:solidFill>
              </a:rPr>
              <a:t>low redundancy</a:t>
            </a:r>
          </a:p>
        </p:txBody>
      </p:sp>
      <p:pic>
        <p:nvPicPr>
          <p:cNvPr id="4" name="Bildobjekt 3">
            <a:extLst>
              <a:ext uri="{FF2B5EF4-FFF2-40B4-BE49-F238E27FC236}">
                <a16:creationId xmlns:a16="http://schemas.microsoft.com/office/drawing/2014/main" id="{7E9E8A91-9540-99EE-C3F8-EF902FBAB6BF}"/>
              </a:ext>
            </a:extLst>
          </p:cNvPr>
          <p:cNvPicPr>
            <a:picLocks noChangeAspect="1"/>
          </p:cNvPicPr>
          <p:nvPr/>
        </p:nvPicPr>
        <p:blipFill>
          <a:blip r:embed="rId2"/>
          <a:stretch>
            <a:fillRect/>
          </a:stretch>
        </p:blipFill>
        <p:spPr>
          <a:xfrm>
            <a:off x="912314" y="1072529"/>
            <a:ext cx="4899550" cy="3092093"/>
          </a:xfrm>
          <a:prstGeom prst="rect">
            <a:avLst/>
          </a:prstGeom>
        </p:spPr>
      </p:pic>
    </p:spTree>
    <p:extLst>
      <p:ext uri="{BB962C8B-B14F-4D97-AF65-F5344CB8AC3E}">
        <p14:creationId xmlns:p14="http://schemas.microsoft.com/office/powerpoint/2010/main" val="25301597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a:extLst>
              <a:ext uri="{FF2B5EF4-FFF2-40B4-BE49-F238E27FC236}">
                <a16:creationId xmlns:a16="http://schemas.microsoft.com/office/drawing/2014/main" id="{18698814-5D4E-E040-A204-2BB71C4253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4635" y="455388"/>
            <a:ext cx="8287351" cy="390483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Yole Développement">
            <a:extLst>
              <a:ext uri="{FF2B5EF4-FFF2-40B4-BE49-F238E27FC236}">
                <a16:creationId xmlns:a16="http://schemas.microsoft.com/office/drawing/2014/main" id="{69ABF5D3-86CF-7843-9538-D2954057F6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3033" y="4226931"/>
            <a:ext cx="1833138" cy="916569"/>
          </a:xfrm>
          <a:prstGeom prst="rect">
            <a:avLst/>
          </a:prstGeom>
          <a:noFill/>
          <a:extLst>
            <a:ext uri="{909E8E84-426E-40DD-AFC4-6F175D3DCCD1}">
              <a14:hiddenFill xmlns:a14="http://schemas.microsoft.com/office/drawing/2010/main">
                <a:solidFill>
                  <a:srgbClr val="FFFFFF"/>
                </a:solidFill>
              </a14:hiddenFill>
            </a:ext>
          </a:extLst>
        </p:spPr>
      </p:pic>
      <p:sp>
        <p:nvSpPr>
          <p:cNvPr id="4" name="textruta 3">
            <a:extLst>
              <a:ext uri="{FF2B5EF4-FFF2-40B4-BE49-F238E27FC236}">
                <a16:creationId xmlns:a16="http://schemas.microsoft.com/office/drawing/2014/main" id="{F6A43161-A32A-2D41-8F96-89151746EC8C}"/>
              </a:ext>
            </a:extLst>
          </p:cNvPr>
          <p:cNvSpPr txBox="1"/>
          <p:nvPr/>
        </p:nvSpPr>
        <p:spPr>
          <a:xfrm>
            <a:off x="1030319" y="1298876"/>
            <a:ext cx="3003201" cy="1754326"/>
          </a:xfrm>
          <a:prstGeom prst="rect">
            <a:avLst/>
          </a:prstGeom>
          <a:noFill/>
        </p:spPr>
        <p:txBody>
          <a:bodyPr wrap="square" rtlCol="0">
            <a:spAutoFit/>
          </a:bodyPr>
          <a:lstStyle/>
          <a:p>
            <a:r>
              <a:rPr lang="en-GB" b="1" dirty="0">
                <a:solidFill>
                  <a:srgbClr val="FF0000"/>
                </a:solidFill>
              </a:rPr>
              <a:t>Industrial monitoring expected to become one driving market segment</a:t>
            </a:r>
            <a:br>
              <a:rPr lang="en-GB" b="1" dirty="0">
                <a:solidFill>
                  <a:srgbClr val="FF0000"/>
                </a:solidFill>
              </a:rPr>
            </a:br>
            <a:br>
              <a:rPr lang="en-GB" b="1" dirty="0">
                <a:solidFill>
                  <a:srgbClr val="00B0F0"/>
                </a:solidFill>
              </a:rPr>
            </a:br>
            <a:r>
              <a:rPr lang="en-GB" b="1" dirty="0">
                <a:solidFill>
                  <a:srgbClr val="00B0F0"/>
                </a:solidFill>
              </a:rPr>
              <a:t>LTU has long</a:t>
            </a:r>
            <a:br>
              <a:rPr lang="en-GB" b="1" dirty="0">
                <a:solidFill>
                  <a:srgbClr val="00B0F0"/>
                </a:solidFill>
              </a:rPr>
            </a:br>
            <a:r>
              <a:rPr lang="en-GB" b="1" dirty="0">
                <a:solidFill>
                  <a:srgbClr val="00B0F0"/>
                </a:solidFill>
              </a:rPr>
              <a:t>experience</a:t>
            </a:r>
          </a:p>
        </p:txBody>
      </p:sp>
      <p:sp>
        <p:nvSpPr>
          <p:cNvPr id="6" name="Ellips 5">
            <a:extLst>
              <a:ext uri="{FF2B5EF4-FFF2-40B4-BE49-F238E27FC236}">
                <a16:creationId xmlns:a16="http://schemas.microsoft.com/office/drawing/2014/main" id="{1EE9FCF5-EEA9-2B41-9A43-69CA0F53411E}"/>
              </a:ext>
            </a:extLst>
          </p:cNvPr>
          <p:cNvSpPr/>
          <p:nvPr/>
        </p:nvSpPr>
        <p:spPr>
          <a:xfrm>
            <a:off x="2735705" y="2218543"/>
            <a:ext cx="4706911" cy="959372"/>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299190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C34D987-2051-E845-9779-2F7AA8AFD354}"/>
              </a:ext>
            </a:extLst>
          </p:cNvPr>
          <p:cNvSpPr>
            <a:spLocks noGrp="1"/>
          </p:cNvSpPr>
          <p:nvPr>
            <p:ph type="title"/>
          </p:nvPr>
        </p:nvSpPr>
        <p:spPr/>
        <p:txBody>
          <a:bodyPr>
            <a:normAutofit/>
          </a:bodyPr>
          <a:lstStyle/>
          <a:p>
            <a:r>
              <a:rPr lang="en-GB" dirty="0"/>
              <a:t>State of the art (first baby steps)</a:t>
            </a:r>
          </a:p>
        </p:txBody>
      </p:sp>
      <p:sp>
        <p:nvSpPr>
          <p:cNvPr id="3" name="Platshållare för innehåll 2">
            <a:extLst>
              <a:ext uri="{FF2B5EF4-FFF2-40B4-BE49-F238E27FC236}">
                <a16:creationId xmlns:a16="http://schemas.microsoft.com/office/drawing/2014/main" id="{8C390DB3-45F1-9147-96CB-559813844FF6}"/>
              </a:ext>
            </a:extLst>
          </p:cNvPr>
          <p:cNvSpPr>
            <a:spLocks noGrp="1"/>
          </p:cNvSpPr>
          <p:nvPr>
            <p:ph sz="half" idx="1"/>
          </p:nvPr>
        </p:nvSpPr>
        <p:spPr>
          <a:xfrm>
            <a:off x="473764" y="3373320"/>
            <a:ext cx="8482872" cy="563936"/>
          </a:xfrm>
        </p:spPr>
        <p:txBody>
          <a:bodyPr/>
          <a:lstStyle/>
          <a:p>
            <a:pPr marL="0" indent="0">
              <a:buNone/>
            </a:pPr>
            <a:r>
              <a:rPr lang="en-GB" sz="1400" dirty="0"/>
              <a:t>Online Detection of Vibration Anomalies Using Balanced Spiking Neural Networks (2021),</a:t>
            </a:r>
            <a:br>
              <a:rPr lang="en-GB" sz="1400" dirty="0"/>
            </a:br>
            <a:r>
              <a:rPr lang="en-GB" sz="1400" dirty="0"/>
              <a:t>DOI: </a:t>
            </a:r>
            <a:r>
              <a:rPr lang="en-GB" sz="1400" dirty="0">
                <a:hlinkClick r:id="rId2"/>
              </a:rPr>
              <a:t>10.1109/AICAS51828.2021.9458403</a:t>
            </a:r>
            <a:endParaRPr lang="en-GB" sz="1400" dirty="0"/>
          </a:p>
        </p:txBody>
      </p:sp>
      <p:pic>
        <p:nvPicPr>
          <p:cNvPr id="1026" name="Picture 2" descr="Fig. 1. Anomaly detection pipeline. a: Raw accelerometer vibration recordings from bearings that degrade over time. b: Gammatone filterbank (cochlea model), decomposing the signal into frequency channels. c: Spike generation through an Asynchronous Delta Modulator. Additionally, for an initial calibration time, a low-pass filter and a proportional control feedback mechanism pin the spiking activity to a fixed target value Atarget by adapting the threshold Vthr for each channel. d: Balanced Spiking Neural Network, triggering an anomaly alert if one or multiple channels deflect from target rate. Excitatory connections are illustrated in blue, inhibitory connections in red. The network is simulated in Brian2 [8] and implemented on the the DYNAP-SE chip [7].">
            <a:extLst>
              <a:ext uri="{FF2B5EF4-FFF2-40B4-BE49-F238E27FC236}">
                <a16:creationId xmlns:a16="http://schemas.microsoft.com/office/drawing/2014/main" id="{EBAB276A-D2D5-D241-9B6E-87FC62FAAC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764" y="1084799"/>
            <a:ext cx="8019267" cy="2141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27095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C34D987-2051-E845-9779-2F7AA8AFD354}"/>
              </a:ext>
            </a:extLst>
          </p:cNvPr>
          <p:cNvSpPr>
            <a:spLocks noGrp="1"/>
          </p:cNvSpPr>
          <p:nvPr>
            <p:ph type="title"/>
          </p:nvPr>
        </p:nvSpPr>
        <p:spPr/>
        <p:txBody>
          <a:bodyPr>
            <a:normAutofit/>
          </a:bodyPr>
          <a:lstStyle/>
          <a:p>
            <a:r>
              <a:rPr lang="en-GB" dirty="0"/>
              <a:t>State of the art (first baby steps)</a:t>
            </a:r>
          </a:p>
        </p:txBody>
      </p:sp>
      <p:sp>
        <p:nvSpPr>
          <p:cNvPr id="4" name="textruta 3">
            <a:extLst>
              <a:ext uri="{FF2B5EF4-FFF2-40B4-BE49-F238E27FC236}">
                <a16:creationId xmlns:a16="http://schemas.microsoft.com/office/drawing/2014/main" id="{CA4B9B8F-9A30-AAC2-A4EC-51C227FEE07E}"/>
              </a:ext>
            </a:extLst>
          </p:cNvPr>
          <p:cNvSpPr txBox="1"/>
          <p:nvPr/>
        </p:nvSpPr>
        <p:spPr>
          <a:xfrm>
            <a:off x="1569152" y="4034993"/>
            <a:ext cx="7035352" cy="646331"/>
          </a:xfrm>
          <a:prstGeom prst="rect">
            <a:avLst/>
          </a:prstGeom>
          <a:noFill/>
        </p:spPr>
        <p:txBody>
          <a:bodyPr wrap="square" rtlCol="0">
            <a:spAutoFit/>
          </a:bodyPr>
          <a:lstStyle/>
          <a:p>
            <a:r>
              <a:rPr lang="en-GB" dirty="0">
                <a:solidFill>
                  <a:srgbClr val="FFC000"/>
                </a:solidFill>
              </a:rPr>
              <a:t>3 postdocs starting Oct 2022 – Feb 2023 who will develop</a:t>
            </a:r>
            <a:br>
              <a:rPr lang="en-GB" dirty="0">
                <a:solidFill>
                  <a:srgbClr val="FFC000"/>
                </a:solidFill>
              </a:rPr>
            </a:br>
            <a:r>
              <a:rPr lang="en-GB" dirty="0">
                <a:solidFill>
                  <a:srgbClr val="FFC000"/>
                </a:solidFill>
              </a:rPr>
              <a:t>a more general simulation framework and lab experiment</a:t>
            </a:r>
          </a:p>
        </p:txBody>
      </p:sp>
      <p:sp>
        <p:nvSpPr>
          <p:cNvPr id="3" name="Platshållare för innehåll 2">
            <a:extLst>
              <a:ext uri="{FF2B5EF4-FFF2-40B4-BE49-F238E27FC236}">
                <a16:creationId xmlns:a16="http://schemas.microsoft.com/office/drawing/2014/main" id="{C2FB9F6A-8E14-B504-7BEB-548982F96FFB}"/>
              </a:ext>
            </a:extLst>
          </p:cNvPr>
          <p:cNvSpPr>
            <a:spLocks noGrp="1"/>
          </p:cNvSpPr>
          <p:nvPr>
            <p:ph sz="half" idx="1"/>
          </p:nvPr>
        </p:nvSpPr>
        <p:spPr>
          <a:xfrm>
            <a:off x="473764" y="3373320"/>
            <a:ext cx="8482872" cy="563936"/>
          </a:xfrm>
        </p:spPr>
        <p:txBody>
          <a:bodyPr/>
          <a:lstStyle/>
          <a:p>
            <a:pPr marL="0" indent="0">
              <a:buNone/>
            </a:pPr>
            <a:r>
              <a:rPr lang="en-GB" sz="1400" dirty="0">
                <a:solidFill>
                  <a:schemeClr val="bg1">
                    <a:lumMod val="65000"/>
                  </a:schemeClr>
                </a:solidFill>
              </a:rPr>
              <a:t>Online Detection of Vibration Anomalies Using Balanced Spiking Neural Networks (2021),</a:t>
            </a:r>
            <a:br>
              <a:rPr lang="en-GB" sz="1400" dirty="0">
                <a:solidFill>
                  <a:schemeClr val="bg1">
                    <a:lumMod val="65000"/>
                  </a:schemeClr>
                </a:solidFill>
              </a:rPr>
            </a:br>
            <a:r>
              <a:rPr lang="en-GB" sz="1400" dirty="0">
                <a:solidFill>
                  <a:schemeClr val="bg1">
                    <a:lumMod val="65000"/>
                  </a:schemeClr>
                </a:solidFill>
              </a:rPr>
              <a:t>DOI: </a:t>
            </a:r>
            <a:r>
              <a:rPr lang="en-GB" sz="1400" dirty="0">
                <a:solidFill>
                  <a:schemeClr val="bg1">
                    <a:lumMod val="65000"/>
                  </a:schemeClr>
                </a:solidFill>
                <a:hlinkClick r:id="rId2">
                  <a:extLst>
                    <a:ext uri="{A12FA001-AC4F-418D-AE19-62706E023703}">
                      <ahyp:hlinkClr xmlns:ahyp="http://schemas.microsoft.com/office/drawing/2018/hyperlinkcolor" val="tx"/>
                    </a:ext>
                  </a:extLst>
                </a:hlinkClick>
              </a:rPr>
              <a:t>10.1109/AICAS51828.2021.9458403</a:t>
            </a:r>
            <a:endParaRPr lang="en-GB" sz="1400" dirty="0">
              <a:solidFill>
                <a:schemeClr val="bg1">
                  <a:lumMod val="65000"/>
                </a:schemeClr>
              </a:solidFill>
            </a:endParaRPr>
          </a:p>
        </p:txBody>
      </p:sp>
      <p:pic>
        <p:nvPicPr>
          <p:cNvPr id="6" name="Picture 2" descr="Fig. 1. Anomaly detection pipeline. a: Raw accelerometer vibration recordings from bearings that degrade over time. b: Gammatone filterbank (cochlea model), decomposing the signal into frequency channels. c: Spike generation through an Asynchronous Delta Modulator. Additionally, for an initial calibration time, a low-pass filter and a proportional control feedback mechanism pin the spiking activity to a fixed target value Atarget by adapting the threshold Vthr for each channel. d: Balanced Spiking Neural Network, triggering an anomaly alert if one or multiple channels deflect from target rate. Excitatory connections are illustrated in blue, inhibitory connections in red. The network is simulated in Brian2 [8] and implemented on the the DYNAP-SE chip [7].">
            <a:extLst>
              <a:ext uri="{FF2B5EF4-FFF2-40B4-BE49-F238E27FC236}">
                <a16:creationId xmlns:a16="http://schemas.microsoft.com/office/drawing/2014/main" id="{5390C8F4-662F-E482-CFD9-E24D4EF3DFD3}"/>
              </a:ext>
            </a:extLst>
          </p:cNvPr>
          <p:cNvPicPr>
            <a:picLocks noChangeAspect="1" noChangeArrowheads="1"/>
          </p:cNvPicPr>
          <p:nvPr/>
        </p:nvPicPr>
        <p:blipFill>
          <a:blip r:embed="rId3">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473764" y="1084799"/>
            <a:ext cx="8019267" cy="2141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94243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B205BCF-811F-0D30-BBB1-34A1CAFAAB14}"/>
              </a:ext>
            </a:extLst>
          </p:cNvPr>
          <p:cNvSpPr>
            <a:spLocks noGrp="1"/>
          </p:cNvSpPr>
          <p:nvPr>
            <p:ph type="title"/>
          </p:nvPr>
        </p:nvSpPr>
        <p:spPr/>
        <p:txBody>
          <a:bodyPr>
            <a:normAutofit/>
          </a:bodyPr>
          <a:lstStyle/>
          <a:p>
            <a:r>
              <a:rPr lang="sv-SE" dirty="0">
                <a:ea typeface="ＭＳ Ｐゴシック"/>
              </a:rPr>
              <a:t>Vision: E2E Differential </a:t>
            </a:r>
            <a:r>
              <a:rPr lang="sv-SE" dirty="0" err="1">
                <a:ea typeface="ＭＳ Ｐゴシック"/>
              </a:rPr>
              <a:t>Optimization</a:t>
            </a:r>
            <a:endParaRPr lang="sv-SE" dirty="0"/>
          </a:p>
        </p:txBody>
      </p:sp>
      <p:sp>
        <p:nvSpPr>
          <p:cNvPr id="3" name="Platshållare för innehåll 2">
            <a:extLst>
              <a:ext uri="{FF2B5EF4-FFF2-40B4-BE49-F238E27FC236}">
                <a16:creationId xmlns:a16="http://schemas.microsoft.com/office/drawing/2014/main" id="{CF40673C-0EAB-6524-F363-A1E9FCAA8406}"/>
              </a:ext>
            </a:extLst>
          </p:cNvPr>
          <p:cNvSpPr>
            <a:spLocks noGrp="1"/>
          </p:cNvSpPr>
          <p:nvPr>
            <p:ph sz="half" idx="1"/>
          </p:nvPr>
        </p:nvSpPr>
        <p:spPr>
          <a:xfrm>
            <a:off x="740560" y="1057840"/>
            <a:ext cx="7824320" cy="2915120"/>
          </a:xfrm>
        </p:spPr>
        <p:txBody>
          <a:bodyPr/>
          <a:lstStyle/>
          <a:p>
            <a:pPr marL="0" indent="0">
              <a:buNone/>
            </a:pPr>
            <a:r>
              <a:rPr lang="sv-SE" dirty="0" err="1">
                <a:ea typeface="ＭＳ Ｐゴシック"/>
              </a:rPr>
              <a:t>Modular</a:t>
            </a:r>
            <a:r>
              <a:rPr lang="sv-SE" dirty="0">
                <a:ea typeface="ＭＳ Ｐゴシック"/>
              </a:rPr>
              <a:t> software for </a:t>
            </a:r>
            <a:r>
              <a:rPr lang="sv-SE" dirty="0" err="1">
                <a:ea typeface="ＭＳ Ｐゴシック"/>
              </a:rPr>
              <a:t>optimisation</a:t>
            </a:r>
            <a:r>
              <a:rPr lang="sv-SE" dirty="0">
                <a:ea typeface="ＭＳ Ｐゴシック"/>
              </a:rPr>
              <a:t> </a:t>
            </a:r>
            <a:r>
              <a:rPr lang="sv-SE" dirty="0" err="1">
                <a:ea typeface="ＭＳ Ｐゴシック"/>
              </a:rPr>
              <a:t>of</a:t>
            </a:r>
            <a:r>
              <a:rPr lang="sv-SE" dirty="0">
                <a:ea typeface="ＭＳ Ｐゴシック"/>
              </a:rPr>
              <a:t> the </a:t>
            </a:r>
            <a:r>
              <a:rPr lang="sv-SE" dirty="0">
                <a:solidFill>
                  <a:srgbClr val="FFC000"/>
                </a:solidFill>
                <a:ea typeface="ＭＳ Ｐゴシック"/>
              </a:rPr>
              <a:t>sensor</a:t>
            </a:r>
            <a:r>
              <a:rPr lang="sv-SE" dirty="0">
                <a:ea typeface="ＭＳ Ｐゴシック"/>
              </a:rPr>
              <a:t>, </a:t>
            </a:r>
            <a:r>
              <a:rPr lang="sv-SE" dirty="0">
                <a:solidFill>
                  <a:srgbClr val="FFC000"/>
                </a:solidFill>
                <a:ea typeface="ＭＳ Ｐゴシック"/>
              </a:rPr>
              <a:t>filterbank</a:t>
            </a:r>
            <a:r>
              <a:rPr lang="sv-SE" dirty="0">
                <a:ea typeface="ＭＳ Ｐゴシック"/>
              </a:rPr>
              <a:t>, </a:t>
            </a:r>
            <a:r>
              <a:rPr lang="sv-SE" dirty="0" err="1">
                <a:solidFill>
                  <a:srgbClr val="FFC000"/>
                </a:solidFill>
                <a:ea typeface="ＭＳ Ｐゴシック"/>
              </a:rPr>
              <a:t>amplifier</a:t>
            </a:r>
            <a:r>
              <a:rPr lang="sv-SE" dirty="0">
                <a:solidFill>
                  <a:srgbClr val="FFC000"/>
                </a:solidFill>
                <a:ea typeface="ＭＳ Ｐゴシック"/>
              </a:rPr>
              <a:t> </a:t>
            </a:r>
            <a:r>
              <a:rPr lang="sv-SE" dirty="0">
                <a:ea typeface="ＭＳ Ｐゴシック"/>
              </a:rPr>
              <a:t>and </a:t>
            </a:r>
            <a:r>
              <a:rPr lang="sv-SE" dirty="0">
                <a:solidFill>
                  <a:srgbClr val="FFC000"/>
                </a:solidFill>
                <a:ea typeface="ＭＳ Ｐゴシック"/>
              </a:rPr>
              <a:t>event-</a:t>
            </a:r>
            <a:r>
              <a:rPr lang="sv-SE" dirty="0" err="1">
                <a:solidFill>
                  <a:srgbClr val="FFC000"/>
                </a:solidFill>
                <a:ea typeface="ＭＳ Ｐゴシック"/>
              </a:rPr>
              <a:t>triggered</a:t>
            </a:r>
            <a:r>
              <a:rPr lang="sv-SE" dirty="0">
                <a:solidFill>
                  <a:srgbClr val="FFC000"/>
                </a:solidFill>
                <a:ea typeface="ＭＳ Ｐゴシック"/>
              </a:rPr>
              <a:t> </a:t>
            </a:r>
            <a:r>
              <a:rPr lang="sv-SE" dirty="0" err="1">
                <a:solidFill>
                  <a:srgbClr val="FFC000"/>
                </a:solidFill>
                <a:ea typeface="ＭＳ Ｐゴシック"/>
              </a:rPr>
              <a:t>sampler</a:t>
            </a:r>
            <a:r>
              <a:rPr lang="sv-SE" dirty="0">
                <a:solidFill>
                  <a:srgbClr val="FFC000"/>
                </a:solidFill>
                <a:ea typeface="ＭＳ Ｐゴシック"/>
              </a:rPr>
              <a:t> </a:t>
            </a:r>
            <a:r>
              <a:rPr lang="sv-SE" dirty="0">
                <a:ea typeface="ＭＳ Ｐゴシック"/>
              </a:rPr>
              <a:t>given </a:t>
            </a:r>
            <a:r>
              <a:rPr lang="sv-SE" dirty="0" err="1">
                <a:ea typeface="ＭＳ Ｐゴシック"/>
              </a:rPr>
              <a:t>constraints</a:t>
            </a:r>
            <a:r>
              <a:rPr lang="sv-SE" dirty="0">
                <a:ea typeface="ＭＳ Ｐゴシック"/>
              </a:rPr>
              <a:t> and </a:t>
            </a:r>
            <a:r>
              <a:rPr lang="sv-SE" dirty="0" err="1">
                <a:ea typeface="ＭＳ Ｐゴシック"/>
              </a:rPr>
              <a:t>requirements</a:t>
            </a:r>
            <a:r>
              <a:rPr lang="sv-SE" dirty="0">
                <a:ea typeface="ＭＳ Ｐゴシック"/>
              </a:rPr>
              <a:t> at the </a:t>
            </a:r>
            <a:r>
              <a:rPr lang="sv-SE" dirty="0" err="1">
                <a:solidFill>
                  <a:srgbClr val="D883FF"/>
                </a:solidFill>
                <a:ea typeface="ＭＳ Ｐゴシック"/>
              </a:rPr>
              <a:t>machine</a:t>
            </a:r>
            <a:r>
              <a:rPr lang="sv-SE" dirty="0">
                <a:solidFill>
                  <a:srgbClr val="D883FF"/>
                </a:solidFill>
                <a:ea typeface="ＭＳ Ｐゴシック"/>
              </a:rPr>
              <a:t> </a:t>
            </a:r>
            <a:r>
              <a:rPr lang="sv-SE" dirty="0">
                <a:ea typeface="ＭＳ Ｐゴシック"/>
              </a:rPr>
              <a:t>and </a:t>
            </a:r>
            <a:r>
              <a:rPr lang="sv-SE" dirty="0" err="1">
                <a:solidFill>
                  <a:srgbClr val="D883FF"/>
                </a:solidFill>
                <a:ea typeface="ＭＳ Ｐゴシック"/>
              </a:rPr>
              <a:t>application</a:t>
            </a:r>
            <a:r>
              <a:rPr lang="sv-SE" dirty="0">
                <a:solidFill>
                  <a:srgbClr val="D883FF"/>
                </a:solidFill>
                <a:ea typeface="ＭＳ Ｐゴシック"/>
              </a:rPr>
              <a:t> </a:t>
            </a:r>
            <a:r>
              <a:rPr lang="sv-SE" dirty="0" err="1">
                <a:ea typeface="ＭＳ Ｐゴシック"/>
              </a:rPr>
              <a:t>levels</a:t>
            </a:r>
            <a:endParaRPr lang="sv-SE" dirty="0"/>
          </a:p>
        </p:txBody>
      </p:sp>
      <p:sp>
        <p:nvSpPr>
          <p:cNvPr id="4" name="Rektangel: rundade hörn 3">
            <a:extLst>
              <a:ext uri="{FF2B5EF4-FFF2-40B4-BE49-F238E27FC236}">
                <a16:creationId xmlns:a16="http://schemas.microsoft.com/office/drawing/2014/main" id="{33AD33BE-ACCB-40CF-7628-9E983E01E1D2}"/>
              </a:ext>
            </a:extLst>
          </p:cNvPr>
          <p:cNvSpPr/>
          <p:nvPr/>
        </p:nvSpPr>
        <p:spPr>
          <a:xfrm>
            <a:off x="433693" y="2518699"/>
            <a:ext cx="1356806" cy="1350030"/>
          </a:xfrm>
          <a:prstGeom prst="roundRect">
            <a:avLst/>
          </a:prstGeom>
          <a:ln w="28575">
            <a:solidFill>
              <a:srgbClr val="D883FF"/>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sv-SE" sz="1400" b="1" dirty="0" err="1">
                <a:cs typeface="Arial"/>
              </a:rPr>
              <a:t>Machine</a:t>
            </a:r>
            <a:endParaRPr lang="sv-SE" sz="1400" b="1" dirty="0">
              <a:cs typeface="Arial"/>
            </a:endParaRPr>
          </a:p>
          <a:p>
            <a:pPr algn="ctr"/>
            <a:endParaRPr lang="sv-SE" sz="800" b="1" dirty="0">
              <a:cs typeface="Arial"/>
            </a:endParaRPr>
          </a:p>
          <a:p>
            <a:r>
              <a:rPr lang="sv-SE" sz="1400" dirty="0">
                <a:cs typeface="Arial"/>
              </a:rPr>
              <a:t>– Simulation</a:t>
            </a:r>
            <a:br>
              <a:rPr lang="sv-SE" sz="1400" dirty="0">
                <a:cs typeface="Arial"/>
              </a:rPr>
            </a:br>
            <a:r>
              <a:rPr lang="sv-SE" sz="1400" dirty="0">
                <a:cs typeface="Arial"/>
              </a:rPr>
              <a:t>– </a:t>
            </a:r>
            <a:r>
              <a:rPr lang="sv-SE" sz="1400" dirty="0" err="1">
                <a:cs typeface="Arial"/>
              </a:rPr>
              <a:t>Testrig</a:t>
            </a:r>
            <a:r>
              <a:rPr lang="sv-SE" sz="1400" dirty="0">
                <a:cs typeface="Arial"/>
              </a:rPr>
              <a:t>, </a:t>
            </a:r>
            <a:r>
              <a:rPr lang="sv-SE" sz="1400" dirty="0" err="1">
                <a:cs typeface="Arial"/>
              </a:rPr>
              <a:t>lab</a:t>
            </a:r>
            <a:br>
              <a:rPr lang="sv-SE" sz="1400" dirty="0">
                <a:cs typeface="Arial"/>
              </a:rPr>
            </a:br>
            <a:r>
              <a:rPr lang="sv-SE" sz="1400" dirty="0">
                <a:cs typeface="Arial"/>
              </a:rPr>
              <a:t>– ...</a:t>
            </a:r>
            <a:endParaRPr lang="sv-SE" dirty="0"/>
          </a:p>
        </p:txBody>
      </p:sp>
      <p:cxnSp>
        <p:nvCxnSpPr>
          <p:cNvPr id="5" name="Rak pilkoppling 4">
            <a:extLst>
              <a:ext uri="{FF2B5EF4-FFF2-40B4-BE49-F238E27FC236}">
                <a16:creationId xmlns:a16="http://schemas.microsoft.com/office/drawing/2014/main" id="{CF8088E2-23B8-A384-3C8D-F18FA6D53C76}"/>
              </a:ext>
            </a:extLst>
          </p:cNvPr>
          <p:cNvCxnSpPr/>
          <p:nvPr/>
        </p:nvCxnSpPr>
        <p:spPr>
          <a:xfrm>
            <a:off x="1837397" y="3189559"/>
            <a:ext cx="212000" cy="3188"/>
          </a:xfrm>
          <a:prstGeom prst="straightConnector1">
            <a:avLst/>
          </a:prstGeom>
          <a:ln>
            <a:solidFill>
              <a:schemeClr val="bg2">
                <a:lumMod val="9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6" name="Rektangel: rundade hörn 5">
            <a:extLst>
              <a:ext uri="{FF2B5EF4-FFF2-40B4-BE49-F238E27FC236}">
                <a16:creationId xmlns:a16="http://schemas.microsoft.com/office/drawing/2014/main" id="{615F350A-B22C-B0E5-3F35-D7F4B2A8908E}"/>
              </a:ext>
            </a:extLst>
          </p:cNvPr>
          <p:cNvSpPr/>
          <p:nvPr/>
        </p:nvSpPr>
        <p:spPr>
          <a:xfrm>
            <a:off x="2100139" y="2518699"/>
            <a:ext cx="1356806" cy="1350030"/>
          </a:xfrm>
          <a:prstGeom prst="roundRect">
            <a:avLst/>
          </a:prstGeom>
          <a:ln w="28575">
            <a:solidFill>
              <a:srgbClr val="FFC000"/>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sv-SE" sz="1400" b="1" dirty="0">
                <a:cs typeface="Arial"/>
              </a:rPr>
              <a:t>Sensor</a:t>
            </a:r>
          </a:p>
          <a:p>
            <a:pPr algn="ctr"/>
            <a:endParaRPr lang="sv-SE" sz="800">
              <a:ea typeface="+mn-lt"/>
              <a:cs typeface="+mn-lt"/>
            </a:endParaRPr>
          </a:p>
          <a:p>
            <a:r>
              <a:rPr lang="sv-SE" sz="1400" dirty="0">
                <a:ea typeface="+mn-lt"/>
                <a:cs typeface="+mn-lt"/>
              </a:rPr>
              <a:t>–</a:t>
            </a:r>
            <a:r>
              <a:rPr lang="sv-SE" sz="1400" dirty="0">
                <a:cs typeface="Arial"/>
              </a:rPr>
              <a:t> </a:t>
            </a:r>
            <a:r>
              <a:rPr lang="sv-SE" sz="1400" dirty="0" err="1">
                <a:cs typeface="Arial"/>
              </a:rPr>
              <a:t>Dataset</a:t>
            </a:r>
          </a:p>
          <a:p>
            <a:r>
              <a:rPr lang="sv-SE" sz="1400" dirty="0">
                <a:cs typeface="Arial"/>
              </a:rPr>
              <a:t>– </a:t>
            </a:r>
            <a:r>
              <a:rPr lang="sv-SE" sz="1400" dirty="0" err="1">
                <a:cs typeface="Arial"/>
              </a:rPr>
              <a:t>Piezo</a:t>
            </a:r>
            <a:r>
              <a:rPr lang="sv-SE" sz="1400" dirty="0">
                <a:cs typeface="Arial"/>
              </a:rPr>
              <a:t>, PZT</a:t>
            </a:r>
            <a:br>
              <a:rPr lang="sv-SE" sz="1400" dirty="0">
                <a:cs typeface="Arial"/>
              </a:rPr>
            </a:br>
            <a:r>
              <a:rPr lang="sv-SE" sz="1400" dirty="0">
                <a:cs typeface="Arial"/>
              </a:rPr>
              <a:t>– ...</a:t>
            </a:r>
            <a:endParaRPr lang="sv-SE" dirty="0">
              <a:cs typeface="Arial"/>
            </a:endParaRPr>
          </a:p>
        </p:txBody>
      </p:sp>
      <p:sp>
        <p:nvSpPr>
          <p:cNvPr id="7" name="Rektangel: rundade hörn 6">
            <a:extLst>
              <a:ext uri="{FF2B5EF4-FFF2-40B4-BE49-F238E27FC236}">
                <a16:creationId xmlns:a16="http://schemas.microsoft.com/office/drawing/2014/main" id="{9D7188E5-620D-5799-E12A-5A0442711EE8}"/>
              </a:ext>
            </a:extLst>
          </p:cNvPr>
          <p:cNvSpPr/>
          <p:nvPr/>
        </p:nvSpPr>
        <p:spPr>
          <a:xfrm>
            <a:off x="3766585" y="2518699"/>
            <a:ext cx="1356806" cy="1350030"/>
          </a:xfrm>
          <a:prstGeom prst="roundRect">
            <a:avLst/>
          </a:prstGeom>
          <a:ln w="28575">
            <a:solidFill>
              <a:srgbClr val="FFC000"/>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sv-SE" sz="1400" b="1" dirty="0" err="1">
                <a:cs typeface="Arial"/>
              </a:rPr>
              <a:t>Amplifier</a:t>
            </a:r>
            <a:r>
              <a:rPr lang="sv-SE" sz="1400" b="1" dirty="0">
                <a:cs typeface="Arial"/>
              </a:rPr>
              <a:t> &amp; Filterbank</a:t>
            </a:r>
          </a:p>
          <a:p>
            <a:r>
              <a:rPr lang="sv-SE" sz="1400" dirty="0">
                <a:cs typeface="Arial"/>
              </a:rPr>
              <a:t>– Charge</a:t>
            </a:r>
            <a:br>
              <a:rPr lang="sv-SE" sz="1400" dirty="0">
                <a:cs typeface="Arial"/>
              </a:rPr>
            </a:br>
            <a:r>
              <a:rPr lang="sv-SE" sz="1400" dirty="0">
                <a:cs typeface="Arial"/>
              </a:rPr>
              <a:t>   mode </a:t>
            </a:r>
            <a:r>
              <a:rPr lang="sv-SE" sz="1400" dirty="0" err="1">
                <a:cs typeface="Arial"/>
              </a:rPr>
              <a:t>amp</a:t>
            </a:r>
            <a:r>
              <a:rPr lang="sv-SE" sz="1400" dirty="0">
                <a:cs typeface="Arial"/>
              </a:rPr>
              <a:t>.</a:t>
            </a:r>
            <a:br>
              <a:rPr lang="sv-SE" sz="1400" dirty="0">
                <a:cs typeface="Arial"/>
              </a:rPr>
            </a:br>
            <a:r>
              <a:rPr lang="sv-SE" sz="1400" dirty="0">
                <a:cs typeface="Arial"/>
              </a:rPr>
              <a:t>– Gammat...</a:t>
            </a:r>
          </a:p>
        </p:txBody>
      </p:sp>
      <p:cxnSp>
        <p:nvCxnSpPr>
          <p:cNvPr id="8" name="Rak pilkoppling 7">
            <a:extLst>
              <a:ext uri="{FF2B5EF4-FFF2-40B4-BE49-F238E27FC236}">
                <a16:creationId xmlns:a16="http://schemas.microsoft.com/office/drawing/2014/main" id="{A145F7C2-1C17-A41B-6D74-3067840F80A8}"/>
              </a:ext>
            </a:extLst>
          </p:cNvPr>
          <p:cNvCxnSpPr>
            <a:cxnSpLocks/>
          </p:cNvCxnSpPr>
          <p:nvPr/>
        </p:nvCxnSpPr>
        <p:spPr>
          <a:xfrm>
            <a:off x="3503842" y="3189559"/>
            <a:ext cx="212000" cy="3188"/>
          </a:xfrm>
          <a:prstGeom prst="straightConnector1">
            <a:avLst/>
          </a:prstGeom>
          <a:ln>
            <a:solidFill>
              <a:schemeClr val="bg2">
                <a:lumMod val="9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9" name="Rektangel: rundade hörn 8">
            <a:extLst>
              <a:ext uri="{FF2B5EF4-FFF2-40B4-BE49-F238E27FC236}">
                <a16:creationId xmlns:a16="http://schemas.microsoft.com/office/drawing/2014/main" id="{DF7A10B1-D520-2590-2877-B2573563B6FC}"/>
              </a:ext>
            </a:extLst>
          </p:cNvPr>
          <p:cNvSpPr/>
          <p:nvPr/>
        </p:nvSpPr>
        <p:spPr>
          <a:xfrm>
            <a:off x="7112071" y="2518699"/>
            <a:ext cx="1604464" cy="1350030"/>
          </a:xfrm>
          <a:prstGeom prst="roundRect">
            <a:avLst/>
          </a:prstGeom>
          <a:ln w="28575">
            <a:solidFill>
              <a:srgbClr val="D883FF"/>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sv-SE" sz="1400" b="1" dirty="0" err="1">
                <a:cs typeface="Arial"/>
              </a:rPr>
              <a:t>Application</a:t>
            </a:r>
            <a:endParaRPr lang="sv-SE" sz="1400" b="1" dirty="0">
              <a:cs typeface="Arial"/>
            </a:endParaRPr>
          </a:p>
          <a:p>
            <a:pPr algn="ctr"/>
            <a:endParaRPr lang="sv-SE" sz="800" b="1" dirty="0">
              <a:cs typeface="Arial"/>
            </a:endParaRPr>
          </a:p>
          <a:p>
            <a:r>
              <a:rPr lang="sv-SE" sz="1400" dirty="0">
                <a:cs typeface="Arial"/>
              </a:rPr>
              <a:t>– </a:t>
            </a:r>
            <a:r>
              <a:rPr lang="sv-SE" sz="1400" dirty="0" err="1">
                <a:cs typeface="Arial"/>
              </a:rPr>
              <a:t>Classify</a:t>
            </a:r>
            <a:endParaRPr lang="sv-SE" sz="1400" dirty="0">
              <a:cs typeface="Arial"/>
            </a:endParaRPr>
          </a:p>
          <a:p>
            <a:r>
              <a:rPr lang="sv-SE" sz="1400" dirty="0">
                <a:cs typeface="Arial"/>
              </a:rPr>
              <a:t>– Ranking</a:t>
            </a:r>
            <a:br>
              <a:rPr lang="sv-SE" sz="1400" dirty="0">
                <a:cs typeface="Arial"/>
              </a:rPr>
            </a:br>
            <a:r>
              <a:rPr lang="sv-SE" sz="1400" dirty="0">
                <a:cs typeface="Arial"/>
              </a:rPr>
              <a:t>– ...</a:t>
            </a:r>
            <a:endParaRPr lang="sv-SE" dirty="0">
              <a:cs typeface="Arial"/>
            </a:endParaRPr>
          </a:p>
        </p:txBody>
      </p:sp>
      <p:cxnSp>
        <p:nvCxnSpPr>
          <p:cNvPr id="10" name="Rak pilkoppling 9">
            <a:extLst>
              <a:ext uri="{FF2B5EF4-FFF2-40B4-BE49-F238E27FC236}">
                <a16:creationId xmlns:a16="http://schemas.microsoft.com/office/drawing/2014/main" id="{01AA1F67-C5EF-FCD0-9121-EF8E29B75799}"/>
              </a:ext>
            </a:extLst>
          </p:cNvPr>
          <p:cNvCxnSpPr>
            <a:cxnSpLocks/>
          </p:cNvCxnSpPr>
          <p:nvPr/>
        </p:nvCxnSpPr>
        <p:spPr>
          <a:xfrm>
            <a:off x="5170288" y="3181163"/>
            <a:ext cx="212000" cy="3188"/>
          </a:xfrm>
          <a:prstGeom prst="straightConnector1">
            <a:avLst/>
          </a:prstGeom>
          <a:ln>
            <a:solidFill>
              <a:schemeClr val="bg2">
                <a:lumMod val="9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1" name="Rektangel: rundade hörn 10">
            <a:extLst>
              <a:ext uri="{FF2B5EF4-FFF2-40B4-BE49-F238E27FC236}">
                <a16:creationId xmlns:a16="http://schemas.microsoft.com/office/drawing/2014/main" id="{2280399E-E97C-F131-495C-9C41ABA28B4A}"/>
              </a:ext>
            </a:extLst>
          </p:cNvPr>
          <p:cNvSpPr/>
          <p:nvPr/>
        </p:nvSpPr>
        <p:spPr>
          <a:xfrm>
            <a:off x="5433031" y="2518699"/>
            <a:ext cx="1356806" cy="1350030"/>
          </a:xfrm>
          <a:prstGeom prst="roundRect">
            <a:avLst/>
          </a:prstGeom>
          <a:ln w="28575">
            <a:solidFill>
              <a:srgbClr val="FFC000"/>
            </a:solid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sv-SE" sz="1400" b="1" dirty="0">
                <a:cs typeface="Arial"/>
              </a:rPr>
              <a:t>Event-</a:t>
            </a:r>
            <a:r>
              <a:rPr lang="sv-SE" sz="1400" b="1" dirty="0" err="1">
                <a:cs typeface="Arial"/>
              </a:rPr>
              <a:t>trig</a:t>
            </a:r>
            <a:r>
              <a:rPr lang="sv-SE" sz="1400" b="1" dirty="0">
                <a:cs typeface="Arial"/>
              </a:rPr>
              <a:t>.</a:t>
            </a:r>
            <a:br>
              <a:rPr lang="sv-SE" sz="1400" b="1" dirty="0">
                <a:cs typeface="Arial"/>
              </a:rPr>
            </a:br>
            <a:r>
              <a:rPr lang="sv-SE" sz="1400" b="1" dirty="0" err="1">
                <a:cs typeface="Arial"/>
              </a:rPr>
              <a:t>Sampler</a:t>
            </a:r>
            <a:r>
              <a:rPr lang="sv-SE" sz="800" dirty="0">
                <a:cs typeface="Arial"/>
              </a:rPr>
              <a:t> </a:t>
            </a:r>
            <a:endParaRPr lang="sv-SE" sz="1400" dirty="0">
              <a:cs typeface="Arial"/>
            </a:endParaRPr>
          </a:p>
          <a:p>
            <a:r>
              <a:rPr lang="sv-SE" sz="1400" dirty="0">
                <a:cs typeface="Arial"/>
              </a:rPr>
              <a:t>– </a:t>
            </a:r>
            <a:r>
              <a:rPr lang="sv-SE" sz="1400" dirty="0" err="1">
                <a:cs typeface="Arial"/>
              </a:rPr>
              <a:t>Lebesgue</a:t>
            </a:r>
          </a:p>
          <a:p>
            <a:r>
              <a:rPr lang="sv-SE" sz="1400" dirty="0">
                <a:cs typeface="Arial"/>
              </a:rPr>
              <a:t>– Delta mod.</a:t>
            </a:r>
            <a:endParaRPr lang="sv-SE" dirty="0"/>
          </a:p>
          <a:p>
            <a:r>
              <a:rPr lang="sv-SE" sz="1400" dirty="0">
                <a:cs typeface="Arial"/>
              </a:rPr>
              <a:t>– ...</a:t>
            </a:r>
          </a:p>
        </p:txBody>
      </p:sp>
      <p:cxnSp>
        <p:nvCxnSpPr>
          <p:cNvPr id="12" name="Rak pilkoppling 11">
            <a:extLst>
              <a:ext uri="{FF2B5EF4-FFF2-40B4-BE49-F238E27FC236}">
                <a16:creationId xmlns:a16="http://schemas.microsoft.com/office/drawing/2014/main" id="{C86E0FFA-C536-328D-506B-9AB4F98C7931}"/>
              </a:ext>
            </a:extLst>
          </p:cNvPr>
          <p:cNvCxnSpPr>
            <a:cxnSpLocks/>
          </p:cNvCxnSpPr>
          <p:nvPr/>
        </p:nvCxnSpPr>
        <p:spPr>
          <a:xfrm>
            <a:off x="6836733" y="3181163"/>
            <a:ext cx="212000" cy="3188"/>
          </a:xfrm>
          <a:prstGeom prst="straightConnector1">
            <a:avLst/>
          </a:prstGeom>
          <a:ln>
            <a:solidFill>
              <a:schemeClr val="bg2">
                <a:lumMod val="9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7" name="Pil: uppåtböjd 16">
            <a:extLst>
              <a:ext uri="{FF2B5EF4-FFF2-40B4-BE49-F238E27FC236}">
                <a16:creationId xmlns:a16="http://schemas.microsoft.com/office/drawing/2014/main" id="{696EBB99-259C-8EB0-14D6-965E05239EED}"/>
              </a:ext>
            </a:extLst>
          </p:cNvPr>
          <p:cNvSpPr/>
          <p:nvPr/>
        </p:nvSpPr>
        <p:spPr>
          <a:xfrm flipH="1">
            <a:off x="6272050" y="3946003"/>
            <a:ext cx="1360700" cy="532516"/>
          </a:xfrm>
          <a:prstGeom prst="curvedUpArrow">
            <a:avLst/>
          </a:prstGeom>
          <a:ln/>
        </p:spPr>
        <p:style>
          <a:lnRef idx="3">
            <a:schemeClr val="lt1"/>
          </a:lnRef>
          <a:fillRef idx="1">
            <a:schemeClr val="accent4"/>
          </a:fillRef>
          <a:effectRef idx="1">
            <a:schemeClr val="accent4"/>
          </a:effectRef>
          <a:fontRef idx="minor">
            <a:schemeClr val="lt1"/>
          </a:fontRef>
        </p:style>
        <p:txBody>
          <a:bodyPr rtlCol="0" anchor="ctr"/>
          <a:lstStyle/>
          <a:p>
            <a:pPr algn="ctr"/>
            <a:endParaRPr lang="sv-SE">
              <a:solidFill>
                <a:schemeClr val="tx1"/>
              </a:solidFill>
            </a:endParaRPr>
          </a:p>
        </p:txBody>
      </p:sp>
      <p:sp>
        <p:nvSpPr>
          <p:cNvPr id="18" name="Pil: uppåtböjd 17">
            <a:extLst>
              <a:ext uri="{FF2B5EF4-FFF2-40B4-BE49-F238E27FC236}">
                <a16:creationId xmlns:a16="http://schemas.microsoft.com/office/drawing/2014/main" id="{DCE5E12C-0E46-16B0-66A2-EFF3AC419CA7}"/>
              </a:ext>
            </a:extLst>
          </p:cNvPr>
          <p:cNvSpPr/>
          <p:nvPr/>
        </p:nvSpPr>
        <p:spPr>
          <a:xfrm flipH="1">
            <a:off x="4567755" y="3946002"/>
            <a:ext cx="1432137" cy="532516"/>
          </a:xfrm>
          <a:prstGeom prst="curvedUpArrow">
            <a:avLst/>
          </a:prstGeom>
          <a:ln/>
        </p:spPr>
        <p:style>
          <a:lnRef idx="3">
            <a:schemeClr val="lt1"/>
          </a:lnRef>
          <a:fillRef idx="1">
            <a:schemeClr val="accent4"/>
          </a:fillRef>
          <a:effectRef idx="1">
            <a:schemeClr val="accent4"/>
          </a:effectRef>
          <a:fontRef idx="minor">
            <a:schemeClr val="lt1"/>
          </a:fontRef>
        </p:style>
        <p:txBody>
          <a:bodyPr rtlCol="0" anchor="ctr"/>
          <a:lstStyle/>
          <a:p>
            <a:pPr algn="ctr"/>
            <a:endParaRPr lang="sv-SE">
              <a:solidFill>
                <a:schemeClr val="tx1"/>
              </a:solidFill>
            </a:endParaRPr>
          </a:p>
        </p:txBody>
      </p:sp>
      <p:sp>
        <p:nvSpPr>
          <p:cNvPr id="19" name="Pil: uppåtböjd 18">
            <a:extLst>
              <a:ext uri="{FF2B5EF4-FFF2-40B4-BE49-F238E27FC236}">
                <a16:creationId xmlns:a16="http://schemas.microsoft.com/office/drawing/2014/main" id="{0A7405EB-FAC1-7125-562C-7D429297CCA3}"/>
              </a:ext>
            </a:extLst>
          </p:cNvPr>
          <p:cNvSpPr/>
          <p:nvPr/>
        </p:nvSpPr>
        <p:spPr>
          <a:xfrm flipH="1">
            <a:off x="2819605" y="3946002"/>
            <a:ext cx="1419863" cy="532516"/>
          </a:xfrm>
          <a:prstGeom prst="curvedUpArrow">
            <a:avLst/>
          </a:prstGeom>
          <a:ln/>
        </p:spPr>
        <p:style>
          <a:lnRef idx="3">
            <a:schemeClr val="lt1"/>
          </a:lnRef>
          <a:fillRef idx="1">
            <a:schemeClr val="accent4"/>
          </a:fillRef>
          <a:effectRef idx="1">
            <a:schemeClr val="accent4"/>
          </a:effectRef>
          <a:fontRef idx="minor">
            <a:schemeClr val="lt1"/>
          </a:fontRef>
        </p:style>
        <p:txBody>
          <a:bodyPr rtlCol="0" anchor="ctr"/>
          <a:lstStyle/>
          <a:p>
            <a:pPr algn="ctr"/>
            <a:endParaRPr lang="sv-SE">
              <a:solidFill>
                <a:schemeClr val="tx1"/>
              </a:solidFill>
            </a:endParaRPr>
          </a:p>
        </p:txBody>
      </p:sp>
      <p:sp>
        <p:nvSpPr>
          <p:cNvPr id="13" name="textruta 12">
            <a:extLst>
              <a:ext uri="{FF2B5EF4-FFF2-40B4-BE49-F238E27FC236}">
                <a16:creationId xmlns:a16="http://schemas.microsoft.com/office/drawing/2014/main" id="{569B984D-D35E-64D9-A0D8-82555D444334}"/>
              </a:ext>
            </a:extLst>
          </p:cNvPr>
          <p:cNvSpPr txBox="1"/>
          <p:nvPr/>
        </p:nvSpPr>
        <p:spPr>
          <a:xfrm>
            <a:off x="5568631" y="4517673"/>
            <a:ext cx="289464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sv-SE" dirty="0" err="1">
                <a:solidFill>
                  <a:srgbClr val="BFBFBF"/>
                </a:solidFill>
                <a:latin typeface="Arial"/>
                <a:ea typeface="ＭＳ Ｐゴシック"/>
              </a:rPr>
              <a:t>Constraints</a:t>
            </a:r>
            <a:r>
              <a:rPr lang="sv-SE" dirty="0">
                <a:solidFill>
                  <a:srgbClr val="BFBFBF"/>
                </a:solidFill>
                <a:latin typeface="Arial"/>
                <a:ea typeface="ＭＳ Ｐゴシック"/>
              </a:rPr>
              <a:t> / Gradients</a:t>
            </a:r>
            <a:endParaRPr lang="sv-SE" dirty="0">
              <a:solidFill>
                <a:srgbClr val="BFBFBF"/>
              </a:solidFill>
            </a:endParaRPr>
          </a:p>
        </p:txBody>
      </p:sp>
      <p:sp>
        <p:nvSpPr>
          <p:cNvPr id="14" name="Pil: uppåtböjd 16">
            <a:extLst>
              <a:ext uri="{FF2B5EF4-FFF2-40B4-BE49-F238E27FC236}">
                <a16:creationId xmlns:a16="http://schemas.microsoft.com/office/drawing/2014/main" id="{14816E99-3B9F-65ED-5ED3-0D4B5B437E49}"/>
              </a:ext>
            </a:extLst>
          </p:cNvPr>
          <p:cNvSpPr/>
          <p:nvPr/>
        </p:nvSpPr>
        <p:spPr>
          <a:xfrm>
            <a:off x="4567755" y="4555791"/>
            <a:ext cx="748935" cy="293099"/>
          </a:xfrm>
          <a:prstGeom prst="curvedUpArrow">
            <a:avLst/>
          </a:prstGeom>
          <a:ln/>
        </p:spPr>
        <p:style>
          <a:lnRef idx="3">
            <a:schemeClr val="lt1"/>
          </a:lnRef>
          <a:fillRef idx="1">
            <a:schemeClr val="accent4"/>
          </a:fillRef>
          <a:effectRef idx="1">
            <a:schemeClr val="accent4"/>
          </a:effectRef>
          <a:fontRef idx="minor">
            <a:schemeClr val="lt1"/>
          </a:fontRef>
        </p:style>
        <p:txBody>
          <a:bodyPr rtlCol="0" anchor="ctr"/>
          <a:lstStyle/>
          <a:p>
            <a:pPr algn="ctr"/>
            <a:endParaRPr lang="sv-SE">
              <a:solidFill>
                <a:schemeClr val="tx1"/>
              </a:solidFill>
            </a:endParaRPr>
          </a:p>
        </p:txBody>
      </p:sp>
      <p:sp>
        <p:nvSpPr>
          <p:cNvPr id="15" name="Pil: uppåtböjd 17">
            <a:extLst>
              <a:ext uri="{FF2B5EF4-FFF2-40B4-BE49-F238E27FC236}">
                <a16:creationId xmlns:a16="http://schemas.microsoft.com/office/drawing/2014/main" id="{7EA27946-4ADC-3B34-C893-598DFD009070}"/>
              </a:ext>
            </a:extLst>
          </p:cNvPr>
          <p:cNvSpPr/>
          <p:nvPr/>
        </p:nvSpPr>
        <p:spPr>
          <a:xfrm>
            <a:off x="2863461" y="4555790"/>
            <a:ext cx="788254" cy="293099"/>
          </a:xfrm>
          <a:prstGeom prst="curvedUpArrow">
            <a:avLst/>
          </a:prstGeom>
          <a:ln/>
        </p:spPr>
        <p:style>
          <a:lnRef idx="3">
            <a:schemeClr val="lt1"/>
          </a:lnRef>
          <a:fillRef idx="1">
            <a:schemeClr val="accent4"/>
          </a:fillRef>
          <a:effectRef idx="1">
            <a:schemeClr val="accent4"/>
          </a:effectRef>
          <a:fontRef idx="minor">
            <a:schemeClr val="lt1"/>
          </a:fontRef>
        </p:style>
        <p:txBody>
          <a:bodyPr rtlCol="0" anchor="ctr"/>
          <a:lstStyle/>
          <a:p>
            <a:pPr algn="ctr"/>
            <a:endParaRPr lang="sv-SE">
              <a:solidFill>
                <a:schemeClr val="tx1"/>
              </a:solidFill>
            </a:endParaRPr>
          </a:p>
        </p:txBody>
      </p:sp>
      <p:sp>
        <p:nvSpPr>
          <p:cNvPr id="16" name="Pil: uppåtböjd 18">
            <a:extLst>
              <a:ext uri="{FF2B5EF4-FFF2-40B4-BE49-F238E27FC236}">
                <a16:creationId xmlns:a16="http://schemas.microsoft.com/office/drawing/2014/main" id="{89DA4EBF-0DD4-2422-CD2E-89546BF53CC4}"/>
              </a:ext>
            </a:extLst>
          </p:cNvPr>
          <p:cNvSpPr/>
          <p:nvPr/>
        </p:nvSpPr>
        <p:spPr>
          <a:xfrm>
            <a:off x="1115310" y="4555790"/>
            <a:ext cx="781499" cy="293099"/>
          </a:xfrm>
          <a:prstGeom prst="curvedUpArrow">
            <a:avLst/>
          </a:prstGeom>
          <a:ln/>
        </p:spPr>
        <p:style>
          <a:lnRef idx="3">
            <a:schemeClr val="lt1"/>
          </a:lnRef>
          <a:fillRef idx="1">
            <a:schemeClr val="accent4"/>
          </a:fillRef>
          <a:effectRef idx="1">
            <a:schemeClr val="accent4"/>
          </a:effectRef>
          <a:fontRef idx="minor">
            <a:schemeClr val="lt1"/>
          </a:fontRef>
        </p:style>
        <p:txBody>
          <a:bodyPr rtlCol="0" anchor="ctr"/>
          <a:lstStyle/>
          <a:p>
            <a:pPr algn="ctr"/>
            <a:endParaRPr lang="sv-SE">
              <a:solidFill>
                <a:schemeClr val="tx1"/>
              </a:solidFill>
            </a:endParaRPr>
          </a:p>
        </p:txBody>
      </p:sp>
    </p:spTree>
    <p:extLst>
      <p:ext uri="{BB962C8B-B14F-4D97-AF65-F5344CB8AC3E}">
        <p14:creationId xmlns:p14="http://schemas.microsoft.com/office/powerpoint/2010/main" val="25083023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About Luleå">
            <a:extLst>
              <a:ext uri="{FF2B5EF4-FFF2-40B4-BE49-F238E27FC236}">
                <a16:creationId xmlns:a16="http://schemas.microsoft.com/office/drawing/2014/main" id="{F83297F6-D587-6ABD-8B61-392DC684DA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2670" y="173735"/>
            <a:ext cx="2688929" cy="1621285"/>
          </a:xfrm>
          <a:prstGeom prst="rect">
            <a:avLst/>
          </a:prstGeom>
          <a:noFill/>
          <a:extLst>
            <a:ext uri="{909E8E84-426E-40DD-AFC4-6F175D3DCCD1}">
              <a14:hiddenFill xmlns:a14="http://schemas.microsoft.com/office/drawing/2010/main">
                <a:solidFill>
                  <a:srgbClr val="FFFFFF"/>
                </a:solidFill>
              </a14:hiddenFill>
            </a:ext>
          </a:extLst>
        </p:spPr>
      </p:pic>
      <p:sp>
        <p:nvSpPr>
          <p:cNvPr id="2" name="Rubrik 1">
            <a:extLst>
              <a:ext uri="{FF2B5EF4-FFF2-40B4-BE49-F238E27FC236}">
                <a16:creationId xmlns:a16="http://schemas.microsoft.com/office/drawing/2014/main" id="{25D5D44D-3EA1-404E-B88E-61DEB63B8852}"/>
              </a:ext>
            </a:extLst>
          </p:cNvPr>
          <p:cNvSpPr>
            <a:spLocks noGrp="1"/>
          </p:cNvSpPr>
          <p:nvPr>
            <p:ph type="title"/>
          </p:nvPr>
        </p:nvSpPr>
        <p:spPr>
          <a:xfrm>
            <a:off x="323850" y="180001"/>
            <a:ext cx="4852584" cy="698962"/>
          </a:xfrm>
        </p:spPr>
        <p:txBody>
          <a:bodyPr/>
          <a:lstStyle/>
          <a:p>
            <a:r>
              <a:rPr lang="en-GB" dirty="0"/>
              <a:t>EISLAB</a:t>
            </a:r>
          </a:p>
        </p:txBody>
      </p:sp>
      <p:sp>
        <p:nvSpPr>
          <p:cNvPr id="9" name="Platshållare för innehåll 8">
            <a:extLst>
              <a:ext uri="{FF2B5EF4-FFF2-40B4-BE49-F238E27FC236}">
                <a16:creationId xmlns:a16="http://schemas.microsoft.com/office/drawing/2014/main" id="{AD70DF4D-BF52-E445-A004-29A99DA555D0}"/>
              </a:ext>
            </a:extLst>
          </p:cNvPr>
          <p:cNvSpPr>
            <a:spLocks noGrp="1"/>
          </p:cNvSpPr>
          <p:nvPr>
            <p:ph sz="half" idx="1"/>
          </p:nvPr>
        </p:nvSpPr>
        <p:spPr>
          <a:xfrm>
            <a:off x="323850" y="878962"/>
            <a:ext cx="5856463" cy="2915120"/>
          </a:xfrm>
        </p:spPr>
        <p:txBody>
          <a:bodyPr/>
          <a:lstStyle/>
          <a:p>
            <a:r>
              <a:rPr lang="en-GB" dirty="0"/>
              <a:t>Embedded Intelligent Systems LAB</a:t>
            </a:r>
          </a:p>
          <a:p>
            <a:pPr lvl="1"/>
            <a:r>
              <a:rPr lang="en-GB" dirty="0"/>
              <a:t>50 people, 3 research subjects</a:t>
            </a:r>
          </a:p>
          <a:p>
            <a:r>
              <a:rPr lang="en-GB" dirty="0"/>
              <a:t>ML courses in several programs</a:t>
            </a:r>
          </a:p>
          <a:p>
            <a:pPr lvl="1"/>
            <a:r>
              <a:rPr lang="en-GB" dirty="0"/>
              <a:t>Applied AI (5yr &amp; 2yr)</a:t>
            </a:r>
          </a:p>
          <a:p>
            <a:pPr lvl="1"/>
            <a:r>
              <a:rPr lang="en-GB" dirty="0"/>
              <a:t>Engineering Physics and</a:t>
            </a:r>
            <a:br>
              <a:rPr lang="en-GB" dirty="0"/>
            </a:br>
            <a:r>
              <a:rPr lang="en-GB" dirty="0"/>
              <a:t>Electrical Engineering (5yr)</a:t>
            </a:r>
          </a:p>
          <a:p>
            <a:pPr lvl="1"/>
            <a:r>
              <a:rPr lang="en-GB" dirty="0"/>
              <a:t>Computer Science (5yr)</a:t>
            </a:r>
          </a:p>
          <a:p>
            <a:pPr lvl="1"/>
            <a:r>
              <a:rPr lang="en-GB" dirty="0"/>
              <a:t>…</a:t>
            </a:r>
          </a:p>
          <a:p>
            <a:r>
              <a:rPr lang="en-GB" dirty="0" err="1"/>
              <a:t>Luleå</a:t>
            </a:r>
            <a:r>
              <a:rPr lang="en-GB" dirty="0"/>
              <a:t> University of Technology</a:t>
            </a:r>
          </a:p>
          <a:p>
            <a:pPr marL="457200" lvl="1" indent="0">
              <a:buNone/>
            </a:pPr>
            <a:r>
              <a:rPr lang="en-GB" sz="900" dirty="0">
                <a:solidFill>
                  <a:srgbClr val="FFC000"/>
                </a:solidFill>
              </a:rPr>
              <a:t>    </a:t>
            </a:r>
            <a:br>
              <a:rPr lang="en-GB" dirty="0">
                <a:solidFill>
                  <a:srgbClr val="FFC000"/>
                </a:solidFill>
              </a:rPr>
            </a:br>
            <a:r>
              <a:rPr lang="en-GB" dirty="0" err="1">
                <a:solidFill>
                  <a:srgbClr val="FFC000"/>
                </a:solidFill>
              </a:rPr>
              <a:t>www.ltu.ai</a:t>
            </a:r>
            <a:endParaRPr lang="en-GB" dirty="0">
              <a:solidFill>
                <a:srgbClr val="FFC000"/>
              </a:solidFill>
            </a:endParaRPr>
          </a:p>
        </p:txBody>
      </p:sp>
      <p:pic>
        <p:nvPicPr>
          <p:cNvPr id="10" name="Bildobjekt 9">
            <a:extLst>
              <a:ext uri="{FF2B5EF4-FFF2-40B4-BE49-F238E27FC236}">
                <a16:creationId xmlns:a16="http://schemas.microsoft.com/office/drawing/2014/main" id="{A01199F2-F83E-6C48-9DEA-50C4F62217A5}"/>
              </a:ext>
            </a:extLst>
          </p:cNvPr>
          <p:cNvPicPr>
            <a:picLocks noChangeAspect="1"/>
          </p:cNvPicPr>
          <p:nvPr/>
        </p:nvPicPr>
        <p:blipFill rotWithShape="1">
          <a:blip r:embed="rId4"/>
          <a:srcRect r="5721"/>
          <a:stretch/>
        </p:blipFill>
        <p:spPr>
          <a:xfrm>
            <a:off x="6509143" y="2087167"/>
            <a:ext cx="2434562" cy="2851605"/>
          </a:xfrm>
          <a:prstGeom prst="rect">
            <a:avLst/>
          </a:prstGeom>
        </p:spPr>
      </p:pic>
      <p:grpSp>
        <p:nvGrpSpPr>
          <p:cNvPr id="12" name="Grupp 11">
            <a:extLst>
              <a:ext uri="{FF2B5EF4-FFF2-40B4-BE49-F238E27FC236}">
                <a16:creationId xmlns:a16="http://schemas.microsoft.com/office/drawing/2014/main" id="{83F9E75B-DEBF-0F4D-813C-49DD3AF2E09E}"/>
              </a:ext>
            </a:extLst>
          </p:cNvPr>
          <p:cNvGrpSpPr/>
          <p:nvPr/>
        </p:nvGrpSpPr>
        <p:grpSpPr>
          <a:xfrm>
            <a:off x="5076742" y="1323573"/>
            <a:ext cx="2743681" cy="1878335"/>
            <a:chOff x="5328978" y="1256213"/>
            <a:chExt cx="3044214" cy="2495142"/>
          </a:xfrm>
        </p:grpSpPr>
        <p:sp>
          <p:nvSpPr>
            <p:cNvPr id="4" name="Ellips 3">
              <a:extLst>
                <a:ext uri="{FF2B5EF4-FFF2-40B4-BE49-F238E27FC236}">
                  <a16:creationId xmlns:a16="http://schemas.microsoft.com/office/drawing/2014/main" id="{27E237F7-73AC-B64D-8CE8-4A578FB92B96}"/>
                </a:ext>
              </a:extLst>
            </p:cNvPr>
            <p:cNvSpPr/>
            <p:nvPr/>
          </p:nvSpPr>
          <p:spPr>
            <a:xfrm>
              <a:off x="6655904" y="1678334"/>
              <a:ext cx="1717288" cy="1345581"/>
            </a:xfrm>
            <a:prstGeom prst="ellipse">
              <a:avLst/>
            </a:prstGeom>
            <a:solidFill>
              <a:srgbClr val="FF7E79"/>
            </a:solidFill>
            <a:ln w="19050">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a:t>Cyber-physical systems</a:t>
              </a:r>
            </a:p>
          </p:txBody>
        </p:sp>
        <p:sp>
          <p:nvSpPr>
            <p:cNvPr id="6" name="Ellips 5">
              <a:extLst>
                <a:ext uri="{FF2B5EF4-FFF2-40B4-BE49-F238E27FC236}">
                  <a16:creationId xmlns:a16="http://schemas.microsoft.com/office/drawing/2014/main" id="{49FA22DD-3535-304D-9E7B-F80DA2766ABF}"/>
                </a:ext>
              </a:extLst>
            </p:cNvPr>
            <p:cNvSpPr/>
            <p:nvPr/>
          </p:nvSpPr>
          <p:spPr>
            <a:xfrm>
              <a:off x="5443757" y="2405774"/>
              <a:ext cx="1717288" cy="1345581"/>
            </a:xfrm>
            <a:prstGeom prst="ellipse">
              <a:avLst/>
            </a:prstGeom>
            <a:solidFill>
              <a:srgbClr val="00B0F0"/>
            </a:solidFill>
            <a:ln w="19050">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a:t>Electronic systems</a:t>
              </a:r>
            </a:p>
          </p:txBody>
        </p:sp>
        <p:sp>
          <p:nvSpPr>
            <p:cNvPr id="5" name="Ellips 4">
              <a:extLst>
                <a:ext uri="{FF2B5EF4-FFF2-40B4-BE49-F238E27FC236}">
                  <a16:creationId xmlns:a16="http://schemas.microsoft.com/office/drawing/2014/main" id="{1F95005A-BE6C-5244-967E-B0D876A13164}"/>
                </a:ext>
              </a:extLst>
            </p:cNvPr>
            <p:cNvSpPr/>
            <p:nvPr/>
          </p:nvSpPr>
          <p:spPr>
            <a:xfrm>
              <a:off x="5328978" y="1256213"/>
              <a:ext cx="1717289" cy="1345581"/>
            </a:xfrm>
            <a:prstGeom prst="ellipse">
              <a:avLst/>
            </a:prstGeom>
            <a:solidFill>
              <a:srgbClr val="92D050"/>
            </a:solidFill>
            <a:ln w="19050">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a:t>Machine learning</a:t>
              </a:r>
            </a:p>
          </p:txBody>
        </p:sp>
      </p:grpSp>
      <p:pic>
        <p:nvPicPr>
          <p:cNvPr id="3" name="Bildobjekt 2">
            <a:extLst>
              <a:ext uri="{FF2B5EF4-FFF2-40B4-BE49-F238E27FC236}">
                <a16:creationId xmlns:a16="http://schemas.microsoft.com/office/drawing/2014/main" id="{ED4856E5-680F-3FBB-4262-DC6C764F9215}"/>
              </a:ext>
            </a:extLst>
          </p:cNvPr>
          <p:cNvPicPr>
            <a:picLocks noChangeAspect="1"/>
          </p:cNvPicPr>
          <p:nvPr/>
        </p:nvPicPr>
        <p:blipFill>
          <a:blip r:embed="rId5"/>
          <a:stretch>
            <a:fillRect/>
          </a:stretch>
        </p:blipFill>
        <p:spPr>
          <a:xfrm>
            <a:off x="7420864" y="3117850"/>
            <a:ext cx="355600" cy="279400"/>
          </a:xfrm>
          <a:prstGeom prst="rect">
            <a:avLst/>
          </a:prstGeom>
        </p:spPr>
      </p:pic>
    </p:spTree>
    <p:extLst>
      <p:ext uri="{BB962C8B-B14F-4D97-AF65-F5344CB8AC3E}">
        <p14:creationId xmlns:p14="http://schemas.microsoft.com/office/powerpoint/2010/main" val="22504106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objekt 4">
            <a:extLst>
              <a:ext uri="{FF2B5EF4-FFF2-40B4-BE49-F238E27FC236}">
                <a16:creationId xmlns:a16="http://schemas.microsoft.com/office/drawing/2014/main" id="{DDA11B7E-68C6-9B45-AF84-9C47B983B4B3}"/>
              </a:ext>
            </a:extLst>
          </p:cNvPr>
          <p:cNvPicPr>
            <a:picLocks noChangeAspect="1"/>
          </p:cNvPicPr>
          <p:nvPr/>
        </p:nvPicPr>
        <p:blipFill>
          <a:blip r:embed="rId2"/>
          <a:stretch>
            <a:fillRect/>
          </a:stretch>
        </p:blipFill>
        <p:spPr>
          <a:xfrm>
            <a:off x="1310132" y="604223"/>
            <a:ext cx="6523735" cy="4214676"/>
          </a:xfrm>
          <a:prstGeom prst="rect">
            <a:avLst/>
          </a:prstGeom>
        </p:spPr>
      </p:pic>
      <p:sp>
        <p:nvSpPr>
          <p:cNvPr id="4" name="Rubrik 3">
            <a:extLst>
              <a:ext uri="{FF2B5EF4-FFF2-40B4-BE49-F238E27FC236}">
                <a16:creationId xmlns:a16="http://schemas.microsoft.com/office/drawing/2014/main" id="{0F642EA6-12C2-1147-A94C-9FD3D7991090}"/>
              </a:ext>
            </a:extLst>
          </p:cNvPr>
          <p:cNvSpPr>
            <a:spLocks noGrp="1"/>
          </p:cNvSpPr>
          <p:nvPr>
            <p:ph type="title"/>
          </p:nvPr>
        </p:nvSpPr>
        <p:spPr>
          <a:xfrm>
            <a:off x="142240" y="180001"/>
            <a:ext cx="8900160" cy="591550"/>
          </a:xfrm>
        </p:spPr>
        <p:txBody>
          <a:bodyPr>
            <a:normAutofit fontScale="90000"/>
          </a:bodyPr>
          <a:lstStyle/>
          <a:p>
            <a:r>
              <a:rPr lang="en-GB" dirty="0"/>
              <a:t>Neuromorphic Compute Stack Optimization Problem</a:t>
            </a:r>
          </a:p>
        </p:txBody>
      </p:sp>
      <p:sp>
        <p:nvSpPr>
          <p:cNvPr id="6" name="Rektangel 5">
            <a:extLst>
              <a:ext uri="{FF2B5EF4-FFF2-40B4-BE49-F238E27FC236}">
                <a16:creationId xmlns:a16="http://schemas.microsoft.com/office/drawing/2014/main" id="{197B949B-3EE4-BF45-A4EC-5C7326D5A623}"/>
              </a:ext>
            </a:extLst>
          </p:cNvPr>
          <p:cNvSpPr/>
          <p:nvPr/>
        </p:nvSpPr>
        <p:spPr>
          <a:xfrm>
            <a:off x="323528" y="4371950"/>
            <a:ext cx="6984776" cy="523220"/>
          </a:xfrm>
          <a:prstGeom prst="rect">
            <a:avLst/>
          </a:prstGeom>
        </p:spPr>
        <p:txBody>
          <a:bodyPr wrap="square" lIns="91440" tIns="45720" rIns="91440" bIns="45720" anchor="t">
            <a:spAutoFit/>
          </a:bodyPr>
          <a:lstStyle/>
          <a:p>
            <a:r>
              <a:rPr lang="en-GB" sz="1400" dirty="0">
                <a:latin typeface="Arial"/>
                <a:ea typeface="ＭＳ Ｐゴシック"/>
              </a:rPr>
              <a:t>Catherine D. Schuman et al., Nature Computational Science, 2022;</a:t>
            </a:r>
            <a:br>
              <a:rPr lang="en-GB" sz="1400" dirty="0"/>
            </a:br>
            <a:r>
              <a:rPr lang="en-GB" sz="1400" dirty="0">
                <a:latin typeface="Arial"/>
                <a:ea typeface="ＭＳ Ｐゴシック"/>
              </a:rPr>
              <a:t>https://doi.org/10.1038/s43588-021-00184-y</a:t>
            </a:r>
          </a:p>
        </p:txBody>
      </p:sp>
    </p:spTree>
    <p:extLst>
      <p:ext uri="{BB962C8B-B14F-4D97-AF65-F5344CB8AC3E}">
        <p14:creationId xmlns:p14="http://schemas.microsoft.com/office/powerpoint/2010/main" val="39446488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29686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2840F-BDE3-48EE-AE85-630C6252ADF7}"/>
              </a:ext>
            </a:extLst>
          </p:cNvPr>
          <p:cNvSpPr>
            <a:spLocks noGrp="1"/>
          </p:cNvSpPr>
          <p:nvPr>
            <p:ph type="title"/>
          </p:nvPr>
        </p:nvSpPr>
        <p:spPr>
          <a:xfrm>
            <a:off x="459738" y="148973"/>
            <a:ext cx="8224523" cy="719858"/>
          </a:xfrm>
        </p:spPr>
        <p:txBody>
          <a:bodyPr/>
          <a:lstStyle/>
          <a:p>
            <a:r>
              <a:rPr lang="en-US" dirty="0"/>
              <a:t>Machine Learning Group</a:t>
            </a:r>
            <a:endParaRPr lang="LID4096" dirty="0"/>
          </a:p>
        </p:txBody>
      </p:sp>
      <p:pic>
        <p:nvPicPr>
          <p:cNvPr id="5" name="Picture 4">
            <a:extLst>
              <a:ext uri="{FF2B5EF4-FFF2-40B4-BE49-F238E27FC236}">
                <a16:creationId xmlns:a16="http://schemas.microsoft.com/office/drawing/2014/main" id="{86433F37-7E8E-4FD0-8051-1494FD55749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113029" y="1100065"/>
            <a:ext cx="624049" cy="585335"/>
          </a:xfrm>
          <a:prstGeom prst="rect">
            <a:avLst/>
          </a:prstGeom>
        </p:spPr>
      </p:pic>
      <p:pic>
        <p:nvPicPr>
          <p:cNvPr id="6" name="Picture 5">
            <a:extLst>
              <a:ext uri="{FF2B5EF4-FFF2-40B4-BE49-F238E27FC236}">
                <a16:creationId xmlns:a16="http://schemas.microsoft.com/office/drawing/2014/main" id="{186E5170-CE88-46CF-B449-4BB6DE1814B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13991" y="1089120"/>
            <a:ext cx="666244" cy="688602"/>
          </a:xfrm>
          <a:prstGeom prst="rect">
            <a:avLst/>
          </a:prstGeom>
        </p:spPr>
      </p:pic>
      <p:sp>
        <p:nvSpPr>
          <p:cNvPr id="10" name="TextBox 9">
            <a:extLst>
              <a:ext uri="{FF2B5EF4-FFF2-40B4-BE49-F238E27FC236}">
                <a16:creationId xmlns:a16="http://schemas.microsoft.com/office/drawing/2014/main" id="{D816755F-F88A-4467-A016-6F007C88AAC5}"/>
              </a:ext>
            </a:extLst>
          </p:cNvPr>
          <p:cNvSpPr txBox="1"/>
          <p:nvPr/>
        </p:nvSpPr>
        <p:spPr>
          <a:xfrm>
            <a:off x="3087626" y="1685445"/>
            <a:ext cx="674857" cy="246069"/>
          </a:xfrm>
          <a:prstGeom prst="rect">
            <a:avLst/>
          </a:prstGeom>
          <a:noFill/>
        </p:spPr>
        <p:txBody>
          <a:bodyPr wrap="square" rtlCol="0">
            <a:spAutoFit/>
          </a:bodyPr>
          <a:lstStyle/>
          <a:p>
            <a:pPr algn="ctr"/>
            <a:r>
              <a:rPr lang="en-US" sz="1000">
                <a:solidFill>
                  <a:schemeClr val="bg1"/>
                </a:solidFill>
              </a:rPr>
              <a:t>Gustav</a:t>
            </a:r>
            <a:endParaRPr lang="LID4096" sz="1000">
              <a:solidFill>
                <a:schemeClr val="bg1"/>
              </a:solidFill>
            </a:endParaRPr>
          </a:p>
        </p:txBody>
      </p:sp>
      <p:sp>
        <p:nvSpPr>
          <p:cNvPr id="11" name="TextBox 10">
            <a:extLst>
              <a:ext uri="{FF2B5EF4-FFF2-40B4-BE49-F238E27FC236}">
                <a16:creationId xmlns:a16="http://schemas.microsoft.com/office/drawing/2014/main" id="{E1C401A1-9FEC-4813-A791-1A071AE87194}"/>
              </a:ext>
            </a:extLst>
          </p:cNvPr>
          <p:cNvSpPr txBox="1"/>
          <p:nvPr/>
        </p:nvSpPr>
        <p:spPr>
          <a:xfrm>
            <a:off x="4030525" y="1760086"/>
            <a:ext cx="494288" cy="246069"/>
          </a:xfrm>
          <a:prstGeom prst="rect">
            <a:avLst/>
          </a:prstGeom>
          <a:noFill/>
        </p:spPr>
        <p:txBody>
          <a:bodyPr wrap="square" rtlCol="0">
            <a:spAutoFit/>
          </a:bodyPr>
          <a:lstStyle/>
          <a:p>
            <a:pPr algn="ctr"/>
            <a:r>
              <a:rPr lang="en-US" sz="1000">
                <a:solidFill>
                  <a:schemeClr val="bg1"/>
                </a:solidFill>
              </a:rPr>
              <a:t>Fotini</a:t>
            </a:r>
          </a:p>
        </p:txBody>
      </p:sp>
      <p:pic>
        <p:nvPicPr>
          <p:cNvPr id="14" name="Picture 13">
            <a:extLst>
              <a:ext uri="{FF2B5EF4-FFF2-40B4-BE49-F238E27FC236}">
                <a16:creationId xmlns:a16="http://schemas.microsoft.com/office/drawing/2014/main" id="{A283301F-73F4-4276-ABCE-1F16A93DFDA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07857" y="2095825"/>
            <a:ext cx="673427" cy="673427"/>
          </a:xfrm>
          <a:prstGeom prst="rect">
            <a:avLst/>
          </a:prstGeom>
        </p:spPr>
      </p:pic>
      <p:sp>
        <p:nvSpPr>
          <p:cNvPr id="15" name="TextBox 14">
            <a:extLst>
              <a:ext uri="{FF2B5EF4-FFF2-40B4-BE49-F238E27FC236}">
                <a16:creationId xmlns:a16="http://schemas.microsoft.com/office/drawing/2014/main" id="{5101304B-5410-4656-A4E5-17E6D8588A4D}"/>
              </a:ext>
            </a:extLst>
          </p:cNvPr>
          <p:cNvSpPr txBox="1"/>
          <p:nvPr/>
        </p:nvSpPr>
        <p:spPr>
          <a:xfrm>
            <a:off x="3043039" y="2789917"/>
            <a:ext cx="731029" cy="246069"/>
          </a:xfrm>
          <a:prstGeom prst="rect">
            <a:avLst/>
          </a:prstGeom>
          <a:noFill/>
        </p:spPr>
        <p:txBody>
          <a:bodyPr wrap="square" rtlCol="0">
            <a:spAutoFit/>
          </a:bodyPr>
          <a:lstStyle/>
          <a:p>
            <a:pPr algn="ctr"/>
            <a:r>
              <a:rPr lang="en-US" sz="1000">
                <a:solidFill>
                  <a:schemeClr val="bg1"/>
                </a:solidFill>
              </a:rPr>
              <a:t>Rajkumar</a:t>
            </a:r>
            <a:endParaRPr lang="LID4096" sz="1000">
              <a:solidFill>
                <a:schemeClr val="bg1"/>
              </a:solidFill>
            </a:endParaRPr>
          </a:p>
        </p:txBody>
      </p:sp>
      <p:pic>
        <p:nvPicPr>
          <p:cNvPr id="18" name="Picture 17">
            <a:extLst>
              <a:ext uri="{FF2B5EF4-FFF2-40B4-BE49-F238E27FC236}">
                <a16:creationId xmlns:a16="http://schemas.microsoft.com/office/drawing/2014/main" id="{EF73C20B-50A7-4465-8C3B-2AAFE595376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913564" y="2087889"/>
            <a:ext cx="824422" cy="838395"/>
          </a:xfrm>
          <a:prstGeom prst="rect">
            <a:avLst/>
          </a:prstGeom>
        </p:spPr>
      </p:pic>
      <p:sp>
        <p:nvSpPr>
          <p:cNvPr id="19" name="TextBox 18">
            <a:extLst>
              <a:ext uri="{FF2B5EF4-FFF2-40B4-BE49-F238E27FC236}">
                <a16:creationId xmlns:a16="http://schemas.microsoft.com/office/drawing/2014/main" id="{83039563-A264-4718-A679-6F6FE47B08FF}"/>
              </a:ext>
            </a:extLst>
          </p:cNvPr>
          <p:cNvSpPr txBox="1"/>
          <p:nvPr/>
        </p:nvSpPr>
        <p:spPr>
          <a:xfrm>
            <a:off x="3881954" y="2920113"/>
            <a:ext cx="818115" cy="246069"/>
          </a:xfrm>
          <a:prstGeom prst="rect">
            <a:avLst/>
          </a:prstGeom>
          <a:noFill/>
        </p:spPr>
        <p:txBody>
          <a:bodyPr wrap="square" rtlCol="0">
            <a:spAutoFit/>
          </a:bodyPr>
          <a:lstStyle/>
          <a:p>
            <a:pPr algn="ctr"/>
            <a:r>
              <a:rPr lang="en-US" sz="1000">
                <a:solidFill>
                  <a:schemeClr val="bg1"/>
                </a:solidFill>
              </a:rPr>
              <a:t>Oluwatosin </a:t>
            </a:r>
            <a:endParaRPr lang="LID4096" sz="1000">
              <a:solidFill>
                <a:schemeClr val="bg1"/>
              </a:solidFill>
            </a:endParaRPr>
          </a:p>
        </p:txBody>
      </p:sp>
      <p:sp>
        <p:nvSpPr>
          <p:cNvPr id="29" name="TextBox 28">
            <a:extLst>
              <a:ext uri="{FF2B5EF4-FFF2-40B4-BE49-F238E27FC236}">
                <a16:creationId xmlns:a16="http://schemas.microsoft.com/office/drawing/2014/main" id="{19739528-477B-46A5-9DF1-E3BCC7AA8DDC}"/>
              </a:ext>
            </a:extLst>
          </p:cNvPr>
          <p:cNvSpPr txBox="1">
            <a:spLocks noChangeAspect="1"/>
          </p:cNvSpPr>
          <p:nvPr/>
        </p:nvSpPr>
        <p:spPr>
          <a:xfrm>
            <a:off x="2043656" y="2782394"/>
            <a:ext cx="650859" cy="246069"/>
          </a:xfrm>
          <a:prstGeom prst="rect">
            <a:avLst/>
          </a:prstGeom>
          <a:noFill/>
        </p:spPr>
        <p:txBody>
          <a:bodyPr wrap="square" rtlCol="0">
            <a:spAutoFit/>
          </a:bodyPr>
          <a:lstStyle/>
          <a:p>
            <a:pPr algn="r"/>
            <a:r>
              <a:rPr lang="en-US" sz="1000" err="1">
                <a:solidFill>
                  <a:schemeClr val="bg1"/>
                </a:solidFill>
              </a:rPr>
              <a:t>Saleha</a:t>
            </a:r>
            <a:r>
              <a:rPr lang="en-US" sz="1000">
                <a:solidFill>
                  <a:schemeClr val="bg1"/>
                </a:solidFill>
              </a:rPr>
              <a:t> </a:t>
            </a:r>
            <a:endParaRPr lang="LID4096" sz="1000">
              <a:solidFill>
                <a:schemeClr val="bg1"/>
              </a:solidFill>
            </a:endParaRPr>
          </a:p>
        </p:txBody>
      </p:sp>
      <p:pic>
        <p:nvPicPr>
          <p:cNvPr id="30" name="Picture 29" descr="A person smiling for the camera&#10;&#10;Description automatically generated">
            <a:extLst>
              <a:ext uri="{FF2B5EF4-FFF2-40B4-BE49-F238E27FC236}">
                <a16:creationId xmlns:a16="http://schemas.microsoft.com/office/drawing/2014/main" id="{AAF10C2C-FBA5-4A75-B787-DD3EA3ECD4B7}"/>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1" t="-1"/>
          <a:stretch/>
        </p:blipFill>
        <p:spPr>
          <a:xfrm>
            <a:off x="2254258" y="1065030"/>
            <a:ext cx="671574" cy="694397"/>
          </a:xfrm>
          <a:prstGeom prst="rect">
            <a:avLst/>
          </a:prstGeom>
        </p:spPr>
      </p:pic>
      <p:sp>
        <p:nvSpPr>
          <p:cNvPr id="31" name="TextBox 30">
            <a:extLst>
              <a:ext uri="{FF2B5EF4-FFF2-40B4-BE49-F238E27FC236}">
                <a16:creationId xmlns:a16="http://schemas.microsoft.com/office/drawing/2014/main" id="{61FAF4A1-D9E6-4A4C-96E5-0D8D2804CA76}"/>
              </a:ext>
            </a:extLst>
          </p:cNvPr>
          <p:cNvSpPr txBox="1">
            <a:spLocks noChangeAspect="1"/>
          </p:cNvSpPr>
          <p:nvPr/>
        </p:nvSpPr>
        <p:spPr>
          <a:xfrm>
            <a:off x="2078938" y="1788940"/>
            <a:ext cx="906750" cy="246069"/>
          </a:xfrm>
          <a:prstGeom prst="rect">
            <a:avLst/>
          </a:prstGeom>
          <a:noFill/>
        </p:spPr>
        <p:txBody>
          <a:bodyPr wrap="square" rtlCol="0">
            <a:spAutoFit/>
          </a:bodyPr>
          <a:lstStyle/>
          <a:p>
            <a:pPr algn="r"/>
            <a:r>
              <a:rPr lang="en-US" sz="1000">
                <a:solidFill>
                  <a:schemeClr val="bg1"/>
                </a:solidFill>
              </a:rPr>
              <a:t>Konstantina</a:t>
            </a:r>
            <a:endParaRPr lang="LID4096" sz="1000">
              <a:solidFill>
                <a:schemeClr val="bg1"/>
              </a:solidFill>
            </a:endParaRPr>
          </a:p>
        </p:txBody>
      </p:sp>
      <p:pic>
        <p:nvPicPr>
          <p:cNvPr id="32" name="Picture 31">
            <a:extLst>
              <a:ext uri="{FF2B5EF4-FFF2-40B4-BE49-F238E27FC236}">
                <a16:creationId xmlns:a16="http://schemas.microsoft.com/office/drawing/2014/main" id="{CF1D9276-0AF5-4237-9815-7549EBCE9C87}"/>
              </a:ext>
            </a:extLst>
          </p:cNvPr>
          <p:cNvPicPr>
            <a:picLocks noChangeAspect="1"/>
          </p:cNvPicPr>
          <p:nvPr/>
        </p:nvPicPr>
        <p:blipFill>
          <a:blip r:embed="rId7"/>
          <a:stretch>
            <a:fillRect/>
          </a:stretch>
        </p:blipFill>
        <p:spPr>
          <a:xfrm>
            <a:off x="7983562" y="965892"/>
            <a:ext cx="945283" cy="992845"/>
          </a:xfrm>
          <a:prstGeom prst="rect">
            <a:avLst/>
          </a:prstGeom>
        </p:spPr>
      </p:pic>
      <p:sp>
        <p:nvSpPr>
          <p:cNvPr id="33" name="TextBox 32">
            <a:extLst>
              <a:ext uri="{FF2B5EF4-FFF2-40B4-BE49-F238E27FC236}">
                <a16:creationId xmlns:a16="http://schemas.microsoft.com/office/drawing/2014/main" id="{DEF5900A-2847-4C53-8D7F-D5377BDE3587}"/>
              </a:ext>
            </a:extLst>
          </p:cNvPr>
          <p:cNvSpPr txBox="1"/>
          <p:nvPr/>
        </p:nvSpPr>
        <p:spPr>
          <a:xfrm>
            <a:off x="7764209" y="1932280"/>
            <a:ext cx="1297689" cy="830485"/>
          </a:xfrm>
          <a:prstGeom prst="rect">
            <a:avLst/>
          </a:prstGeom>
          <a:noFill/>
        </p:spPr>
        <p:txBody>
          <a:bodyPr wrap="square" rtlCol="0">
            <a:spAutoFit/>
          </a:bodyPr>
          <a:lstStyle/>
          <a:p>
            <a:pPr algn="ctr"/>
            <a:r>
              <a:rPr lang="en-US" sz="1200">
                <a:solidFill>
                  <a:schemeClr val="bg1"/>
                </a:solidFill>
              </a:rPr>
              <a:t>Notice something? Almost 4</a:t>
            </a:r>
            <a:r>
              <a:rPr lang="en-US" sz="1200" b="1">
                <a:solidFill>
                  <a:schemeClr val="bg1"/>
                </a:solidFill>
              </a:rPr>
              <a:t>0% woman</a:t>
            </a:r>
            <a:endParaRPr lang="LID4096" sz="1200" b="1">
              <a:solidFill>
                <a:schemeClr val="bg1"/>
              </a:solidFill>
            </a:endParaRPr>
          </a:p>
        </p:txBody>
      </p:sp>
      <p:sp>
        <p:nvSpPr>
          <p:cNvPr id="34" name="Title 1">
            <a:extLst>
              <a:ext uri="{FF2B5EF4-FFF2-40B4-BE49-F238E27FC236}">
                <a16:creationId xmlns:a16="http://schemas.microsoft.com/office/drawing/2014/main" id="{21F7ED38-675D-42DA-B8EC-9DA8BC253B8F}"/>
              </a:ext>
            </a:extLst>
          </p:cNvPr>
          <p:cNvSpPr txBox="1">
            <a:spLocks/>
          </p:cNvSpPr>
          <p:nvPr/>
        </p:nvSpPr>
        <p:spPr bwMode="auto">
          <a:xfrm>
            <a:off x="115827" y="4242125"/>
            <a:ext cx="7913423" cy="730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356" tIns="45678" rIns="91356" bIns="45678" numCol="1" anchor="ctr" anchorCtr="0" compatLnSpc="1">
            <a:prstTxWarp prst="textNoShape">
              <a:avLst/>
            </a:prstTxWarp>
          </a:bodyPr>
          <a:lstStyle>
            <a:lvl1pPr algn="ctr" defTabSz="457200" rtl="0" eaLnBrk="1" fontAlgn="base" hangingPunct="1">
              <a:spcBef>
                <a:spcPct val="0"/>
              </a:spcBef>
              <a:spcAft>
                <a:spcPct val="0"/>
              </a:spcAft>
              <a:defRPr sz="2800" b="1" kern="1200" cap="none" baseline="0">
                <a:solidFill>
                  <a:schemeClr val="bg1"/>
                </a:solidFill>
                <a:latin typeface="Arial"/>
                <a:ea typeface="ＭＳ Ｐゴシック" charset="0"/>
                <a:cs typeface="Arial"/>
              </a:defRPr>
            </a:lvl1pPr>
            <a:lvl2pPr algn="ctr" defTabSz="457200" rtl="0" eaLnBrk="1" fontAlgn="base" hangingPunct="1">
              <a:spcBef>
                <a:spcPct val="0"/>
              </a:spcBef>
              <a:spcAft>
                <a:spcPct val="0"/>
              </a:spcAft>
              <a:defRPr sz="3200">
                <a:solidFill>
                  <a:srgbClr val="162852"/>
                </a:solidFill>
                <a:latin typeface="Arial" charset="0"/>
                <a:ea typeface="ＭＳ Ｐゴシック" charset="0"/>
              </a:defRPr>
            </a:lvl2pPr>
            <a:lvl3pPr algn="ctr" defTabSz="457200" rtl="0" eaLnBrk="1" fontAlgn="base" hangingPunct="1">
              <a:spcBef>
                <a:spcPct val="0"/>
              </a:spcBef>
              <a:spcAft>
                <a:spcPct val="0"/>
              </a:spcAft>
              <a:defRPr sz="3200">
                <a:solidFill>
                  <a:srgbClr val="162852"/>
                </a:solidFill>
                <a:latin typeface="Arial" charset="0"/>
                <a:ea typeface="ＭＳ Ｐゴシック" charset="0"/>
              </a:defRPr>
            </a:lvl3pPr>
            <a:lvl4pPr algn="ctr" defTabSz="457200" rtl="0" eaLnBrk="1" fontAlgn="base" hangingPunct="1">
              <a:spcBef>
                <a:spcPct val="0"/>
              </a:spcBef>
              <a:spcAft>
                <a:spcPct val="0"/>
              </a:spcAft>
              <a:defRPr sz="3200">
                <a:solidFill>
                  <a:srgbClr val="162852"/>
                </a:solidFill>
                <a:latin typeface="Arial" charset="0"/>
                <a:ea typeface="ＭＳ Ｐゴシック" charset="0"/>
              </a:defRPr>
            </a:lvl4pPr>
            <a:lvl5pPr algn="ctr" defTabSz="457200" rtl="0" eaLnBrk="1" fontAlgn="base" hangingPunct="1">
              <a:spcBef>
                <a:spcPct val="0"/>
              </a:spcBef>
              <a:spcAft>
                <a:spcPct val="0"/>
              </a:spcAft>
              <a:defRPr sz="3200">
                <a:solidFill>
                  <a:srgbClr val="162852"/>
                </a:solidFill>
                <a:latin typeface="Arial" charset="0"/>
                <a:ea typeface="ＭＳ Ｐゴシック" charset="0"/>
              </a:defRPr>
            </a:lvl5pPr>
            <a:lvl6pPr marL="457200" algn="ctr" defTabSz="457200" rtl="0" eaLnBrk="1" fontAlgn="base" hangingPunct="1">
              <a:spcBef>
                <a:spcPct val="0"/>
              </a:spcBef>
              <a:spcAft>
                <a:spcPct val="0"/>
              </a:spcAft>
              <a:defRPr sz="3200">
                <a:solidFill>
                  <a:srgbClr val="003366"/>
                </a:solidFill>
                <a:latin typeface="Arial" charset="0"/>
                <a:ea typeface="ＭＳ Ｐゴシック" charset="0"/>
              </a:defRPr>
            </a:lvl6pPr>
            <a:lvl7pPr marL="914400" algn="ctr" defTabSz="457200" rtl="0" eaLnBrk="1" fontAlgn="base" hangingPunct="1">
              <a:spcBef>
                <a:spcPct val="0"/>
              </a:spcBef>
              <a:spcAft>
                <a:spcPct val="0"/>
              </a:spcAft>
              <a:defRPr sz="3200">
                <a:solidFill>
                  <a:srgbClr val="003366"/>
                </a:solidFill>
                <a:latin typeface="Arial" charset="0"/>
                <a:ea typeface="ＭＳ Ｐゴシック" charset="0"/>
              </a:defRPr>
            </a:lvl7pPr>
            <a:lvl8pPr marL="1371600" algn="ctr" defTabSz="457200" rtl="0" eaLnBrk="1" fontAlgn="base" hangingPunct="1">
              <a:spcBef>
                <a:spcPct val="0"/>
              </a:spcBef>
              <a:spcAft>
                <a:spcPct val="0"/>
              </a:spcAft>
              <a:defRPr sz="3200">
                <a:solidFill>
                  <a:srgbClr val="003366"/>
                </a:solidFill>
                <a:latin typeface="Arial" charset="0"/>
                <a:ea typeface="ＭＳ Ｐゴシック" charset="0"/>
              </a:defRPr>
            </a:lvl8pPr>
            <a:lvl9pPr marL="1828800" algn="ctr" defTabSz="457200" rtl="0" eaLnBrk="1" fontAlgn="base" hangingPunct="1">
              <a:spcBef>
                <a:spcPct val="0"/>
              </a:spcBef>
              <a:spcAft>
                <a:spcPct val="0"/>
              </a:spcAft>
              <a:defRPr sz="3200">
                <a:solidFill>
                  <a:srgbClr val="003366"/>
                </a:solidFill>
                <a:latin typeface="Arial" charset="0"/>
                <a:ea typeface="ＭＳ Ｐゴシック" charset="0"/>
              </a:defRPr>
            </a:lvl9pPr>
          </a:lstStyle>
          <a:p>
            <a:r>
              <a:rPr lang="en-US" sz="2797" dirty="0"/>
              <a:t>Machine Learning for the welfare of society</a:t>
            </a:r>
            <a:endParaRPr lang="LID4096" sz="2797"/>
          </a:p>
        </p:txBody>
      </p:sp>
      <p:grpSp>
        <p:nvGrpSpPr>
          <p:cNvPr id="23" name="Group 22">
            <a:extLst>
              <a:ext uri="{FF2B5EF4-FFF2-40B4-BE49-F238E27FC236}">
                <a16:creationId xmlns:a16="http://schemas.microsoft.com/office/drawing/2014/main" id="{6019E98B-6AE6-453F-A571-EC0D625FFF17}"/>
              </a:ext>
            </a:extLst>
          </p:cNvPr>
          <p:cNvGrpSpPr>
            <a:grpSpLocks noChangeAspect="1"/>
          </p:cNvGrpSpPr>
          <p:nvPr/>
        </p:nvGrpSpPr>
        <p:grpSpPr>
          <a:xfrm>
            <a:off x="240111" y="922532"/>
            <a:ext cx="1845110" cy="2137670"/>
            <a:chOff x="113619" y="1335642"/>
            <a:chExt cx="2578909" cy="2987822"/>
          </a:xfrm>
        </p:grpSpPr>
        <p:grpSp>
          <p:nvGrpSpPr>
            <p:cNvPr id="20" name="Group 19">
              <a:extLst>
                <a:ext uri="{FF2B5EF4-FFF2-40B4-BE49-F238E27FC236}">
                  <a16:creationId xmlns:a16="http://schemas.microsoft.com/office/drawing/2014/main" id="{CB1512B9-0C65-417B-83B0-2EBD4AD3A7B2}"/>
                </a:ext>
              </a:extLst>
            </p:cNvPr>
            <p:cNvGrpSpPr>
              <a:grpSpLocks noChangeAspect="1"/>
            </p:cNvGrpSpPr>
            <p:nvPr/>
          </p:nvGrpSpPr>
          <p:grpSpPr>
            <a:xfrm>
              <a:off x="113619" y="1335642"/>
              <a:ext cx="2578909" cy="2987822"/>
              <a:chOff x="341218" y="782837"/>
              <a:chExt cx="5030939" cy="5828647"/>
            </a:xfrm>
          </p:grpSpPr>
          <p:pic>
            <p:nvPicPr>
              <p:cNvPr id="4" name="Picture 3">
                <a:extLst>
                  <a:ext uri="{FF2B5EF4-FFF2-40B4-BE49-F238E27FC236}">
                    <a16:creationId xmlns:a16="http://schemas.microsoft.com/office/drawing/2014/main" id="{EBFD0D5B-8A81-4C3A-A536-7C1DE465A29A}"/>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678162" y="1219199"/>
                <a:ext cx="1495612" cy="1981200"/>
              </a:xfrm>
              <a:prstGeom prst="rect">
                <a:avLst/>
              </a:prstGeom>
            </p:spPr>
          </p:pic>
          <p:pic>
            <p:nvPicPr>
              <p:cNvPr id="7" name="Picture 6">
                <a:extLst>
                  <a:ext uri="{FF2B5EF4-FFF2-40B4-BE49-F238E27FC236}">
                    <a16:creationId xmlns:a16="http://schemas.microsoft.com/office/drawing/2014/main" id="{40BD19EC-7738-4AEC-B7CD-4E37976D9D36}"/>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99206" y="782837"/>
                <a:ext cx="2079132" cy="2072202"/>
              </a:xfrm>
              <a:prstGeom prst="rect">
                <a:avLst/>
              </a:prstGeom>
            </p:spPr>
          </p:pic>
          <p:sp>
            <p:nvSpPr>
              <p:cNvPr id="8" name="TextBox 7">
                <a:extLst>
                  <a:ext uri="{FF2B5EF4-FFF2-40B4-BE49-F238E27FC236}">
                    <a16:creationId xmlns:a16="http://schemas.microsoft.com/office/drawing/2014/main" id="{06A39773-1B2C-4DA7-9869-78B1940B4792}"/>
                  </a:ext>
                </a:extLst>
              </p:cNvPr>
              <p:cNvSpPr txBox="1"/>
              <p:nvPr/>
            </p:nvSpPr>
            <p:spPr>
              <a:xfrm>
                <a:off x="767942" y="2851227"/>
                <a:ext cx="1866708" cy="670941"/>
              </a:xfrm>
              <a:prstGeom prst="rect">
                <a:avLst/>
              </a:prstGeom>
              <a:noFill/>
            </p:spPr>
            <p:txBody>
              <a:bodyPr wrap="square" rtlCol="0">
                <a:spAutoFit/>
              </a:bodyPr>
              <a:lstStyle/>
              <a:p>
                <a:pPr algn="ctr"/>
                <a:r>
                  <a:rPr lang="en-US" sz="1000">
                    <a:solidFill>
                      <a:schemeClr val="bg1"/>
                    </a:solidFill>
                  </a:rPr>
                  <a:t>Marcus</a:t>
                </a:r>
                <a:endParaRPr lang="LID4096" sz="1000">
                  <a:solidFill>
                    <a:schemeClr val="bg1"/>
                  </a:solidFill>
                </a:endParaRPr>
              </a:p>
            </p:txBody>
          </p:sp>
          <p:sp>
            <p:nvSpPr>
              <p:cNvPr id="9" name="TextBox 8">
                <a:extLst>
                  <a:ext uri="{FF2B5EF4-FFF2-40B4-BE49-F238E27FC236}">
                    <a16:creationId xmlns:a16="http://schemas.microsoft.com/office/drawing/2014/main" id="{38F882B2-EC6A-49A5-A600-E65CB3F6A801}"/>
                  </a:ext>
                </a:extLst>
              </p:cNvPr>
              <p:cNvSpPr txBox="1"/>
              <p:nvPr/>
            </p:nvSpPr>
            <p:spPr>
              <a:xfrm>
                <a:off x="3443466" y="3131086"/>
                <a:ext cx="1866709" cy="670941"/>
              </a:xfrm>
              <a:prstGeom prst="rect">
                <a:avLst/>
              </a:prstGeom>
              <a:noFill/>
            </p:spPr>
            <p:txBody>
              <a:bodyPr wrap="square" rtlCol="0">
                <a:spAutoFit/>
              </a:bodyPr>
              <a:lstStyle/>
              <a:p>
                <a:pPr algn="ctr"/>
                <a:r>
                  <a:rPr lang="en-US" sz="1000">
                    <a:solidFill>
                      <a:schemeClr val="bg1"/>
                    </a:solidFill>
                  </a:rPr>
                  <a:t>Pedro</a:t>
                </a:r>
                <a:endParaRPr lang="LID4096" sz="1000">
                  <a:solidFill>
                    <a:schemeClr val="bg1"/>
                  </a:solidFill>
                </a:endParaRPr>
              </a:p>
            </p:txBody>
          </p:sp>
          <p:sp>
            <p:nvSpPr>
              <p:cNvPr id="13" name="TextBox 12">
                <a:extLst>
                  <a:ext uri="{FF2B5EF4-FFF2-40B4-BE49-F238E27FC236}">
                    <a16:creationId xmlns:a16="http://schemas.microsoft.com/office/drawing/2014/main" id="{6FE546F5-D3CD-4EB1-8C01-FDA4708FF950}"/>
                  </a:ext>
                </a:extLst>
              </p:cNvPr>
              <p:cNvSpPr txBox="1"/>
              <p:nvPr/>
            </p:nvSpPr>
            <p:spPr>
              <a:xfrm>
                <a:off x="341218" y="5818168"/>
                <a:ext cx="2417190" cy="670941"/>
              </a:xfrm>
              <a:prstGeom prst="rect">
                <a:avLst/>
              </a:prstGeom>
              <a:noFill/>
            </p:spPr>
            <p:txBody>
              <a:bodyPr wrap="square" rtlCol="0">
                <a:spAutoFit/>
              </a:bodyPr>
              <a:lstStyle/>
              <a:p>
                <a:pPr algn="ctr"/>
                <a:r>
                  <a:rPr lang="en-US" sz="1000">
                    <a:solidFill>
                      <a:schemeClr val="bg1"/>
                    </a:solidFill>
                  </a:rPr>
                  <a:t>Priyamvada</a:t>
                </a:r>
                <a:endParaRPr lang="LID4096" sz="1000">
                  <a:solidFill>
                    <a:schemeClr val="bg1"/>
                  </a:solidFill>
                </a:endParaRPr>
              </a:p>
            </p:txBody>
          </p:sp>
          <p:sp>
            <p:nvSpPr>
              <p:cNvPr id="17" name="TextBox 16">
                <a:extLst>
                  <a:ext uri="{FF2B5EF4-FFF2-40B4-BE49-F238E27FC236}">
                    <a16:creationId xmlns:a16="http://schemas.microsoft.com/office/drawing/2014/main" id="{AC2F73E0-F231-482B-AC85-9BACD29D1017}"/>
                  </a:ext>
                </a:extLst>
              </p:cNvPr>
              <p:cNvSpPr txBox="1"/>
              <p:nvPr/>
            </p:nvSpPr>
            <p:spPr>
              <a:xfrm>
                <a:off x="3535965" y="5940543"/>
                <a:ext cx="1836192" cy="670941"/>
              </a:xfrm>
              <a:prstGeom prst="rect">
                <a:avLst/>
              </a:prstGeom>
              <a:noFill/>
            </p:spPr>
            <p:txBody>
              <a:bodyPr wrap="square" rtlCol="0">
                <a:spAutoFit/>
              </a:bodyPr>
              <a:lstStyle/>
              <a:p>
                <a:pPr algn="ctr"/>
                <a:r>
                  <a:rPr lang="en-US" sz="1000" err="1">
                    <a:solidFill>
                      <a:schemeClr val="bg1"/>
                    </a:solidFill>
                  </a:rPr>
                  <a:t>György</a:t>
                </a:r>
                <a:endParaRPr lang="LID4096" sz="1000">
                  <a:solidFill>
                    <a:schemeClr val="bg1"/>
                  </a:solidFill>
                </a:endParaRPr>
              </a:p>
            </p:txBody>
          </p:sp>
        </p:grpSp>
        <p:pic>
          <p:nvPicPr>
            <p:cNvPr id="22" name="Picture 21" descr="A person wearing a suit and tie smiling at the camera&#10;&#10;Description automatically generated">
              <a:extLst>
                <a:ext uri="{FF2B5EF4-FFF2-40B4-BE49-F238E27FC236}">
                  <a16:creationId xmlns:a16="http://schemas.microsoft.com/office/drawing/2014/main" id="{772447D4-4B4E-4B7B-8B14-361D197534ED}"/>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751278" y="2826063"/>
              <a:ext cx="909707" cy="1171826"/>
            </a:xfrm>
            <a:prstGeom prst="rect">
              <a:avLst/>
            </a:prstGeom>
          </p:spPr>
        </p:pic>
      </p:grpSp>
      <p:pic>
        <p:nvPicPr>
          <p:cNvPr id="16" name="Picture 15">
            <a:extLst>
              <a:ext uri="{FF2B5EF4-FFF2-40B4-BE49-F238E27FC236}">
                <a16:creationId xmlns:a16="http://schemas.microsoft.com/office/drawing/2014/main" id="{5BCA05C2-31B6-4FB1-905C-9BDAF542E25A}"/>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33608" y="3057226"/>
            <a:ext cx="747625" cy="854171"/>
          </a:xfrm>
          <a:prstGeom prst="rect">
            <a:avLst/>
          </a:prstGeom>
        </p:spPr>
      </p:pic>
      <p:sp>
        <p:nvSpPr>
          <p:cNvPr id="24" name="TextBox 23">
            <a:extLst>
              <a:ext uri="{FF2B5EF4-FFF2-40B4-BE49-F238E27FC236}">
                <a16:creationId xmlns:a16="http://schemas.microsoft.com/office/drawing/2014/main" id="{815B1C20-B799-41FF-A75B-B8028F1100E7}"/>
              </a:ext>
            </a:extLst>
          </p:cNvPr>
          <p:cNvSpPr txBox="1">
            <a:spLocks noChangeAspect="1"/>
          </p:cNvSpPr>
          <p:nvPr/>
        </p:nvSpPr>
        <p:spPr>
          <a:xfrm>
            <a:off x="351746" y="3928647"/>
            <a:ext cx="650859" cy="246069"/>
          </a:xfrm>
          <a:prstGeom prst="rect">
            <a:avLst/>
          </a:prstGeom>
          <a:noFill/>
        </p:spPr>
        <p:txBody>
          <a:bodyPr wrap="square" rtlCol="0">
            <a:spAutoFit/>
          </a:bodyPr>
          <a:lstStyle/>
          <a:p>
            <a:pPr algn="ctr"/>
            <a:r>
              <a:rPr lang="en-US" sz="1000">
                <a:solidFill>
                  <a:schemeClr val="bg1"/>
                </a:solidFill>
              </a:rPr>
              <a:t>Sana</a:t>
            </a:r>
            <a:endParaRPr lang="LID4096" sz="1000">
              <a:solidFill>
                <a:schemeClr val="bg1"/>
              </a:solidFill>
            </a:endParaRPr>
          </a:p>
        </p:txBody>
      </p:sp>
      <p:sp>
        <p:nvSpPr>
          <p:cNvPr id="26" name="TextBox 25">
            <a:extLst>
              <a:ext uri="{FF2B5EF4-FFF2-40B4-BE49-F238E27FC236}">
                <a16:creationId xmlns:a16="http://schemas.microsoft.com/office/drawing/2014/main" id="{E65D03BF-841E-45AD-A2D9-8A580345D73B}"/>
              </a:ext>
            </a:extLst>
          </p:cNvPr>
          <p:cNvSpPr txBox="1">
            <a:spLocks noChangeAspect="1"/>
          </p:cNvSpPr>
          <p:nvPr/>
        </p:nvSpPr>
        <p:spPr>
          <a:xfrm>
            <a:off x="7124925" y="1758064"/>
            <a:ext cx="650859" cy="246069"/>
          </a:xfrm>
          <a:prstGeom prst="rect">
            <a:avLst/>
          </a:prstGeom>
          <a:noFill/>
        </p:spPr>
        <p:txBody>
          <a:bodyPr wrap="square" rtlCol="0">
            <a:spAutoFit/>
          </a:bodyPr>
          <a:lstStyle/>
          <a:p>
            <a:pPr algn="ctr"/>
            <a:r>
              <a:rPr lang="en-US" sz="1000">
                <a:solidFill>
                  <a:schemeClr val="bg1"/>
                </a:solidFill>
              </a:rPr>
              <a:t>Fredrik</a:t>
            </a:r>
            <a:endParaRPr lang="LID4096" sz="1000">
              <a:solidFill>
                <a:schemeClr val="bg1"/>
              </a:solidFill>
            </a:endParaRPr>
          </a:p>
        </p:txBody>
      </p:sp>
      <p:pic>
        <p:nvPicPr>
          <p:cNvPr id="38" name="Picture 37">
            <a:extLst>
              <a:ext uri="{FF2B5EF4-FFF2-40B4-BE49-F238E27FC236}">
                <a16:creationId xmlns:a16="http://schemas.microsoft.com/office/drawing/2014/main" id="{D4387B01-076B-4AD3-9717-42DF93C3A777}"/>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4855009" y="2082391"/>
            <a:ext cx="647933" cy="828273"/>
          </a:xfrm>
          <a:prstGeom prst="rect">
            <a:avLst/>
          </a:prstGeom>
        </p:spPr>
      </p:pic>
      <p:sp>
        <p:nvSpPr>
          <p:cNvPr id="40" name="TextBox 39">
            <a:extLst>
              <a:ext uri="{FF2B5EF4-FFF2-40B4-BE49-F238E27FC236}">
                <a16:creationId xmlns:a16="http://schemas.microsoft.com/office/drawing/2014/main" id="{F92C2B11-ED54-4F04-A64B-5325E3ECF3BF}"/>
              </a:ext>
            </a:extLst>
          </p:cNvPr>
          <p:cNvSpPr txBox="1">
            <a:spLocks noChangeAspect="1"/>
          </p:cNvSpPr>
          <p:nvPr/>
        </p:nvSpPr>
        <p:spPr>
          <a:xfrm>
            <a:off x="4780751" y="2921819"/>
            <a:ext cx="650859" cy="246069"/>
          </a:xfrm>
          <a:prstGeom prst="rect">
            <a:avLst/>
          </a:prstGeom>
          <a:noFill/>
        </p:spPr>
        <p:txBody>
          <a:bodyPr wrap="square" rtlCol="0">
            <a:spAutoFit/>
          </a:bodyPr>
          <a:lstStyle/>
          <a:p>
            <a:pPr algn="ctr"/>
            <a:r>
              <a:rPr lang="en-US" sz="1000">
                <a:solidFill>
                  <a:schemeClr val="bg1"/>
                </a:solidFill>
              </a:rPr>
              <a:t>Homam</a:t>
            </a:r>
            <a:endParaRPr lang="LID4096" sz="1000">
              <a:solidFill>
                <a:schemeClr val="bg1"/>
              </a:solidFill>
            </a:endParaRPr>
          </a:p>
        </p:txBody>
      </p:sp>
      <p:pic>
        <p:nvPicPr>
          <p:cNvPr id="42" name="Picture 41">
            <a:extLst>
              <a:ext uri="{FF2B5EF4-FFF2-40B4-BE49-F238E27FC236}">
                <a16:creationId xmlns:a16="http://schemas.microsoft.com/office/drawing/2014/main" id="{DE11E466-416A-4B3F-9247-9984F76B5E65}"/>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l="-715" t="-839"/>
          <a:stretch/>
        </p:blipFill>
        <p:spPr>
          <a:xfrm>
            <a:off x="2347823" y="2076452"/>
            <a:ext cx="618940" cy="737931"/>
          </a:xfrm>
          <a:prstGeom prst="rect">
            <a:avLst/>
          </a:prstGeom>
        </p:spPr>
      </p:pic>
      <p:pic>
        <p:nvPicPr>
          <p:cNvPr id="44" name="Picture 43">
            <a:extLst>
              <a:ext uri="{FF2B5EF4-FFF2-40B4-BE49-F238E27FC236}">
                <a16:creationId xmlns:a16="http://schemas.microsoft.com/office/drawing/2014/main" id="{3D958EDC-9379-4D04-A64A-789E10563835}"/>
              </a:ext>
            </a:extLst>
          </p:cNvPr>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a:xfrm>
            <a:off x="2930043" y="3137780"/>
            <a:ext cx="818115" cy="903799"/>
          </a:xfrm>
          <a:prstGeom prst="rect">
            <a:avLst/>
          </a:prstGeom>
        </p:spPr>
      </p:pic>
      <p:sp>
        <p:nvSpPr>
          <p:cNvPr id="46" name="TextBox 45">
            <a:extLst>
              <a:ext uri="{FF2B5EF4-FFF2-40B4-BE49-F238E27FC236}">
                <a16:creationId xmlns:a16="http://schemas.microsoft.com/office/drawing/2014/main" id="{DF85FC70-4D2D-49CA-BD2D-F3DFD7E69733}"/>
              </a:ext>
            </a:extLst>
          </p:cNvPr>
          <p:cNvSpPr txBox="1">
            <a:spLocks noChangeAspect="1"/>
          </p:cNvSpPr>
          <p:nvPr/>
        </p:nvSpPr>
        <p:spPr>
          <a:xfrm>
            <a:off x="3001311" y="4003977"/>
            <a:ext cx="650859" cy="246069"/>
          </a:xfrm>
          <a:prstGeom prst="rect">
            <a:avLst/>
          </a:prstGeom>
          <a:noFill/>
        </p:spPr>
        <p:txBody>
          <a:bodyPr wrap="square" rtlCol="0">
            <a:spAutoFit/>
          </a:bodyPr>
          <a:lstStyle/>
          <a:p>
            <a:pPr algn="ctr"/>
            <a:r>
              <a:rPr lang="en-US" sz="1000">
                <a:solidFill>
                  <a:schemeClr val="bg1"/>
                </a:solidFill>
              </a:rPr>
              <a:t>Richa</a:t>
            </a:r>
            <a:endParaRPr lang="LID4096" sz="1000">
              <a:solidFill>
                <a:schemeClr val="bg1"/>
              </a:solidFill>
            </a:endParaRPr>
          </a:p>
        </p:txBody>
      </p:sp>
      <p:sp>
        <p:nvSpPr>
          <p:cNvPr id="50" name="TextBox 49">
            <a:extLst>
              <a:ext uri="{FF2B5EF4-FFF2-40B4-BE49-F238E27FC236}">
                <a16:creationId xmlns:a16="http://schemas.microsoft.com/office/drawing/2014/main" id="{013FCAF1-903F-4621-80AD-AAC7D518C88C}"/>
              </a:ext>
            </a:extLst>
          </p:cNvPr>
          <p:cNvSpPr txBox="1">
            <a:spLocks noChangeAspect="1"/>
          </p:cNvSpPr>
          <p:nvPr/>
        </p:nvSpPr>
        <p:spPr>
          <a:xfrm>
            <a:off x="7168772" y="4045220"/>
            <a:ext cx="650859" cy="246145"/>
          </a:xfrm>
          <a:prstGeom prst="rect">
            <a:avLst/>
          </a:prstGeom>
          <a:noFill/>
        </p:spPr>
        <p:txBody>
          <a:bodyPr wrap="square" rtlCol="0">
            <a:spAutoFit/>
          </a:bodyPr>
          <a:lstStyle/>
          <a:p>
            <a:pPr algn="ctr"/>
            <a:r>
              <a:rPr lang="en-US" sz="1000" dirty="0">
                <a:solidFill>
                  <a:schemeClr val="bg1"/>
                </a:solidFill>
              </a:rPr>
              <a:t>Elisa</a:t>
            </a:r>
          </a:p>
        </p:txBody>
      </p:sp>
      <p:pic>
        <p:nvPicPr>
          <p:cNvPr id="52" name="Picture 51" descr="A person standing in front of a tree&#10;&#10;Description automatically generated">
            <a:extLst>
              <a:ext uri="{FF2B5EF4-FFF2-40B4-BE49-F238E27FC236}">
                <a16:creationId xmlns:a16="http://schemas.microsoft.com/office/drawing/2014/main" id="{0FDDB73A-B8DA-4609-BC2F-50971F151B20}"/>
              </a:ext>
            </a:extLst>
          </p:cNvPr>
          <p:cNvPicPr>
            <a:picLocks noChangeAspect="1"/>
          </p:cNvPicPr>
          <p:nvPr/>
        </p:nvPicPr>
        <p:blipFill rotWithShape="1">
          <a:blip r:embed="rId15" cstate="screen">
            <a:extLst>
              <a:ext uri="{28A0092B-C50C-407E-A947-70E740481C1C}">
                <a14:useLocalDpi xmlns:a14="http://schemas.microsoft.com/office/drawing/2010/main"/>
              </a:ext>
            </a:extLst>
          </a:blip>
          <a:srcRect/>
          <a:stretch/>
        </p:blipFill>
        <p:spPr>
          <a:xfrm>
            <a:off x="1885730" y="3140395"/>
            <a:ext cx="882090" cy="846263"/>
          </a:xfrm>
          <a:prstGeom prst="rect">
            <a:avLst/>
          </a:prstGeom>
        </p:spPr>
      </p:pic>
      <p:sp>
        <p:nvSpPr>
          <p:cNvPr id="54" name="TextBox 53">
            <a:extLst>
              <a:ext uri="{FF2B5EF4-FFF2-40B4-BE49-F238E27FC236}">
                <a16:creationId xmlns:a16="http://schemas.microsoft.com/office/drawing/2014/main" id="{4FF62636-8F97-4BA8-B40A-3EECA94FBA18}"/>
              </a:ext>
            </a:extLst>
          </p:cNvPr>
          <p:cNvSpPr txBox="1">
            <a:spLocks noChangeAspect="1"/>
          </p:cNvSpPr>
          <p:nvPr/>
        </p:nvSpPr>
        <p:spPr>
          <a:xfrm>
            <a:off x="2001345" y="3988361"/>
            <a:ext cx="650859" cy="246069"/>
          </a:xfrm>
          <a:prstGeom prst="rect">
            <a:avLst/>
          </a:prstGeom>
          <a:noFill/>
        </p:spPr>
        <p:txBody>
          <a:bodyPr wrap="square" rtlCol="0">
            <a:spAutoFit/>
          </a:bodyPr>
          <a:lstStyle/>
          <a:p>
            <a:pPr algn="ctr"/>
            <a:r>
              <a:rPr lang="en-US" sz="1000">
                <a:solidFill>
                  <a:schemeClr val="bg1"/>
                </a:solidFill>
              </a:rPr>
              <a:t>András</a:t>
            </a:r>
            <a:endParaRPr lang="LID4096" sz="1000">
              <a:solidFill>
                <a:schemeClr val="bg1"/>
              </a:solidFill>
            </a:endParaRPr>
          </a:p>
        </p:txBody>
      </p:sp>
      <p:pic>
        <p:nvPicPr>
          <p:cNvPr id="56" name="Picture 55">
            <a:extLst>
              <a:ext uri="{FF2B5EF4-FFF2-40B4-BE49-F238E27FC236}">
                <a16:creationId xmlns:a16="http://schemas.microsoft.com/office/drawing/2014/main" id="{1318570C-1CCC-4A0E-8C45-BC62D72602A8}"/>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5439057" y="3174955"/>
            <a:ext cx="834370" cy="834370"/>
          </a:xfrm>
          <a:prstGeom prst="rect">
            <a:avLst/>
          </a:prstGeom>
        </p:spPr>
      </p:pic>
      <p:sp>
        <p:nvSpPr>
          <p:cNvPr id="60" name="TextBox 59">
            <a:extLst>
              <a:ext uri="{FF2B5EF4-FFF2-40B4-BE49-F238E27FC236}">
                <a16:creationId xmlns:a16="http://schemas.microsoft.com/office/drawing/2014/main" id="{6170762D-10DD-405B-873D-FDDCF5B56286}"/>
              </a:ext>
            </a:extLst>
          </p:cNvPr>
          <p:cNvSpPr txBox="1">
            <a:spLocks noChangeAspect="1"/>
          </p:cNvSpPr>
          <p:nvPr/>
        </p:nvSpPr>
        <p:spPr>
          <a:xfrm>
            <a:off x="5497032" y="4031760"/>
            <a:ext cx="650859" cy="246069"/>
          </a:xfrm>
          <a:prstGeom prst="rect">
            <a:avLst/>
          </a:prstGeom>
          <a:noFill/>
        </p:spPr>
        <p:txBody>
          <a:bodyPr wrap="square" rtlCol="0">
            <a:spAutoFit/>
          </a:bodyPr>
          <a:lstStyle/>
          <a:p>
            <a:pPr algn="ctr"/>
            <a:r>
              <a:rPr lang="en-US" sz="1000">
                <a:solidFill>
                  <a:schemeClr val="bg1"/>
                </a:solidFill>
              </a:rPr>
              <a:t>Prakash</a:t>
            </a:r>
            <a:endParaRPr lang="LID4096" sz="1000">
              <a:solidFill>
                <a:schemeClr val="bg1"/>
              </a:solidFill>
            </a:endParaRPr>
          </a:p>
        </p:txBody>
      </p:sp>
      <p:sp>
        <p:nvSpPr>
          <p:cNvPr id="62" name="TextBox 61">
            <a:extLst>
              <a:ext uri="{FF2B5EF4-FFF2-40B4-BE49-F238E27FC236}">
                <a16:creationId xmlns:a16="http://schemas.microsoft.com/office/drawing/2014/main" id="{5991EFC1-B225-466D-9CCF-FD66DEA2B2BD}"/>
              </a:ext>
            </a:extLst>
          </p:cNvPr>
          <p:cNvSpPr txBox="1">
            <a:spLocks noChangeAspect="1"/>
          </p:cNvSpPr>
          <p:nvPr/>
        </p:nvSpPr>
        <p:spPr>
          <a:xfrm>
            <a:off x="1156694" y="3961301"/>
            <a:ext cx="650859" cy="246069"/>
          </a:xfrm>
          <a:prstGeom prst="rect">
            <a:avLst/>
          </a:prstGeom>
          <a:noFill/>
        </p:spPr>
        <p:txBody>
          <a:bodyPr wrap="square" rtlCol="0">
            <a:spAutoFit/>
          </a:bodyPr>
          <a:lstStyle/>
          <a:p>
            <a:pPr algn="ctr"/>
            <a:r>
              <a:rPr lang="en-US" sz="1000">
                <a:solidFill>
                  <a:schemeClr val="bg1"/>
                </a:solidFill>
              </a:rPr>
              <a:t>Ali</a:t>
            </a:r>
            <a:endParaRPr lang="LID4096" sz="1000">
              <a:solidFill>
                <a:schemeClr val="bg1"/>
              </a:solidFill>
            </a:endParaRPr>
          </a:p>
        </p:txBody>
      </p:sp>
      <p:pic>
        <p:nvPicPr>
          <p:cNvPr id="64" name="Picture 63">
            <a:extLst>
              <a:ext uri="{FF2B5EF4-FFF2-40B4-BE49-F238E27FC236}">
                <a16:creationId xmlns:a16="http://schemas.microsoft.com/office/drawing/2014/main" id="{38152E86-25A7-4380-A1CA-A7AC72329781}"/>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5644900" y="2099262"/>
            <a:ext cx="794528" cy="794528"/>
          </a:xfrm>
          <a:prstGeom prst="rect">
            <a:avLst/>
          </a:prstGeom>
        </p:spPr>
      </p:pic>
      <p:sp>
        <p:nvSpPr>
          <p:cNvPr id="66" name="TextBox 65">
            <a:extLst>
              <a:ext uri="{FF2B5EF4-FFF2-40B4-BE49-F238E27FC236}">
                <a16:creationId xmlns:a16="http://schemas.microsoft.com/office/drawing/2014/main" id="{6F3341C4-03A5-4B0B-A190-6C8E782620AA}"/>
              </a:ext>
            </a:extLst>
          </p:cNvPr>
          <p:cNvSpPr txBox="1">
            <a:spLocks noChangeAspect="1"/>
          </p:cNvSpPr>
          <p:nvPr/>
        </p:nvSpPr>
        <p:spPr>
          <a:xfrm>
            <a:off x="5643375" y="2910664"/>
            <a:ext cx="650859" cy="246069"/>
          </a:xfrm>
          <a:prstGeom prst="rect">
            <a:avLst/>
          </a:prstGeom>
          <a:noFill/>
        </p:spPr>
        <p:txBody>
          <a:bodyPr wrap="square" rtlCol="0">
            <a:spAutoFit/>
          </a:bodyPr>
          <a:lstStyle/>
          <a:p>
            <a:pPr algn="ctr"/>
            <a:r>
              <a:rPr lang="en-US" sz="1000" dirty="0">
                <a:solidFill>
                  <a:schemeClr val="bg1"/>
                </a:solidFill>
              </a:rPr>
              <a:t>Mattias</a:t>
            </a:r>
            <a:endParaRPr lang="LID4096" sz="1000">
              <a:solidFill>
                <a:schemeClr val="bg1"/>
              </a:solidFill>
            </a:endParaRPr>
          </a:p>
        </p:txBody>
      </p:sp>
      <p:sp>
        <p:nvSpPr>
          <p:cNvPr id="68" name="TextBox 67">
            <a:extLst>
              <a:ext uri="{FF2B5EF4-FFF2-40B4-BE49-F238E27FC236}">
                <a16:creationId xmlns:a16="http://schemas.microsoft.com/office/drawing/2014/main" id="{45B49D72-B30A-431C-A62A-A876E3DAFBDD}"/>
              </a:ext>
            </a:extLst>
          </p:cNvPr>
          <p:cNvSpPr txBox="1">
            <a:spLocks noChangeAspect="1"/>
          </p:cNvSpPr>
          <p:nvPr/>
        </p:nvSpPr>
        <p:spPr>
          <a:xfrm>
            <a:off x="3953452" y="4037992"/>
            <a:ext cx="650859" cy="246069"/>
          </a:xfrm>
          <a:prstGeom prst="rect">
            <a:avLst/>
          </a:prstGeom>
          <a:noFill/>
        </p:spPr>
        <p:txBody>
          <a:bodyPr wrap="square" rtlCol="0">
            <a:spAutoFit/>
          </a:bodyPr>
          <a:lstStyle/>
          <a:p>
            <a:pPr algn="ctr"/>
            <a:r>
              <a:rPr lang="en-US" sz="1000">
                <a:solidFill>
                  <a:schemeClr val="bg1"/>
                </a:solidFill>
              </a:rPr>
              <a:t>Karl</a:t>
            </a:r>
            <a:endParaRPr lang="LID4096" sz="1000">
              <a:solidFill>
                <a:schemeClr val="bg1"/>
              </a:solidFill>
            </a:endParaRPr>
          </a:p>
        </p:txBody>
      </p:sp>
      <p:pic>
        <p:nvPicPr>
          <p:cNvPr id="72" name="Picture 71" descr="A screen shot of a smiling person and person posing for a photo&#10;&#10;Description automatically generated">
            <a:extLst>
              <a:ext uri="{FF2B5EF4-FFF2-40B4-BE49-F238E27FC236}">
                <a16:creationId xmlns:a16="http://schemas.microsoft.com/office/drawing/2014/main" id="{62872546-3498-4CD6-9BD5-93CE03D1EA40}"/>
              </a:ext>
            </a:extLst>
          </p:cNvPr>
          <p:cNvPicPr>
            <a:picLocks noChangeAspect="1"/>
          </p:cNvPicPr>
          <p:nvPr/>
        </p:nvPicPr>
        <p:blipFill rotWithShape="1">
          <a:blip r:embed="rId18" cstate="screen">
            <a:extLst>
              <a:ext uri="{28A0092B-C50C-407E-A947-70E740481C1C}">
                <a14:useLocalDpi xmlns:a14="http://schemas.microsoft.com/office/drawing/2010/main"/>
              </a:ext>
            </a:extLst>
          </a:blip>
          <a:srcRect/>
          <a:stretch/>
        </p:blipFill>
        <p:spPr>
          <a:xfrm>
            <a:off x="4740724" y="1071456"/>
            <a:ext cx="723322" cy="731422"/>
          </a:xfrm>
          <a:prstGeom prst="rect">
            <a:avLst/>
          </a:prstGeom>
        </p:spPr>
      </p:pic>
      <p:pic>
        <p:nvPicPr>
          <p:cNvPr id="74" name="Picture 73" descr="A person posing for the camera&#10;&#10;Description automatically generated">
            <a:extLst>
              <a:ext uri="{FF2B5EF4-FFF2-40B4-BE49-F238E27FC236}">
                <a16:creationId xmlns:a16="http://schemas.microsoft.com/office/drawing/2014/main" id="{727383D5-9734-4443-8CB6-13C8B77A8CF3}"/>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3877307" y="3161905"/>
            <a:ext cx="745264" cy="749010"/>
          </a:xfrm>
          <a:prstGeom prst="rect">
            <a:avLst/>
          </a:prstGeom>
        </p:spPr>
      </p:pic>
      <p:pic>
        <p:nvPicPr>
          <p:cNvPr id="27" name="Picture 26">
            <a:extLst>
              <a:ext uri="{FF2B5EF4-FFF2-40B4-BE49-F238E27FC236}">
                <a16:creationId xmlns:a16="http://schemas.microsoft.com/office/drawing/2014/main" id="{AA658DAA-C18F-4EE1-AF7C-DEEE7615921B}"/>
              </a:ext>
            </a:extLst>
          </p:cNvPr>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346872" y="2002382"/>
            <a:ext cx="763020" cy="792107"/>
          </a:xfrm>
          <a:prstGeom prst="rect">
            <a:avLst/>
          </a:prstGeom>
        </p:spPr>
      </p:pic>
      <p:pic>
        <p:nvPicPr>
          <p:cNvPr id="12" name="Picture 11">
            <a:extLst>
              <a:ext uri="{FF2B5EF4-FFF2-40B4-BE49-F238E27FC236}">
                <a16:creationId xmlns:a16="http://schemas.microsoft.com/office/drawing/2014/main" id="{F450F7E3-3316-4458-9771-A4E397B34390}"/>
              </a:ext>
            </a:extLst>
          </p:cNvPr>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7197055" y="958296"/>
            <a:ext cx="651702" cy="830514"/>
          </a:xfrm>
          <a:prstGeom prst="rect">
            <a:avLst/>
          </a:prstGeom>
        </p:spPr>
      </p:pic>
      <p:pic>
        <p:nvPicPr>
          <p:cNvPr id="25" name="Picture 24">
            <a:extLst>
              <a:ext uri="{FF2B5EF4-FFF2-40B4-BE49-F238E27FC236}">
                <a16:creationId xmlns:a16="http://schemas.microsoft.com/office/drawing/2014/main" id="{CB44A69A-D1A0-473D-B6B0-D8D37A71373F}"/>
              </a:ext>
            </a:extLst>
          </p:cNvPr>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1206626" y="3042493"/>
            <a:ext cx="550992" cy="900979"/>
          </a:xfrm>
          <a:prstGeom prst="rect">
            <a:avLst/>
          </a:prstGeom>
        </p:spPr>
      </p:pic>
      <p:pic>
        <p:nvPicPr>
          <p:cNvPr id="35" name="Picture 34" descr="A picture containing person, indoor, headdress, hat&#10;&#10;Description automatically generated">
            <a:extLst>
              <a:ext uri="{FF2B5EF4-FFF2-40B4-BE49-F238E27FC236}">
                <a16:creationId xmlns:a16="http://schemas.microsoft.com/office/drawing/2014/main" id="{E72A5027-19F1-40E8-BF78-17A247EF54A5}"/>
              </a:ext>
            </a:extLst>
          </p:cNvPr>
          <p:cNvPicPr>
            <a:picLocks noChangeAspect="1"/>
          </p:cNvPicPr>
          <p:nvPr/>
        </p:nvPicPr>
        <p:blipFill>
          <a:blip r:embed="rId23" cstate="screen">
            <a:extLst>
              <a:ext uri="{28A0092B-C50C-407E-A947-70E740481C1C}">
                <a14:useLocalDpi xmlns:a14="http://schemas.microsoft.com/office/drawing/2010/main"/>
              </a:ext>
            </a:extLst>
          </a:blip>
          <a:stretch>
            <a:fillRect/>
          </a:stretch>
        </p:blipFill>
        <p:spPr>
          <a:xfrm>
            <a:off x="7231263" y="2014506"/>
            <a:ext cx="530893" cy="920791"/>
          </a:xfrm>
          <a:prstGeom prst="rect">
            <a:avLst/>
          </a:prstGeom>
        </p:spPr>
      </p:pic>
      <p:sp>
        <p:nvSpPr>
          <p:cNvPr id="57" name="TextBox 56">
            <a:extLst>
              <a:ext uri="{FF2B5EF4-FFF2-40B4-BE49-F238E27FC236}">
                <a16:creationId xmlns:a16="http://schemas.microsoft.com/office/drawing/2014/main" id="{716F76C6-C085-4673-9142-B2AB78AFF75E}"/>
              </a:ext>
            </a:extLst>
          </p:cNvPr>
          <p:cNvSpPr txBox="1">
            <a:spLocks noChangeAspect="1"/>
          </p:cNvSpPr>
          <p:nvPr/>
        </p:nvSpPr>
        <p:spPr>
          <a:xfrm>
            <a:off x="7174141" y="2925451"/>
            <a:ext cx="703884" cy="246069"/>
          </a:xfrm>
          <a:prstGeom prst="rect">
            <a:avLst/>
          </a:prstGeom>
          <a:noFill/>
        </p:spPr>
        <p:txBody>
          <a:bodyPr wrap="square" rtlCol="0">
            <a:spAutoFit/>
          </a:bodyPr>
          <a:lstStyle/>
          <a:p>
            <a:pPr algn="ctr"/>
            <a:r>
              <a:rPr lang="en-US" sz="1000">
                <a:solidFill>
                  <a:schemeClr val="bg1"/>
                </a:solidFill>
              </a:rPr>
              <a:t>Nosheen</a:t>
            </a:r>
            <a:endParaRPr lang="LID4096" sz="1000">
              <a:solidFill>
                <a:schemeClr val="bg1"/>
              </a:solidFill>
            </a:endParaRPr>
          </a:p>
        </p:txBody>
      </p:sp>
      <p:sp>
        <p:nvSpPr>
          <p:cNvPr id="55" name="TextBox 54">
            <a:extLst>
              <a:ext uri="{FF2B5EF4-FFF2-40B4-BE49-F238E27FC236}">
                <a16:creationId xmlns:a16="http://schemas.microsoft.com/office/drawing/2014/main" id="{D6EB39DA-201D-4F23-BA93-E9DAF373D99B}"/>
              </a:ext>
            </a:extLst>
          </p:cNvPr>
          <p:cNvSpPr txBox="1">
            <a:spLocks noChangeAspect="1"/>
          </p:cNvSpPr>
          <p:nvPr/>
        </p:nvSpPr>
        <p:spPr>
          <a:xfrm>
            <a:off x="4732645" y="1767450"/>
            <a:ext cx="769852" cy="246069"/>
          </a:xfrm>
          <a:prstGeom prst="rect">
            <a:avLst/>
          </a:prstGeom>
          <a:noFill/>
        </p:spPr>
        <p:txBody>
          <a:bodyPr wrap="square" rtlCol="0">
            <a:spAutoFit/>
          </a:bodyPr>
          <a:lstStyle/>
          <a:p>
            <a:pPr algn="ctr"/>
            <a:r>
              <a:rPr lang="en-US" sz="1000">
                <a:solidFill>
                  <a:schemeClr val="bg1"/>
                </a:solidFill>
              </a:rPr>
              <a:t>Christian</a:t>
            </a:r>
            <a:endParaRPr lang="LID4096" sz="1000">
              <a:solidFill>
                <a:schemeClr val="bg1"/>
              </a:solidFill>
            </a:endParaRPr>
          </a:p>
        </p:txBody>
      </p:sp>
      <p:sp>
        <p:nvSpPr>
          <p:cNvPr id="58" name="TextBox 57">
            <a:extLst>
              <a:ext uri="{FF2B5EF4-FFF2-40B4-BE49-F238E27FC236}">
                <a16:creationId xmlns:a16="http://schemas.microsoft.com/office/drawing/2014/main" id="{1414D35C-B597-49F6-8D75-3BB5713AF80B}"/>
              </a:ext>
            </a:extLst>
          </p:cNvPr>
          <p:cNvSpPr txBox="1">
            <a:spLocks noChangeAspect="1"/>
          </p:cNvSpPr>
          <p:nvPr/>
        </p:nvSpPr>
        <p:spPr>
          <a:xfrm>
            <a:off x="5538208" y="1783308"/>
            <a:ext cx="769852" cy="246069"/>
          </a:xfrm>
          <a:prstGeom prst="rect">
            <a:avLst/>
          </a:prstGeom>
          <a:noFill/>
        </p:spPr>
        <p:txBody>
          <a:bodyPr wrap="square" rtlCol="0">
            <a:spAutoFit/>
          </a:bodyPr>
          <a:lstStyle/>
          <a:p>
            <a:pPr algn="ctr"/>
            <a:r>
              <a:rPr lang="en-US" sz="1000" err="1">
                <a:solidFill>
                  <a:schemeClr val="bg1"/>
                </a:solidFill>
              </a:rPr>
              <a:t>Kanjar</a:t>
            </a:r>
            <a:endParaRPr lang="LID4096" sz="1000">
              <a:solidFill>
                <a:schemeClr val="bg1"/>
              </a:solidFill>
            </a:endParaRPr>
          </a:p>
        </p:txBody>
      </p:sp>
      <p:sp>
        <p:nvSpPr>
          <p:cNvPr id="59" name="TextBox 58">
            <a:extLst>
              <a:ext uri="{FF2B5EF4-FFF2-40B4-BE49-F238E27FC236}">
                <a16:creationId xmlns:a16="http://schemas.microsoft.com/office/drawing/2014/main" id="{09AC43AB-8859-481E-AF87-199CF0389E8E}"/>
              </a:ext>
            </a:extLst>
          </p:cNvPr>
          <p:cNvSpPr txBox="1">
            <a:spLocks noChangeAspect="1"/>
          </p:cNvSpPr>
          <p:nvPr/>
        </p:nvSpPr>
        <p:spPr>
          <a:xfrm>
            <a:off x="6278027" y="1781214"/>
            <a:ext cx="769852" cy="246069"/>
          </a:xfrm>
          <a:prstGeom prst="rect">
            <a:avLst/>
          </a:prstGeom>
          <a:noFill/>
        </p:spPr>
        <p:txBody>
          <a:bodyPr wrap="square" rtlCol="0">
            <a:spAutoFit/>
          </a:bodyPr>
          <a:lstStyle/>
          <a:p>
            <a:pPr algn="ctr"/>
            <a:r>
              <a:rPr lang="en-US" sz="1000">
                <a:solidFill>
                  <a:schemeClr val="bg1"/>
                </a:solidFill>
              </a:rPr>
              <a:t>Vibha</a:t>
            </a:r>
            <a:endParaRPr lang="LID4096" sz="1000">
              <a:solidFill>
                <a:schemeClr val="bg1"/>
              </a:solidFill>
            </a:endParaRPr>
          </a:p>
        </p:txBody>
      </p:sp>
      <p:pic>
        <p:nvPicPr>
          <p:cNvPr id="36" name="Picture 35">
            <a:extLst>
              <a:ext uri="{FF2B5EF4-FFF2-40B4-BE49-F238E27FC236}">
                <a16:creationId xmlns:a16="http://schemas.microsoft.com/office/drawing/2014/main" id="{0C3FCCAE-8BB1-467C-885B-001B0337E1BA}"/>
              </a:ext>
            </a:extLst>
          </p:cNvPr>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5609146" y="999825"/>
            <a:ext cx="591143" cy="749052"/>
          </a:xfrm>
          <a:prstGeom prst="rect">
            <a:avLst/>
          </a:prstGeom>
        </p:spPr>
      </p:pic>
      <p:pic>
        <p:nvPicPr>
          <p:cNvPr id="43" name="Picture 42">
            <a:extLst>
              <a:ext uri="{FF2B5EF4-FFF2-40B4-BE49-F238E27FC236}">
                <a16:creationId xmlns:a16="http://schemas.microsoft.com/office/drawing/2014/main" id="{7E76BC73-E0BA-44EB-8944-221262067538}"/>
              </a:ext>
            </a:extLst>
          </p:cNvPr>
          <p:cNvPicPr>
            <a:picLocks noChangeAspect="1"/>
          </p:cNvPicPr>
          <p:nvPr/>
        </p:nvPicPr>
        <p:blipFill>
          <a:blip r:embed="rId25" cstate="screen">
            <a:extLst>
              <a:ext uri="{28A0092B-C50C-407E-A947-70E740481C1C}">
                <a14:useLocalDpi xmlns:a14="http://schemas.microsoft.com/office/drawing/2010/main"/>
              </a:ext>
            </a:extLst>
          </a:blip>
          <a:stretch>
            <a:fillRect/>
          </a:stretch>
        </p:blipFill>
        <p:spPr>
          <a:xfrm>
            <a:off x="6460812" y="922532"/>
            <a:ext cx="489790" cy="830514"/>
          </a:xfrm>
          <a:prstGeom prst="rect">
            <a:avLst/>
          </a:prstGeom>
        </p:spPr>
      </p:pic>
      <p:pic>
        <p:nvPicPr>
          <p:cNvPr id="21" name="Picture 20">
            <a:extLst>
              <a:ext uri="{FF2B5EF4-FFF2-40B4-BE49-F238E27FC236}">
                <a16:creationId xmlns:a16="http://schemas.microsoft.com/office/drawing/2014/main" id="{7BE03E0E-37A6-44A7-B18A-34795DFEDEC4}"/>
              </a:ext>
            </a:extLst>
          </p:cNvPr>
          <p:cNvPicPr>
            <a:picLocks noChangeAspect="1"/>
          </p:cNvPicPr>
          <p:nvPr/>
        </p:nvPicPr>
        <p:blipFill>
          <a:blip r:embed="rId26" cstate="screen">
            <a:extLst>
              <a:ext uri="{28A0092B-C50C-407E-A947-70E740481C1C}">
                <a14:useLocalDpi xmlns:a14="http://schemas.microsoft.com/office/drawing/2010/main"/>
              </a:ext>
            </a:extLst>
          </a:blip>
          <a:stretch>
            <a:fillRect/>
          </a:stretch>
        </p:blipFill>
        <p:spPr>
          <a:xfrm>
            <a:off x="4711801" y="3173592"/>
            <a:ext cx="618135" cy="859786"/>
          </a:xfrm>
          <a:prstGeom prst="rect">
            <a:avLst/>
          </a:prstGeom>
        </p:spPr>
      </p:pic>
      <p:sp>
        <p:nvSpPr>
          <p:cNvPr id="63" name="TextBox 62">
            <a:extLst>
              <a:ext uri="{FF2B5EF4-FFF2-40B4-BE49-F238E27FC236}">
                <a16:creationId xmlns:a16="http://schemas.microsoft.com/office/drawing/2014/main" id="{A2C3E5C8-7E9F-4479-8659-C4C6AFA8E428}"/>
              </a:ext>
            </a:extLst>
          </p:cNvPr>
          <p:cNvSpPr txBox="1">
            <a:spLocks noChangeAspect="1"/>
          </p:cNvSpPr>
          <p:nvPr/>
        </p:nvSpPr>
        <p:spPr>
          <a:xfrm>
            <a:off x="4709025" y="4041581"/>
            <a:ext cx="650859" cy="246069"/>
          </a:xfrm>
          <a:prstGeom prst="rect">
            <a:avLst/>
          </a:prstGeom>
          <a:noFill/>
        </p:spPr>
        <p:txBody>
          <a:bodyPr wrap="square" rtlCol="0">
            <a:spAutoFit/>
          </a:bodyPr>
          <a:lstStyle/>
          <a:p>
            <a:pPr algn="ctr"/>
            <a:r>
              <a:rPr lang="en-US" sz="1000">
                <a:solidFill>
                  <a:schemeClr val="bg1"/>
                </a:solidFill>
              </a:rPr>
              <a:t>Carl</a:t>
            </a:r>
            <a:endParaRPr lang="LID4096" sz="1000">
              <a:solidFill>
                <a:schemeClr val="bg1"/>
              </a:solidFill>
            </a:endParaRPr>
          </a:p>
        </p:txBody>
      </p:sp>
      <p:pic>
        <p:nvPicPr>
          <p:cNvPr id="65" name="Picture 64" descr="A picture containing person, clothing, posing&#10;&#10;Description automatically generated">
            <a:extLst>
              <a:ext uri="{FF2B5EF4-FFF2-40B4-BE49-F238E27FC236}">
                <a16:creationId xmlns:a16="http://schemas.microsoft.com/office/drawing/2014/main" id="{D45B3D97-D438-43BC-AB3E-BE097422BFBC}"/>
              </a:ext>
            </a:extLst>
          </p:cNvPr>
          <p:cNvPicPr>
            <a:picLocks noChangeAspect="1"/>
          </p:cNvPicPr>
          <p:nvPr/>
        </p:nvPicPr>
        <p:blipFill>
          <a:blip r:embed="rId27" cstate="screen">
            <a:extLst>
              <a:ext uri="{28A0092B-C50C-407E-A947-70E740481C1C}">
                <a14:useLocalDpi xmlns:a14="http://schemas.microsoft.com/office/drawing/2010/main"/>
              </a:ext>
            </a:extLst>
          </a:blip>
          <a:stretch>
            <a:fillRect/>
          </a:stretch>
        </p:blipFill>
        <p:spPr>
          <a:xfrm>
            <a:off x="6382549" y="3174955"/>
            <a:ext cx="703884" cy="862499"/>
          </a:xfrm>
          <a:prstGeom prst="rect">
            <a:avLst/>
          </a:prstGeom>
        </p:spPr>
      </p:pic>
      <p:sp>
        <p:nvSpPr>
          <p:cNvPr id="67" name="TextBox 66">
            <a:extLst>
              <a:ext uri="{FF2B5EF4-FFF2-40B4-BE49-F238E27FC236}">
                <a16:creationId xmlns:a16="http://schemas.microsoft.com/office/drawing/2014/main" id="{F6B587C6-1B78-4D28-AB56-2D6BAE2F4F9D}"/>
              </a:ext>
            </a:extLst>
          </p:cNvPr>
          <p:cNvSpPr txBox="1">
            <a:spLocks noChangeAspect="1"/>
          </p:cNvSpPr>
          <p:nvPr/>
        </p:nvSpPr>
        <p:spPr>
          <a:xfrm>
            <a:off x="6380094" y="4053738"/>
            <a:ext cx="650859" cy="246069"/>
          </a:xfrm>
          <a:prstGeom prst="rect">
            <a:avLst/>
          </a:prstGeom>
          <a:noFill/>
        </p:spPr>
        <p:txBody>
          <a:bodyPr wrap="square" rtlCol="0">
            <a:spAutoFit/>
          </a:bodyPr>
          <a:lstStyle/>
          <a:p>
            <a:pPr algn="ctr"/>
            <a:r>
              <a:rPr lang="en-US" sz="1000" dirty="0">
                <a:solidFill>
                  <a:schemeClr val="bg1"/>
                </a:solidFill>
              </a:rPr>
              <a:t>Lama</a:t>
            </a:r>
            <a:endParaRPr lang="LID4096" sz="1000" dirty="0">
              <a:solidFill>
                <a:schemeClr val="bg1"/>
              </a:solidFill>
            </a:endParaRPr>
          </a:p>
        </p:txBody>
      </p:sp>
      <p:pic>
        <p:nvPicPr>
          <p:cNvPr id="3" name="Picture 2" descr="A picture containing person, wall, indoor&#10;&#10;Description automatically generated">
            <a:extLst>
              <a:ext uri="{FF2B5EF4-FFF2-40B4-BE49-F238E27FC236}">
                <a16:creationId xmlns:a16="http://schemas.microsoft.com/office/drawing/2014/main" id="{35D7AF44-5C64-88D4-D0B8-A096D9649B36}"/>
              </a:ext>
            </a:extLst>
          </p:cNvPr>
          <p:cNvPicPr>
            <a:picLocks noChangeAspect="1"/>
          </p:cNvPicPr>
          <p:nvPr/>
        </p:nvPicPr>
        <p:blipFill>
          <a:blip r:embed="rId28"/>
          <a:stretch>
            <a:fillRect/>
          </a:stretch>
        </p:blipFill>
        <p:spPr>
          <a:xfrm>
            <a:off x="7184264" y="3186472"/>
            <a:ext cx="684087" cy="855109"/>
          </a:xfrm>
          <a:prstGeom prst="rect">
            <a:avLst/>
          </a:prstGeom>
        </p:spPr>
      </p:pic>
      <p:sp>
        <p:nvSpPr>
          <p:cNvPr id="45" name="TextBox 65">
            <a:extLst>
              <a:ext uri="{FF2B5EF4-FFF2-40B4-BE49-F238E27FC236}">
                <a16:creationId xmlns:a16="http://schemas.microsoft.com/office/drawing/2014/main" id="{7EBC7B4E-18C8-9449-17F5-86E652FF90E5}"/>
              </a:ext>
            </a:extLst>
          </p:cNvPr>
          <p:cNvSpPr txBox="1">
            <a:spLocks noChangeAspect="1"/>
          </p:cNvSpPr>
          <p:nvPr/>
        </p:nvSpPr>
        <p:spPr>
          <a:xfrm>
            <a:off x="6518319" y="2888560"/>
            <a:ext cx="650859" cy="246069"/>
          </a:xfrm>
          <a:prstGeom prst="rect">
            <a:avLst/>
          </a:prstGeom>
          <a:noFill/>
        </p:spPr>
        <p:txBody>
          <a:bodyPr wrap="square" rtlCol="0">
            <a:spAutoFit/>
          </a:bodyPr>
          <a:lstStyle/>
          <a:p>
            <a:pPr algn="ctr"/>
            <a:r>
              <a:rPr lang="en-US" sz="1000" dirty="0">
                <a:solidFill>
                  <a:schemeClr val="bg1"/>
                </a:solidFill>
              </a:rPr>
              <a:t>Daniel</a:t>
            </a:r>
            <a:endParaRPr lang="LID4096" sz="1000">
              <a:solidFill>
                <a:schemeClr val="bg1"/>
              </a:solidFill>
            </a:endParaRPr>
          </a:p>
        </p:txBody>
      </p:sp>
      <p:pic>
        <p:nvPicPr>
          <p:cNvPr id="37" name="Bildobjekt 38">
            <a:extLst>
              <a:ext uri="{FF2B5EF4-FFF2-40B4-BE49-F238E27FC236}">
                <a16:creationId xmlns:a16="http://schemas.microsoft.com/office/drawing/2014/main" id="{4B539A42-9289-7E02-4EBF-6D23F973441F}"/>
              </a:ext>
            </a:extLst>
          </p:cNvPr>
          <p:cNvPicPr>
            <a:picLocks noChangeAspect="1"/>
          </p:cNvPicPr>
          <p:nvPr/>
        </p:nvPicPr>
        <p:blipFill rotWithShape="1">
          <a:blip r:embed="rId29"/>
          <a:srcRect t="-3766" r="36164" b="-9959"/>
          <a:stretch/>
        </p:blipFill>
        <p:spPr>
          <a:xfrm>
            <a:off x="7993225" y="3855694"/>
            <a:ext cx="836224" cy="188658"/>
          </a:xfrm>
          <a:prstGeom prst="rect">
            <a:avLst/>
          </a:prstGeom>
        </p:spPr>
      </p:pic>
      <p:pic>
        <p:nvPicPr>
          <p:cNvPr id="47" name="Bildobjekt 47">
            <a:extLst>
              <a:ext uri="{FF2B5EF4-FFF2-40B4-BE49-F238E27FC236}">
                <a16:creationId xmlns:a16="http://schemas.microsoft.com/office/drawing/2014/main" id="{EA0227C1-F3C2-4A0D-D410-2C88BB9F3FD8}"/>
              </a:ext>
            </a:extLst>
          </p:cNvPr>
          <p:cNvPicPr>
            <a:picLocks noChangeAspect="1"/>
          </p:cNvPicPr>
          <p:nvPr/>
        </p:nvPicPr>
        <p:blipFill>
          <a:blip r:embed="rId30"/>
          <a:stretch>
            <a:fillRect/>
          </a:stretch>
        </p:blipFill>
        <p:spPr>
          <a:xfrm>
            <a:off x="8009463" y="2873137"/>
            <a:ext cx="803748" cy="732688"/>
          </a:xfrm>
          <a:prstGeom prst="rect">
            <a:avLst/>
          </a:prstGeom>
        </p:spPr>
      </p:pic>
      <p:pic>
        <p:nvPicPr>
          <p:cNvPr id="28" name="Bildobjekt 27">
            <a:extLst>
              <a:ext uri="{FF2B5EF4-FFF2-40B4-BE49-F238E27FC236}">
                <a16:creationId xmlns:a16="http://schemas.microsoft.com/office/drawing/2014/main" id="{6FC93103-9866-BD82-4EB0-457F73660C9D}"/>
              </a:ext>
            </a:extLst>
          </p:cNvPr>
          <p:cNvPicPr>
            <a:picLocks noChangeAspect="1"/>
          </p:cNvPicPr>
          <p:nvPr/>
        </p:nvPicPr>
        <p:blipFill>
          <a:blip r:embed="rId31"/>
          <a:srcRect/>
          <a:stretch/>
        </p:blipFill>
        <p:spPr>
          <a:xfrm>
            <a:off x="6544959" y="2102988"/>
            <a:ext cx="599739" cy="795600"/>
          </a:xfrm>
          <a:prstGeom prst="rect">
            <a:avLst/>
          </a:prstGeom>
        </p:spPr>
      </p:pic>
    </p:spTree>
    <p:extLst>
      <p:ext uri="{BB962C8B-B14F-4D97-AF65-F5344CB8AC3E}">
        <p14:creationId xmlns:p14="http://schemas.microsoft.com/office/powerpoint/2010/main" val="929492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Bildobjekt 22" descr="En bild som visar oskärpa, natthimmel&#10;&#10;Automatiskt genererad beskrivning">
            <a:extLst>
              <a:ext uri="{FF2B5EF4-FFF2-40B4-BE49-F238E27FC236}">
                <a16:creationId xmlns:a16="http://schemas.microsoft.com/office/drawing/2014/main" id="{671DAC1D-F314-B704-4CF9-CBF3DDE5DD1C}"/>
              </a:ext>
            </a:extLst>
          </p:cNvPr>
          <p:cNvPicPr>
            <a:picLocks noChangeAspect="1"/>
          </p:cNvPicPr>
          <p:nvPr/>
        </p:nvPicPr>
        <p:blipFill>
          <a:blip r:embed="rId2">
            <a:alphaModFix/>
          </a:blip>
          <a:stretch>
            <a:fillRect/>
          </a:stretch>
        </p:blipFill>
        <p:spPr>
          <a:xfrm>
            <a:off x="7554900" y="299019"/>
            <a:ext cx="710373" cy="400334"/>
          </a:xfrm>
          <a:prstGeom prst="rect">
            <a:avLst/>
          </a:prstGeom>
          <a:effectLst/>
        </p:spPr>
      </p:pic>
      <p:pic>
        <p:nvPicPr>
          <p:cNvPr id="38" name="Bildobjekt 37">
            <a:extLst>
              <a:ext uri="{FF2B5EF4-FFF2-40B4-BE49-F238E27FC236}">
                <a16:creationId xmlns:a16="http://schemas.microsoft.com/office/drawing/2014/main" id="{4817911F-A337-3444-AC1E-0E1145AE6954}"/>
              </a:ext>
            </a:extLst>
          </p:cNvPr>
          <p:cNvPicPr>
            <a:picLocks noChangeAspect="1"/>
          </p:cNvPicPr>
          <p:nvPr/>
        </p:nvPicPr>
        <p:blipFill>
          <a:blip r:embed="rId3"/>
          <a:stretch>
            <a:fillRect/>
          </a:stretch>
        </p:blipFill>
        <p:spPr>
          <a:xfrm>
            <a:off x="7020272" y="3507854"/>
            <a:ext cx="1879600" cy="1435100"/>
          </a:xfrm>
          <a:prstGeom prst="rect">
            <a:avLst/>
          </a:prstGeom>
        </p:spPr>
      </p:pic>
      <p:cxnSp>
        <p:nvCxnSpPr>
          <p:cNvPr id="7" name="Straight Arrow Connector 49">
            <a:extLst>
              <a:ext uri="{FF2B5EF4-FFF2-40B4-BE49-F238E27FC236}">
                <a16:creationId xmlns:a16="http://schemas.microsoft.com/office/drawing/2014/main" id="{8EF83753-B268-BF4C-A94D-6C7AEBDB23F0}"/>
              </a:ext>
            </a:extLst>
          </p:cNvPr>
          <p:cNvCxnSpPr>
            <a:cxnSpLocks/>
          </p:cNvCxnSpPr>
          <p:nvPr/>
        </p:nvCxnSpPr>
        <p:spPr bwMode="auto">
          <a:xfrm flipV="1">
            <a:off x="467544" y="489971"/>
            <a:ext cx="7452060" cy="1841446"/>
          </a:xfrm>
          <a:prstGeom prst="straightConnector1">
            <a:avLst/>
          </a:prstGeom>
          <a:solidFill>
            <a:srgbClr val="00B8FF"/>
          </a:solidFill>
          <a:ln w="19050" cap="flat" cmpd="sng" algn="ctr">
            <a:solidFill>
              <a:srgbClr val="FFFFFF"/>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8" name="Straight Connector 50">
            <a:extLst>
              <a:ext uri="{FF2B5EF4-FFF2-40B4-BE49-F238E27FC236}">
                <a16:creationId xmlns:a16="http://schemas.microsoft.com/office/drawing/2014/main" id="{7170E154-A81E-DD44-B8D5-A236C6F818A4}"/>
              </a:ext>
            </a:extLst>
          </p:cNvPr>
          <p:cNvCxnSpPr/>
          <p:nvPr/>
        </p:nvCxnSpPr>
        <p:spPr bwMode="auto">
          <a:xfrm rot="19920000" flipV="1">
            <a:off x="839426" y="2172541"/>
            <a:ext cx="47429" cy="107835"/>
          </a:xfrm>
          <a:prstGeom prst="line">
            <a:avLst/>
          </a:prstGeom>
          <a:solidFill>
            <a:srgbClr val="00B8FF"/>
          </a:solidFill>
          <a:ln w="19050" cap="flat" cmpd="sng" algn="ctr">
            <a:solidFill>
              <a:schemeClr val="bg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9" name="Straight Connector 51">
            <a:extLst>
              <a:ext uri="{FF2B5EF4-FFF2-40B4-BE49-F238E27FC236}">
                <a16:creationId xmlns:a16="http://schemas.microsoft.com/office/drawing/2014/main" id="{BA6DEB34-D80B-0447-A2E0-054F75E1FC2F}"/>
              </a:ext>
            </a:extLst>
          </p:cNvPr>
          <p:cNvCxnSpPr/>
          <p:nvPr/>
        </p:nvCxnSpPr>
        <p:spPr bwMode="auto">
          <a:xfrm rot="19920000" flipV="1">
            <a:off x="2136743" y="1848007"/>
            <a:ext cx="47429" cy="107835"/>
          </a:xfrm>
          <a:prstGeom prst="line">
            <a:avLst/>
          </a:prstGeom>
          <a:solidFill>
            <a:srgbClr val="00B8FF"/>
          </a:solidFill>
          <a:ln w="19050" cap="flat" cmpd="sng" algn="ctr">
            <a:solidFill>
              <a:schemeClr val="bg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0" name="Straight Connector 52">
            <a:extLst>
              <a:ext uri="{FF2B5EF4-FFF2-40B4-BE49-F238E27FC236}">
                <a16:creationId xmlns:a16="http://schemas.microsoft.com/office/drawing/2014/main" id="{68BC0620-33FA-AC43-8BF1-9A48A87A087C}"/>
              </a:ext>
            </a:extLst>
          </p:cNvPr>
          <p:cNvCxnSpPr/>
          <p:nvPr/>
        </p:nvCxnSpPr>
        <p:spPr bwMode="auto">
          <a:xfrm rot="19920000" flipV="1">
            <a:off x="2943068" y="1660608"/>
            <a:ext cx="47429" cy="107835"/>
          </a:xfrm>
          <a:prstGeom prst="line">
            <a:avLst/>
          </a:prstGeom>
          <a:solidFill>
            <a:srgbClr val="00B8FF"/>
          </a:solidFill>
          <a:ln w="19050" cap="flat" cmpd="sng" algn="ctr">
            <a:solidFill>
              <a:schemeClr val="bg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1" name="Straight Connector 53">
            <a:extLst>
              <a:ext uri="{FF2B5EF4-FFF2-40B4-BE49-F238E27FC236}">
                <a16:creationId xmlns:a16="http://schemas.microsoft.com/office/drawing/2014/main" id="{D81AA963-8FAA-C646-8DF2-3F03971D481D}"/>
              </a:ext>
            </a:extLst>
          </p:cNvPr>
          <p:cNvCxnSpPr/>
          <p:nvPr/>
        </p:nvCxnSpPr>
        <p:spPr bwMode="auto">
          <a:xfrm rot="19920000" flipV="1">
            <a:off x="3560750" y="1507697"/>
            <a:ext cx="47429" cy="107835"/>
          </a:xfrm>
          <a:prstGeom prst="line">
            <a:avLst/>
          </a:prstGeom>
          <a:solidFill>
            <a:srgbClr val="00B8FF"/>
          </a:solidFill>
          <a:ln w="19050" cap="flat" cmpd="sng" algn="ctr">
            <a:solidFill>
              <a:schemeClr val="bg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3" name="TextBox 55">
            <a:extLst>
              <a:ext uri="{FF2B5EF4-FFF2-40B4-BE49-F238E27FC236}">
                <a16:creationId xmlns:a16="http://schemas.microsoft.com/office/drawing/2014/main" id="{CFFBCFB0-B2E1-A846-A19C-390F94D747FD}"/>
              </a:ext>
            </a:extLst>
          </p:cNvPr>
          <p:cNvSpPr txBox="1"/>
          <p:nvPr/>
        </p:nvSpPr>
        <p:spPr>
          <a:xfrm>
            <a:off x="476182" y="2311681"/>
            <a:ext cx="2686936" cy="430887"/>
          </a:xfrm>
          <a:prstGeom prst="rect">
            <a:avLst/>
          </a:prstGeom>
          <a:noFill/>
        </p:spPr>
        <p:txBody>
          <a:bodyPr wrap="square" rtlCol="0">
            <a:spAutoFit/>
          </a:bodyPr>
          <a:lstStyle/>
          <a:p>
            <a:r>
              <a:rPr lang="sv-SE" sz="1100" dirty="0" err="1">
                <a:solidFill>
                  <a:schemeClr val="bg1"/>
                </a:solidFill>
              </a:rPr>
              <a:t>M.Sc</a:t>
            </a:r>
            <a:r>
              <a:rPr lang="sv-SE" sz="1100" dirty="0">
                <a:solidFill>
                  <a:schemeClr val="bg1"/>
                </a:solidFill>
              </a:rPr>
              <a:t>. in </a:t>
            </a:r>
            <a:r>
              <a:rPr lang="sv-SE" sz="1100" dirty="0" err="1">
                <a:solidFill>
                  <a:schemeClr val="bg1"/>
                </a:solidFill>
              </a:rPr>
              <a:t>Engineering</a:t>
            </a:r>
            <a:r>
              <a:rPr lang="sv-SE" sz="1100" dirty="0">
                <a:solidFill>
                  <a:schemeClr val="bg1"/>
                </a:solidFill>
              </a:rPr>
              <a:t> </a:t>
            </a:r>
            <a:r>
              <a:rPr lang="sv-SE" sz="1100" dirty="0" err="1">
                <a:solidFill>
                  <a:schemeClr val="bg1"/>
                </a:solidFill>
              </a:rPr>
              <a:t>Physics</a:t>
            </a:r>
            <a:r>
              <a:rPr lang="sv-SE" sz="1100" dirty="0">
                <a:solidFill>
                  <a:schemeClr val="bg1"/>
                </a:solidFill>
              </a:rPr>
              <a:t>, LTU</a:t>
            </a:r>
            <a:br>
              <a:rPr lang="sv-SE" sz="1100" dirty="0">
                <a:solidFill>
                  <a:schemeClr val="bg1"/>
                </a:solidFill>
              </a:rPr>
            </a:br>
            <a:r>
              <a:rPr lang="sv-SE" sz="1100" dirty="0" err="1">
                <a:solidFill>
                  <a:srgbClr val="FF8AD8"/>
                </a:solidFill>
              </a:rPr>
              <a:t>Thesis</a:t>
            </a:r>
            <a:r>
              <a:rPr lang="sv-SE" sz="1100" dirty="0">
                <a:solidFill>
                  <a:srgbClr val="FF8AD8"/>
                </a:solidFill>
              </a:rPr>
              <a:t> </a:t>
            </a:r>
            <a:r>
              <a:rPr lang="sv-SE" sz="1100" dirty="0" err="1">
                <a:solidFill>
                  <a:srgbClr val="FF8AD8"/>
                </a:solidFill>
              </a:rPr>
              <a:t>work</a:t>
            </a:r>
            <a:r>
              <a:rPr lang="sv-SE" sz="1100" dirty="0">
                <a:solidFill>
                  <a:srgbClr val="FF8AD8"/>
                </a:solidFill>
              </a:rPr>
              <a:t> at ATLAS / CERN</a:t>
            </a:r>
          </a:p>
        </p:txBody>
      </p:sp>
      <p:sp>
        <p:nvSpPr>
          <p:cNvPr id="14" name="TextBox 56">
            <a:extLst>
              <a:ext uri="{FF2B5EF4-FFF2-40B4-BE49-F238E27FC236}">
                <a16:creationId xmlns:a16="http://schemas.microsoft.com/office/drawing/2014/main" id="{869562D1-F0A5-D141-9DE2-93334D8CF822}"/>
              </a:ext>
            </a:extLst>
          </p:cNvPr>
          <p:cNvSpPr txBox="1"/>
          <p:nvPr/>
        </p:nvSpPr>
        <p:spPr>
          <a:xfrm>
            <a:off x="1667695" y="2059066"/>
            <a:ext cx="2593974" cy="261610"/>
          </a:xfrm>
          <a:prstGeom prst="rect">
            <a:avLst/>
          </a:prstGeom>
          <a:noFill/>
        </p:spPr>
        <p:txBody>
          <a:bodyPr wrap="square" rtlCol="0">
            <a:spAutoFit/>
          </a:bodyPr>
          <a:lstStyle/>
          <a:p>
            <a:r>
              <a:rPr lang="sv-SE" sz="1100" dirty="0" err="1">
                <a:solidFill>
                  <a:schemeClr val="bg1"/>
                </a:solidFill>
              </a:rPr>
              <a:t>Ph.D</a:t>
            </a:r>
            <a:r>
              <a:rPr lang="sv-SE" sz="1100" dirty="0">
                <a:solidFill>
                  <a:schemeClr val="bg1"/>
                </a:solidFill>
              </a:rPr>
              <a:t>. in </a:t>
            </a:r>
            <a:r>
              <a:rPr lang="sv-SE" sz="1100" dirty="0" err="1">
                <a:solidFill>
                  <a:schemeClr val="bg1"/>
                </a:solidFill>
              </a:rPr>
              <a:t>Physics</a:t>
            </a:r>
            <a:r>
              <a:rPr lang="sv-SE" sz="1100" dirty="0">
                <a:solidFill>
                  <a:schemeClr val="bg1"/>
                </a:solidFill>
              </a:rPr>
              <a:t>, GSST</a:t>
            </a:r>
          </a:p>
        </p:txBody>
      </p:sp>
      <p:sp>
        <p:nvSpPr>
          <p:cNvPr id="15" name="TextBox 57">
            <a:extLst>
              <a:ext uri="{FF2B5EF4-FFF2-40B4-BE49-F238E27FC236}">
                <a16:creationId xmlns:a16="http://schemas.microsoft.com/office/drawing/2014/main" id="{0096C31F-8D5E-A24B-BEBE-585B135DE745}"/>
              </a:ext>
            </a:extLst>
          </p:cNvPr>
          <p:cNvSpPr txBox="1"/>
          <p:nvPr/>
        </p:nvSpPr>
        <p:spPr>
          <a:xfrm>
            <a:off x="2511993" y="1842238"/>
            <a:ext cx="3275265" cy="261610"/>
          </a:xfrm>
          <a:prstGeom prst="rect">
            <a:avLst/>
          </a:prstGeom>
          <a:noFill/>
        </p:spPr>
        <p:txBody>
          <a:bodyPr wrap="square" rtlCol="0">
            <a:spAutoFit/>
          </a:bodyPr>
          <a:lstStyle/>
          <a:p>
            <a:r>
              <a:rPr lang="sv-SE" sz="1100" dirty="0" err="1">
                <a:solidFill>
                  <a:schemeClr val="bg1"/>
                </a:solidFill>
              </a:rPr>
              <a:t>Postdoc</a:t>
            </a:r>
            <a:r>
              <a:rPr lang="sv-SE" sz="1100" dirty="0">
                <a:solidFill>
                  <a:schemeClr val="bg1"/>
                </a:solidFill>
              </a:rPr>
              <a:t> at IFPA, </a:t>
            </a:r>
            <a:r>
              <a:rPr lang="sv-SE" sz="1100" dirty="0" err="1">
                <a:solidFill>
                  <a:schemeClr val="bg1"/>
                </a:solidFill>
              </a:rPr>
              <a:t>Belgium</a:t>
            </a:r>
            <a:r>
              <a:rPr lang="sv-SE" sz="1100" dirty="0">
                <a:solidFill>
                  <a:schemeClr val="bg1"/>
                </a:solidFill>
              </a:rPr>
              <a:t> (2 yrs)</a:t>
            </a:r>
          </a:p>
        </p:txBody>
      </p:sp>
      <p:sp>
        <p:nvSpPr>
          <p:cNvPr id="16" name="TextBox 58">
            <a:extLst>
              <a:ext uri="{FF2B5EF4-FFF2-40B4-BE49-F238E27FC236}">
                <a16:creationId xmlns:a16="http://schemas.microsoft.com/office/drawing/2014/main" id="{91340689-3706-AC4D-9A9A-F164096F40CB}"/>
              </a:ext>
            </a:extLst>
          </p:cNvPr>
          <p:cNvSpPr txBox="1"/>
          <p:nvPr/>
        </p:nvSpPr>
        <p:spPr>
          <a:xfrm>
            <a:off x="3272323" y="1622757"/>
            <a:ext cx="2360437" cy="261610"/>
          </a:xfrm>
          <a:prstGeom prst="rect">
            <a:avLst/>
          </a:prstGeom>
          <a:noFill/>
        </p:spPr>
        <p:txBody>
          <a:bodyPr wrap="square" rtlCol="0">
            <a:spAutoFit/>
          </a:bodyPr>
          <a:lstStyle/>
          <a:p>
            <a:r>
              <a:rPr lang="sv-SE" sz="1100" dirty="0" err="1">
                <a:solidFill>
                  <a:schemeClr val="bg1"/>
                </a:solidFill>
              </a:rPr>
              <a:t>Postdoc</a:t>
            </a:r>
            <a:r>
              <a:rPr lang="sv-SE" sz="1100" dirty="0">
                <a:solidFill>
                  <a:schemeClr val="bg1"/>
                </a:solidFill>
              </a:rPr>
              <a:t> #2 at EISLAB (2 yrs)</a:t>
            </a:r>
          </a:p>
        </p:txBody>
      </p:sp>
      <p:sp>
        <p:nvSpPr>
          <p:cNvPr id="18" name="TextBox 60">
            <a:extLst>
              <a:ext uri="{FF2B5EF4-FFF2-40B4-BE49-F238E27FC236}">
                <a16:creationId xmlns:a16="http://schemas.microsoft.com/office/drawing/2014/main" id="{F24F15F3-0E16-F34A-935A-FA50A31AD809}"/>
              </a:ext>
            </a:extLst>
          </p:cNvPr>
          <p:cNvSpPr txBox="1"/>
          <p:nvPr/>
        </p:nvSpPr>
        <p:spPr>
          <a:xfrm>
            <a:off x="599836" y="1932320"/>
            <a:ext cx="720921" cy="261610"/>
          </a:xfrm>
          <a:prstGeom prst="rect">
            <a:avLst/>
          </a:prstGeom>
          <a:noFill/>
        </p:spPr>
        <p:txBody>
          <a:bodyPr wrap="square" rtlCol="0">
            <a:spAutoFit/>
          </a:bodyPr>
          <a:lstStyle/>
          <a:p>
            <a:r>
              <a:rPr lang="sv-SE" sz="1100">
                <a:solidFill>
                  <a:schemeClr val="bg1"/>
                </a:solidFill>
              </a:rPr>
              <a:t>2001</a:t>
            </a:r>
          </a:p>
        </p:txBody>
      </p:sp>
      <p:sp>
        <p:nvSpPr>
          <p:cNvPr id="19" name="TextBox 61">
            <a:extLst>
              <a:ext uri="{FF2B5EF4-FFF2-40B4-BE49-F238E27FC236}">
                <a16:creationId xmlns:a16="http://schemas.microsoft.com/office/drawing/2014/main" id="{A9E14224-7396-2044-A1AB-05B185752374}"/>
              </a:ext>
            </a:extLst>
          </p:cNvPr>
          <p:cNvSpPr txBox="1"/>
          <p:nvPr/>
        </p:nvSpPr>
        <p:spPr>
          <a:xfrm>
            <a:off x="1887061" y="1615127"/>
            <a:ext cx="720921" cy="261610"/>
          </a:xfrm>
          <a:prstGeom prst="rect">
            <a:avLst/>
          </a:prstGeom>
          <a:noFill/>
        </p:spPr>
        <p:txBody>
          <a:bodyPr wrap="square" rtlCol="0">
            <a:spAutoFit/>
          </a:bodyPr>
          <a:lstStyle/>
          <a:p>
            <a:r>
              <a:rPr lang="sv-SE" sz="1100" dirty="0">
                <a:solidFill>
                  <a:schemeClr val="bg1"/>
                </a:solidFill>
              </a:rPr>
              <a:t>2007</a:t>
            </a:r>
          </a:p>
        </p:txBody>
      </p:sp>
      <p:sp>
        <p:nvSpPr>
          <p:cNvPr id="20" name="TextBox 62">
            <a:extLst>
              <a:ext uri="{FF2B5EF4-FFF2-40B4-BE49-F238E27FC236}">
                <a16:creationId xmlns:a16="http://schemas.microsoft.com/office/drawing/2014/main" id="{2C07B014-B514-DD4C-8EC0-4D5EAE0AD040}"/>
              </a:ext>
            </a:extLst>
          </p:cNvPr>
          <p:cNvSpPr txBox="1"/>
          <p:nvPr/>
        </p:nvSpPr>
        <p:spPr>
          <a:xfrm>
            <a:off x="2694278" y="1403097"/>
            <a:ext cx="720921" cy="261610"/>
          </a:xfrm>
          <a:prstGeom prst="rect">
            <a:avLst/>
          </a:prstGeom>
          <a:noFill/>
        </p:spPr>
        <p:txBody>
          <a:bodyPr wrap="square" rtlCol="0">
            <a:spAutoFit/>
          </a:bodyPr>
          <a:lstStyle/>
          <a:p>
            <a:r>
              <a:rPr lang="sv-SE" sz="1100" dirty="0">
                <a:solidFill>
                  <a:srgbClr val="FFC000"/>
                </a:solidFill>
              </a:rPr>
              <a:t>2010</a:t>
            </a:r>
          </a:p>
        </p:txBody>
      </p:sp>
      <p:sp>
        <p:nvSpPr>
          <p:cNvPr id="21" name="TextBox 63">
            <a:extLst>
              <a:ext uri="{FF2B5EF4-FFF2-40B4-BE49-F238E27FC236}">
                <a16:creationId xmlns:a16="http://schemas.microsoft.com/office/drawing/2014/main" id="{265799E8-9AF7-C544-9F67-581CAC2540A0}"/>
              </a:ext>
            </a:extLst>
          </p:cNvPr>
          <p:cNvSpPr txBox="1"/>
          <p:nvPr/>
        </p:nvSpPr>
        <p:spPr>
          <a:xfrm>
            <a:off x="3333219" y="1255157"/>
            <a:ext cx="720921" cy="261610"/>
          </a:xfrm>
          <a:prstGeom prst="rect">
            <a:avLst/>
          </a:prstGeom>
          <a:noFill/>
        </p:spPr>
        <p:txBody>
          <a:bodyPr wrap="square" rtlCol="0">
            <a:spAutoFit/>
          </a:bodyPr>
          <a:lstStyle/>
          <a:p>
            <a:r>
              <a:rPr lang="sv-SE" sz="1100" dirty="0">
                <a:solidFill>
                  <a:schemeClr val="bg1"/>
                </a:solidFill>
              </a:rPr>
              <a:t>2011</a:t>
            </a:r>
          </a:p>
        </p:txBody>
      </p:sp>
      <p:sp>
        <p:nvSpPr>
          <p:cNvPr id="33" name="Platshållare för innehåll 3">
            <a:extLst>
              <a:ext uri="{FF2B5EF4-FFF2-40B4-BE49-F238E27FC236}">
                <a16:creationId xmlns:a16="http://schemas.microsoft.com/office/drawing/2014/main" id="{50DE4F3E-F89A-6945-BBB2-F8E5C8E397A9}"/>
              </a:ext>
            </a:extLst>
          </p:cNvPr>
          <p:cNvSpPr txBox="1">
            <a:spLocks/>
          </p:cNvSpPr>
          <p:nvPr/>
        </p:nvSpPr>
        <p:spPr>
          <a:xfrm>
            <a:off x="611559" y="2859120"/>
            <a:ext cx="4123223" cy="2016886"/>
          </a:xfrm>
          <a:prstGeom prst="rect">
            <a:avLst/>
          </a:prstGeom>
        </p:spPr>
        <p:txBody>
          <a:bodyPr/>
          <a:lstStyle>
            <a:lvl1pPr marL="257175" indent="-257175" algn="l" defTabSz="342900" rtl="0" eaLnBrk="1" latinLnBrk="0" hangingPunct="1">
              <a:spcBef>
                <a:spcPct val="20000"/>
              </a:spcBef>
              <a:buFont typeface="Arial"/>
              <a:buChar char="•"/>
              <a:defRPr sz="2400" kern="1200">
                <a:solidFill>
                  <a:schemeClr val="bg1"/>
                </a:solidFill>
                <a:latin typeface="Helvetica Neue"/>
                <a:ea typeface="+mn-ea"/>
                <a:cs typeface="Helvetica Neue"/>
              </a:defRPr>
            </a:lvl1pPr>
            <a:lvl2pPr marL="557213" indent="-214313" algn="l" defTabSz="342900" rtl="0" eaLnBrk="1" latinLnBrk="0" hangingPunct="1">
              <a:spcBef>
                <a:spcPct val="20000"/>
              </a:spcBef>
              <a:buFont typeface="Arial"/>
              <a:buChar char="–"/>
              <a:defRPr sz="2100" kern="1200">
                <a:solidFill>
                  <a:schemeClr val="bg1"/>
                </a:solidFill>
                <a:latin typeface="Helvetica Neue"/>
                <a:ea typeface="+mn-ea"/>
                <a:cs typeface="Helvetica Neue"/>
              </a:defRPr>
            </a:lvl2pPr>
            <a:lvl3pPr marL="857250" indent="-171450" algn="l" defTabSz="342900" rtl="0" eaLnBrk="1" latinLnBrk="0" hangingPunct="1">
              <a:spcBef>
                <a:spcPct val="20000"/>
              </a:spcBef>
              <a:buFont typeface="Arial"/>
              <a:buChar char="•"/>
              <a:defRPr sz="1800" kern="1200">
                <a:solidFill>
                  <a:schemeClr val="bg1"/>
                </a:solidFill>
                <a:latin typeface="Helvetica Neue"/>
                <a:ea typeface="+mn-ea"/>
                <a:cs typeface="Helvetica Neue"/>
              </a:defRPr>
            </a:lvl3pPr>
            <a:lvl4pPr marL="1200150" indent="-171450" algn="l" defTabSz="342900" rtl="0" eaLnBrk="1" latinLnBrk="0" hangingPunct="1">
              <a:spcBef>
                <a:spcPct val="20000"/>
              </a:spcBef>
              <a:buFont typeface="Arial"/>
              <a:buChar char="–"/>
              <a:defRPr sz="1500" kern="1200">
                <a:solidFill>
                  <a:schemeClr val="bg1"/>
                </a:solidFill>
                <a:latin typeface="Helvetica Neue"/>
                <a:ea typeface="+mn-ea"/>
                <a:cs typeface="Helvetica Neue"/>
              </a:defRPr>
            </a:lvl4pPr>
            <a:lvl5pPr marL="1543050" indent="-171450" algn="l" defTabSz="342900" rtl="0" eaLnBrk="1" latinLnBrk="0" hangingPunct="1">
              <a:spcBef>
                <a:spcPct val="20000"/>
              </a:spcBef>
              <a:buFont typeface="Arial"/>
              <a:buChar char="»"/>
              <a:defRPr sz="1500" kern="1200">
                <a:solidFill>
                  <a:schemeClr val="bg1"/>
                </a:solidFill>
                <a:latin typeface="Helvetica Neue"/>
                <a:ea typeface="+mn-ea"/>
                <a:cs typeface="Helvetica Neue"/>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fontAlgn="auto">
              <a:spcAft>
                <a:spcPts val="0"/>
              </a:spcAft>
            </a:pPr>
            <a:r>
              <a:rPr lang="en-GB" sz="1600" dirty="0"/>
              <a:t>3-flavor </a:t>
            </a:r>
            <a:r>
              <a:rPr lang="en-GB" sz="1600" dirty="0">
                <a:solidFill>
                  <a:srgbClr val="FF0000"/>
                </a:solidFill>
              </a:rPr>
              <a:t>c</a:t>
            </a:r>
            <a:r>
              <a:rPr lang="en-GB" sz="1600" dirty="0">
                <a:solidFill>
                  <a:srgbClr val="92D050"/>
                </a:solidFill>
              </a:rPr>
              <a:t>o</a:t>
            </a:r>
            <a:r>
              <a:rPr lang="en-GB" sz="1600" dirty="0">
                <a:solidFill>
                  <a:srgbClr val="00B0F0"/>
                </a:solidFill>
              </a:rPr>
              <a:t>l</a:t>
            </a:r>
            <a:r>
              <a:rPr lang="en-GB" sz="1600" dirty="0">
                <a:solidFill>
                  <a:srgbClr val="FF0000"/>
                </a:solidFill>
              </a:rPr>
              <a:t>o</a:t>
            </a:r>
            <a:r>
              <a:rPr lang="en-GB" sz="1600" dirty="0">
                <a:solidFill>
                  <a:srgbClr val="92D050"/>
                </a:solidFill>
              </a:rPr>
              <a:t>u</a:t>
            </a:r>
            <a:r>
              <a:rPr lang="en-GB" sz="1600" dirty="0">
                <a:solidFill>
                  <a:srgbClr val="00B0F0"/>
                </a:solidFill>
              </a:rPr>
              <a:t>r</a:t>
            </a:r>
            <a:r>
              <a:rPr lang="en-GB" sz="1600" dirty="0"/>
              <a:t> superconductivity code</a:t>
            </a:r>
          </a:p>
          <a:p>
            <a:pPr fontAlgn="auto">
              <a:spcAft>
                <a:spcPts val="0"/>
              </a:spcAft>
            </a:pPr>
            <a:r>
              <a:rPr lang="en-GB" sz="1600" dirty="0"/>
              <a:t>ISSP “New Talents” Award, </a:t>
            </a:r>
            <a:r>
              <a:rPr lang="en-GB" sz="1600" dirty="0" err="1"/>
              <a:t>Erice</a:t>
            </a:r>
            <a:endParaRPr lang="en-GB" sz="1600" dirty="0"/>
          </a:p>
          <a:p>
            <a:pPr lvl="1" fontAlgn="auto">
              <a:spcAft>
                <a:spcPts val="0"/>
              </a:spcAft>
            </a:pPr>
            <a:r>
              <a:rPr lang="en-GB" sz="1300" dirty="0"/>
              <a:t>Antonino </a:t>
            </a:r>
            <a:r>
              <a:rPr lang="en-GB" sz="1300" dirty="0" err="1"/>
              <a:t>Zichichi</a:t>
            </a:r>
            <a:r>
              <a:rPr lang="en-GB" sz="1300" dirty="0"/>
              <a:t> &amp; Gerard ‘t Hooft</a:t>
            </a:r>
            <a:endParaRPr lang="en-GB" sz="1600" dirty="0"/>
          </a:p>
          <a:p>
            <a:pPr fontAlgn="auto">
              <a:spcAft>
                <a:spcPts val="0"/>
              </a:spcAft>
            </a:pPr>
            <a:r>
              <a:rPr lang="en-GB" sz="1600" dirty="0"/>
              <a:t>NSF postdoc in Liège, IFPA, Belgium</a:t>
            </a:r>
            <a:br>
              <a:rPr lang="en-GB" sz="1300" dirty="0"/>
            </a:br>
            <a:r>
              <a:rPr lang="en-GB" sz="800" dirty="0"/>
              <a:t> </a:t>
            </a:r>
          </a:p>
          <a:p>
            <a:pPr fontAlgn="auto">
              <a:spcAft>
                <a:spcPts val="0"/>
              </a:spcAft>
            </a:pPr>
            <a:r>
              <a:rPr lang="en-GB" sz="1600" b="1" dirty="0">
                <a:solidFill>
                  <a:srgbClr val="FFC000"/>
                </a:solidFill>
                <a:latin typeface="Papyrus" panose="020B0602040200020303" pitchFamily="34" charset="77"/>
              </a:rPr>
              <a:t>Physics of BRAINS ? </a:t>
            </a:r>
            <a:r>
              <a:rPr lang="en-GB" sz="1200" dirty="0">
                <a:latin typeface="Helvetica Neue" panose="02000503000000020004" pitchFamily="2" charset="0"/>
                <a:ea typeface="Helvetica Neue" panose="02000503000000020004" pitchFamily="2" charset="0"/>
                <a:cs typeface="Helvetica Neue" panose="02000503000000020004" pitchFamily="2" charset="0"/>
                <a:sym typeface="Wingdings" pitchFamily="2" charset="2"/>
              </a:rPr>
              <a:t></a:t>
            </a:r>
            <a:r>
              <a:rPr lang="en-GB" sz="1600" dirty="0">
                <a:latin typeface="Helvetica Neue" panose="02000503000000020004" pitchFamily="2" charset="0"/>
                <a:ea typeface="Helvetica Neue" panose="02000503000000020004" pitchFamily="2" charset="0"/>
                <a:cs typeface="Helvetica Neue" panose="02000503000000020004" pitchFamily="2" charset="0"/>
                <a:sym typeface="Wingdings" pitchFamily="2" charset="2"/>
              </a:rPr>
              <a:t> Heidelberg, </a:t>
            </a:r>
            <a:r>
              <a:rPr lang="en-GB" sz="1600" dirty="0" err="1">
                <a:latin typeface="Helvetica Neue" panose="02000503000000020004" pitchFamily="2" charset="0"/>
                <a:ea typeface="Helvetica Neue" panose="02000503000000020004" pitchFamily="2" charset="0"/>
                <a:cs typeface="Helvetica Neue" panose="02000503000000020004" pitchFamily="2" charset="0"/>
                <a:sym typeface="Wingdings" pitchFamily="2" charset="2"/>
              </a:rPr>
              <a:t>BrainScales</a:t>
            </a:r>
            <a:r>
              <a:rPr lang="en-GB" sz="1600" dirty="0">
                <a:latin typeface="Helvetica Neue" panose="02000503000000020004" pitchFamily="2" charset="0"/>
                <a:ea typeface="Helvetica Neue" panose="02000503000000020004" pitchFamily="2" charset="0"/>
                <a:cs typeface="Helvetica Neue" panose="02000503000000020004" pitchFamily="2" charset="0"/>
                <a:sym typeface="Wingdings" pitchFamily="2" charset="2"/>
              </a:rPr>
              <a:t> </a:t>
            </a:r>
            <a:r>
              <a:rPr lang="en-GB" sz="1200" dirty="0">
                <a:latin typeface="Helvetica Neue" panose="02000503000000020004" pitchFamily="2" charset="0"/>
                <a:ea typeface="Helvetica Neue" panose="02000503000000020004" pitchFamily="2" charset="0"/>
                <a:cs typeface="Helvetica Neue" panose="02000503000000020004" pitchFamily="2" charset="0"/>
                <a:sym typeface="Wingdings" pitchFamily="2" charset="2"/>
              </a:rPr>
              <a:t></a:t>
            </a:r>
            <a:r>
              <a:rPr lang="en-GB" sz="1600" dirty="0">
                <a:latin typeface="Helvetica Neue" panose="02000503000000020004" pitchFamily="2" charset="0"/>
                <a:ea typeface="Helvetica Neue" panose="02000503000000020004" pitchFamily="2" charset="0"/>
                <a:cs typeface="Helvetica Neue" panose="02000503000000020004" pitchFamily="2" charset="0"/>
                <a:sym typeface="Wingdings" pitchFamily="2" charset="2"/>
              </a:rPr>
              <a:t> INI Zurich </a:t>
            </a:r>
            <a:r>
              <a:rPr lang="en-GB" sz="1200" dirty="0">
                <a:latin typeface="Helvetica Neue" panose="02000503000000020004" pitchFamily="2" charset="0"/>
                <a:ea typeface="Helvetica Neue" panose="02000503000000020004" pitchFamily="2" charset="0"/>
                <a:cs typeface="Helvetica Neue" panose="02000503000000020004" pitchFamily="2" charset="0"/>
                <a:sym typeface="Wingdings" pitchFamily="2" charset="2"/>
              </a:rPr>
              <a:t> </a:t>
            </a:r>
            <a:r>
              <a:rPr lang="en-GB" sz="1600" dirty="0">
                <a:latin typeface="Helvetica Neue" panose="02000503000000020004" pitchFamily="2" charset="0"/>
                <a:ea typeface="Helvetica Neue" panose="02000503000000020004" pitchFamily="2" charset="0"/>
                <a:cs typeface="Helvetica Neue" panose="02000503000000020004" pitchFamily="2" charset="0"/>
                <a:sym typeface="Wingdings" pitchFamily="2" charset="2"/>
              </a:rPr>
              <a:t>Postdoc #2</a:t>
            </a:r>
            <a:endParaRPr lang="en-GB" sz="160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4" name="textruta 33">
            <a:extLst>
              <a:ext uri="{FF2B5EF4-FFF2-40B4-BE49-F238E27FC236}">
                <a16:creationId xmlns:a16="http://schemas.microsoft.com/office/drawing/2014/main" id="{99848E1D-3EEE-EE4B-813D-F2E4BF591321}"/>
              </a:ext>
            </a:extLst>
          </p:cNvPr>
          <p:cNvSpPr txBox="1"/>
          <p:nvPr/>
        </p:nvSpPr>
        <p:spPr>
          <a:xfrm rot="20760000">
            <a:off x="496553" y="867252"/>
            <a:ext cx="6592565" cy="307777"/>
          </a:xfrm>
          <a:prstGeom prst="rect">
            <a:avLst/>
          </a:prstGeom>
          <a:noFill/>
        </p:spPr>
        <p:txBody>
          <a:bodyPr wrap="square" rtlCol="0">
            <a:spAutoFit/>
          </a:bodyPr>
          <a:lstStyle/>
          <a:p>
            <a:r>
              <a:rPr lang="en-GB" sz="1400" i="1" dirty="0">
                <a:solidFill>
                  <a:schemeClr val="bg1"/>
                </a:solidFill>
              </a:rPr>
              <a:t>Computational Physics       </a:t>
            </a:r>
            <a:r>
              <a:rPr lang="en-GB" sz="1100" i="1" dirty="0">
                <a:solidFill>
                  <a:srgbClr val="FFC000"/>
                </a:solidFill>
                <a:sym typeface="Wingdings" pitchFamily="2" charset="2"/>
              </a:rPr>
              <a:t>      </a:t>
            </a:r>
            <a:r>
              <a:rPr lang="en-GB" sz="1400" i="1" dirty="0">
                <a:solidFill>
                  <a:srgbClr val="FFC000"/>
                </a:solidFill>
              </a:rPr>
              <a:t>Brain-inspired Computing &amp; Machine Learning</a:t>
            </a:r>
          </a:p>
        </p:txBody>
      </p:sp>
      <p:cxnSp>
        <p:nvCxnSpPr>
          <p:cNvPr id="35" name="Straight Connector 66">
            <a:extLst>
              <a:ext uri="{FF2B5EF4-FFF2-40B4-BE49-F238E27FC236}">
                <a16:creationId xmlns:a16="http://schemas.microsoft.com/office/drawing/2014/main" id="{45362A9F-1E4F-9D44-A857-31D81235E213}"/>
              </a:ext>
            </a:extLst>
          </p:cNvPr>
          <p:cNvCxnSpPr/>
          <p:nvPr/>
        </p:nvCxnSpPr>
        <p:spPr bwMode="auto">
          <a:xfrm rot="19920000" flipV="1">
            <a:off x="6303520" y="824223"/>
            <a:ext cx="47429" cy="107835"/>
          </a:xfrm>
          <a:prstGeom prst="line">
            <a:avLst/>
          </a:prstGeom>
          <a:solidFill>
            <a:srgbClr val="00B8FF"/>
          </a:solidFill>
          <a:ln w="19050" cap="flat" cmpd="sng" algn="ctr">
            <a:solidFill>
              <a:schemeClr val="bg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36" name="TextBox 67">
            <a:extLst>
              <a:ext uri="{FF2B5EF4-FFF2-40B4-BE49-F238E27FC236}">
                <a16:creationId xmlns:a16="http://schemas.microsoft.com/office/drawing/2014/main" id="{F80A68C1-4DAE-3F40-8ED2-AB5609FE3DE7}"/>
              </a:ext>
            </a:extLst>
          </p:cNvPr>
          <p:cNvSpPr txBox="1"/>
          <p:nvPr/>
        </p:nvSpPr>
        <p:spPr>
          <a:xfrm>
            <a:off x="6078698" y="578222"/>
            <a:ext cx="720921" cy="261610"/>
          </a:xfrm>
          <a:prstGeom prst="rect">
            <a:avLst/>
          </a:prstGeom>
          <a:noFill/>
        </p:spPr>
        <p:txBody>
          <a:bodyPr wrap="square" rtlCol="0">
            <a:spAutoFit/>
          </a:bodyPr>
          <a:lstStyle/>
          <a:p>
            <a:r>
              <a:rPr lang="sv-SE" sz="1100" dirty="0">
                <a:solidFill>
                  <a:srgbClr val="FFC000"/>
                </a:solidFill>
              </a:rPr>
              <a:t>2021</a:t>
            </a:r>
          </a:p>
        </p:txBody>
      </p:sp>
      <p:pic>
        <p:nvPicPr>
          <p:cNvPr id="40" name="Picture 12">
            <a:extLst>
              <a:ext uri="{FF2B5EF4-FFF2-40B4-BE49-F238E27FC236}">
                <a16:creationId xmlns:a16="http://schemas.microsoft.com/office/drawing/2014/main" id="{FCCCF3C6-68A3-DF4D-B58F-768D9DD483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8024" y="2139702"/>
            <a:ext cx="3839621" cy="2662751"/>
          </a:xfrm>
          <a:prstGeom prst="rect">
            <a:avLst/>
          </a:prstGeom>
          <a:noFill/>
          <a:extLst>
            <a:ext uri="{909E8E84-426E-40DD-AFC4-6F175D3DCCD1}">
              <a14:hiddenFill xmlns:a14="http://schemas.microsoft.com/office/drawing/2010/main">
                <a:solidFill>
                  <a:srgbClr val="FFFFFF"/>
                </a:solidFill>
              </a14:hiddenFill>
            </a:ext>
          </a:extLst>
        </p:spPr>
      </p:pic>
      <p:sp>
        <p:nvSpPr>
          <p:cNvPr id="50" name="textruta 49">
            <a:extLst>
              <a:ext uri="{FF2B5EF4-FFF2-40B4-BE49-F238E27FC236}">
                <a16:creationId xmlns:a16="http://schemas.microsoft.com/office/drawing/2014/main" id="{1FA1558F-8463-DC43-9BC4-A3AA7DA0EDFA}"/>
              </a:ext>
            </a:extLst>
          </p:cNvPr>
          <p:cNvSpPr txBox="1"/>
          <p:nvPr/>
        </p:nvSpPr>
        <p:spPr>
          <a:xfrm rot="10800000">
            <a:off x="5436097" y="4371950"/>
            <a:ext cx="739030" cy="215444"/>
          </a:xfrm>
          <a:prstGeom prst="rect">
            <a:avLst/>
          </a:prstGeom>
          <a:noFill/>
        </p:spPr>
        <p:txBody>
          <a:bodyPr wrap="square" rtlCol="0">
            <a:spAutoFit/>
          </a:bodyPr>
          <a:lstStyle/>
          <a:p>
            <a:r>
              <a:rPr lang="en-GB" sz="800" dirty="0">
                <a:solidFill>
                  <a:schemeClr val="accent4">
                    <a:lumMod val="10000"/>
                  </a:schemeClr>
                </a:solidFill>
              </a:rPr>
              <a:t>Dark matter</a:t>
            </a:r>
          </a:p>
        </p:txBody>
      </p:sp>
      <p:pic>
        <p:nvPicPr>
          <p:cNvPr id="7170" name="Picture 2" descr="Homer Simpson on Twitter: &quot;I think that great-aunts should be called,  &quot;Grauntma&quot;...&quot;">
            <a:extLst>
              <a:ext uri="{FF2B5EF4-FFF2-40B4-BE49-F238E27FC236}">
                <a16:creationId xmlns:a16="http://schemas.microsoft.com/office/drawing/2014/main" id="{0365B00B-8767-1C4D-AE60-E2080CB4D3D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10966" y="1595154"/>
            <a:ext cx="1068710" cy="1068710"/>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36">
            <a:extLst>
              <a:ext uri="{FF2B5EF4-FFF2-40B4-BE49-F238E27FC236}">
                <a16:creationId xmlns:a16="http://schemas.microsoft.com/office/drawing/2014/main" id="{6E2DC732-3A69-DD42-A98E-883FB05D0BAF}"/>
              </a:ext>
            </a:extLst>
          </p:cNvPr>
          <p:cNvPicPr>
            <a:picLocks noChangeAspect="1"/>
          </p:cNvPicPr>
          <p:nvPr/>
        </p:nvPicPr>
        <p:blipFill>
          <a:blip r:embed="rId6"/>
          <a:stretch>
            <a:fillRect/>
          </a:stretch>
        </p:blipFill>
        <p:spPr>
          <a:xfrm>
            <a:off x="5870280" y="1331975"/>
            <a:ext cx="915048" cy="1166364"/>
          </a:xfrm>
          <a:prstGeom prst="rect">
            <a:avLst/>
          </a:prstGeom>
        </p:spPr>
      </p:pic>
      <p:cxnSp>
        <p:nvCxnSpPr>
          <p:cNvPr id="42" name="Rak 41">
            <a:extLst>
              <a:ext uri="{FF2B5EF4-FFF2-40B4-BE49-F238E27FC236}">
                <a16:creationId xmlns:a16="http://schemas.microsoft.com/office/drawing/2014/main" id="{35D9A13A-F471-B143-B56A-26D45627A5B9}"/>
              </a:ext>
            </a:extLst>
          </p:cNvPr>
          <p:cNvCxnSpPr>
            <a:cxnSpLocks/>
          </p:cNvCxnSpPr>
          <p:nvPr/>
        </p:nvCxnSpPr>
        <p:spPr>
          <a:xfrm>
            <a:off x="6318958" y="1901924"/>
            <a:ext cx="0" cy="2470026"/>
          </a:xfrm>
          <a:prstGeom prst="line">
            <a:avLst/>
          </a:prstGeom>
          <a:ln w="76200">
            <a:prstDash val="sysDot"/>
          </a:ln>
        </p:spPr>
        <p:style>
          <a:lnRef idx="2">
            <a:schemeClr val="accent1"/>
          </a:lnRef>
          <a:fillRef idx="0">
            <a:schemeClr val="accent1"/>
          </a:fillRef>
          <a:effectRef idx="1">
            <a:schemeClr val="accent1"/>
          </a:effectRef>
          <a:fontRef idx="minor">
            <a:schemeClr val="tx1"/>
          </a:fontRef>
        </p:style>
      </p:cxnSp>
      <p:sp>
        <p:nvSpPr>
          <p:cNvPr id="63" name="Rubrik 1">
            <a:extLst>
              <a:ext uri="{FF2B5EF4-FFF2-40B4-BE49-F238E27FC236}">
                <a16:creationId xmlns:a16="http://schemas.microsoft.com/office/drawing/2014/main" id="{161D28F8-4D4E-534F-A782-241F73BA8350}"/>
              </a:ext>
            </a:extLst>
          </p:cNvPr>
          <p:cNvSpPr>
            <a:spLocks noGrp="1"/>
          </p:cNvSpPr>
          <p:nvPr>
            <p:ph type="title"/>
          </p:nvPr>
        </p:nvSpPr>
        <p:spPr>
          <a:xfrm>
            <a:off x="179013" y="174520"/>
            <a:ext cx="4782662" cy="559724"/>
          </a:xfrm>
        </p:spPr>
        <p:txBody>
          <a:bodyPr>
            <a:normAutofit fontScale="90000"/>
          </a:bodyPr>
          <a:lstStyle/>
          <a:p>
            <a:r>
              <a:rPr lang="en-GB" dirty="0"/>
              <a:t>FS Background &amp; Interests</a:t>
            </a:r>
          </a:p>
        </p:txBody>
      </p:sp>
      <p:sp>
        <p:nvSpPr>
          <p:cNvPr id="3" name="TextBox 68">
            <a:extLst>
              <a:ext uri="{FF2B5EF4-FFF2-40B4-BE49-F238E27FC236}">
                <a16:creationId xmlns:a16="http://schemas.microsoft.com/office/drawing/2014/main" id="{F610D41A-2758-06A9-E024-7B970394CC94}"/>
              </a:ext>
            </a:extLst>
          </p:cNvPr>
          <p:cNvSpPr txBox="1"/>
          <p:nvPr/>
        </p:nvSpPr>
        <p:spPr>
          <a:xfrm>
            <a:off x="6520078" y="807989"/>
            <a:ext cx="2506299" cy="261610"/>
          </a:xfrm>
          <a:prstGeom prst="rect">
            <a:avLst/>
          </a:prstGeom>
          <a:noFill/>
        </p:spPr>
        <p:txBody>
          <a:bodyPr wrap="square" rtlCol="0">
            <a:spAutoFit/>
          </a:bodyPr>
          <a:lstStyle/>
          <a:p>
            <a:r>
              <a:rPr lang="sv-SE" sz="1100" dirty="0">
                <a:solidFill>
                  <a:srgbClr val="FFC000"/>
                </a:solidFill>
              </a:rPr>
              <a:t>Professor in </a:t>
            </a:r>
            <a:r>
              <a:rPr lang="sv-SE" sz="1100" dirty="0" err="1">
                <a:solidFill>
                  <a:srgbClr val="FFC000"/>
                </a:solidFill>
              </a:rPr>
              <a:t>Machine</a:t>
            </a:r>
            <a:r>
              <a:rPr lang="sv-SE" sz="1100" dirty="0">
                <a:solidFill>
                  <a:srgbClr val="FFC000"/>
                </a:solidFill>
              </a:rPr>
              <a:t> Learning</a:t>
            </a:r>
          </a:p>
        </p:txBody>
      </p:sp>
      <p:cxnSp>
        <p:nvCxnSpPr>
          <p:cNvPr id="4" name="Straight Connector 54">
            <a:extLst>
              <a:ext uri="{FF2B5EF4-FFF2-40B4-BE49-F238E27FC236}">
                <a16:creationId xmlns:a16="http://schemas.microsoft.com/office/drawing/2014/main" id="{0D92B20F-9A40-7424-7358-DFD6FE2A7365}"/>
              </a:ext>
            </a:extLst>
          </p:cNvPr>
          <p:cNvCxnSpPr/>
          <p:nvPr/>
        </p:nvCxnSpPr>
        <p:spPr bwMode="auto">
          <a:xfrm rot="19920000" flipV="1">
            <a:off x="4514124" y="1276769"/>
            <a:ext cx="47429" cy="107835"/>
          </a:xfrm>
          <a:prstGeom prst="line">
            <a:avLst/>
          </a:prstGeom>
          <a:solidFill>
            <a:srgbClr val="00B8FF"/>
          </a:solidFill>
          <a:ln w="1905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5" name="TextBox 59">
            <a:extLst>
              <a:ext uri="{FF2B5EF4-FFF2-40B4-BE49-F238E27FC236}">
                <a16:creationId xmlns:a16="http://schemas.microsoft.com/office/drawing/2014/main" id="{88C15C63-36A2-A05C-8F6C-5485C0045AC6}"/>
              </a:ext>
            </a:extLst>
          </p:cNvPr>
          <p:cNvSpPr txBox="1"/>
          <p:nvPr/>
        </p:nvSpPr>
        <p:spPr>
          <a:xfrm>
            <a:off x="4725369" y="1215922"/>
            <a:ext cx="2940575" cy="261610"/>
          </a:xfrm>
          <a:prstGeom prst="rect">
            <a:avLst/>
          </a:prstGeom>
          <a:noFill/>
        </p:spPr>
        <p:txBody>
          <a:bodyPr wrap="square" rtlCol="0">
            <a:spAutoFit/>
          </a:bodyPr>
          <a:lstStyle/>
          <a:p>
            <a:r>
              <a:rPr lang="sv-SE" sz="1100" dirty="0">
                <a:solidFill>
                  <a:schemeClr val="bg1"/>
                </a:solidFill>
              </a:rPr>
              <a:t>Gunnar </a:t>
            </a:r>
            <a:r>
              <a:rPr lang="sv-SE" sz="1100" dirty="0" err="1">
                <a:solidFill>
                  <a:schemeClr val="bg1"/>
                </a:solidFill>
              </a:rPr>
              <a:t>Öquist</a:t>
            </a:r>
            <a:r>
              <a:rPr lang="sv-SE" sz="1100" dirty="0">
                <a:solidFill>
                  <a:schemeClr val="bg1"/>
                </a:solidFill>
              </a:rPr>
              <a:t> </a:t>
            </a:r>
            <a:r>
              <a:rPr lang="sv-SE" sz="1100" dirty="0" err="1">
                <a:solidFill>
                  <a:schemeClr val="bg1"/>
                </a:solidFill>
              </a:rPr>
              <a:t>Fellow</a:t>
            </a:r>
            <a:r>
              <a:rPr lang="sv-SE" sz="1100" dirty="0">
                <a:solidFill>
                  <a:schemeClr val="bg1"/>
                </a:solidFill>
              </a:rPr>
              <a:t>, Kempe</a:t>
            </a:r>
          </a:p>
        </p:txBody>
      </p:sp>
      <p:sp>
        <p:nvSpPr>
          <p:cNvPr id="6" name="TextBox 64">
            <a:extLst>
              <a:ext uri="{FF2B5EF4-FFF2-40B4-BE49-F238E27FC236}">
                <a16:creationId xmlns:a16="http://schemas.microsoft.com/office/drawing/2014/main" id="{3D60B53E-5D56-ECAF-605E-BC1101B81232}"/>
              </a:ext>
            </a:extLst>
          </p:cNvPr>
          <p:cNvSpPr txBox="1"/>
          <p:nvPr/>
        </p:nvSpPr>
        <p:spPr>
          <a:xfrm>
            <a:off x="4281910" y="1027347"/>
            <a:ext cx="720921" cy="261610"/>
          </a:xfrm>
          <a:prstGeom prst="rect">
            <a:avLst/>
          </a:prstGeom>
          <a:noFill/>
        </p:spPr>
        <p:txBody>
          <a:bodyPr wrap="square" rtlCol="0">
            <a:spAutoFit/>
          </a:bodyPr>
          <a:lstStyle/>
          <a:p>
            <a:r>
              <a:rPr lang="sv-SE" sz="1100">
                <a:solidFill>
                  <a:schemeClr val="bg1"/>
                </a:solidFill>
              </a:rPr>
              <a:t>2014</a:t>
            </a:r>
          </a:p>
        </p:txBody>
      </p:sp>
      <p:cxnSp>
        <p:nvCxnSpPr>
          <p:cNvPr id="12" name="Straight Connector 66">
            <a:extLst>
              <a:ext uri="{FF2B5EF4-FFF2-40B4-BE49-F238E27FC236}">
                <a16:creationId xmlns:a16="http://schemas.microsoft.com/office/drawing/2014/main" id="{74709FF2-BC17-A4FA-D5E5-16E6F9E42592}"/>
              </a:ext>
            </a:extLst>
          </p:cNvPr>
          <p:cNvCxnSpPr/>
          <p:nvPr/>
        </p:nvCxnSpPr>
        <p:spPr bwMode="auto">
          <a:xfrm rot="19920000" flipV="1">
            <a:off x="5166925" y="1114597"/>
            <a:ext cx="47429" cy="107835"/>
          </a:xfrm>
          <a:prstGeom prst="line">
            <a:avLst/>
          </a:prstGeom>
          <a:solidFill>
            <a:srgbClr val="00B8FF"/>
          </a:solidFill>
          <a:ln w="1905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7" name="TextBox 67">
            <a:extLst>
              <a:ext uri="{FF2B5EF4-FFF2-40B4-BE49-F238E27FC236}">
                <a16:creationId xmlns:a16="http://schemas.microsoft.com/office/drawing/2014/main" id="{4E71BDDB-2DAD-393C-A5DA-EE4503F6EB31}"/>
              </a:ext>
            </a:extLst>
          </p:cNvPr>
          <p:cNvSpPr txBox="1"/>
          <p:nvPr/>
        </p:nvSpPr>
        <p:spPr>
          <a:xfrm>
            <a:off x="4942103" y="868595"/>
            <a:ext cx="720921" cy="261610"/>
          </a:xfrm>
          <a:prstGeom prst="rect">
            <a:avLst/>
          </a:prstGeom>
          <a:noFill/>
        </p:spPr>
        <p:txBody>
          <a:bodyPr wrap="square" rtlCol="0">
            <a:spAutoFit/>
          </a:bodyPr>
          <a:lstStyle/>
          <a:p>
            <a:r>
              <a:rPr lang="sv-SE" sz="1100">
                <a:solidFill>
                  <a:schemeClr val="bg1"/>
                </a:solidFill>
              </a:rPr>
              <a:t>2016</a:t>
            </a:r>
          </a:p>
        </p:txBody>
      </p:sp>
      <p:sp>
        <p:nvSpPr>
          <p:cNvPr id="22" name="TextBox 68">
            <a:extLst>
              <a:ext uri="{FF2B5EF4-FFF2-40B4-BE49-F238E27FC236}">
                <a16:creationId xmlns:a16="http://schemas.microsoft.com/office/drawing/2014/main" id="{EC198967-AEB4-0215-A9AB-74BE3CB0F9D4}"/>
              </a:ext>
            </a:extLst>
          </p:cNvPr>
          <p:cNvSpPr txBox="1"/>
          <p:nvPr/>
        </p:nvSpPr>
        <p:spPr>
          <a:xfrm>
            <a:off x="5721107" y="983713"/>
            <a:ext cx="2071667" cy="261610"/>
          </a:xfrm>
          <a:prstGeom prst="rect">
            <a:avLst/>
          </a:prstGeom>
          <a:noFill/>
        </p:spPr>
        <p:txBody>
          <a:bodyPr wrap="square" rtlCol="0">
            <a:spAutoFit/>
          </a:bodyPr>
          <a:lstStyle/>
          <a:p>
            <a:r>
              <a:rPr lang="sv-SE" sz="1100" dirty="0" err="1">
                <a:solidFill>
                  <a:schemeClr val="bg1"/>
                </a:solidFill>
              </a:rPr>
              <a:t>Associate</a:t>
            </a:r>
            <a:r>
              <a:rPr lang="sv-SE" sz="1100" dirty="0">
                <a:solidFill>
                  <a:schemeClr val="bg1"/>
                </a:solidFill>
              </a:rPr>
              <a:t> Professor</a:t>
            </a:r>
          </a:p>
        </p:txBody>
      </p:sp>
      <p:sp>
        <p:nvSpPr>
          <p:cNvPr id="24" name="Rektangel 23">
            <a:extLst>
              <a:ext uri="{FF2B5EF4-FFF2-40B4-BE49-F238E27FC236}">
                <a16:creationId xmlns:a16="http://schemas.microsoft.com/office/drawing/2014/main" id="{7C0BAB24-DE32-8CA1-A1BB-159D0966D5D7}"/>
              </a:ext>
            </a:extLst>
          </p:cNvPr>
          <p:cNvSpPr/>
          <p:nvPr/>
        </p:nvSpPr>
        <p:spPr>
          <a:xfrm>
            <a:off x="7995584" y="166805"/>
            <a:ext cx="979756" cy="646331"/>
          </a:xfrm>
          <a:prstGeom prst="rect">
            <a:avLst/>
          </a:prstGeom>
        </p:spPr>
        <p:txBody>
          <a:bodyPr wrap="none">
            <a:spAutoFit/>
          </a:bodyPr>
          <a:lstStyle/>
          <a:p>
            <a:pPr algn="ctr"/>
            <a:r>
              <a:rPr lang="en-GB" dirty="0">
                <a:solidFill>
                  <a:schemeClr val="bg1">
                    <a:lumMod val="65000"/>
                  </a:schemeClr>
                </a:solidFill>
              </a:rPr>
              <a:t>Physics</a:t>
            </a:r>
            <a:br>
              <a:rPr lang="en-GB" dirty="0">
                <a:solidFill>
                  <a:schemeClr val="bg1">
                    <a:lumMod val="65000"/>
                  </a:schemeClr>
                </a:solidFill>
              </a:rPr>
            </a:br>
            <a:r>
              <a:rPr lang="en-GB" dirty="0">
                <a:solidFill>
                  <a:schemeClr val="bg1">
                    <a:lumMod val="65000"/>
                  </a:schemeClr>
                </a:solidFill>
              </a:rPr>
              <a:t>of mind</a:t>
            </a:r>
          </a:p>
        </p:txBody>
      </p:sp>
      <p:sp>
        <p:nvSpPr>
          <p:cNvPr id="25" name="Rektangel 24">
            <a:extLst>
              <a:ext uri="{FF2B5EF4-FFF2-40B4-BE49-F238E27FC236}">
                <a16:creationId xmlns:a16="http://schemas.microsoft.com/office/drawing/2014/main" id="{37FE06AD-FD79-1FF5-086E-37F39D24C1A7}"/>
              </a:ext>
            </a:extLst>
          </p:cNvPr>
          <p:cNvSpPr/>
          <p:nvPr/>
        </p:nvSpPr>
        <p:spPr>
          <a:xfrm rot="20788997">
            <a:off x="6537068" y="277873"/>
            <a:ext cx="1316386" cy="276999"/>
          </a:xfrm>
          <a:prstGeom prst="rect">
            <a:avLst/>
          </a:prstGeom>
        </p:spPr>
        <p:txBody>
          <a:bodyPr wrap="none">
            <a:spAutoFit/>
          </a:bodyPr>
          <a:lstStyle/>
          <a:p>
            <a:r>
              <a:rPr lang="sv-SE" sz="1200" i="1" dirty="0">
                <a:solidFill>
                  <a:schemeClr val="bg1">
                    <a:lumMod val="65000"/>
                  </a:schemeClr>
                </a:solidFill>
              </a:rPr>
              <a:t>25+ yrs to go…?</a:t>
            </a:r>
          </a:p>
        </p:txBody>
      </p:sp>
      <p:sp>
        <p:nvSpPr>
          <p:cNvPr id="26" name="textruta 25">
            <a:extLst>
              <a:ext uri="{FF2B5EF4-FFF2-40B4-BE49-F238E27FC236}">
                <a16:creationId xmlns:a16="http://schemas.microsoft.com/office/drawing/2014/main" id="{908EB383-6232-34D3-F28A-97DEBCB770EB}"/>
              </a:ext>
            </a:extLst>
          </p:cNvPr>
          <p:cNvSpPr txBox="1"/>
          <p:nvPr/>
        </p:nvSpPr>
        <p:spPr>
          <a:xfrm>
            <a:off x="7516008" y="1144148"/>
            <a:ext cx="1664246" cy="769441"/>
          </a:xfrm>
          <a:prstGeom prst="rect">
            <a:avLst/>
          </a:prstGeom>
          <a:noFill/>
        </p:spPr>
        <p:txBody>
          <a:bodyPr wrap="square" rtlCol="0">
            <a:spAutoFit/>
          </a:bodyPr>
          <a:lstStyle/>
          <a:p>
            <a:r>
              <a:rPr lang="en-GB" sz="1100" dirty="0">
                <a:solidFill>
                  <a:srgbClr val="FF8AD8"/>
                </a:solidFill>
              </a:rPr>
              <a:t>CERN PhD student </a:t>
            </a:r>
            <a:r>
              <a:rPr lang="en-GB" sz="1100" dirty="0">
                <a:solidFill>
                  <a:schemeClr val="bg1"/>
                </a:solidFill>
              </a:rPr>
              <a:t>Kim </a:t>
            </a:r>
            <a:r>
              <a:rPr lang="en-GB" sz="1100" dirty="0" err="1">
                <a:solidFill>
                  <a:schemeClr val="bg1"/>
                </a:solidFill>
              </a:rPr>
              <a:t>Albertsson</a:t>
            </a:r>
            <a:r>
              <a:rPr lang="en-GB" sz="1100" dirty="0">
                <a:solidFill>
                  <a:schemeClr val="bg1"/>
                </a:solidFill>
              </a:rPr>
              <a:t>, ML </a:t>
            </a:r>
            <a:br>
              <a:rPr lang="en-GB" sz="1100" dirty="0">
                <a:solidFill>
                  <a:schemeClr val="bg1"/>
                </a:solidFill>
              </a:rPr>
            </a:br>
            <a:r>
              <a:rPr lang="en-GB" sz="1100" dirty="0">
                <a:solidFill>
                  <a:schemeClr val="bg1"/>
                </a:solidFill>
              </a:rPr>
              <a:t>for particle tracking</a:t>
            </a:r>
            <a:br>
              <a:rPr lang="en-GB" sz="1100" dirty="0">
                <a:solidFill>
                  <a:schemeClr val="bg1"/>
                </a:solidFill>
              </a:rPr>
            </a:br>
            <a:r>
              <a:rPr lang="en-GB" sz="1100" dirty="0">
                <a:solidFill>
                  <a:schemeClr val="bg1"/>
                </a:solidFill>
              </a:rPr>
              <a:t>(dissertation 2021)</a:t>
            </a:r>
          </a:p>
        </p:txBody>
      </p:sp>
      <p:sp>
        <p:nvSpPr>
          <p:cNvPr id="2" name="TextBox 68">
            <a:extLst>
              <a:ext uri="{FF2B5EF4-FFF2-40B4-BE49-F238E27FC236}">
                <a16:creationId xmlns:a16="http://schemas.microsoft.com/office/drawing/2014/main" id="{2635AD47-EA1A-9C1D-2630-1776054007D8}"/>
              </a:ext>
            </a:extLst>
          </p:cNvPr>
          <p:cNvSpPr txBox="1"/>
          <p:nvPr/>
        </p:nvSpPr>
        <p:spPr>
          <a:xfrm>
            <a:off x="4046422" y="1407621"/>
            <a:ext cx="2071667" cy="261610"/>
          </a:xfrm>
          <a:prstGeom prst="rect">
            <a:avLst/>
          </a:prstGeom>
          <a:noFill/>
        </p:spPr>
        <p:txBody>
          <a:bodyPr wrap="square" rtlCol="0">
            <a:spAutoFit/>
          </a:bodyPr>
          <a:lstStyle/>
          <a:p>
            <a:r>
              <a:rPr lang="sv-SE" sz="1100" dirty="0">
                <a:solidFill>
                  <a:schemeClr val="bg1"/>
                </a:solidFill>
              </a:rPr>
              <a:t>Assistant Professor</a:t>
            </a:r>
          </a:p>
        </p:txBody>
      </p:sp>
    </p:spTree>
    <p:extLst>
      <p:ext uri="{BB962C8B-B14F-4D97-AF65-F5344CB8AC3E}">
        <p14:creationId xmlns:p14="http://schemas.microsoft.com/office/powerpoint/2010/main" val="30402725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ubrik 5">
            <a:extLst>
              <a:ext uri="{FF2B5EF4-FFF2-40B4-BE49-F238E27FC236}">
                <a16:creationId xmlns:a16="http://schemas.microsoft.com/office/drawing/2014/main" id="{289E305E-5D03-E520-3A77-8EF9B653A6A2}"/>
              </a:ext>
            </a:extLst>
          </p:cNvPr>
          <p:cNvSpPr>
            <a:spLocks noGrp="1"/>
          </p:cNvSpPr>
          <p:nvPr>
            <p:ph type="title"/>
          </p:nvPr>
        </p:nvSpPr>
        <p:spPr>
          <a:xfrm>
            <a:off x="323850" y="180001"/>
            <a:ext cx="8496300" cy="650894"/>
          </a:xfrm>
        </p:spPr>
        <p:txBody>
          <a:bodyPr/>
          <a:lstStyle/>
          <a:p>
            <a:r>
              <a:rPr lang="en-GB" dirty="0"/>
              <a:t>Deep Learning Trend</a:t>
            </a:r>
          </a:p>
        </p:txBody>
      </p:sp>
      <p:pic>
        <p:nvPicPr>
          <p:cNvPr id="8" name="Bildobjekt 7">
            <a:extLst>
              <a:ext uri="{FF2B5EF4-FFF2-40B4-BE49-F238E27FC236}">
                <a16:creationId xmlns:a16="http://schemas.microsoft.com/office/drawing/2014/main" id="{2BD9C7D3-4A52-A1ED-F4E6-CEBC9B28B62F}"/>
              </a:ext>
            </a:extLst>
          </p:cNvPr>
          <p:cNvPicPr>
            <a:picLocks noChangeAspect="1"/>
          </p:cNvPicPr>
          <p:nvPr/>
        </p:nvPicPr>
        <p:blipFill rotWithShape="1">
          <a:blip r:embed="rId2">
            <a:clrChange>
              <a:clrFrom>
                <a:srgbClr val="13355F"/>
              </a:clrFrom>
              <a:clrTo>
                <a:srgbClr val="13355F">
                  <a:alpha val="0"/>
                </a:srgbClr>
              </a:clrTo>
            </a:clrChange>
          </a:blip>
          <a:srcRect t="3999"/>
          <a:stretch/>
        </p:blipFill>
        <p:spPr>
          <a:xfrm>
            <a:off x="1457009" y="867470"/>
            <a:ext cx="5555327" cy="3851475"/>
          </a:xfrm>
          <a:prstGeom prst="rect">
            <a:avLst/>
          </a:prstGeom>
        </p:spPr>
      </p:pic>
      <p:sp>
        <p:nvSpPr>
          <p:cNvPr id="9" name="textruta 8">
            <a:extLst>
              <a:ext uri="{FF2B5EF4-FFF2-40B4-BE49-F238E27FC236}">
                <a16:creationId xmlns:a16="http://schemas.microsoft.com/office/drawing/2014/main" id="{AC9ADF79-556B-FBDE-3815-7DA16B34CE61}"/>
              </a:ext>
            </a:extLst>
          </p:cNvPr>
          <p:cNvSpPr txBox="1"/>
          <p:nvPr/>
        </p:nvSpPr>
        <p:spPr>
          <a:xfrm>
            <a:off x="7012336" y="1062121"/>
            <a:ext cx="2232248" cy="584775"/>
          </a:xfrm>
          <a:prstGeom prst="rect">
            <a:avLst/>
          </a:prstGeom>
          <a:noFill/>
        </p:spPr>
        <p:txBody>
          <a:bodyPr wrap="square" rtlCol="0">
            <a:spAutoFit/>
          </a:bodyPr>
          <a:lstStyle/>
          <a:p>
            <a:r>
              <a:rPr lang="en-GB" sz="1600" dirty="0">
                <a:solidFill>
                  <a:srgbClr val="1ED8FD"/>
                </a:solidFill>
              </a:rPr>
              <a:t>Model training cost</a:t>
            </a:r>
            <a:br>
              <a:rPr lang="en-GB" sz="1600" dirty="0">
                <a:solidFill>
                  <a:srgbClr val="1ED8FD"/>
                </a:solidFill>
              </a:rPr>
            </a:br>
            <a:r>
              <a:rPr lang="en-GB" sz="1600" dirty="0">
                <a:solidFill>
                  <a:srgbClr val="1ED8FD"/>
                </a:solidFill>
              </a:rPr>
              <a:t>~ $10M</a:t>
            </a:r>
          </a:p>
        </p:txBody>
      </p:sp>
      <p:sp>
        <p:nvSpPr>
          <p:cNvPr id="10" name="textruta 9">
            <a:extLst>
              <a:ext uri="{FF2B5EF4-FFF2-40B4-BE49-F238E27FC236}">
                <a16:creationId xmlns:a16="http://schemas.microsoft.com/office/drawing/2014/main" id="{D355E459-0D93-7835-B69D-D951BDC87807}"/>
              </a:ext>
            </a:extLst>
          </p:cNvPr>
          <p:cNvSpPr txBox="1"/>
          <p:nvPr/>
        </p:nvSpPr>
        <p:spPr>
          <a:xfrm>
            <a:off x="6555473" y="3957188"/>
            <a:ext cx="2448272" cy="430887"/>
          </a:xfrm>
          <a:prstGeom prst="rect">
            <a:avLst/>
          </a:prstGeom>
          <a:noFill/>
        </p:spPr>
        <p:txBody>
          <a:bodyPr wrap="square" rtlCol="0">
            <a:spAutoFit/>
          </a:bodyPr>
          <a:lstStyle/>
          <a:p>
            <a:r>
              <a:rPr lang="en-GB" sz="1100" dirty="0" err="1">
                <a:solidFill>
                  <a:schemeClr val="bg1"/>
                </a:solidFill>
              </a:rPr>
              <a:t>Mehonic</a:t>
            </a:r>
            <a:r>
              <a:rPr lang="en-GB" sz="1100" dirty="0">
                <a:solidFill>
                  <a:schemeClr val="bg1"/>
                </a:solidFill>
              </a:rPr>
              <a:t> &amp; Kenyon, Nature, 2022</a:t>
            </a:r>
            <a:br>
              <a:rPr lang="en-GB" sz="1100" dirty="0">
                <a:solidFill>
                  <a:schemeClr val="bg1"/>
                </a:solidFill>
              </a:rPr>
            </a:br>
            <a:r>
              <a:rPr lang="en-GB" sz="1100" dirty="0">
                <a:solidFill>
                  <a:schemeClr val="bg1"/>
                </a:solidFill>
              </a:rPr>
              <a:t>DOI: </a:t>
            </a:r>
            <a:r>
              <a:rPr lang="en-GB" sz="1100" dirty="0">
                <a:solidFill>
                  <a:schemeClr val="bg1"/>
                </a:solidFill>
                <a:hlinkClick r:id="rId3"/>
              </a:rPr>
              <a:t>10.1038/s41586-021-04362-w</a:t>
            </a:r>
            <a:endParaRPr lang="en-GB" sz="1100" dirty="0">
              <a:solidFill>
                <a:schemeClr val="bg1"/>
              </a:solidFill>
            </a:endParaRPr>
          </a:p>
        </p:txBody>
      </p:sp>
      <p:sp>
        <p:nvSpPr>
          <p:cNvPr id="3" name="textruta 2">
            <a:extLst>
              <a:ext uri="{FF2B5EF4-FFF2-40B4-BE49-F238E27FC236}">
                <a16:creationId xmlns:a16="http://schemas.microsoft.com/office/drawing/2014/main" id="{B8F8CC27-B250-337D-571A-0EB8584C0B1C}"/>
              </a:ext>
            </a:extLst>
          </p:cNvPr>
          <p:cNvSpPr txBox="1"/>
          <p:nvPr/>
        </p:nvSpPr>
        <p:spPr>
          <a:xfrm>
            <a:off x="5988400" y="4718945"/>
            <a:ext cx="3402726" cy="246221"/>
          </a:xfrm>
          <a:prstGeom prst="rect">
            <a:avLst/>
          </a:prstGeom>
          <a:noFill/>
        </p:spPr>
        <p:txBody>
          <a:bodyPr wrap="square">
            <a:spAutoFit/>
          </a:bodyPr>
          <a:lstStyle/>
          <a:p>
            <a:r>
              <a:rPr lang="en-GB" sz="1000" dirty="0" err="1">
                <a:solidFill>
                  <a:schemeClr val="bg1">
                    <a:lumMod val="75000"/>
                  </a:schemeClr>
                </a:solidFill>
              </a:rPr>
              <a:t>ourworldindata.org</a:t>
            </a:r>
            <a:r>
              <a:rPr lang="en-GB" sz="1000" dirty="0">
                <a:solidFill>
                  <a:schemeClr val="bg1">
                    <a:lumMod val="75000"/>
                  </a:schemeClr>
                </a:solidFill>
              </a:rPr>
              <a:t>/</a:t>
            </a:r>
            <a:r>
              <a:rPr lang="en-GB" sz="1000" dirty="0" err="1">
                <a:solidFill>
                  <a:schemeClr val="bg1">
                    <a:lumMod val="75000"/>
                  </a:schemeClr>
                </a:solidFill>
              </a:rPr>
              <a:t>grapher</a:t>
            </a:r>
            <a:r>
              <a:rPr lang="en-GB" sz="1000" dirty="0">
                <a:solidFill>
                  <a:schemeClr val="bg1">
                    <a:lumMod val="75000"/>
                  </a:schemeClr>
                </a:solidFill>
              </a:rPr>
              <a:t>/ai-training-computation</a:t>
            </a:r>
          </a:p>
        </p:txBody>
      </p:sp>
    </p:spTree>
    <p:extLst>
      <p:ext uri="{BB962C8B-B14F-4D97-AF65-F5344CB8AC3E}">
        <p14:creationId xmlns:p14="http://schemas.microsoft.com/office/powerpoint/2010/main" val="6308830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ubrik 5">
            <a:extLst>
              <a:ext uri="{FF2B5EF4-FFF2-40B4-BE49-F238E27FC236}">
                <a16:creationId xmlns:a16="http://schemas.microsoft.com/office/drawing/2014/main" id="{289E305E-5D03-E520-3A77-8EF9B653A6A2}"/>
              </a:ext>
            </a:extLst>
          </p:cNvPr>
          <p:cNvSpPr>
            <a:spLocks noGrp="1"/>
          </p:cNvSpPr>
          <p:nvPr>
            <p:ph type="title"/>
          </p:nvPr>
        </p:nvSpPr>
        <p:spPr>
          <a:xfrm>
            <a:off x="323850" y="180001"/>
            <a:ext cx="8496300" cy="650894"/>
          </a:xfrm>
        </p:spPr>
        <p:txBody>
          <a:bodyPr/>
          <a:lstStyle/>
          <a:p>
            <a:r>
              <a:rPr lang="en-GB" dirty="0"/>
              <a:t>Deep Learning Trend</a:t>
            </a:r>
          </a:p>
        </p:txBody>
      </p:sp>
      <p:pic>
        <p:nvPicPr>
          <p:cNvPr id="8" name="Bildobjekt 7">
            <a:extLst>
              <a:ext uri="{FF2B5EF4-FFF2-40B4-BE49-F238E27FC236}">
                <a16:creationId xmlns:a16="http://schemas.microsoft.com/office/drawing/2014/main" id="{2BD9C7D3-4A52-A1ED-F4E6-CEBC9B28B62F}"/>
              </a:ext>
            </a:extLst>
          </p:cNvPr>
          <p:cNvPicPr>
            <a:picLocks noChangeAspect="1"/>
          </p:cNvPicPr>
          <p:nvPr/>
        </p:nvPicPr>
        <p:blipFill rotWithShape="1">
          <a:blip r:embed="rId3">
            <a:clrChange>
              <a:clrFrom>
                <a:srgbClr val="13355F"/>
              </a:clrFrom>
              <a:clrTo>
                <a:srgbClr val="13355F">
                  <a:alpha val="0"/>
                </a:srgbClr>
              </a:clrTo>
            </a:clrChange>
          </a:blip>
          <a:srcRect t="3999"/>
          <a:stretch/>
        </p:blipFill>
        <p:spPr>
          <a:xfrm>
            <a:off x="2161204" y="888771"/>
            <a:ext cx="4308442" cy="2987017"/>
          </a:xfrm>
          <a:prstGeom prst="rect">
            <a:avLst/>
          </a:prstGeom>
        </p:spPr>
      </p:pic>
      <p:sp>
        <p:nvSpPr>
          <p:cNvPr id="9" name="textruta 8">
            <a:extLst>
              <a:ext uri="{FF2B5EF4-FFF2-40B4-BE49-F238E27FC236}">
                <a16:creationId xmlns:a16="http://schemas.microsoft.com/office/drawing/2014/main" id="{AC9ADF79-556B-FBDE-3815-7DA16B34CE61}"/>
              </a:ext>
            </a:extLst>
          </p:cNvPr>
          <p:cNvSpPr txBox="1"/>
          <p:nvPr/>
        </p:nvSpPr>
        <p:spPr>
          <a:xfrm>
            <a:off x="6465627" y="1040331"/>
            <a:ext cx="2232248" cy="584775"/>
          </a:xfrm>
          <a:prstGeom prst="rect">
            <a:avLst/>
          </a:prstGeom>
          <a:noFill/>
        </p:spPr>
        <p:txBody>
          <a:bodyPr wrap="square" rtlCol="0">
            <a:spAutoFit/>
          </a:bodyPr>
          <a:lstStyle/>
          <a:p>
            <a:r>
              <a:rPr lang="en-GB" sz="1600" dirty="0">
                <a:solidFill>
                  <a:schemeClr val="bg1">
                    <a:lumMod val="75000"/>
                  </a:schemeClr>
                </a:solidFill>
              </a:rPr>
              <a:t>Model training cost</a:t>
            </a:r>
            <a:br>
              <a:rPr lang="en-GB" sz="1600" dirty="0">
                <a:solidFill>
                  <a:schemeClr val="bg1">
                    <a:lumMod val="75000"/>
                  </a:schemeClr>
                </a:solidFill>
              </a:rPr>
            </a:br>
            <a:r>
              <a:rPr lang="en-GB" sz="1600" dirty="0">
                <a:solidFill>
                  <a:schemeClr val="bg1">
                    <a:lumMod val="75000"/>
                  </a:schemeClr>
                </a:solidFill>
              </a:rPr>
              <a:t>~ $10M</a:t>
            </a:r>
          </a:p>
        </p:txBody>
      </p:sp>
      <p:sp>
        <p:nvSpPr>
          <p:cNvPr id="10" name="textruta 9">
            <a:extLst>
              <a:ext uri="{FF2B5EF4-FFF2-40B4-BE49-F238E27FC236}">
                <a16:creationId xmlns:a16="http://schemas.microsoft.com/office/drawing/2014/main" id="{D355E459-0D93-7835-B69D-D951BDC87807}"/>
              </a:ext>
            </a:extLst>
          </p:cNvPr>
          <p:cNvSpPr txBox="1"/>
          <p:nvPr/>
        </p:nvSpPr>
        <p:spPr>
          <a:xfrm>
            <a:off x="6465627" y="2876423"/>
            <a:ext cx="2448272" cy="430887"/>
          </a:xfrm>
          <a:prstGeom prst="rect">
            <a:avLst/>
          </a:prstGeom>
          <a:noFill/>
        </p:spPr>
        <p:txBody>
          <a:bodyPr wrap="square" rtlCol="0">
            <a:spAutoFit/>
          </a:bodyPr>
          <a:lstStyle/>
          <a:p>
            <a:r>
              <a:rPr lang="en-GB" sz="1100" dirty="0" err="1">
                <a:solidFill>
                  <a:schemeClr val="bg1">
                    <a:lumMod val="75000"/>
                  </a:schemeClr>
                </a:solidFill>
              </a:rPr>
              <a:t>Mehonic</a:t>
            </a:r>
            <a:r>
              <a:rPr lang="en-GB" sz="1100" dirty="0">
                <a:solidFill>
                  <a:schemeClr val="bg1">
                    <a:lumMod val="75000"/>
                  </a:schemeClr>
                </a:solidFill>
              </a:rPr>
              <a:t> &amp; Kenyon, Nature, 2022</a:t>
            </a:r>
            <a:br>
              <a:rPr lang="en-GB" sz="1100" dirty="0">
                <a:solidFill>
                  <a:schemeClr val="bg1">
                    <a:lumMod val="75000"/>
                  </a:schemeClr>
                </a:solidFill>
              </a:rPr>
            </a:br>
            <a:r>
              <a:rPr lang="en-GB" sz="1100" dirty="0">
                <a:solidFill>
                  <a:schemeClr val="bg1">
                    <a:lumMod val="75000"/>
                  </a:schemeClr>
                </a:solidFill>
              </a:rPr>
              <a:t>DOI: </a:t>
            </a:r>
            <a:r>
              <a:rPr lang="en-GB" sz="1100" dirty="0">
                <a:solidFill>
                  <a:schemeClr val="bg1">
                    <a:lumMod val="75000"/>
                  </a:schemeClr>
                </a:solidFill>
                <a:hlinkClick r:id="rId4">
                  <a:extLst>
                    <a:ext uri="{A12FA001-AC4F-418D-AE19-62706E023703}">
                      <ahyp:hlinkClr xmlns:ahyp="http://schemas.microsoft.com/office/drawing/2018/hyperlinkcolor" val="tx"/>
                    </a:ext>
                  </a:extLst>
                </a:hlinkClick>
              </a:rPr>
              <a:t>10.1038/s41586-021-04362-w</a:t>
            </a:r>
            <a:endParaRPr lang="en-GB" sz="1100" dirty="0">
              <a:solidFill>
                <a:schemeClr val="bg1">
                  <a:lumMod val="75000"/>
                </a:schemeClr>
              </a:solidFill>
            </a:endParaRPr>
          </a:p>
        </p:txBody>
      </p:sp>
      <p:sp>
        <p:nvSpPr>
          <p:cNvPr id="2" name="Platshållare för innehåll 2">
            <a:extLst>
              <a:ext uri="{FF2B5EF4-FFF2-40B4-BE49-F238E27FC236}">
                <a16:creationId xmlns:a16="http://schemas.microsoft.com/office/drawing/2014/main" id="{30C00FA7-528C-503B-D70D-91E5D9C1CC6B}"/>
              </a:ext>
            </a:extLst>
          </p:cNvPr>
          <p:cNvSpPr>
            <a:spLocks noGrp="1"/>
          </p:cNvSpPr>
          <p:nvPr>
            <p:ph sz="half" idx="1"/>
          </p:nvPr>
        </p:nvSpPr>
        <p:spPr>
          <a:xfrm>
            <a:off x="277867" y="3918304"/>
            <a:ext cx="8681309" cy="736824"/>
          </a:xfrm>
        </p:spPr>
        <p:txBody>
          <a:bodyPr/>
          <a:lstStyle/>
          <a:p>
            <a:pPr marL="0" indent="0">
              <a:buNone/>
            </a:pPr>
            <a:r>
              <a:rPr lang="en-GB" sz="2400" i="1" dirty="0">
                <a:ea typeface="ＭＳ Ｐゴシック"/>
              </a:rPr>
              <a:t>Progress along current lines is rapidly becoming </a:t>
            </a:r>
            <a:r>
              <a:rPr lang="en-GB" sz="2400" i="1" dirty="0">
                <a:solidFill>
                  <a:srgbClr val="FFC000"/>
                </a:solidFill>
                <a:ea typeface="ＭＳ Ｐゴシック"/>
              </a:rPr>
              <a:t>economically, technically, and environmentally unsustainable</a:t>
            </a:r>
            <a:endParaRPr lang="en-GB" sz="2400" i="1" dirty="0">
              <a:ea typeface="ＭＳ Ｐゴシック"/>
            </a:endParaRPr>
          </a:p>
          <a:p>
            <a:endParaRPr lang="en-GB" sz="2400" i="1" dirty="0"/>
          </a:p>
          <a:p>
            <a:endParaRPr lang="en-GB" sz="2400" i="1" dirty="0"/>
          </a:p>
        </p:txBody>
      </p:sp>
      <p:sp>
        <p:nvSpPr>
          <p:cNvPr id="4" name="Google Shape;75;p14">
            <a:extLst>
              <a:ext uri="{FF2B5EF4-FFF2-40B4-BE49-F238E27FC236}">
                <a16:creationId xmlns:a16="http://schemas.microsoft.com/office/drawing/2014/main" id="{4D49AE3A-0D8F-2696-D0FB-2969029C3B17}"/>
              </a:ext>
            </a:extLst>
          </p:cNvPr>
          <p:cNvSpPr txBox="1"/>
          <p:nvPr/>
        </p:nvSpPr>
        <p:spPr>
          <a:xfrm>
            <a:off x="283264" y="4634842"/>
            <a:ext cx="7005070" cy="346218"/>
          </a:xfrm>
          <a:prstGeom prst="rect">
            <a:avLst/>
          </a:prstGeom>
          <a:noFill/>
          <a:ln>
            <a:noFill/>
          </a:ln>
        </p:spPr>
        <p:txBody>
          <a:bodyPr spcFirstLastPara="1" wrap="square" lIns="91425" tIns="91425" rIns="91425" bIns="91425" anchor="t" anchorCtr="0">
            <a:spAutoFit/>
          </a:bodyPr>
          <a:lstStyle/>
          <a:p>
            <a:r>
              <a:rPr lang="en" sz="1000" dirty="0">
                <a:solidFill>
                  <a:schemeClr val="bg1"/>
                </a:solidFill>
                <a:latin typeface="Arial"/>
                <a:ea typeface="ＭＳ Ｐゴシック"/>
              </a:rPr>
              <a:t>Thompson et al, </a:t>
            </a:r>
            <a:r>
              <a:rPr lang="en" sz="1000" i="1" dirty="0">
                <a:solidFill>
                  <a:schemeClr val="bg1"/>
                </a:solidFill>
                <a:latin typeface="Arial"/>
                <a:ea typeface="ＭＳ Ｐゴシック"/>
              </a:rPr>
              <a:t>Deep Learning’s Diminishing Returns</a:t>
            </a:r>
            <a:r>
              <a:rPr lang="en" sz="1000" dirty="0">
                <a:solidFill>
                  <a:schemeClr val="bg1"/>
                </a:solidFill>
                <a:latin typeface="Arial"/>
                <a:ea typeface="ＭＳ Ｐゴシック"/>
              </a:rPr>
              <a:t>, IEEE Spectrum (2021)</a:t>
            </a:r>
            <a:endParaRPr lang="sv-SE" sz="1000" dirty="0">
              <a:solidFill>
                <a:schemeClr val="bg1"/>
              </a:solidFill>
              <a:latin typeface="Arial"/>
              <a:ea typeface="ＭＳ Ｐゴシック"/>
            </a:endParaRPr>
          </a:p>
        </p:txBody>
      </p:sp>
    </p:spTree>
    <p:extLst>
      <p:ext uri="{BB962C8B-B14F-4D97-AF65-F5344CB8AC3E}">
        <p14:creationId xmlns:p14="http://schemas.microsoft.com/office/powerpoint/2010/main" val="7004376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D182B231-AC04-77CB-C69F-5BC1C311B0DE}"/>
              </a:ext>
            </a:extLst>
          </p:cNvPr>
          <p:cNvSpPr>
            <a:spLocks noGrp="1"/>
          </p:cNvSpPr>
          <p:nvPr>
            <p:ph type="title"/>
          </p:nvPr>
        </p:nvSpPr>
        <p:spPr>
          <a:xfrm>
            <a:off x="587594" y="2119350"/>
            <a:ext cx="7968812" cy="904799"/>
          </a:xfrm>
        </p:spPr>
        <p:txBody>
          <a:bodyPr>
            <a:noAutofit/>
          </a:bodyPr>
          <a:lstStyle/>
          <a:p>
            <a:r>
              <a:rPr lang="en-GB" sz="3200" dirty="0"/>
              <a:t>Is there a more efficient way to implement </a:t>
            </a:r>
            <a:r>
              <a:rPr lang="en-GB" sz="3200" dirty="0">
                <a:solidFill>
                  <a:srgbClr val="FFC000"/>
                </a:solidFill>
              </a:rPr>
              <a:t>optimization of deep nested functions </a:t>
            </a:r>
            <a:r>
              <a:rPr lang="en-GB" sz="3200" dirty="0"/>
              <a:t>with billions of parameters?</a:t>
            </a:r>
          </a:p>
        </p:txBody>
      </p:sp>
    </p:spTree>
    <p:extLst>
      <p:ext uri="{BB962C8B-B14F-4D97-AF65-F5344CB8AC3E}">
        <p14:creationId xmlns:p14="http://schemas.microsoft.com/office/powerpoint/2010/main" val="14776257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4">
            <a:extLst>
              <a:ext uri="{FF2B5EF4-FFF2-40B4-BE49-F238E27FC236}">
                <a16:creationId xmlns:a16="http://schemas.microsoft.com/office/drawing/2014/main" id="{7E3A8C9D-F1D8-5B4A-82A1-99C48130C033}"/>
              </a:ext>
            </a:extLst>
          </p:cNvPr>
          <p:cNvSpPr>
            <a:spLocks noGrp="1"/>
          </p:cNvSpPr>
          <p:nvPr>
            <p:ph type="title"/>
          </p:nvPr>
        </p:nvSpPr>
        <p:spPr>
          <a:xfrm>
            <a:off x="186430" y="185374"/>
            <a:ext cx="8761259" cy="720080"/>
          </a:xfrm>
        </p:spPr>
        <p:txBody>
          <a:bodyPr/>
          <a:lstStyle/>
          <a:p>
            <a:r>
              <a:rPr lang="en-GB" dirty="0"/>
              <a:t>Biology vs Technology Gap</a:t>
            </a:r>
          </a:p>
        </p:txBody>
      </p:sp>
      <p:grpSp>
        <p:nvGrpSpPr>
          <p:cNvPr id="18" name="Grupp 17">
            <a:extLst>
              <a:ext uri="{FF2B5EF4-FFF2-40B4-BE49-F238E27FC236}">
                <a16:creationId xmlns:a16="http://schemas.microsoft.com/office/drawing/2014/main" id="{9E93B453-8791-25B5-57A8-5CE3E8473371}"/>
              </a:ext>
            </a:extLst>
          </p:cNvPr>
          <p:cNvGrpSpPr/>
          <p:nvPr/>
        </p:nvGrpSpPr>
        <p:grpSpPr>
          <a:xfrm>
            <a:off x="5414064" y="865405"/>
            <a:ext cx="3331092" cy="4278095"/>
            <a:chOff x="5339394" y="1110696"/>
            <a:chExt cx="2724442" cy="3498979"/>
          </a:xfrm>
        </p:grpSpPr>
        <p:grpSp>
          <p:nvGrpSpPr>
            <p:cNvPr id="7" name="Grupp 6">
              <a:extLst>
                <a:ext uri="{FF2B5EF4-FFF2-40B4-BE49-F238E27FC236}">
                  <a16:creationId xmlns:a16="http://schemas.microsoft.com/office/drawing/2014/main" id="{7FF21ACF-6307-9C46-8301-DB1F8DB25917}"/>
                </a:ext>
              </a:extLst>
            </p:cNvPr>
            <p:cNvGrpSpPr/>
            <p:nvPr/>
          </p:nvGrpSpPr>
          <p:grpSpPr>
            <a:xfrm>
              <a:off x="5339394" y="1110696"/>
              <a:ext cx="2724442" cy="3498979"/>
              <a:chOff x="5601023" y="1982466"/>
              <a:chExt cx="3632589" cy="4665305"/>
            </a:xfrm>
          </p:grpSpPr>
          <p:sp>
            <p:nvSpPr>
              <p:cNvPr id="8" name="Rektangel 7">
                <a:extLst>
                  <a:ext uri="{FF2B5EF4-FFF2-40B4-BE49-F238E27FC236}">
                    <a16:creationId xmlns:a16="http://schemas.microsoft.com/office/drawing/2014/main" id="{D451B882-023F-074A-BE85-2CB141AD97D4}"/>
                  </a:ext>
                </a:extLst>
              </p:cNvPr>
              <p:cNvSpPr/>
              <p:nvPr/>
            </p:nvSpPr>
            <p:spPr>
              <a:xfrm>
                <a:off x="5731886" y="1982466"/>
                <a:ext cx="3501726" cy="4665305"/>
              </a:xfrm>
              <a:prstGeom prst="rect">
                <a:avLst/>
              </a:prstGeom>
            </p:spPr>
            <p:txBody>
              <a:bodyPr wrap="square">
                <a:spAutoFit/>
              </a:bodyPr>
              <a:lstStyle/>
              <a:p>
                <a:r>
                  <a:rPr lang="en-US" sz="1600" b="1" dirty="0">
                    <a:solidFill>
                      <a:schemeClr val="bg1"/>
                    </a:solidFill>
                  </a:rPr>
                  <a:t>GPU Specs (RTX 3090)</a:t>
                </a:r>
              </a:p>
              <a:p>
                <a:r>
                  <a:rPr lang="en-US" sz="1600" dirty="0">
                    <a:solidFill>
                      <a:schemeClr val="bg1"/>
                    </a:solidFill>
                  </a:rPr>
                  <a:t>Transistors: 28 B</a:t>
                </a:r>
              </a:p>
              <a:p>
                <a:r>
                  <a:rPr lang="en-US" sz="1600" dirty="0">
                    <a:solidFill>
                      <a:schemeClr val="bg1"/>
                    </a:solidFill>
                  </a:rPr>
                  <a:t>Compute: 35 TOP/s</a:t>
                </a:r>
              </a:p>
              <a:p>
                <a:r>
                  <a:rPr lang="en-US" sz="1600" dirty="0">
                    <a:solidFill>
                      <a:schemeClr val="bg1"/>
                    </a:solidFill>
                  </a:rPr>
                  <a:t>Frequency: 1.4 GHz</a:t>
                </a:r>
              </a:p>
              <a:p>
                <a:r>
                  <a:rPr lang="en-US" sz="1600" dirty="0">
                    <a:solidFill>
                      <a:schemeClr val="bg1"/>
                    </a:solidFill>
                  </a:rPr>
                  <a:t>Power: </a:t>
                </a:r>
                <a:r>
                  <a:rPr lang="en-US" sz="1600" dirty="0">
                    <a:solidFill>
                      <a:srgbClr val="FFC000"/>
                    </a:solidFill>
                  </a:rPr>
                  <a:t>10</a:t>
                </a:r>
                <a:r>
                  <a:rPr lang="en-US" sz="1600" baseline="30000" dirty="0">
                    <a:solidFill>
                      <a:srgbClr val="FFC000"/>
                    </a:solidFill>
                  </a:rPr>
                  <a:t>-11</a:t>
                </a:r>
                <a:r>
                  <a:rPr lang="en-US" sz="1600" dirty="0">
                    <a:solidFill>
                      <a:srgbClr val="FFC000"/>
                    </a:solidFill>
                  </a:rPr>
                  <a:t> J/OP (10</a:t>
                </a:r>
                <a:r>
                  <a:rPr lang="en-US" sz="1600" baseline="30000" dirty="0">
                    <a:solidFill>
                      <a:srgbClr val="FFC000"/>
                    </a:solidFill>
                  </a:rPr>
                  <a:t>2</a:t>
                </a:r>
                <a:r>
                  <a:rPr lang="en-US" sz="1600" dirty="0">
                    <a:solidFill>
                      <a:srgbClr val="FFC000"/>
                    </a:solidFill>
                  </a:rPr>
                  <a:t> W)</a:t>
                </a:r>
              </a:p>
              <a:p>
                <a:endParaRPr lang="en-US" sz="1600" dirty="0">
                  <a:solidFill>
                    <a:schemeClr val="bg1"/>
                  </a:solidFill>
                </a:endParaRPr>
              </a:p>
              <a:p>
                <a:endParaRPr lang="en-US" sz="1600" dirty="0">
                  <a:solidFill>
                    <a:schemeClr val="bg1"/>
                  </a:solidFill>
                </a:endParaRPr>
              </a:p>
              <a:p>
                <a:endParaRPr lang="en-US" sz="1600" dirty="0">
                  <a:solidFill>
                    <a:schemeClr val="bg1"/>
                  </a:solidFill>
                </a:endParaRPr>
              </a:p>
              <a:p>
                <a:endParaRPr lang="en-US" sz="1600" dirty="0">
                  <a:solidFill>
                    <a:schemeClr val="bg1"/>
                  </a:solidFill>
                </a:endParaRPr>
              </a:p>
              <a:p>
                <a:r>
                  <a:rPr lang="en-US" sz="1600" dirty="0">
                    <a:solidFill>
                      <a:srgbClr val="FFC000"/>
                    </a:solidFill>
                  </a:rPr>
                  <a:t>Discrete states</a:t>
                </a:r>
              </a:p>
              <a:p>
                <a:r>
                  <a:rPr lang="en-US" sz="1600" dirty="0">
                    <a:solidFill>
                      <a:srgbClr val="FFC000"/>
                    </a:solidFill>
                  </a:rPr>
                  <a:t>Explicit functions</a:t>
                </a:r>
              </a:p>
              <a:p>
                <a:r>
                  <a:rPr lang="en-US" sz="1600" dirty="0">
                    <a:solidFill>
                      <a:srgbClr val="FFC000"/>
                    </a:solidFill>
                  </a:rPr>
                  <a:t>Iterative optimization</a:t>
                </a:r>
                <a:br>
                  <a:rPr lang="en-US" sz="1600" dirty="0">
                    <a:solidFill>
                      <a:srgbClr val="FFC000"/>
                    </a:solidFill>
                  </a:rPr>
                </a:br>
                <a:r>
                  <a:rPr lang="en-US" sz="1600" dirty="0">
                    <a:solidFill>
                      <a:srgbClr val="FFC000"/>
                    </a:solidFill>
                  </a:rPr>
                  <a:t>Clock-driven</a:t>
                </a:r>
                <a:br>
                  <a:rPr lang="en-US" sz="1600" dirty="0">
                    <a:solidFill>
                      <a:schemeClr val="bg1"/>
                    </a:solidFill>
                  </a:rPr>
                </a:br>
                <a:r>
                  <a:rPr lang="en-US" sz="800" dirty="0">
                    <a:solidFill>
                      <a:schemeClr val="bg1"/>
                    </a:solidFill>
                  </a:rPr>
                  <a:t> </a:t>
                </a:r>
              </a:p>
              <a:p>
                <a:r>
                  <a:rPr lang="en-US" sz="1600" dirty="0">
                    <a:solidFill>
                      <a:schemeClr val="bg1"/>
                    </a:solidFill>
                  </a:rPr>
                  <a:t>Bottom-up engineering</a:t>
                </a:r>
                <a:br>
                  <a:rPr lang="en-US" sz="1600" dirty="0">
                    <a:solidFill>
                      <a:schemeClr val="bg1"/>
                    </a:solidFill>
                  </a:rPr>
                </a:br>
                <a:r>
                  <a:rPr lang="en-US" sz="1600" dirty="0">
                    <a:solidFill>
                      <a:schemeClr val="bg1"/>
                    </a:solidFill>
                  </a:rPr>
                  <a:t>process, manage variance</a:t>
                </a:r>
                <a:br>
                  <a:rPr lang="en-US" sz="1600" dirty="0">
                    <a:solidFill>
                      <a:schemeClr val="bg1"/>
                    </a:solidFill>
                  </a:rPr>
                </a:br>
                <a:r>
                  <a:rPr lang="en-US" sz="1600" dirty="0">
                    <a:solidFill>
                      <a:schemeClr val="bg1"/>
                    </a:solidFill>
                  </a:rPr>
                  <a:t>and complexity</a:t>
                </a:r>
                <a:endParaRPr lang="en-US" sz="1600" dirty="0">
                  <a:solidFill>
                    <a:srgbClr val="FFC000"/>
                  </a:solidFill>
                </a:endParaRPr>
              </a:p>
            </p:txBody>
          </p:sp>
          <p:pic>
            <p:nvPicPr>
              <p:cNvPr id="9" name="Picture 4" descr="GeForce RTX 3090">
                <a:extLst>
                  <a:ext uri="{FF2B5EF4-FFF2-40B4-BE49-F238E27FC236}">
                    <a16:creationId xmlns:a16="http://schemas.microsoft.com/office/drawing/2014/main" id="{34373B2D-CD1F-CA4C-9886-F5A43B4371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01023" y="3355815"/>
                <a:ext cx="2247900" cy="1002309"/>
              </a:xfrm>
              <a:prstGeom prst="rect">
                <a:avLst/>
              </a:prstGeom>
              <a:noFill/>
              <a:extLst>
                <a:ext uri="{909E8E84-426E-40DD-AFC4-6F175D3DCCD1}">
                  <a14:hiddenFill xmlns:a14="http://schemas.microsoft.com/office/drawing/2010/main">
                    <a:solidFill>
                      <a:srgbClr val="FFFFFF"/>
                    </a:solidFill>
                  </a14:hiddenFill>
                </a:ext>
              </a:extLst>
            </p:spPr>
          </p:pic>
        </p:grpSp>
        <p:sp>
          <p:nvSpPr>
            <p:cNvPr id="11" name="Rektangel med rundade hörn 10">
              <a:extLst>
                <a:ext uri="{FF2B5EF4-FFF2-40B4-BE49-F238E27FC236}">
                  <a16:creationId xmlns:a16="http://schemas.microsoft.com/office/drawing/2014/main" id="{C704BFD2-758B-494A-A096-6898E0CE6376}"/>
                </a:ext>
              </a:extLst>
            </p:cNvPr>
            <p:cNvSpPr/>
            <p:nvPr/>
          </p:nvSpPr>
          <p:spPr>
            <a:xfrm>
              <a:off x="5392219" y="2921995"/>
              <a:ext cx="1838898" cy="862944"/>
            </a:xfrm>
            <a:prstGeom prst="roundRect">
              <a:avLst/>
            </a:prstGeom>
            <a:noFill/>
            <a:ln>
              <a:solidFill>
                <a:srgbClr val="FFC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dirty="0"/>
            </a:p>
          </p:txBody>
        </p:sp>
      </p:grpSp>
      <p:cxnSp>
        <p:nvCxnSpPr>
          <p:cNvPr id="12" name="Rak pil 11">
            <a:extLst>
              <a:ext uri="{FF2B5EF4-FFF2-40B4-BE49-F238E27FC236}">
                <a16:creationId xmlns:a16="http://schemas.microsoft.com/office/drawing/2014/main" id="{8668D471-D7F6-4246-833E-D9A339C6C928}"/>
              </a:ext>
            </a:extLst>
          </p:cNvPr>
          <p:cNvCxnSpPr>
            <a:cxnSpLocks/>
            <a:endCxn id="11" idx="1"/>
          </p:cNvCxnSpPr>
          <p:nvPr/>
        </p:nvCxnSpPr>
        <p:spPr>
          <a:xfrm>
            <a:off x="3133936" y="3607572"/>
            <a:ext cx="2344716" cy="1"/>
          </a:xfrm>
          <a:prstGeom prst="straightConnector1">
            <a:avLst/>
          </a:prstGeom>
          <a:ln>
            <a:solidFill>
              <a:srgbClr val="FFC000"/>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grpSp>
        <p:nvGrpSpPr>
          <p:cNvPr id="17" name="Grupp 16">
            <a:extLst>
              <a:ext uri="{FF2B5EF4-FFF2-40B4-BE49-F238E27FC236}">
                <a16:creationId xmlns:a16="http://schemas.microsoft.com/office/drawing/2014/main" id="{6BF004DD-61C6-14A2-7D6C-A6ACF6896F93}"/>
              </a:ext>
            </a:extLst>
          </p:cNvPr>
          <p:cNvGrpSpPr/>
          <p:nvPr/>
        </p:nvGrpSpPr>
        <p:grpSpPr>
          <a:xfrm>
            <a:off x="1139126" y="875532"/>
            <a:ext cx="2875446" cy="4031873"/>
            <a:chOff x="1034405" y="1107921"/>
            <a:chExt cx="2351775" cy="3297598"/>
          </a:xfrm>
        </p:grpSpPr>
        <mc:AlternateContent xmlns:mc="http://schemas.openxmlformats.org/markup-compatibility/2006" xmlns:a14="http://schemas.microsoft.com/office/drawing/2010/main">
          <mc:Choice Requires="a14">
            <p:sp>
              <p:nvSpPr>
                <p:cNvPr id="5" name="Rektangel 4">
                  <a:extLst>
                    <a:ext uri="{FF2B5EF4-FFF2-40B4-BE49-F238E27FC236}">
                      <a16:creationId xmlns:a16="http://schemas.microsoft.com/office/drawing/2014/main" id="{A2FEDA67-3FA0-684E-9BB9-B53EA7D72158}"/>
                    </a:ext>
                  </a:extLst>
                </p:cNvPr>
                <p:cNvSpPr/>
                <p:nvPr/>
              </p:nvSpPr>
              <p:spPr>
                <a:xfrm>
                  <a:off x="1086305" y="1107921"/>
                  <a:ext cx="2299875" cy="3297598"/>
                </a:xfrm>
                <a:prstGeom prst="rect">
                  <a:avLst/>
                </a:prstGeom>
              </p:spPr>
              <p:txBody>
                <a:bodyPr wrap="none">
                  <a:spAutoFit/>
                </a:bodyPr>
                <a:lstStyle/>
                <a:p>
                  <a:r>
                    <a:rPr lang="en-US" sz="1600" b="1" dirty="0">
                      <a:solidFill>
                        <a:schemeClr val="bg1"/>
                      </a:solidFill>
                    </a:rPr>
                    <a:t>BRAIN Specs (Bee)</a:t>
                  </a:r>
                </a:p>
                <a:p>
                  <a:r>
                    <a:rPr lang="en-US" sz="1600" dirty="0">
                      <a:solidFill>
                        <a:schemeClr val="bg1"/>
                      </a:solidFill>
                    </a:rPr>
                    <a:t>1 mg, 1 mm</a:t>
                  </a:r>
                  <a:r>
                    <a:rPr lang="en-US" sz="1600" baseline="30000" dirty="0">
                      <a:solidFill>
                        <a:schemeClr val="bg1"/>
                      </a:solidFill>
                    </a:rPr>
                    <a:t>3</a:t>
                  </a:r>
                </a:p>
                <a:p>
                  <a:r>
                    <a:rPr lang="en-US" sz="1600" dirty="0">
                      <a:solidFill>
                        <a:schemeClr val="bg1"/>
                      </a:solidFill>
                    </a:rPr>
                    <a:t>Neurons: 1 M</a:t>
                  </a:r>
                </a:p>
                <a:p>
                  <a:r>
                    <a:rPr lang="en-US" sz="1600" dirty="0">
                      <a:solidFill>
                        <a:schemeClr val="bg1"/>
                      </a:solidFill>
                    </a:rPr>
                    <a:t>Frequency: 0.1 kHz</a:t>
                  </a:r>
                </a:p>
                <a:p>
                  <a:r>
                    <a:rPr lang="en-US" sz="1600" dirty="0">
                      <a:solidFill>
                        <a:schemeClr val="bg1"/>
                      </a:solidFill>
                    </a:rPr>
                    <a:t>Power: </a:t>
                  </a:r>
                  <a:r>
                    <a:rPr lang="en-US" sz="1600" dirty="0">
                      <a:solidFill>
                        <a:srgbClr val="FFC000"/>
                      </a:solidFill>
                    </a:rPr>
                    <a:t>10</a:t>
                  </a:r>
                  <a:r>
                    <a:rPr lang="en-US" sz="1600" baseline="30000" dirty="0">
                      <a:solidFill>
                        <a:srgbClr val="FFC000"/>
                      </a:solidFill>
                    </a:rPr>
                    <a:t>-15</a:t>
                  </a:r>
                  <a:r>
                    <a:rPr lang="en-US" sz="1600" dirty="0">
                      <a:solidFill>
                        <a:srgbClr val="FFC000"/>
                      </a:solidFill>
                    </a:rPr>
                    <a:t> J/spike (</a:t>
                  </a:r>
                  <a14:m>
                    <m:oMath xmlns:m="http://schemas.openxmlformats.org/officeDocument/2006/math">
                      <m:r>
                        <a:rPr lang="sv-SE" sz="1600" i="1">
                          <a:solidFill>
                            <a:srgbClr val="FFC000"/>
                          </a:solidFill>
                          <a:latin typeface="Cambria Math" panose="02040503050406030204" pitchFamily="18" charset="0"/>
                          <a:ea typeface="Cambria Math" panose="02040503050406030204" pitchFamily="18" charset="0"/>
                        </a:rPr>
                        <m:t>1</m:t>
                      </m:r>
                      <m:r>
                        <a:rPr lang="sv-SE" sz="1600" b="0" i="1" smtClean="0">
                          <a:solidFill>
                            <a:srgbClr val="FFC000"/>
                          </a:solidFill>
                          <a:latin typeface="Cambria Math" panose="02040503050406030204" pitchFamily="18" charset="0"/>
                          <a:ea typeface="Cambria Math" panose="02040503050406030204" pitchFamily="18" charset="0"/>
                        </a:rPr>
                        <m:t>0</m:t>
                      </m:r>
                      <m:r>
                        <m:rPr>
                          <m:nor/>
                        </m:rPr>
                        <a:rPr lang="en-US" sz="1600" baseline="30000" dirty="0">
                          <a:solidFill>
                            <a:srgbClr val="FFC000"/>
                          </a:solidFill>
                        </a:rPr>
                        <m:t>−</m:t>
                      </m:r>
                      <m:r>
                        <a:rPr lang="sv-SE" sz="1600" b="0" i="1" baseline="30000" smtClean="0">
                          <a:solidFill>
                            <a:srgbClr val="FFC000"/>
                          </a:solidFill>
                          <a:latin typeface="Cambria Math" panose="02040503050406030204" pitchFamily="18" charset="0"/>
                          <a:ea typeface="Cambria Math" panose="02040503050406030204" pitchFamily="18" charset="0"/>
                        </a:rPr>
                        <m:t>5 </m:t>
                      </m:r>
                      <m:r>
                        <a:rPr lang="sv-SE" sz="1600" i="1">
                          <a:solidFill>
                            <a:srgbClr val="FFC000"/>
                          </a:solidFill>
                          <a:latin typeface="Cambria Math" panose="02040503050406030204" pitchFamily="18" charset="0"/>
                          <a:ea typeface="Cambria Math" panose="02040503050406030204" pitchFamily="18" charset="0"/>
                        </a:rPr>
                        <m:t>𝑊</m:t>
                      </m:r>
                    </m:oMath>
                  </a14:m>
                  <a:r>
                    <a:rPr lang="en-US" sz="1600" dirty="0">
                      <a:solidFill>
                        <a:srgbClr val="FFC000"/>
                      </a:solidFill>
                    </a:rPr>
                    <a:t>)</a:t>
                  </a:r>
                </a:p>
                <a:p>
                  <a:endParaRPr lang="en-US" sz="1600" dirty="0">
                    <a:solidFill>
                      <a:schemeClr val="bg1"/>
                    </a:solidFill>
                  </a:endParaRPr>
                </a:p>
                <a:p>
                  <a:endParaRPr lang="en-US" sz="1600" dirty="0">
                    <a:solidFill>
                      <a:schemeClr val="bg1"/>
                    </a:solidFill>
                  </a:endParaRPr>
                </a:p>
                <a:p>
                  <a:endParaRPr lang="en-US" sz="1600" dirty="0">
                    <a:solidFill>
                      <a:schemeClr val="bg1"/>
                    </a:solidFill>
                  </a:endParaRPr>
                </a:p>
                <a:p>
                  <a:endParaRPr lang="en-US" sz="1600" dirty="0">
                    <a:solidFill>
                      <a:schemeClr val="bg1"/>
                    </a:solidFill>
                  </a:endParaRPr>
                </a:p>
                <a:p>
                  <a:r>
                    <a:rPr lang="en-US" sz="1600" dirty="0">
                      <a:solidFill>
                        <a:srgbClr val="FFC000"/>
                      </a:solidFill>
                    </a:rPr>
                    <a:t>Dynamic states</a:t>
                  </a:r>
                </a:p>
                <a:p>
                  <a:r>
                    <a:rPr lang="en-US" sz="1600" dirty="0">
                      <a:solidFill>
                        <a:srgbClr val="FFC000"/>
                      </a:solidFill>
                    </a:rPr>
                    <a:t>Learned attractors</a:t>
                  </a:r>
                </a:p>
                <a:p>
                  <a:r>
                    <a:rPr lang="en-US" sz="1600" dirty="0">
                      <a:solidFill>
                        <a:srgbClr val="FFC000"/>
                      </a:solidFill>
                    </a:rPr>
                    <a:t>Adaptive hardware</a:t>
                  </a:r>
                </a:p>
                <a:p>
                  <a:r>
                    <a:rPr lang="en-US" sz="1600" dirty="0">
                      <a:solidFill>
                        <a:srgbClr val="FFC000"/>
                      </a:solidFill>
                    </a:rPr>
                    <a:t>Event-driven</a:t>
                  </a:r>
                </a:p>
                <a:p>
                  <a:r>
                    <a:rPr lang="en-US" sz="800" dirty="0">
                      <a:solidFill>
                        <a:schemeClr val="bg1"/>
                      </a:solidFill>
                    </a:rPr>
                    <a:t> </a:t>
                  </a:r>
                </a:p>
                <a:p>
                  <a:r>
                    <a:rPr lang="en-US" sz="1600" dirty="0">
                      <a:solidFill>
                        <a:schemeClr val="bg1"/>
                      </a:solidFill>
                    </a:rPr>
                    <a:t>Learning benefits from</a:t>
                  </a:r>
                  <a:br>
                    <a:rPr lang="en-US" sz="1600" dirty="0">
                      <a:solidFill>
                        <a:schemeClr val="bg1"/>
                      </a:solidFill>
                    </a:rPr>
                  </a:br>
                  <a:r>
                    <a:rPr lang="en-US" sz="1600" dirty="0">
                      <a:solidFill>
                        <a:schemeClr val="bg1"/>
                      </a:solidFill>
                    </a:rPr>
                    <a:t>variance and complexity</a:t>
                  </a:r>
                </a:p>
              </p:txBody>
            </p:sp>
          </mc:Choice>
          <mc:Fallback xmlns="">
            <p:sp>
              <p:nvSpPr>
                <p:cNvPr id="5" name="Rektangel 4">
                  <a:extLst>
                    <a:ext uri="{FF2B5EF4-FFF2-40B4-BE49-F238E27FC236}">
                      <a16:creationId xmlns:a16="http://schemas.microsoft.com/office/drawing/2014/main" id="{A2FEDA67-3FA0-684E-9BB9-B53EA7D72158}"/>
                    </a:ext>
                  </a:extLst>
                </p:cNvPr>
                <p:cNvSpPr>
                  <a:spLocks noRot="1" noChangeAspect="1" noMove="1" noResize="1" noEditPoints="1" noAdjustHandles="1" noChangeArrowheads="1" noChangeShapeType="1" noTextEdit="1"/>
                </p:cNvSpPr>
                <p:nvPr/>
              </p:nvSpPr>
              <p:spPr>
                <a:xfrm>
                  <a:off x="1086305" y="1107921"/>
                  <a:ext cx="2299875" cy="3297598"/>
                </a:xfrm>
                <a:prstGeom prst="rect">
                  <a:avLst/>
                </a:prstGeom>
                <a:blipFill>
                  <a:blip r:embed="rId3"/>
                  <a:stretch>
                    <a:fillRect l="-897" t="-629"/>
                  </a:stretch>
                </a:blipFill>
              </p:spPr>
              <p:txBody>
                <a:bodyPr/>
                <a:lstStyle/>
                <a:p>
                  <a:r>
                    <a:rPr lang="en-GB">
                      <a:noFill/>
                    </a:rPr>
                    <a:t> </a:t>
                  </a:r>
                </a:p>
              </p:txBody>
            </p:sp>
          </mc:Fallback>
        </mc:AlternateContent>
        <p:pic>
          <p:nvPicPr>
            <p:cNvPr id="6" name="Bildobjekt 5">
              <a:extLst>
                <a:ext uri="{FF2B5EF4-FFF2-40B4-BE49-F238E27FC236}">
                  <a16:creationId xmlns:a16="http://schemas.microsoft.com/office/drawing/2014/main" id="{FC6AFA97-EE39-6349-A213-B038F34F4408}"/>
                </a:ext>
              </a:extLst>
            </p:cNvPr>
            <p:cNvPicPr>
              <a:picLocks noChangeAspect="1"/>
            </p:cNvPicPr>
            <p:nvPr/>
          </p:nvPicPr>
          <p:blipFill>
            <a:blip r:embed="rId4"/>
            <a:stretch>
              <a:fillRect/>
            </a:stretch>
          </p:blipFill>
          <p:spPr>
            <a:xfrm>
              <a:off x="1169535" y="2167865"/>
              <a:ext cx="971550" cy="693964"/>
            </a:xfrm>
            <a:prstGeom prst="rect">
              <a:avLst/>
            </a:prstGeom>
          </p:spPr>
        </p:pic>
        <p:sp>
          <p:nvSpPr>
            <p:cNvPr id="10" name="Rektangel med rundade hörn 9">
              <a:extLst>
                <a:ext uri="{FF2B5EF4-FFF2-40B4-BE49-F238E27FC236}">
                  <a16:creationId xmlns:a16="http://schemas.microsoft.com/office/drawing/2014/main" id="{8044BEBD-E875-B748-8593-E4D1269F2A30}"/>
                </a:ext>
              </a:extLst>
            </p:cNvPr>
            <p:cNvSpPr/>
            <p:nvPr/>
          </p:nvSpPr>
          <p:spPr>
            <a:xfrm>
              <a:off x="1034405" y="2947961"/>
              <a:ext cx="1614793" cy="825920"/>
            </a:xfrm>
            <a:prstGeom prst="roundRect">
              <a:avLst/>
            </a:prstGeom>
            <a:noFill/>
            <a:ln>
              <a:solidFill>
                <a:srgbClr val="FFC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dirty="0"/>
            </a:p>
          </p:txBody>
        </p:sp>
        <p:pic>
          <p:nvPicPr>
            <p:cNvPr id="13" name="Bildobjekt 12">
              <a:extLst>
                <a:ext uri="{FF2B5EF4-FFF2-40B4-BE49-F238E27FC236}">
                  <a16:creationId xmlns:a16="http://schemas.microsoft.com/office/drawing/2014/main" id="{06CD2E71-6B08-B943-B3C9-DC3D8D61CE3D}"/>
                </a:ext>
              </a:extLst>
            </p:cNvPr>
            <p:cNvPicPr>
              <a:picLocks noChangeAspect="1"/>
            </p:cNvPicPr>
            <p:nvPr/>
          </p:nvPicPr>
          <p:blipFill>
            <a:blip r:embed="rId5"/>
            <a:stretch>
              <a:fillRect/>
            </a:stretch>
          </p:blipFill>
          <p:spPr>
            <a:xfrm>
              <a:off x="2068461" y="2172296"/>
              <a:ext cx="612212" cy="689021"/>
            </a:xfrm>
            <a:prstGeom prst="rect">
              <a:avLst/>
            </a:prstGeom>
          </p:spPr>
        </p:pic>
      </p:grpSp>
    </p:spTree>
    <p:extLst>
      <p:ext uri="{BB962C8B-B14F-4D97-AF65-F5344CB8AC3E}">
        <p14:creationId xmlns:p14="http://schemas.microsoft.com/office/powerpoint/2010/main" val="4380458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4">
            <a:extLst>
              <a:ext uri="{FF2B5EF4-FFF2-40B4-BE49-F238E27FC236}">
                <a16:creationId xmlns:a16="http://schemas.microsoft.com/office/drawing/2014/main" id="{7E3A8C9D-F1D8-5B4A-82A1-99C48130C033}"/>
              </a:ext>
            </a:extLst>
          </p:cNvPr>
          <p:cNvSpPr>
            <a:spLocks noGrp="1"/>
          </p:cNvSpPr>
          <p:nvPr>
            <p:ph type="title"/>
          </p:nvPr>
        </p:nvSpPr>
        <p:spPr>
          <a:xfrm>
            <a:off x="186430" y="185374"/>
            <a:ext cx="8761259" cy="720080"/>
          </a:xfrm>
        </p:spPr>
        <p:txBody>
          <a:bodyPr/>
          <a:lstStyle/>
          <a:p>
            <a:r>
              <a:rPr lang="en-GB" dirty="0"/>
              <a:t>Biology vs Technology Gap</a:t>
            </a:r>
          </a:p>
        </p:txBody>
      </p:sp>
      <p:grpSp>
        <p:nvGrpSpPr>
          <p:cNvPr id="18" name="Grupp 17">
            <a:extLst>
              <a:ext uri="{FF2B5EF4-FFF2-40B4-BE49-F238E27FC236}">
                <a16:creationId xmlns:a16="http://schemas.microsoft.com/office/drawing/2014/main" id="{9E93B453-8791-25B5-57A8-5CE3E8473371}"/>
              </a:ext>
            </a:extLst>
          </p:cNvPr>
          <p:cNvGrpSpPr/>
          <p:nvPr/>
        </p:nvGrpSpPr>
        <p:grpSpPr>
          <a:xfrm>
            <a:off x="5414064" y="865405"/>
            <a:ext cx="3331092" cy="4278095"/>
            <a:chOff x="5339394" y="1110696"/>
            <a:chExt cx="2724442" cy="3498979"/>
          </a:xfrm>
        </p:grpSpPr>
        <p:grpSp>
          <p:nvGrpSpPr>
            <p:cNvPr id="7" name="Grupp 6">
              <a:extLst>
                <a:ext uri="{FF2B5EF4-FFF2-40B4-BE49-F238E27FC236}">
                  <a16:creationId xmlns:a16="http://schemas.microsoft.com/office/drawing/2014/main" id="{7FF21ACF-6307-9C46-8301-DB1F8DB25917}"/>
                </a:ext>
              </a:extLst>
            </p:cNvPr>
            <p:cNvGrpSpPr/>
            <p:nvPr/>
          </p:nvGrpSpPr>
          <p:grpSpPr>
            <a:xfrm>
              <a:off x="5339394" y="1110696"/>
              <a:ext cx="2724442" cy="3498979"/>
              <a:chOff x="5601023" y="1982466"/>
              <a:chExt cx="3632589" cy="4665305"/>
            </a:xfrm>
          </p:grpSpPr>
          <p:sp>
            <p:nvSpPr>
              <p:cNvPr id="8" name="Rektangel 7">
                <a:extLst>
                  <a:ext uri="{FF2B5EF4-FFF2-40B4-BE49-F238E27FC236}">
                    <a16:creationId xmlns:a16="http://schemas.microsoft.com/office/drawing/2014/main" id="{D451B882-023F-074A-BE85-2CB141AD97D4}"/>
                  </a:ext>
                </a:extLst>
              </p:cNvPr>
              <p:cNvSpPr/>
              <p:nvPr/>
            </p:nvSpPr>
            <p:spPr>
              <a:xfrm>
                <a:off x="5731886" y="1982466"/>
                <a:ext cx="3501726" cy="4665305"/>
              </a:xfrm>
              <a:prstGeom prst="rect">
                <a:avLst/>
              </a:prstGeom>
            </p:spPr>
            <p:txBody>
              <a:bodyPr wrap="square">
                <a:spAutoFit/>
              </a:bodyPr>
              <a:lstStyle/>
              <a:p>
                <a:r>
                  <a:rPr lang="en-US" sz="1600" b="1" dirty="0">
                    <a:solidFill>
                      <a:schemeClr val="bg1">
                        <a:lumMod val="65000"/>
                      </a:schemeClr>
                    </a:solidFill>
                  </a:rPr>
                  <a:t>GPU Specs (RTX 3090)</a:t>
                </a:r>
              </a:p>
              <a:p>
                <a:r>
                  <a:rPr lang="en-US" sz="1600" dirty="0">
                    <a:solidFill>
                      <a:schemeClr val="bg1">
                        <a:lumMod val="65000"/>
                      </a:schemeClr>
                    </a:solidFill>
                  </a:rPr>
                  <a:t>Transistors: 28 B</a:t>
                </a:r>
              </a:p>
              <a:p>
                <a:r>
                  <a:rPr lang="en-US" sz="1600" dirty="0">
                    <a:solidFill>
                      <a:schemeClr val="bg1">
                        <a:lumMod val="65000"/>
                      </a:schemeClr>
                    </a:solidFill>
                  </a:rPr>
                  <a:t>Compute: 35 TOP/s</a:t>
                </a:r>
              </a:p>
              <a:p>
                <a:r>
                  <a:rPr lang="en-US" sz="1600" dirty="0">
                    <a:solidFill>
                      <a:schemeClr val="bg1">
                        <a:lumMod val="65000"/>
                      </a:schemeClr>
                    </a:solidFill>
                  </a:rPr>
                  <a:t>Frequency: 1.4 GHz</a:t>
                </a:r>
              </a:p>
              <a:p>
                <a:r>
                  <a:rPr lang="en-US" sz="1600" dirty="0">
                    <a:solidFill>
                      <a:schemeClr val="bg1">
                        <a:lumMod val="65000"/>
                      </a:schemeClr>
                    </a:solidFill>
                  </a:rPr>
                  <a:t>Power: 10</a:t>
                </a:r>
                <a:r>
                  <a:rPr lang="en-US" sz="1600" baseline="30000" dirty="0">
                    <a:solidFill>
                      <a:schemeClr val="bg1">
                        <a:lumMod val="65000"/>
                      </a:schemeClr>
                    </a:solidFill>
                  </a:rPr>
                  <a:t>-11</a:t>
                </a:r>
                <a:r>
                  <a:rPr lang="en-US" sz="1600" dirty="0">
                    <a:solidFill>
                      <a:schemeClr val="bg1">
                        <a:lumMod val="65000"/>
                      </a:schemeClr>
                    </a:solidFill>
                  </a:rPr>
                  <a:t> J/OP (10</a:t>
                </a:r>
                <a:r>
                  <a:rPr lang="en-US" sz="1600" baseline="30000" dirty="0">
                    <a:solidFill>
                      <a:schemeClr val="bg1">
                        <a:lumMod val="65000"/>
                      </a:schemeClr>
                    </a:solidFill>
                  </a:rPr>
                  <a:t>2</a:t>
                </a:r>
                <a:r>
                  <a:rPr lang="en-US" sz="1600" dirty="0">
                    <a:solidFill>
                      <a:schemeClr val="bg1">
                        <a:lumMod val="65000"/>
                      </a:schemeClr>
                    </a:solidFill>
                  </a:rPr>
                  <a:t> W)</a:t>
                </a:r>
              </a:p>
              <a:p>
                <a:endParaRPr lang="en-US" sz="1600" dirty="0">
                  <a:solidFill>
                    <a:schemeClr val="bg1"/>
                  </a:solidFill>
                </a:endParaRPr>
              </a:p>
              <a:p>
                <a:endParaRPr lang="en-US" sz="1600" dirty="0">
                  <a:solidFill>
                    <a:schemeClr val="bg1"/>
                  </a:solidFill>
                </a:endParaRPr>
              </a:p>
              <a:p>
                <a:endParaRPr lang="en-US" sz="1600" dirty="0">
                  <a:solidFill>
                    <a:schemeClr val="bg1"/>
                  </a:solidFill>
                </a:endParaRPr>
              </a:p>
              <a:p>
                <a:endParaRPr lang="en-US" sz="1600" dirty="0">
                  <a:solidFill>
                    <a:schemeClr val="bg1"/>
                  </a:solidFill>
                </a:endParaRPr>
              </a:p>
              <a:p>
                <a:r>
                  <a:rPr lang="en-US" sz="1600" dirty="0">
                    <a:solidFill>
                      <a:srgbClr val="FFC000"/>
                    </a:solidFill>
                  </a:rPr>
                  <a:t>Discrete states</a:t>
                </a:r>
              </a:p>
              <a:p>
                <a:r>
                  <a:rPr lang="en-US" sz="1600" dirty="0">
                    <a:solidFill>
                      <a:srgbClr val="FFC000"/>
                    </a:solidFill>
                  </a:rPr>
                  <a:t>Explicit functions</a:t>
                </a:r>
              </a:p>
              <a:p>
                <a:r>
                  <a:rPr lang="en-US" sz="1600" dirty="0">
                    <a:solidFill>
                      <a:srgbClr val="FFC000"/>
                    </a:solidFill>
                  </a:rPr>
                  <a:t>Iterative optimization</a:t>
                </a:r>
                <a:br>
                  <a:rPr lang="en-US" sz="1600" dirty="0">
                    <a:solidFill>
                      <a:srgbClr val="FFC000"/>
                    </a:solidFill>
                  </a:rPr>
                </a:br>
                <a:r>
                  <a:rPr lang="en-US" sz="1600" dirty="0">
                    <a:solidFill>
                      <a:srgbClr val="FFC000"/>
                    </a:solidFill>
                  </a:rPr>
                  <a:t>Clock-driven</a:t>
                </a:r>
                <a:br>
                  <a:rPr lang="en-US" sz="1600" dirty="0">
                    <a:solidFill>
                      <a:schemeClr val="bg1"/>
                    </a:solidFill>
                  </a:rPr>
                </a:br>
                <a:r>
                  <a:rPr lang="en-US" sz="800" dirty="0">
                    <a:solidFill>
                      <a:schemeClr val="bg1"/>
                    </a:solidFill>
                  </a:rPr>
                  <a:t> </a:t>
                </a:r>
              </a:p>
              <a:p>
                <a:r>
                  <a:rPr lang="en-US" sz="1600" dirty="0">
                    <a:solidFill>
                      <a:schemeClr val="bg1">
                        <a:lumMod val="65000"/>
                      </a:schemeClr>
                    </a:solidFill>
                  </a:rPr>
                  <a:t>Bottom-up engineering</a:t>
                </a:r>
                <a:br>
                  <a:rPr lang="en-US" sz="1600" dirty="0">
                    <a:solidFill>
                      <a:schemeClr val="bg1">
                        <a:lumMod val="65000"/>
                      </a:schemeClr>
                    </a:solidFill>
                  </a:rPr>
                </a:br>
                <a:r>
                  <a:rPr lang="en-US" sz="1600" dirty="0">
                    <a:solidFill>
                      <a:schemeClr val="bg1">
                        <a:lumMod val="65000"/>
                      </a:schemeClr>
                    </a:solidFill>
                  </a:rPr>
                  <a:t>process, manage variance</a:t>
                </a:r>
                <a:br>
                  <a:rPr lang="en-US" sz="1600" dirty="0">
                    <a:solidFill>
                      <a:schemeClr val="bg1">
                        <a:lumMod val="65000"/>
                      </a:schemeClr>
                    </a:solidFill>
                  </a:rPr>
                </a:br>
                <a:r>
                  <a:rPr lang="en-US" sz="1600" dirty="0">
                    <a:solidFill>
                      <a:schemeClr val="bg1">
                        <a:lumMod val="65000"/>
                      </a:schemeClr>
                    </a:solidFill>
                  </a:rPr>
                  <a:t>and complexity</a:t>
                </a:r>
              </a:p>
            </p:txBody>
          </p:sp>
          <p:pic>
            <p:nvPicPr>
              <p:cNvPr id="9" name="Picture 4" descr="GeForce RTX 3090">
                <a:extLst>
                  <a:ext uri="{FF2B5EF4-FFF2-40B4-BE49-F238E27FC236}">
                    <a16:creationId xmlns:a16="http://schemas.microsoft.com/office/drawing/2014/main" id="{34373B2D-CD1F-CA4C-9886-F5A43B4371D6}"/>
                  </a:ext>
                </a:extLst>
              </p:cNvPr>
              <p:cNvPicPr>
                <a:picLocks noChangeAspect="1" noChangeArrowheads="1"/>
              </p:cNvPicPr>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5601023" y="3355815"/>
                <a:ext cx="2247900" cy="1002309"/>
              </a:xfrm>
              <a:prstGeom prst="rect">
                <a:avLst/>
              </a:prstGeom>
              <a:noFill/>
              <a:extLst>
                <a:ext uri="{909E8E84-426E-40DD-AFC4-6F175D3DCCD1}">
                  <a14:hiddenFill xmlns:a14="http://schemas.microsoft.com/office/drawing/2010/main">
                    <a:solidFill>
                      <a:srgbClr val="FFFFFF"/>
                    </a:solidFill>
                  </a14:hiddenFill>
                </a:ext>
              </a:extLst>
            </p:spPr>
          </p:pic>
        </p:grpSp>
        <p:sp>
          <p:nvSpPr>
            <p:cNvPr id="11" name="Rektangel med rundade hörn 10">
              <a:extLst>
                <a:ext uri="{FF2B5EF4-FFF2-40B4-BE49-F238E27FC236}">
                  <a16:creationId xmlns:a16="http://schemas.microsoft.com/office/drawing/2014/main" id="{C704BFD2-758B-494A-A096-6898E0CE6376}"/>
                </a:ext>
              </a:extLst>
            </p:cNvPr>
            <p:cNvSpPr/>
            <p:nvPr/>
          </p:nvSpPr>
          <p:spPr>
            <a:xfrm>
              <a:off x="5392219" y="2921995"/>
              <a:ext cx="1838898" cy="862944"/>
            </a:xfrm>
            <a:prstGeom prst="roundRect">
              <a:avLst/>
            </a:prstGeom>
            <a:noFill/>
            <a:ln>
              <a:solidFill>
                <a:srgbClr val="FFC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dirty="0"/>
            </a:p>
          </p:txBody>
        </p:sp>
      </p:grpSp>
      <p:cxnSp>
        <p:nvCxnSpPr>
          <p:cNvPr id="12" name="Rak pil 11">
            <a:extLst>
              <a:ext uri="{FF2B5EF4-FFF2-40B4-BE49-F238E27FC236}">
                <a16:creationId xmlns:a16="http://schemas.microsoft.com/office/drawing/2014/main" id="{8668D471-D7F6-4246-833E-D9A339C6C928}"/>
              </a:ext>
            </a:extLst>
          </p:cNvPr>
          <p:cNvCxnSpPr>
            <a:cxnSpLocks/>
            <a:endCxn id="11" idx="1"/>
          </p:cNvCxnSpPr>
          <p:nvPr/>
        </p:nvCxnSpPr>
        <p:spPr>
          <a:xfrm>
            <a:off x="3133936" y="3607572"/>
            <a:ext cx="2344716" cy="1"/>
          </a:xfrm>
          <a:prstGeom prst="straightConnector1">
            <a:avLst/>
          </a:prstGeom>
          <a:ln>
            <a:solidFill>
              <a:srgbClr val="FFC000"/>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grpSp>
        <p:nvGrpSpPr>
          <p:cNvPr id="17" name="Grupp 16">
            <a:extLst>
              <a:ext uri="{FF2B5EF4-FFF2-40B4-BE49-F238E27FC236}">
                <a16:creationId xmlns:a16="http://schemas.microsoft.com/office/drawing/2014/main" id="{6BF004DD-61C6-14A2-7D6C-A6ACF6896F93}"/>
              </a:ext>
            </a:extLst>
          </p:cNvPr>
          <p:cNvGrpSpPr/>
          <p:nvPr/>
        </p:nvGrpSpPr>
        <p:grpSpPr>
          <a:xfrm>
            <a:off x="1139126" y="875532"/>
            <a:ext cx="2875446" cy="4031873"/>
            <a:chOff x="1034405" y="1107921"/>
            <a:chExt cx="2351775" cy="3297598"/>
          </a:xfrm>
        </p:grpSpPr>
        <mc:AlternateContent xmlns:mc="http://schemas.openxmlformats.org/markup-compatibility/2006" xmlns:a14="http://schemas.microsoft.com/office/drawing/2010/main">
          <mc:Choice Requires="a14">
            <p:sp>
              <p:nvSpPr>
                <p:cNvPr id="5" name="Rektangel 4">
                  <a:extLst>
                    <a:ext uri="{FF2B5EF4-FFF2-40B4-BE49-F238E27FC236}">
                      <a16:creationId xmlns:a16="http://schemas.microsoft.com/office/drawing/2014/main" id="{A2FEDA67-3FA0-684E-9BB9-B53EA7D72158}"/>
                    </a:ext>
                  </a:extLst>
                </p:cNvPr>
                <p:cNvSpPr/>
                <p:nvPr/>
              </p:nvSpPr>
              <p:spPr>
                <a:xfrm>
                  <a:off x="1086305" y="1107921"/>
                  <a:ext cx="2299875" cy="3297598"/>
                </a:xfrm>
                <a:prstGeom prst="rect">
                  <a:avLst/>
                </a:prstGeom>
              </p:spPr>
              <p:txBody>
                <a:bodyPr wrap="none">
                  <a:spAutoFit/>
                </a:bodyPr>
                <a:lstStyle/>
                <a:p>
                  <a:r>
                    <a:rPr lang="en-US" sz="1600" b="1" dirty="0">
                      <a:solidFill>
                        <a:schemeClr val="bg1">
                          <a:lumMod val="65000"/>
                        </a:schemeClr>
                      </a:solidFill>
                    </a:rPr>
                    <a:t>BRAIN Specs (Bee)</a:t>
                  </a:r>
                </a:p>
                <a:p>
                  <a:r>
                    <a:rPr lang="en-US" sz="1600" dirty="0">
                      <a:solidFill>
                        <a:schemeClr val="bg1">
                          <a:lumMod val="65000"/>
                        </a:schemeClr>
                      </a:solidFill>
                    </a:rPr>
                    <a:t>1 mg, 1 mm</a:t>
                  </a:r>
                  <a:r>
                    <a:rPr lang="en-US" sz="1600" baseline="30000" dirty="0">
                      <a:solidFill>
                        <a:schemeClr val="bg1">
                          <a:lumMod val="65000"/>
                        </a:schemeClr>
                      </a:solidFill>
                    </a:rPr>
                    <a:t>3</a:t>
                  </a:r>
                </a:p>
                <a:p>
                  <a:r>
                    <a:rPr lang="en-US" sz="1600" dirty="0">
                      <a:solidFill>
                        <a:schemeClr val="bg1">
                          <a:lumMod val="65000"/>
                        </a:schemeClr>
                      </a:solidFill>
                    </a:rPr>
                    <a:t>Neurons: 1 M</a:t>
                  </a:r>
                </a:p>
                <a:p>
                  <a:r>
                    <a:rPr lang="en-US" sz="1600" dirty="0">
                      <a:solidFill>
                        <a:schemeClr val="bg1">
                          <a:lumMod val="65000"/>
                        </a:schemeClr>
                      </a:solidFill>
                    </a:rPr>
                    <a:t>Frequency: 0.1 kHz</a:t>
                  </a:r>
                </a:p>
                <a:p>
                  <a:r>
                    <a:rPr lang="en-US" sz="1600" dirty="0">
                      <a:solidFill>
                        <a:schemeClr val="bg1">
                          <a:lumMod val="65000"/>
                        </a:schemeClr>
                      </a:solidFill>
                    </a:rPr>
                    <a:t>Power: 10</a:t>
                  </a:r>
                  <a:r>
                    <a:rPr lang="en-US" sz="1600" baseline="30000" dirty="0">
                      <a:solidFill>
                        <a:schemeClr val="bg1">
                          <a:lumMod val="65000"/>
                        </a:schemeClr>
                      </a:solidFill>
                    </a:rPr>
                    <a:t>-15</a:t>
                  </a:r>
                  <a:r>
                    <a:rPr lang="en-US" sz="1600" dirty="0">
                      <a:solidFill>
                        <a:schemeClr val="bg1">
                          <a:lumMod val="65000"/>
                        </a:schemeClr>
                      </a:solidFill>
                    </a:rPr>
                    <a:t> J/spike (</a:t>
                  </a:r>
                  <a14:m>
                    <m:oMath xmlns:m="http://schemas.openxmlformats.org/officeDocument/2006/math">
                      <m:r>
                        <a:rPr lang="sv-SE" sz="1600" i="1">
                          <a:solidFill>
                            <a:schemeClr val="bg1">
                              <a:lumMod val="65000"/>
                            </a:schemeClr>
                          </a:solidFill>
                          <a:latin typeface="Cambria Math" panose="02040503050406030204" pitchFamily="18" charset="0"/>
                          <a:ea typeface="Cambria Math" panose="02040503050406030204" pitchFamily="18" charset="0"/>
                        </a:rPr>
                        <m:t>1</m:t>
                      </m:r>
                      <m:r>
                        <a:rPr lang="sv-SE" sz="1600" b="0" i="1" smtClean="0">
                          <a:solidFill>
                            <a:schemeClr val="bg1">
                              <a:lumMod val="65000"/>
                            </a:schemeClr>
                          </a:solidFill>
                          <a:latin typeface="Cambria Math" panose="02040503050406030204" pitchFamily="18" charset="0"/>
                          <a:ea typeface="Cambria Math" panose="02040503050406030204" pitchFamily="18" charset="0"/>
                        </a:rPr>
                        <m:t>0</m:t>
                      </m:r>
                      <m:r>
                        <m:rPr>
                          <m:nor/>
                        </m:rPr>
                        <a:rPr lang="en-US" sz="1600" baseline="30000" dirty="0">
                          <a:solidFill>
                            <a:schemeClr val="bg1">
                              <a:lumMod val="65000"/>
                            </a:schemeClr>
                          </a:solidFill>
                        </a:rPr>
                        <m:t>−</m:t>
                      </m:r>
                      <m:r>
                        <a:rPr lang="sv-SE" sz="1600" b="0" i="1" baseline="30000" smtClean="0">
                          <a:solidFill>
                            <a:schemeClr val="bg1">
                              <a:lumMod val="65000"/>
                            </a:schemeClr>
                          </a:solidFill>
                          <a:latin typeface="Cambria Math" panose="02040503050406030204" pitchFamily="18" charset="0"/>
                          <a:ea typeface="Cambria Math" panose="02040503050406030204" pitchFamily="18" charset="0"/>
                        </a:rPr>
                        <m:t>5 </m:t>
                      </m:r>
                      <m:r>
                        <a:rPr lang="sv-SE" sz="1600" i="1">
                          <a:solidFill>
                            <a:schemeClr val="bg1">
                              <a:lumMod val="65000"/>
                            </a:schemeClr>
                          </a:solidFill>
                          <a:latin typeface="Cambria Math" panose="02040503050406030204" pitchFamily="18" charset="0"/>
                          <a:ea typeface="Cambria Math" panose="02040503050406030204" pitchFamily="18" charset="0"/>
                        </a:rPr>
                        <m:t>𝑊</m:t>
                      </m:r>
                    </m:oMath>
                  </a14:m>
                  <a:r>
                    <a:rPr lang="en-US" sz="1600" dirty="0">
                      <a:solidFill>
                        <a:schemeClr val="bg1">
                          <a:lumMod val="65000"/>
                        </a:schemeClr>
                      </a:solidFill>
                    </a:rPr>
                    <a:t>)</a:t>
                  </a:r>
                </a:p>
                <a:p>
                  <a:endParaRPr lang="en-US" sz="1600" dirty="0">
                    <a:solidFill>
                      <a:schemeClr val="bg1"/>
                    </a:solidFill>
                  </a:endParaRPr>
                </a:p>
                <a:p>
                  <a:endParaRPr lang="en-US" sz="1600" dirty="0">
                    <a:solidFill>
                      <a:schemeClr val="bg1"/>
                    </a:solidFill>
                  </a:endParaRPr>
                </a:p>
                <a:p>
                  <a:endParaRPr lang="en-US" sz="1600" dirty="0">
                    <a:solidFill>
                      <a:schemeClr val="bg1"/>
                    </a:solidFill>
                  </a:endParaRPr>
                </a:p>
                <a:p>
                  <a:endParaRPr lang="en-US" sz="1600" dirty="0">
                    <a:solidFill>
                      <a:schemeClr val="bg1"/>
                    </a:solidFill>
                  </a:endParaRPr>
                </a:p>
                <a:p>
                  <a:r>
                    <a:rPr lang="en-US" sz="1600" dirty="0">
                      <a:solidFill>
                        <a:srgbClr val="FFC000"/>
                      </a:solidFill>
                    </a:rPr>
                    <a:t>Dynamic states</a:t>
                  </a:r>
                </a:p>
                <a:p>
                  <a:r>
                    <a:rPr lang="en-US" sz="1600" dirty="0">
                      <a:solidFill>
                        <a:srgbClr val="FFC000"/>
                      </a:solidFill>
                    </a:rPr>
                    <a:t>Learned attractors</a:t>
                  </a:r>
                </a:p>
                <a:p>
                  <a:r>
                    <a:rPr lang="en-US" sz="1600" dirty="0">
                      <a:solidFill>
                        <a:srgbClr val="FFC000"/>
                      </a:solidFill>
                    </a:rPr>
                    <a:t>Adaptive hardware</a:t>
                  </a:r>
                </a:p>
                <a:p>
                  <a:r>
                    <a:rPr lang="en-US" sz="1600" dirty="0">
                      <a:solidFill>
                        <a:srgbClr val="FFC000"/>
                      </a:solidFill>
                    </a:rPr>
                    <a:t>Event-driven</a:t>
                  </a:r>
                </a:p>
                <a:p>
                  <a:r>
                    <a:rPr lang="en-US" sz="800" dirty="0">
                      <a:solidFill>
                        <a:schemeClr val="bg1"/>
                      </a:solidFill>
                    </a:rPr>
                    <a:t> </a:t>
                  </a:r>
                </a:p>
                <a:p>
                  <a:r>
                    <a:rPr lang="en-US" sz="1600" dirty="0">
                      <a:solidFill>
                        <a:schemeClr val="bg1">
                          <a:lumMod val="65000"/>
                        </a:schemeClr>
                      </a:solidFill>
                    </a:rPr>
                    <a:t>Learning benefits from</a:t>
                  </a:r>
                  <a:br>
                    <a:rPr lang="en-US" sz="1600" dirty="0">
                      <a:solidFill>
                        <a:schemeClr val="bg1">
                          <a:lumMod val="65000"/>
                        </a:schemeClr>
                      </a:solidFill>
                    </a:rPr>
                  </a:br>
                  <a:r>
                    <a:rPr lang="en-US" sz="1600" dirty="0">
                      <a:solidFill>
                        <a:schemeClr val="bg1">
                          <a:lumMod val="65000"/>
                        </a:schemeClr>
                      </a:solidFill>
                    </a:rPr>
                    <a:t>variance and complexity</a:t>
                  </a:r>
                </a:p>
              </p:txBody>
            </p:sp>
          </mc:Choice>
          <mc:Fallback xmlns="">
            <p:sp>
              <p:nvSpPr>
                <p:cNvPr id="5" name="Rektangel 4">
                  <a:extLst>
                    <a:ext uri="{FF2B5EF4-FFF2-40B4-BE49-F238E27FC236}">
                      <a16:creationId xmlns:a16="http://schemas.microsoft.com/office/drawing/2014/main" id="{A2FEDA67-3FA0-684E-9BB9-B53EA7D72158}"/>
                    </a:ext>
                  </a:extLst>
                </p:cNvPr>
                <p:cNvSpPr>
                  <a:spLocks noRot="1" noChangeAspect="1" noMove="1" noResize="1" noEditPoints="1" noAdjustHandles="1" noChangeArrowheads="1" noChangeShapeType="1" noTextEdit="1"/>
                </p:cNvSpPr>
                <p:nvPr/>
              </p:nvSpPr>
              <p:spPr>
                <a:xfrm>
                  <a:off x="1086305" y="1107921"/>
                  <a:ext cx="2299875" cy="3297598"/>
                </a:xfrm>
                <a:prstGeom prst="rect">
                  <a:avLst/>
                </a:prstGeom>
                <a:blipFill>
                  <a:blip r:embed="rId3"/>
                  <a:stretch>
                    <a:fillRect l="-897" t="-629"/>
                  </a:stretch>
                </a:blipFill>
              </p:spPr>
              <p:txBody>
                <a:bodyPr/>
                <a:lstStyle/>
                <a:p>
                  <a:r>
                    <a:rPr lang="en-GB">
                      <a:noFill/>
                    </a:rPr>
                    <a:t> </a:t>
                  </a:r>
                </a:p>
              </p:txBody>
            </p:sp>
          </mc:Fallback>
        </mc:AlternateContent>
        <p:pic>
          <p:nvPicPr>
            <p:cNvPr id="6" name="Bildobjekt 5">
              <a:extLst>
                <a:ext uri="{FF2B5EF4-FFF2-40B4-BE49-F238E27FC236}">
                  <a16:creationId xmlns:a16="http://schemas.microsoft.com/office/drawing/2014/main" id="{FC6AFA97-EE39-6349-A213-B038F34F4408}"/>
                </a:ext>
              </a:extLst>
            </p:cNvPr>
            <p:cNvPicPr>
              <a:picLocks noChangeAspect="1"/>
            </p:cNvPicPr>
            <p:nvPr/>
          </p:nvPicPr>
          <p:blipFill>
            <a:blip r:embed="rId4">
              <a:duotone>
                <a:prstClr val="black"/>
                <a:schemeClr val="accent1">
                  <a:tint val="45000"/>
                  <a:satMod val="400000"/>
                </a:schemeClr>
              </a:duotone>
            </a:blip>
            <a:stretch>
              <a:fillRect/>
            </a:stretch>
          </p:blipFill>
          <p:spPr>
            <a:xfrm>
              <a:off x="1169535" y="2167865"/>
              <a:ext cx="971550" cy="693964"/>
            </a:xfrm>
            <a:prstGeom prst="rect">
              <a:avLst/>
            </a:prstGeom>
          </p:spPr>
        </p:pic>
        <p:sp>
          <p:nvSpPr>
            <p:cNvPr id="10" name="Rektangel med rundade hörn 9">
              <a:extLst>
                <a:ext uri="{FF2B5EF4-FFF2-40B4-BE49-F238E27FC236}">
                  <a16:creationId xmlns:a16="http://schemas.microsoft.com/office/drawing/2014/main" id="{8044BEBD-E875-B748-8593-E4D1269F2A30}"/>
                </a:ext>
              </a:extLst>
            </p:cNvPr>
            <p:cNvSpPr/>
            <p:nvPr/>
          </p:nvSpPr>
          <p:spPr>
            <a:xfrm>
              <a:off x="1034405" y="2947961"/>
              <a:ext cx="1614793" cy="825920"/>
            </a:xfrm>
            <a:prstGeom prst="roundRect">
              <a:avLst/>
            </a:prstGeom>
            <a:noFill/>
            <a:ln>
              <a:solidFill>
                <a:srgbClr val="FFC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dirty="0"/>
            </a:p>
          </p:txBody>
        </p:sp>
        <p:pic>
          <p:nvPicPr>
            <p:cNvPr id="13" name="Bildobjekt 12">
              <a:extLst>
                <a:ext uri="{FF2B5EF4-FFF2-40B4-BE49-F238E27FC236}">
                  <a16:creationId xmlns:a16="http://schemas.microsoft.com/office/drawing/2014/main" id="{06CD2E71-6B08-B943-B3C9-DC3D8D61CE3D}"/>
                </a:ext>
              </a:extLst>
            </p:cNvPr>
            <p:cNvPicPr>
              <a:picLocks noChangeAspect="1"/>
            </p:cNvPicPr>
            <p:nvPr/>
          </p:nvPicPr>
          <p:blipFill>
            <a:blip r:embed="rId5">
              <a:duotone>
                <a:prstClr val="black"/>
                <a:schemeClr val="accent1">
                  <a:tint val="45000"/>
                  <a:satMod val="400000"/>
                </a:schemeClr>
              </a:duotone>
            </a:blip>
            <a:stretch>
              <a:fillRect/>
            </a:stretch>
          </p:blipFill>
          <p:spPr>
            <a:xfrm>
              <a:off x="2068461" y="2172296"/>
              <a:ext cx="612212" cy="689021"/>
            </a:xfrm>
            <a:prstGeom prst="rect">
              <a:avLst/>
            </a:prstGeom>
          </p:spPr>
        </p:pic>
      </p:grpSp>
      <p:sp>
        <p:nvSpPr>
          <p:cNvPr id="2" name="textruta 1">
            <a:extLst>
              <a:ext uri="{FF2B5EF4-FFF2-40B4-BE49-F238E27FC236}">
                <a16:creationId xmlns:a16="http://schemas.microsoft.com/office/drawing/2014/main" id="{60C44A65-4430-740B-0520-52E9186EBAE8}"/>
              </a:ext>
            </a:extLst>
          </p:cNvPr>
          <p:cNvSpPr txBox="1"/>
          <p:nvPr/>
        </p:nvSpPr>
        <p:spPr>
          <a:xfrm>
            <a:off x="3454880" y="3630206"/>
            <a:ext cx="1876653" cy="923330"/>
          </a:xfrm>
          <a:prstGeom prst="rect">
            <a:avLst/>
          </a:prstGeom>
          <a:noFill/>
        </p:spPr>
        <p:txBody>
          <a:bodyPr wrap="square">
            <a:spAutoFit/>
          </a:bodyPr>
          <a:lstStyle/>
          <a:p>
            <a:pPr algn="ctr"/>
            <a:r>
              <a:rPr lang="en-US" sz="1800" b="1" dirty="0">
                <a:solidFill>
                  <a:srgbClr val="FF8AD8"/>
                </a:solidFill>
              </a:rPr>
              <a:t>Human brain:</a:t>
            </a:r>
            <a:br>
              <a:rPr lang="en-US" sz="1800" b="1" dirty="0">
                <a:solidFill>
                  <a:srgbClr val="FF8AD8"/>
                </a:solidFill>
              </a:rPr>
            </a:br>
            <a:r>
              <a:rPr lang="en-US" sz="1800" b="1" dirty="0">
                <a:solidFill>
                  <a:srgbClr val="FF8AD8"/>
                </a:solidFill>
              </a:rPr>
              <a:t>20 W vs 40 GW</a:t>
            </a:r>
            <a:br>
              <a:rPr lang="en-US" sz="1800" b="1" dirty="0">
                <a:solidFill>
                  <a:srgbClr val="FF8AD8"/>
                </a:solidFill>
              </a:rPr>
            </a:br>
            <a:r>
              <a:rPr lang="en-US" sz="1800" b="1" dirty="0">
                <a:solidFill>
                  <a:srgbClr val="FF8AD8"/>
                </a:solidFill>
              </a:rPr>
              <a:t>simulation!</a:t>
            </a:r>
            <a:endParaRPr lang="en-GB" dirty="0">
              <a:solidFill>
                <a:srgbClr val="FF8AD8"/>
              </a:solidFill>
            </a:endParaRPr>
          </a:p>
        </p:txBody>
      </p:sp>
    </p:spTree>
    <p:extLst>
      <p:ext uri="{BB962C8B-B14F-4D97-AF65-F5344CB8AC3E}">
        <p14:creationId xmlns:p14="http://schemas.microsoft.com/office/powerpoint/2010/main" val="3734188058"/>
      </p:ext>
    </p:extLst>
  </p:cSld>
  <p:clrMapOvr>
    <a:masterClrMapping/>
  </p:clrMapOvr>
</p:sld>
</file>

<file path=ppt/theme/theme1.xml><?xml version="1.0" encoding="utf-8"?>
<a:theme xmlns:a="http://schemas.openxmlformats.org/drawingml/2006/main" name="12-4086 LTU powerpointmall">
  <a:themeElements>
    <a:clrScheme name="LTU 2020">
      <a:dk1>
        <a:srgbClr val="032040"/>
      </a:dk1>
      <a:lt1>
        <a:sysClr val="window" lastClr="FFFFFF"/>
      </a:lt1>
      <a:dk2>
        <a:srgbClr val="17416F"/>
      </a:dk2>
      <a:lt2>
        <a:srgbClr val="E2EEF7"/>
      </a:lt2>
      <a:accent1>
        <a:srgbClr val="286BBD"/>
      </a:accent1>
      <a:accent2>
        <a:srgbClr val="89A5BD"/>
      </a:accent2>
      <a:accent3>
        <a:srgbClr val="17416F"/>
      </a:accent3>
      <a:accent4>
        <a:srgbClr val="E2EEF7"/>
      </a:accent4>
      <a:accent5>
        <a:srgbClr val="0C4E95"/>
      </a:accent5>
      <a:accent6>
        <a:srgbClr val="032040"/>
      </a:accent6>
      <a:hlink>
        <a:srgbClr val="286BBD"/>
      </a:hlink>
      <a:folHlink>
        <a:srgbClr val="286BB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9050">
          <a:solidFill>
            <a:schemeClr val="bg2"/>
          </a:solidFill>
        </a:ln>
      </a:spPr>
      <a:bodyPr rtlCol="0" anchor="ctr"/>
      <a:lstStyle>
        <a:defPPr algn="ctr">
          <a:defRPr dirty="0" smtClean="0"/>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ltu_2021_blue_ENG.potx" id="{FE2B6DA0-3469-4C37-A35D-4DBE666A7408}" vid="{A408CBEE-1DE6-4152-A500-5CC3C2EA2346}"/>
    </a:ext>
  </a:extLst>
</a:theme>
</file>

<file path=ppt/theme/theme2.xml><?xml version="1.0" encoding="utf-8"?>
<a:theme xmlns:a="http://schemas.openxmlformats.org/drawingml/2006/main" name="1_12-4086 LTU powerpointmall">
  <a:themeElements>
    <a:clrScheme name="LTU 2020">
      <a:dk1>
        <a:srgbClr val="032040"/>
      </a:dk1>
      <a:lt1>
        <a:sysClr val="window" lastClr="FFFFFF"/>
      </a:lt1>
      <a:dk2>
        <a:srgbClr val="17416F"/>
      </a:dk2>
      <a:lt2>
        <a:srgbClr val="E2EEF7"/>
      </a:lt2>
      <a:accent1>
        <a:srgbClr val="286BBD"/>
      </a:accent1>
      <a:accent2>
        <a:srgbClr val="89A5BD"/>
      </a:accent2>
      <a:accent3>
        <a:srgbClr val="17416F"/>
      </a:accent3>
      <a:accent4>
        <a:srgbClr val="E2EEF7"/>
      </a:accent4>
      <a:accent5>
        <a:srgbClr val="0C4E95"/>
      </a:accent5>
      <a:accent6>
        <a:srgbClr val="032040"/>
      </a:accent6>
      <a:hlink>
        <a:srgbClr val="286BBD"/>
      </a:hlink>
      <a:folHlink>
        <a:srgbClr val="286BB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9050">
          <a:solidFill>
            <a:schemeClr val="bg2"/>
          </a:solidFill>
        </a:ln>
      </a:spPr>
      <a:bodyPr rtlCol="0" anchor="ctr"/>
      <a:lstStyle>
        <a:defPPr algn="ctr">
          <a:defRPr dirty="0" smtClean="0"/>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ltu_2021_white_ENG.potx" id="{68982A45-142A-45B6-8904-A04B5EB30736}" vid="{1F76EB31-8C45-4E41-B7F6-B8B388DA936B}"/>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12-4086 LTU powerpointmall</Template>
  <TotalTime>11254</TotalTime>
  <Words>1061</Words>
  <Application>Microsoft Macintosh PowerPoint</Application>
  <PresentationFormat>Bildspel på skärmen (16:9)</PresentationFormat>
  <Paragraphs>244</Paragraphs>
  <Slides>21</Slides>
  <Notes>4</Notes>
  <HiddenSlides>0</HiddenSlides>
  <MMClips>0</MMClips>
  <ScaleCrop>false</ScaleCrop>
  <HeadingPairs>
    <vt:vector size="6" baseType="variant">
      <vt:variant>
        <vt:lpstr>Använt teckensnitt</vt:lpstr>
      </vt:variant>
      <vt:variant>
        <vt:i4>10</vt:i4>
      </vt:variant>
      <vt:variant>
        <vt:lpstr>Tema</vt:lpstr>
      </vt:variant>
      <vt:variant>
        <vt:i4>2</vt:i4>
      </vt:variant>
      <vt:variant>
        <vt:lpstr>Bildrubriker</vt:lpstr>
      </vt:variant>
      <vt:variant>
        <vt:i4>21</vt:i4>
      </vt:variant>
    </vt:vector>
  </HeadingPairs>
  <TitlesOfParts>
    <vt:vector size="33" baseType="lpstr">
      <vt:lpstr>Arial</vt:lpstr>
      <vt:lpstr>Arial</vt:lpstr>
      <vt:lpstr>Calibri</vt:lpstr>
      <vt:lpstr>Cambria Math</vt:lpstr>
      <vt:lpstr>Helvetica Neue</vt:lpstr>
      <vt:lpstr>OpenSymbol</vt:lpstr>
      <vt:lpstr>Papyrus</vt:lpstr>
      <vt:lpstr>Stencil</vt:lpstr>
      <vt:lpstr>Times New Roman</vt:lpstr>
      <vt:lpstr>Wingdings</vt:lpstr>
      <vt:lpstr>12-4086 LTU powerpointmall</vt:lpstr>
      <vt:lpstr>1_12-4086 LTU powerpointmall</vt:lpstr>
      <vt:lpstr>PowerPoint-presentation</vt:lpstr>
      <vt:lpstr>EISLAB</vt:lpstr>
      <vt:lpstr>Machine Learning Group</vt:lpstr>
      <vt:lpstr>FS Background &amp; Interests</vt:lpstr>
      <vt:lpstr>Deep Learning Trend</vt:lpstr>
      <vt:lpstr>Deep Learning Trend</vt:lpstr>
      <vt:lpstr>Is there a more efficient way to implement optimization of deep nested functions with billions of parameters?</vt:lpstr>
      <vt:lpstr>Biology vs Technology Gap</vt:lpstr>
      <vt:lpstr>Biology vs Technology Gap</vt:lpstr>
      <vt:lpstr>PowerPoint-presentation</vt:lpstr>
      <vt:lpstr>Information Processing Concepts</vt:lpstr>
      <vt:lpstr>PowerPoint-presentation</vt:lpstr>
      <vt:lpstr>PowerPoint-presentation</vt:lpstr>
      <vt:lpstr>Frame-based vs event-based sensing</vt:lpstr>
      <vt:lpstr>Lebesgue sampling &amp; time coding concept</vt:lpstr>
      <vt:lpstr>PowerPoint-presentation</vt:lpstr>
      <vt:lpstr>State of the art (first baby steps)</vt:lpstr>
      <vt:lpstr>State of the art (first baby steps)</vt:lpstr>
      <vt:lpstr>Vision: E2E Differential Optimization</vt:lpstr>
      <vt:lpstr>Neuromorphic Compute Stack Optimization Problem</vt:lpstr>
      <vt:lpstr>PowerPoint-presentation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Fredrik Sandin</dc:creator>
  <cp:lastModifiedBy>Fredrik Sandin</cp:lastModifiedBy>
  <cp:revision>940</cp:revision>
  <cp:lastPrinted>2012-01-19T08:37:06Z</cp:lastPrinted>
  <dcterms:created xsi:type="dcterms:W3CDTF">2022-03-01T06:26:47Z</dcterms:created>
  <dcterms:modified xsi:type="dcterms:W3CDTF">2022-11-24T22:48:25Z</dcterms:modified>
</cp:coreProperties>
</file>