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16"/>
  </p:notesMasterIdLst>
  <p:sldIdLst>
    <p:sldId id="257" r:id="rId6"/>
    <p:sldId id="287" r:id="rId7"/>
    <p:sldId id="334" r:id="rId8"/>
    <p:sldId id="297" r:id="rId9"/>
    <p:sldId id="307" r:id="rId10"/>
    <p:sldId id="331" r:id="rId11"/>
    <p:sldId id="305" r:id="rId12"/>
    <p:sldId id="304" r:id="rId13"/>
    <p:sldId id="306" r:id="rId14"/>
    <p:sldId id="27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6262"/>
    <a:srgbClr val="F08900"/>
    <a:srgbClr val="000000"/>
    <a:srgbClr val="003088"/>
    <a:srgbClr val="FF6900"/>
    <a:srgbClr val="1E5DF8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6"/>
    <p:restoredTop sz="94376"/>
  </p:normalViewPr>
  <p:slideViewPr>
    <p:cSldViewPr snapToGrid="0" snapToObjects="1">
      <p:cViewPr varScale="1">
        <p:scale>
          <a:sx n="105" d="100"/>
          <a:sy n="105" d="100"/>
        </p:scale>
        <p:origin x="1320" y="20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2/13/23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STFC supports a diverse set of science </a:t>
            </a:r>
            <a:r>
              <a:rPr lang="en-GB" dirty="0" err="1"/>
              <a:t>activites</a:t>
            </a:r>
            <a:r>
              <a:rPr lang="en-GB" dirty="0"/>
              <a:t>, and many of these require substantial eInfrastructure to support them – both physical infrastructure and software.</a:t>
            </a:r>
          </a:p>
          <a:p>
            <a:r>
              <a:rPr lang="en-GB" dirty="0"/>
              <a:t>The infrastructure is provided by several provider entities, including STFC’s own computing departments and partners such as </a:t>
            </a:r>
            <a:r>
              <a:rPr lang="en-GB" dirty="0" err="1"/>
              <a:t>GridPP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But what about IRIS?</a:t>
            </a:r>
          </a:p>
          <a:p>
            <a:r>
              <a:rPr lang="en-GB" dirty="0"/>
              <a:t>First and foremost Iris is a self-formed coordination body, bringing together these science activities and provider entities, which together are referred to as the IRIS partners.</a:t>
            </a:r>
          </a:p>
          <a:p>
            <a:r>
              <a:rPr lang="en-GB" dirty="0"/>
              <a:t>IRIS was not mandated from above – rather formed from the bottom up by the partners as it was felt to be the sensible decision to make.</a:t>
            </a:r>
          </a:p>
          <a:p>
            <a:endParaRPr lang="en-GB" dirty="0"/>
          </a:p>
          <a:p>
            <a:r>
              <a:rPr lang="en-GB" dirty="0"/>
              <a:t>Things IRIS can do:</a:t>
            </a:r>
          </a:p>
          <a:p>
            <a:r>
              <a:rPr lang="en-GB" dirty="0"/>
              <a:t>Coordinate approaches to physical infrastructure</a:t>
            </a:r>
          </a:p>
          <a:p>
            <a:r>
              <a:rPr lang="en-GB" dirty="0"/>
              <a:t>Coordinate approaches to software where it makes sense to do so</a:t>
            </a:r>
          </a:p>
          <a:p>
            <a:r>
              <a:rPr lang="en-GB" dirty="0"/>
              <a:t>Engender sharing of existing resources and expertise between members on a best efforts basis</a:t>
            </a:r>
          </a:p>
          <a:p>
            <a:r>
              <a:rPr lang="en-GB" dirty="0"/>
              <a:t>Compile and aggregate the eInfrastructure requirements of its partners and relay this information to STFC.</a:t>
            </a:r>
          </a:p>
          <a:p>
            <a:endParaRPr lang="en-GB" dirty="0"/>
          </a:p>
          <a:p>
            <a:r>
              <a:rPr lang="en-GB" dirty="0"/>
              <a:t>IRIS also provides physical resource, through its capital funding.</a:t>
            </a:r>
            <a:br>
              <a:rPr lang="en-GB" dirty="0"/>
            </a:br>
            <a:r>
              <a:rPr lang="en-GB" dirty="0"/>
              <a:t>IRIS cannot run eInfrastructure directly, however its partners can commission the deployment of resources to be made available to all science activities. But not that IRIS is *only* able to commission the resource – IRIS has no staff effort funded and there fore no capability to provide software infrastructure – the software needed to exploit the resources IRIS can provide is the responsibility of the end user.</a:t>
            </a:r>
          </a:p>
          <a:p>
            <a:endParaRPr lang="en-GB" dirty="0"/>
          </a:p>
          <a:p>
            <a:r>
              <a:rPr lang="en-GB" dirty="0"/>
              <a:t>IRIS does have some allowance for the creation of digital assets – pieces of software built with the intention of enabling users of the National facilities to exploit data mote quickly and efficiently.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905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 opportunities</a:t>
            </a:r>
          </a:p>
          <a:p>
            <a:pPr marL="800100" lvl="1" indent="-342900" fontAlgn="base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effectiveness</a:t>
            </a:r>
          </a:p>
          <a:p>
            <a:pPr marL="800100" lvl="1" indent="-342900" fontAlgn="base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opportunities</a:t>
            </a:r>
          </a:p>
          <a:p>
            <a:pPr marL="800100" lvl="1" indent="-342900" fontAlgn="base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Growing sphere of influence</a:t>
            </a:r>
          </a:p>
          <a:p>
            <a:pPr marL="1257300" lvl="2" indent="-342900" fontAlgn="base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of Digital Research Infrastructure program</a:t>
            </a:r>
          </a:p>
          <a:p>
            <a:pPr marL="342900" indent="-342900" fontAlgn="base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Strengthen work in STFC, project nationally</a:t>
            </a:r>
          </a:p>
          <a:p>
            <a:pPr marL="342900" indent="-342900" fontAlgn="base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/>
              <a:t>AARC Engagement Group for </a:t>
            </a:r>
            <a:r>
              <a:rPr lang="en-GB" sz="2400" b="1" dirty="0" err="1"/>
              <a:t>InfrastructureS</a:t>
            </a:r>
            <a:endParaRPr lang="en-GB" sz="2400" b="1" dirty="0"/>
          </a:p>
          <a:p>
            <a:pPr marL="342900" indent="-342900" fontAlgn="base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31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070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STFC supports a diverse set of science </a:t>
            </a:r>
            <a:r>
              <a:rPr lang="en-GB" dirty="0" err="1"/>
              <a:t>activites</a:t>
            </a:r>
            <a:r>
              <a:rPr lang="en-GB" dirty="0"/>
              <a:t>, and many of these require substantial eInfrastructure to support them – both physical infrastructure and software.</a:t>
            </a:r>
          </a:p>
          <a:p>
            <a:r>
              <a:rPr lang="en-GB" dirty="0"/>
              <a:t>The infrastructure is provided by several provider entities, including STFC’s own computing departments and partners such as </a:t>
            </a:r>
            <a:r>
              <a:rPr lang="en-GB" dirty="0" err="1"/>
              <a:t>GridPP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But what about IRIS?</a:t>
            </a:r>
          </a:p>
          <a:p>
            <a:r>
              <a:rPr lang="en-GB" dirty="0"/>
              <a:t>First and foremost Iris is a self-formed coordination body, bringing together these science activities and provider entities, which together are referred to as the IRIS partners.</a:t>
            </a:r>
          </a:p>
          <a:p>
            <a:r>
              <a:rPr lang="en-GB" dirty="0"/>
              <a:t>IRIS was not mandated from above – rather formed from the bottom up by the partners as it was felt to be the sensible decision to make.</a:t>
            </a:r>
          </a:p>
          <a:p>
            <a:endParaRPr lang="en-GB" dirty="0"/>
          </a:p>
          <a:p>
            <a:r>
              <a:rPr lang="en-GB" dirty="0"/>
              <a:t>Things IRIS can do:</a:t>
            </a:r>
          </a:p>
          <a:p>
            <a:r>
              <a:rPr lang="en-GB" dirty="0"/>
              <a:t>Coordinate approaches to physical infrastructure</a:t>
            </a:r>
          </a:p>
          <a:p>
            <a:r>
              <a:rPr lang="en-GB" dirty="0"/>
              <a:t>Coordinate approaches to software where it makes sense to do so</a:t>
            </a:r>
          </a:p>
          <a:p>
            <a:r>
              <a:rPr lang="en-GB" dirty="0"/>
              <a:t>Engender sharing of existing resources and expertise between members on a best efforts basis</a:t>
            </a:r>
          </a:p>
          <a:p>
            <a:r>
              <a:rPr lang="en-GB" dirty="0"/>
              <a:t>Compile and aggregate the eInfrastructure requirements of its partners and relay this information to STFC.</a:t>
            </a:r>
          </a:p>
          <a:p>
            <a:endParaRPr lang="en-GB" dirty="0"/>
          </a:p>
          <a:p>
            <a:r>
              <a:rPr lang="en-GB" dirty="0"/>
              <a:t>IRIS also provides physical resource, through its capital funding.</a:t>
            </a:r>
            <a:br>
              <a:rPr lang="en-GB" dirty="0"/>
            </a:br>
            <a:r>
              <a:rPr lang="en-GB" dirty="0"/>
              <a:t>IRIS cannot run eInfrastructure directly, however its partners can commission the deployment of resources to be made available to all science activities. But not that IRIS is *only* able to commission the resource – IRIS has no staff effort funded and there fore no capability to provide software infrastructure – the software needed to exploit the resources IRIS can provide is the responsibility of the end user.</a:t>
            </a:r>
          </a:p>
          <a:p>
            <a:endParaRPr lang="en-GB" dirty="0"/>
          </a:p>
          <a:p>
            <a:r>
              <a:rPr lang="en-GB" dirty="0"/>
              <a:t>IRIS does have some allowance for the creation of digital assets – pieces of software built with the intention of enabling users of the National facilities to exploit data mote quickly and efficiently.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167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3648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tfc/pam_oauth2_devic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github.com/indigo-iam/iam/projects/10#card-8609314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github.com/indigo-iam/iam/issues/53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026597" y="3105834"/>
            <a:ext cx="5179893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3600" b="1" dirty="0"/>
              <a:t>IRIS Community Update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026597" y="5448648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Dack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Scientific Computing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C08F68-DCB8-8AAD-771D-FA3EED3F4B1D}"/>
              </a:ext>
            </a:extLst>
          </p:cNvPr>
          <p:cNvSpPr/>
          <p:nvPr/>
        </p:nvSpPr>
        <p:spPr>
          <a:xfrm>
            <a:off x="1026597" y="3752165"/>
            <a:ext cx="600285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and Current Plans for 2023</a:t>
            </a:r>
          </a:p>
          <a:p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GB" sz="2400" i="1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FIM4R, February 2023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689056-92BF-011D-1666-3D8060F30A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8" y="1472128"/>
            <a:ext cx="1943371" cy="99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435282-852B-AE4C-B8DF-0BEFA1CC50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50740"/>
            <a:ext cx="12192000" cy="5107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A93F1F-55CE-8C41-933D-BDAD86FD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5868509"/>
            <a:ext cx="440215" cy="4402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5535081" y="5904254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7805525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7049" y="5868508"/>
            <a:ext cx="444002" cy="437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7494" y="5865567"/>
            <a:ext cx="440215" cy="440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3ACBB2-A294-5B41-91E3-A21CD7F0322A}"/>
              </a:ext>
            </a:extLst>
          </p:cNvPr>
          <p:cNvSpPr/>
          <p:nvPr/>
        </p:nvSpPr>
        <p:spPr>
          <a:xfrm>
            <a:off x="1014848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9538" y="2813050"/>
            <a:ext cx="74422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03341" y="2336393"/>
            <a:ext cx="1071946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nfrastructure for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esearch and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nnovation for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between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Activities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Provider Entities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08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Driven by the physics communities supported by UKRI STFC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coordinating body for the provision of STFC eInfrastructure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IRIS does not run infrastructure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directly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08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Commissions deployment of resources available to all science activities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IRIS?</a:t>
            </a:r>
          </a:p>
        </p:txBody>
      </p:sp>
    </p:spTree>
    <p:extLst>
      <p:ext uri="{BB962C8B-B14F-4D97-AF65-F5344CB8AC3E}">
        <p14:creationId xmlns:p14="http://schemas.microsoft.com/office/powerpoint/2010/main" val="3824445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85800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IRIS IAM Background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299443" y="1375118"/>
            <a:ext cx="7479324" cy="4090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some common elements to support communities working together: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and Trust Framework</a:t>
            </a: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Management</a:t>
            </a: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 Accounting</a:t>
            </a: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</a:t>
            </a: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IRIS IAM is coordinated as part of DRTS</a:t>
            </a:r>
          </a:p>
          <a:p>
            <a:pPr marL="800100" lvl="1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 Research Trust and Security</a:t>
            </a:r>
          </a:p>
          <a:p>
            <a:pPr marL="800100" lvl="1" indent="-34290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centre of excellence in distributed cybersecurity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45AE1EE-33CE-D844-A572-D5B4A421D497}"/>
              </a:ext>
            </a:extLst>
          </p:cNvPr>
          <p:cNvSpPr/>
          <p:nvPr/>
        </p:nvSpPr>
        <p:spPr>
          <a:xfrm>
            <a:off x="7873748" y="1662504"/>
            <a:ext cx="2471558" cy="247155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70267C-1BD1-5547-913B-0467C71FF25C}"/>
              </a:ext>
            </a:extLst>
          </p:cNvPr>
          <p:cNvSpPr txBox="1"/>
          <p:nvPr/>
        </p:nvSpPr>
        <p:spPr>
          <a:xfrm>
            <a:off x="8176569" y="2110393"/>
            <a:ext cx="1058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Operational Security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A8D9B56-18F7-8D43-9ED5-B540177A19A2}"/>
              </a:ext>
            </a:extLst>
          </p:cNvPr>
          <p:cNvSpPr/>
          <p:nvPr/>
        </p:nvSpPr>
        <p:spPr>
          <a:xfrm>
            <a:off x="9170063" y="1662504"/>
            <a:ext cx="2471558" cy="2471558"/>
          </a:xfrm>
          <a:prstGeom prst="ellipse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082005-8C2E-EB4C-B748-54DE0206E07A}"/>
              </a:ext>
            </a:extLst>
          </p:cNvPr>
          <p:cNvSpPr txBox="1"/>
          <p:nvPr/>
        </p:nvSpPr>
        <p:spPr>
          <a:xfrm>
            <a:off x="10313628" y="2110392"/>
            <a:ext cx="83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Trust and policy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5E8DB5-ACBE-684B-B934-9D8C1D5CA60B}"/>
              </a:ext>
            </a:extLst>
          </p:cNvPr>
          <p:cNvSpPr/>
          <p:nvPr/>
        </p:nvSpPr>
        <p:spPr>
          <a:xfrm>
            <a:off x="7873748" y="2723937"/>
            <a:ext cx="2471558" cy="2471558"/>
          </a:xfrm>
          <a:prstGeom prst="ellipse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70F215-15D4-784B-A470-914F3DD1F86B}"/>
              </a:ext>
            </a:extLst>
          </p:cNvPr>
          <p:cNvSpPr txBox="1"/>
          <p:nvPr/>
        </p:nvSpPr>
        <p:spPr>
          <a:xfrm>
            <a:off x="7984774" y="4164840"/>
            <a:ext cx="1441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Identity Management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6EE07F5-726D-E447-BA81-6A04E6381EB6}"/>
              </a:ext>
            </a:extLst>
          </p:cNvPr>
          <p:cNvSpPr/>
          <p:nvPr/>
        </p:nvSpPr>
        <p:spPr>
          <a:xfrm>
            <a:off x="9170063" y="2723937"/>
            <a:ext cx="2471558" cy="2471558"/>
          </a:xfrm>
          <a:prstGeom prst="ellipse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BF8B8A-34A4-684E-BE35-BB3A5AA2144B}"/>
              </a:ext>
            </a:extLst>
          </p:cNvPr>
          <p:cNvSpPr txBox="1"/>
          <p:nvPr/>
        </p:nvSpPr>
        <p:spPr>
          <a:xfrm>
            <a:off x="10286113" y="4134062"/>
            <a:ext cx="1109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Information Security Management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41717E-1073-074B-89FE-007B0140E042}"/>
              </a:ext>
            </a:extLst>
          </p:cNvPr>
          <p:cNvSpPr txBox="1"/>
          <p:nvPr/>
        </p:nvSpPr>
        <p:spPr>
          <a:xfrm>
            <a:off x="9399627" y="3251273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DRTS</a:t>
            </a:r>
          </a:p>
        </p:txBody>
      </p:sp>
    </p:spTree>
    <p:extLst>
      <p:ext uri="{BB962C8B-B14F-4D97-AF65-F5344CB8AC3E}">
        <p14:creationId xmlns:p14="http://schemas.microsoft.com/office/powerpoint/2010/main" val="201053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81005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Status </a:t>
            </a:r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IRIS 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IAM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03340" y="1334551"/>
            <a:ext cx="8100580" cy="41888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rgbClr val="626262"/>
                </a:solidFill>
              </a:rPr>
              <a:t>Primary authentication and authorization for IRIS services, including Accounting Portals, </a:t>
            </a:r>
            <a:r>
              <a:rPr lang="en-US" altLang="en-US" sz="2400" dirty="0" err="1">
                <a:solidFill>
                  <a:srgbClr val="626262"/>
                </a:solidFill>
              </a:rPr>
              <a:t>GocDB</a:t>
            </a:r>
            <a:r>
              <a:rPr lang="en-US" altLang="en-US" sz="2400" dirty="0">
                <a:solidFill>
                  <a:srgbClr val="626262"/>
                </a:solidFill>
              </a:rPr>
              <a:t>, and OpenStack Clouds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rgbClr val="626262"/>
                </a:solidFill>
              </a:rPr>
              <a:t>Close liaison with IRIS Policy and Trust Framework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chemeClr val="accent3"/>
                </a:solidFill>
              </a:rPr>
              <a:t>Ensure that the IAM follows collaboration polices and policies reflect what is possible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chemeClr val="accent3"/>
                </a:solidFill>
              </a:rPr>
              <a:t>Community policy and risk assessments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rgbClr val="626262"/>
                </a:solidFill>
              </a:rPr>
              <a:t>Improved operational support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rgbClr val="F08900"/>
                </a:solidFill>
              </a:rPr>
              <a:t>Now managed as part of STFC </a:t>
            </a:r>
            <a:r>
              <a:rPr lang="en-US" altLang="en-US" sz="2000" dirty="0" err="1">
                <a:solidFill>
                  <a:srgbClr val="F08900"/>
                </a:solidFill>
              </a:rPr>
              <a:t>GridTools</a:t>
            </a:r>
            <a:r>
              <a:rPr lang="en-US" altLang="en-US" sz="2000" dirty="0">
                <a:solidFill>
                  <a:srgbClr val="F08900"/>
                </a:solidFill>
              </a:rPr>
              <a:t> on-duty </a:t>
            </a:r>
            <a:r>
              <a:rPr lang="en-US" altLang="en-US" sz="2000" dirty="0" err="1">
                <a:solidFill>
                  <a:srgbClr val="F08900"/>
                </a:solidFill>
              </a:rPr>
              <a:t>rota</a:t>
            </a:r>
            <a:r>
              <a:rPr lang="en-US" altLang="en-US" sz="2000" dirty="0">
                <a:solidFill>
                  <a:srgbClr val="F08900"/>
                </a:solidFill>
              </a:rPr>
              <a:t>, alongside APEL and </a:t>
            </a:r>
            <a:r>
              <a:rPr lang="en-US" altLang="en-US" sz="2000" dirty="0" err="1">
                <a:solidFill>
                  <a:srgbClr val="F08900"/>
                </a:solidFill>
              </a:rPr>
              <a:t>GocDB</a:t>
            </a:r>
            <a:endParaRPr lang="en-US" altLang="en-US" sz="2000" dirty="0">
              <a:solidFill>
                <a:srgbClr val="F0890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en-US" dirty="0">
              <a:solidFill>
                <a:srgbClr val="62626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535FC3-1A82-C047-8CB4-00AACE2FD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3920" y="345182"/>
            <a:ext cx="2846410" cy="59893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E09C67-2433-7A21-37ED-FF045466EF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658" y="5853531"/>
            <a:ext cx="963828" cy="4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63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03341" y="1843950"/>
            <a:ext cx="107194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provide access to services which operate only over command line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en-GB" sz="2400" b="0" i="0" u="none" strike="noStrike" kern="1200" cap="none" spc="0" normalizeH="0" baseline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OAuth Device Code PAM with Group</a:t>
            </a:r>
            <a:r>
              <a:rPr kumimoji="0" lang="en-GB" sz="2400" b="0" i="0" u="none" strike="noStrike" kern="1200" cap="none" spc="0" normalizeH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Authorization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https://github.com/stfc/pam_oauth2_device</a:t>
            </a:r>
            <a:r>
              <a:rPr lang="en-GB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 work led by Jens Jensen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client side software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Integrates well with IRIS IAM &amp;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Openstack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special/custom SSH server required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SSH Access Tools</a:t>
            </a:r>
          </a:p>
        </p:txBody>
      </p:sp>
    </p:spTree>
    <p:extLst>
      <p:ext uri="{BB962C8B-B14F-4D97-AF65-F5344CB8AC3E}">
        <p14:creationId xmlns:p14="http://schemas.microsoft.com/office/powerpoint/2010/main" val="1224255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03340" y="1114623"/>
            <a:ext cx="107194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There are a number of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users communities in IRIS with users without an </a:t>
            </a:r>
            <a:r>
              <a:rPr kumimoji="0" lang="en-GB" sz="2800" b="0" i="0" u="none" strike="noStrike" kern="1200" cap="none" spc="0" normalizeH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eduGAIN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IdP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Investigating using the IRIS IAM as an IdP-of-last-resort through provisioning of local (non-</a:t>
            </a:r>
            <a:r>
              <a:rPr lang="en-GB" sz="28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eduGAIN</a:t>
            </a:r>
            <a:r>
              <a:rPr lang="en-GB" sz="28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accounts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Issue: How do you guarantee assurance for accounts made in this manner?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 referrals and vetting from known and trusted community representatives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community IAM instances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Management policy currently being developed for IRIS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GB" sz="2400" baseline="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808025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Assurance </a:t>
            </a:r>
            <a:r>
              <a:rPr kumimoji="0" lang="en-US" sz="4400" b="1" i="0" u="none" strike="noStrike" kern="1200" cap="none" spc="-15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IDP-less users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035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C9B38-082D-45A3-7080-84F4903F7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Next for IRIS IAM?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40658-AC2D-4383-B95C-E0D3F5654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3017"/>
            <a:ext cx="10515600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600" dirty="0"/>
              <a:t>High Availability – a priority for IRIS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200" dirty="0"/>
              <a:t>Planned deployment of distributed high availability database – digital asset funding for March to coincide with a STFC graduate placement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200" dirty="0"/>
              <a:t>Similar work underway within the WLCG context – INDIGO IAM team has development work planned to support, planned for IAM v1.9.0 - </a:t>
            </a:r>
            <a:r>
              <a:rPr lang="en-GB" sz="3200" dirty="0">
                <a:hlinkClick r:id="rId2"/>
              </a:rPr>
              <a:t>https://github.com/indigo-iam/iam/projects/10#card-86093149</a:t>
            </a:r>
            <a:r>
              <a:rPr lang="en-GB" sz="32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D084F3-3EF1-8847-5530-8943D3F2C8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658" y="5853531"/>
            <a:ext cx="963828" cy="4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603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C9B38-082D-45A3-7080-84F4903F7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Next for IRIS IAM?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40658-AC2D-4383-B95C-E0D3F5654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600" dirty="0"/>
              <a:t>Improved Group Delegation – working with the INDIGO IAM development team to prioritise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200" dirty="0"/>
              <a:t>Existing implementation allows for delegating approval flow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200" dirty="0"/>
              <a:t>Would like to delegate full management, on the release schedule for IAM v1.8.1 - </a:t>
            </a:r>
            <a:r>
              <a:rPr lang="en-GB" sz="3200" dirty="0">
                <a:hlinkClick r:id="rId2"/>
              </a:rPr>
              <a:t>https://github.com/indigo-iam/iam/issues/531</a:t>
            </a:r>
            <a:r>
              <a:rPr lang="en-GB" sz="32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458BAE-408B-38CB-CEE8-98043AB9BD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658" y="5853531"/>
            <a:ext cx="963828" cy="4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286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C9B38-082D-45A3-7080-84F4903F7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Goals for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40658-AC2D-4383-B95C-E0D3F5654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200" dirty="0"/>
              <a:t>Ongoing recruitment for Software Developer role within </a:t>
            </a:r>
            <a:r>
              <a:rPr lang="en-GB" sz="3200" dirty="0" err="1"/>
              <a:t>GridTools</a:t>
            </a:r>
            <a:endParaRPr lang="en-GB" sz="3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08900"/>
                </a:solidFill>
              </a:rPr>
              <a:t>Time split between IAM, APEL and </a:t>
            </a:r>
            <a:r>
              <a:rPr lang="en-GB" sz="2800" dirty="0" err="1">
                <a:solidFill>
                  <a:srgbClr val="F08900"/>
                </a:solidFill>
              </a:rPr>
              <a:t>GocDB</a:t>
            </a:r>
            <a:endParaRPr lang="en-GB" sz="2800" dirty="0">
              <a:solidFill>
                <a:srgbClr val="F089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08900"/>
                </a:solidFill>
              </a:rPr>
              <a:t>IAM work to drive IRIS priorities for INDIGO IAM development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dirty="0"/>
              <a:t>AAI training resources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08900"/>
                </a:solidFill>
              </a:rPr>
              <a:t>Looking to align with IRIS Security training plans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1128B0-1C32-7A02-CF43-87C36EF722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658" y="5853531"/>
            <a:ext cx="963828" cy="4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628623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31947B08D5984288BC8B16A979FF50" ma:contentTypeVersion="4" ma:contentTypeDescription="Create a new document." ma:contentTypeScope="" ma:versionID="d503cd8271a72c702ca1961133ba175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759411a1d50091fc5acb248322c8eb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6D3F8C-4209-47FF-A37A-E21247ADC2DB}">
  <ds:schemaRefs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sharepoint/v3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D469DB-056B-4F91-8B3C-1199F36CC7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6597</TotalTime>
  <Words>1148</Words>
  <Application>Microsoft Macintosh PowerPoint</Application>
  <PresentationFormat>Widescreen</PresentationFormat>
  <Paragraphs>116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Regular</vt:lpstr>
      <vt:lpstr>Calibri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Next for IRIS IAM?</vt:lpstr>
      <vt:lpstr>What Next for IRIS IAM?</vt:lpstr>
      <vt:lpstr>Further Goals for 2023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detailed</dc:title>
  <dc:creator>Philip Millard</dc:creator>
  <cp:lastModifiedBy>Dack, Thomas (STFC,RAL,SC)</cp:lastModifiedBy>
  <cp:revision>194</cp:revision>
  <cp:lastPrinted>2019-10-02T08:27:37Z</cp:lastPrinted>
  <dcterms:created xsi:type="dcterms:W3CDTF">2019-09-17T08:04:08Z</dcterms:created>
  <dcterms:modified xsi:type="dcterms:W3CDTF">2023-02-14T13:31:51Z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0x010100F731947B08D5984288BC8B16A979FF50</vt:lpwstr>
  </property>
</Properties>
</file>