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6" r:id="rId1"/>
  </p:sldMasterIdLst>
  <p:notesMasterIdLst>
    <p:notesMasterId r:id="rId18"/>
  </p:notesMasterIdLst>
  <p:sldIdLst>
    <p:sldId id="256" r:id="rId2"/>
    <p:sldId id="257" r:id="rId3"/>
    <p:sldId id="258" r:id="rId4"/>
    <p:sldId id="270" r:id="rId5"/>
    <p:sldId id="271" r:id="rId6"/>
    <p:sldId id="272" r:id="rId7"/>
    <p:sldId id="25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3" r:id="rId16"/>
    <p:sldId id="269" r:id="rId17"/>
  </p:sldIdLst>
  <p:sldSz cx="9144000" cy="5143500" type="screen16x9"/>
  <p:notesSz cx="9926638" cy="6797675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Crimson Text" pitchFamily="2" charset="0"/>
      <p:regular r:id="rId23"/>
      <p:bold r:id="rId24"/>
      <p:italic r:id="rId25"/>
      <p:boldItalic r:id="rId26"/>
    </p:embeddedFont>
    <p:embeddedFont>
      <p:font typeface="Lato" panose="020F0502020204030203" pitchFamily="34" charset="0"/>
      <p:regular r:id="rId27"/>
      <p:bold r:id="rId28"/>
      <p:italic r:id="rId29"/>
      <p:boldItalic r:id="rId30"/>
    </p:embeddedFont>
    <p:embeddedFont>
      <p:font typeface="Poppins" pitchFamily="2" charset="77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D1B221-C6F5-8E4B-A6A6-B770B75231F3}" v="30" dt="2023-02-13T13:46:32.3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03"/>
    <p:restoredTop sz="94607"/>
  </p:normalViewPr>
  <p:slideViewPr>
    <p:cSldViewPr snapToGrid="0">
      <p:cViewPr varScale="1">
        <p:scale>
          <a:sx n="198" d="100"/>
          <a:sy n="198" d="100"/>
        </p:scale>
        <p:origin x="432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9" Type="http://schemas.microsoft.com/office/2016/11/relationships/changesInfo" Target="changesInfos/changesInfo1.xml"/><Relationship Id="rId21" Type="http://schemas.openxmlformats.org/officeDocument/2006/relationships/font" Target="fonts/font3.fntdata"/><Relationship Id="rId34" Type="http://schemas.openxmlformats.org/officeDocument/2006/relationships/font" Target="fonts/font1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 Westerbeke" userId="e64292ec-e8f0-46a0-ba39-b951fcbc9e4b" providerId="ADAL" clId="{ECD1B221-C6F5-8E4B-A6A6-B770B75231F3}"/>
    <pc:docChg chg="undo custSel addSld delSld modSld sldOrd modNotesMaster">
      <pc:chgData name="Jos Westerbeke" userId="e64292ec-e8f0-46a0-ba39-b951fcbc9e4b" providerId="ADAL" clId="{ECD1B221-C6F5-8E4B-A6A6-B770B75231F3}" dt="2023-02-14T13:33:05.473" v="2122" actId="20577"/>
      <pc:docMkLst>
        <pc:docMk/>
      </pc:docMkLst>
      <pc:sldChg chg="addSp delSp modSp mod modNotes modNotesTx">
        <pc:chgData name="Jos Westerbeke" userId="e64292ec-e8f0-46a0-ba39-b951fcbc9e4b" providerId="ADAL" clId="{ECD1B221-C6F5-8E4B-A6A6-B770B75231F3}" dt="2023-02-13T13:46:32.381" v="2120"/>
        <pc:sldMkLst>
          <pc:docMk/>
          <pc:sldMk cId="0" sldId="256"/>
        </pc:sldMkLst>
        <pc:spChg chg="add del mod">
          <ac:chgData name="Jos Westerbeke" userId="e64292ec-e8f0-46a0-ba39-b951fcbc9e4b" providerId="ADAL" clId="{ECD1B221-C6F5-8E4B-A6A6-B770B75231F3}" dt="2023-02-06T12:13:51.629" v="75"/>
          <ac:spMkLst>
            <pc:docMk/>
            <pc:sldMk cId="0" sldId="256"/>
            <ac:spMk id="4" creationId="{2B7BED01-D1ED-1A9A-2782-DB6ED83539A1}"/>
          </ac:spMkLst>
        </pc:spChg>
        <pc:spChg chg="add mod">
          <ac:chgData name="Jos Westerbeke" userId="e64292ec-e8f0-46a0-ba39-b951fcbc9e4b" providerId="ADAL" clId="{ECD1B221-C6F5-8E4B-A6A6-B770B75231F3}" dt="2023-02-06T12:16:08.706" v="87" actId="14100"/>
          <ac:spMkLst>
            <pc:docMk/>
            <pc:sldMk cId="0" sldId="256"/>
            <ac:spMk id="5" creationId="{446E4E09-49B5-F379-0E12-5E53624B5BD4}"/>
          </ac:spMkLst>
        </pc:spChg>
        <pc:spChg chg="mod">
          <ac:chgData name="Jos Westerbeke" userId="e64292ec-e8f0-46a0-ba39-b951fcbc9e4b" providerId="ADAL" clId="{ECD1B221-C6F5-8E4B-A6A6-B770B75231F3}" dt="2023-02-06T11:09:57.124" v="56" actId="20577"/>
          <ac:spMkLst>
            <pc:docMk/>
            <pc:sldMk cId="0" sldId="256"/>
            <ac:spMk id="89" creationId="{00000000-0000-0000-0000-000000000000}"/>
          </ac:spMkLst>
        </pc:spChg>
        <pc:spChg chg="mod">
          <ac:chgData name="Jos Westerbeke" userId="e64292ec-e8f0-46a0-ba39-b951fcbc9e4b" providerId="ADAL" clId="{ECD1B221-C6F5-8E4B-A6A6-B770B75231F3}" dt="2023-02-06T11:09:35.723" v="42" actId="20577"/>
          <ac:spMkLst>
            <pc:docMk/>
            <pc:sldMk cId="0" sldId="256"/>
            <ac:spMk id="90" creationId="{00000000-0000-0000-0000-000000000000}"/>
          </ac:spMkLst>
        </pc:spChg>
        <pc:picChg chg="add mod">
          <ac:chgData name="Jos Westerbeke" userId="e64292ec-e8f0-46a0-ba39-b951fcbc9e4b" providerId="ADAL" clId="{ECD1B221-C6F5-8E4B-A6A6-B770B75231F3}" dt="2023-02-06T12:15:35.839" v="86" actId="1076"/>
          <ac:picMkLst>
            <pc:docMk/>
            <pc:sldMk cId="0" sldId="256"/>
            <ac:picMk id="3" creationId="{89800980-988F-A8F9-4EB8-4F5A867C0EA6}"/>
          </ac:picMkLst>
        </pc:picChg>
        <pc:picChg chg="del">
          <ac:chgData name="Jos Westerbeke" userId="e64292ec-e8f0-46a0-ba39-b951fcbc9e4b" providerId="ADAL" clId="{ECD1B221-C6F5-8E4B-A6A6-B770B75231F3}" dt="2023-02-06T12:11:20.635" v="57" actId="478"/>
          <ac:picMkLst>
            <pc:docMk/>
            <pc:sldMk cId="0" sldId="256"/>
            <ac:picMk id="92" creationId="{00000000-0000-0000-0000-000000000000}"/>
          </ac:picMkLst>
        </pc:picChg>
      </pc:sldChg>
      <pc:sldChg chg="modSp mod modNotes modNotesTx">
        <pc:chgData name="Jos Westerbeke" userId="e64292ec-e8f0-46a0-ba39-b951fcbc9e4b" providerId="ADAL" clId="{ECD1B221-C6F5-8E4B-A6A6-B770B75231F3}" dt="2023-02-13T13:46:32.381" v="2120"/>
        <pc:sldMkLst>
          <pc:docMk/>
          <pc:sldMk cId="0" sldId="257"/>
        </pc:sldMkLst>
        <pc:spChg chg="mod">
          <ac:chgData name="Jos Westerbeke" userId="e64292ec-e8f0-46a0-ba39-b951fcbc9e4b" providerId="ADAL" clId="{ECD1B221-C6F5-8E4B-A6A6-B770B75231F3}" dt="2023-02-09T10:47:00.848" v="588" actId="113"/>
          <ac:spMkLst>
            <pc:docMk/>
            <pc:sldMk cId="0" sldId="257"/>
            <ac:spMk id="97" creationId="{00000000-0000-0000-0000-000000000000}"/>
          </ac:spMkLst>
        </pc:spChg>
      </pc:sldChg>
      <pc:sldChg chg="modSp mod ord modNotes modNotesTx">
        <pc:chgData name="Jos Westerbeke" userId="e64292ec-e8f0-46a0-ba39-b951fcbc9e4b" providerId="ADAL" clId="{ECD1B221-C6F5-8E4B-A6A6-B770B75231F3}" dt="2023-02-13T13:46:32.381" v="2120"/>
        <pc:sldMkLst>
          <pc:docMk/>
          <pc:sldMk cId="0" sldId="258"/>
        </pc:sldMkLst>
        <pc:spChg chg="mod">
          <ac:chgData name="Jos Westerbeke" userId="e64292ec-e8f0-46a0-ba39-b951fcbc9e4b" providerId="ADAL" clId="{ECD1B221-C6F5-8E4B-A6A6-B770B75231F3}" dt="2023-02-09T09:38:33.662" v="120" actId="20577"/>
          <ac:spMkLst>
            <pc:docMk/>
            <pc:sldMk cId="0" sldId="258"/>
            <ac:spMk id="104" creationId="{00000000-0000-0000-0000-000000000000}"/>
          </ac:spMkLst>
        </pc:spChg>
      </pc:sldChg>
      <pc:sldChg chg="addSp delSp modSp mod modNotes modNotesTx">
        <pc:chgData name="Jos Westerbeke" userId="e64292ec-e8f0-46a0-ba39-b951fcbc9e4b" providerId="ADAL" clId="{ECD1B221-C6F5-8E4B-A6A6-B770B75231F3}" dt="2023-02-13T13:46:32.381" v="2120"/>
        <pc:sldMkLst>
          <pc:docMk/>
          <pc:sldMk cId="0" sldId="259"/>
        </pc:sldMkLst>
        <pc:spChg chg="add mod">
          <ac:chgData name="Jos Westerbeke" userId="e64292ec-e8f0-46a0-ba39-b951fcbc9e4b" providerId="ADAL" clId="{ECD1B221-C6F5-8E4B-A6A6-B770B75231F3}" dt="2023-02-09T10:39:30.297" v="585" actId="20577"/>
          <ac:spMkLst>
            <pc:docMk/>
            <pc:sldMk cId="0" sldId="259"/>
            <ac:spMk id="3" creationId="{A4F04AF0-2CFD-5F9B-B95B-EA4E1085F90F}"/>
          </ac:spMkLst>
        </pc:spChg>
        <pc:spChg chg="mod">
          <ac:chgData name="Jos Westerbeke" userId="e64292ec-e8f0-46a0-ba39-b951fcbc9e4b" providerId="ADAL" clId="{ECD1B221-C6F5-8E4B-A6A6-B770B75231F3}" dt="2023-02-09T10:38:57.996" v="571" actId="20577"/>
          <ac:spMkLst>
            <pc:docMk/>
            <pc:sldMk cId="0" sldId="259"/>
            <ac:spMk id="111" creationId="{00000000-0000-0000-0000-000000000000}"/>
          </ac:spMkLst>
        </pc:spChg>
        <pc:picChg chg="add mod">
          <ac:chgData name="Jos Westerbeke" userId="e64292ec-e8f0-46a0-ba39-b951fcbc9e4b" providerId="ADAL" clId="{ECD1B221-C6F5-8E4B-A6A6-B770B75231F3}" dt="2023-02-09T10:37:28.003" v="469" actId="1076"/>
          <ac:picMkLst>
            <pc:docMk/>
            <pc:sldMk cId="0" sldId="259"/>
            <ac:picMk id="2" creationId="{C509D4F2-8819-8A74-E260-9E30261C633F}"/>
          </ac:picMkLst>
        </pc:picChg>
        <pc:picChg chg="del">
          <ac:chgData name="Jos Westerbeke" userId="e64292ec-e8f0-46a0-ba39-b951fcbc9e4b" providerId="ADAL" clId="{ECD1B221-C6F5-8E4B-A6A6-B770B75231F3}" dt="2023-02-09T10:35:36.542" v="452" actId="478"/>
          <ac:picMkLst>
            <pc:docMk/>
            <pc:sldMk cId="0" sldId="259"/>
            <ac:picMk id="110" creationId="{00000000-0000-0000-0000-000000000000}"/>
          </ac:picMkLst>
        </pc:picChg>
      </pc:sldChg>
      <pc:sldChg chg="addSp delSp modSp del mod">
        <pc:chgData name="Jos Westerbeke" userId="e64292ec-e8f0-46a0-ba39-b951fcbc9e4b" providerId="ADAL" clId="{ECD1B221-C6F5-8E4B-A6A6-B770B75231F3}" dt="2023-02-09T10:40:10.083" v="586" actId="2696"/>
        <pc:sldMkLst>
          <pc:docMk/>
          <pc:sldMk cId="0" sldId="260"/>
        </pc:sldMkLst>
        <pc:spChg chg="add del">
          <ac:chgData name="Jos Westerbeke" userId="e64292ec-e8f0-46a0-ba39-b951fcbc9e4b" providerId="ADAL" clId="{ECD1B221-C6F5-8E4B-A6A6-B770B75231F3}" dt="2023-02-09T10:36:18.253" v="458" actId="22"/>
          <ac:spMkLst>
            <pc:docMk/>
            <pc:sldMk cId="0" sldId="260"/>
            <ac:spMk id="3" creationId="{D146D155-622B-5D36-89D5-12ECDD9B4886}"/>
          </ac:spMkLst>
        </pc:spChg>
        <pc:spChg chg="del mod">
          <ac:chgData name="Jos Westerbeke" userId="e64292ec-e8f0-46a0-ba39-b951fcbc9e4b" providerId="ADAL" clId="{ECD1B221-C6F5-8E4B-A6A6-B770B75231F3}" dt="2023-02-09T10:36:13.286" v="456" actId="478"/>
          <ac:spMkLst>
            <pc:docMk/>
            <pc:sldMk cId="0" sldId="260"/>
            <ac:spMk id="118" creationId="{00000000-0000-0000-0000-000000000000}"/>
          </ac:spMkLst>
        </pc:spChg>
        <pc:picChg chg="del">
          <ac:chgData name="Jos Westerbeke" userId="e64292ec-e8f0-46a0-ba39-b951fcbc9e4b" providerId="ADAL" clId="{ECD1B221-C6F5-8E4B-A6A6-B770B75231F3}" dt="2023-02-09T10:36:08.954" v="454" actId="478"/>
          <ac:picMkLst>
            <pc:docMk/>
            <pc:sldMk cId="0" sldId="260"/>
            <ac:picMk id="117" creationId="{00000000-0000-0000-0000-000000000000}"/>
          </ac:picMkLst>
        </pc:picChg>
      </pc:sldChg>
      <pc:sldChg chg="modNotes modNotesTx">
        <pc:chgData name="Jos Westerbeke" userId="e64292ec-e8f0-46a0-ba39-b951fcbc9e4b" providerId="ADAL" clId="{ECD1B221-C6F5-8E4B-A6A6-B770B75231F3}" dt="2023-02-13T13:46:32.381" v="2120"/>
        <pc:sldMkLst>
          <pc:docMk/>
          <pc:sldMk cId="0" sldId="261"/>
        </pc:sldMkLst>
      </pc:sldChg>
      <pc:sldChg chg="modSp mod modNotes">
        <pc:chgData name="Jos Westerbeke" userId="e64292ec-e8f0-46a0-ba39-b951fcbc9e4b" providerId="ADAL" clId="{ECD1B221-C6F5-8E4B-A6A6-B770B75231F3}" dt="2023-02-13T13:46:32.381" v="2120"/>
        <pc:sldMkLst>
          <pc:docMk/>
          <pc:sldMk cId="0" sldId="262"/>
        </pc:sldMkLst>
        <pc:spChg chg="mod">
          <ac:chgData name="Jos Westerbeke" userId="e64292ec-e8f0-46a0-ba39-b951fcbc9e4b" providerId="ADAL" clId="{ECD1B221-C6F5-8E4B-A6A6-B770B75231F3}" dt="2023-02-13T12:54:35.797" v="1334" actId="790"/>
          <ac:spMkLst>
            <pc:docMk/>
            <pc:sldMk cId="0" sldId="262"/>
            <ac:spMk id="131" creationId="{00000000-0000-0000-0000-000000000000}"/>
          </ac:spMkLst>
        </pc:spChg>
      </pc:sldChg>
      <pc:sldChg chg="modSp mod modNotes modNotesTx">
        <pc:chgData name="Jos Westerbeke" userId="e64292ec-e8f0-46a0-ba39-b951fcbc9e4b" providerId="ADAL" clId="{ECD1B221-C6F5-8E4B-A6A6-B770B75231F3}" dt="2023-02-13T13:46:32.381" v="2120"/>
        <pc:sldMkLst>
          <pc:docMk/>
          <pc:sldMk cId="0" sldId="263"/>
        </pc:sldMkLst>
        <pc:spChg chg="mod">
          <ac:chgData name="Jos Westerbeke" userId="e64292ec-e8f0-46a0-ba39-b951fcbc9e4b" providerId="ADAL" clId="{ECD1B221-C6F5-8E4B-A6A6-B770B75231F3}" dt="2023-02-09T10:51:06.913" v="670" actId="20577"/>
          <ac:spMkLst>
            <pc:docMk/>
            <pc:sldMk cId="0" sldId="263"/>
            <ac:spMk id="137" creationId="{00000000-0000-0000-0000-000000000000}"/>
          </ac:spMkLst>
        </pc:spChg>
      </pc:sldChg>
      <pc:sldChg chg="addSp delSp modSp mod modNotes modNotesTx">
        <pc:chgData name="Jos Westerbeke" userId="e64292ec-e8f0-46a0-ba39-b951fcbc9e4b" providerId="ADAL" clId="{ECD1B221-C6F5-8E4B-A6A6-B770B75231F3}" dt="2023-02-13T13:46:32.381" v="2120"/>
        <pc:sldMkLst>
          <pc:docMk/>
          <pc:sldMk cId="0" sldId="264"/>
        </pc:sldMkLst>
        <pc:spChg chg="add del">
          <ac:chgData name="Jos Westerbeke" userId="e64292ec-e8f0-46a0-ba39-b951fcbc9e4b" providerId="ADAL" clId="{ECD1B221-C6F5-8E4B-A6A6-B770B75231F3}" dt="2023-02-10T12:14:15.045" v="1182" actId="478"/>
          <ac:spMkLst>
            <pc:docMk/>
            <pc:sldMk cId="0" sldId="264"/>
            <ac:spMk id="2" creationId="{DA54D3DA-1DDE-D70B-FF3A-78E3D764794D}"/>
          </ac:spMkLst>
        </pc:spChg>
        <pc:spChg chg="add mod">
          <ac:chgData name="Jos Westerbeke" userId="e64292ec-e8f0-46a0-ba39-b951fcbc9e4b" providerId="ADAL" clId="{ECD1B221-C6F5-8E4B-A6A6-B770B75231F3}" dt="2023-02-10T12:15:09.717" v="1189" actId="208"/>
          <ac:spMkLst>
            <pc:docMk/>
            <pc:sldMk cId="0" sldId="264"/>
            <ac:spMk id="3" creationId="{175C31F8-AD9F-C023-FAA3-743AD8E616ED}"/>
          </ac:spMkLst>
        </pc:spChg>
        <pc:spChg chg="add del">
          <ac:chgData name="Jos Westerbeke" userId="e64292ec-e8f0-46a0-ba39-b951fcbc9e4b" providerId="ADAL" clId="{ECD1B221-C6F5-8E4B-A6A6-B770B75231F3}" dt="2023-02-10T12:15:38.291" v="1191" actId="478"/>
          <ac:spMkLst>
            <pc:docMk/>
            <pc:sldMk cId="0" sldId="264"/>
            <ac:spMk id="4" creationId="{1844FEFB-0DD7-BD9B-991B-CD70F1656B5F}"/>
          </ac:spMkLst>
        </pc:spChg>
        <pc:spChg chg="add mod">
          <ac:chgData name="Jos Westerbeke" userId="e64292ec-e8f0-46a0-ba39-b951fcbc9e4b" providerId="ADAL" clId="{ECD1B221-C6F5-8E4B-A6A6-B770B75231F3}" dt="2023-02-10T12:15:58.402" v="1193" actId="208"/>
          <ac:spMkLst>
            <pc:docMk/>
            <pc:sldMk cId="0" sldId="264"/>
            <ac:spMk id="5" creationId="{CC7E55BE-6651-F0DC-2A4C-1589C2DAF9EE}"/>
          </ac:spMkLst>
        </pc:spChg>
      </pc:sldChg>
      <pc:sldChg chg="modNotes modNotesTx">
        <pc:chgData name="Jos Westerbeke" userId="e64292ec-e8f0-46a0-ba39-b951fcbc9e4b" providerId="ADAL" clId="{ECD1B221-C6F5-8E4B-A6A6-B770B75231F3}" dt="2023-02-13T13:46:32.381" v="2120"/>
        <pc:sldMkLst>
          <pc:docMk/>
          <pc:sldMk cId="0" sldId="265"/>
        </pc:sldMkLst>
      </pc:sldChg>
      <pc:sldChg chg="modSp mod modNotes modNotesTx">
        <pc:chgData name="Jos Westerbeke" userId="e64292ec-e8f0-46a0-ba39-b951fcbc9e4b" providerId="ADAL" clId="{ECD1B221-C6F5-8E4B-A6A6-B770B75231F3}" dt="2023-02-13T13:46:32.381" v="2120"/>
        <pc:sldMkLst>
          <pc:docMk/>
          <pc:sldMk cId="0" sldId="266"/>
        </pc:sldMkLst>
        <pc:spChg chg="mod">
          <ac:chgData name="Jos Westerbeke" userId="e64292ec-e8f0-46a0-ba39-b951fcbc9e4b" providerId="ADAL" clId="{ECD1B221-C6F5-8E4B-A6A6-B770B75231F3}" dt="2023-02-13T12:56:39.638" v="1350" actId="1076"/>
          <ac:spMkLst>
            <pc:docMk/>
            <pc:sldMk cId="0" sldId="266"/>
            <ac:spMk id="180" creationId="{00000000-0000-0000-0000-000000000000}"/>
          </ac:spMkLst>
        </pc:spChg>
      </pc:sldChg>
      <pc:sldChg chg="modSp mod modNotes">
        <pc:chgData name="Jos Westerbeke" userId="e64292ec-e8f0-46a0-ba39-b951fcbc9e4b" providerId="ADAL" clId="{ECD1B221-C6F5-8E4B-A6A6-B770B75231F3}" dt="2023-02-13T13:46:32.381" v="2120"/>
        <pc:sldMkLst>
          <pc:docMk/>
          <pc:sldMk cId="0" sldId="267"/>
        </pc:sldMkLst>
        <pc:spChg chg="mod">
          <ac:chgData name="Jos Westerbeke" userId="e64292ec-e8f0-46a0-ba39-b951fcbc9e4b" providerId="ADAL" clId="{ECD1B221-C6F5-8E4B-A6A6-B770B75231F3}" dt="2023-02-09T10:53:55.117" v="721" actId="20577"/>
          <ac:spMkLst>
            <pc:docMk/>
            <pc:sldMk cId="0" sldId="267"/>
            <ac:spMk id="188" creationId="{00000000-0000-0000-0000-000000000000}"/>
          </ac:spMkLst>
        </pc:spChg>
      </pc:sldChg>
      <pc:sldChg chg="del">
        <pc:chgData name="Jos Westerbeke" userId="e64292ec-e8f0-46a0-ba39-b951fcbc9e4b" providerId="ADAL" clId="{ECD1B221-C6F5-8E4B-A6A6-B770B75231F3}" dt="2023-02-09T10:53:02.622" v="671" actId="2696"/>
        <pc:sldMkLst>
          <pc:docMk/>
          <pc:sldMk cId="0" sldId="268"/>
        </pc:sldMkLst>
      </pc:sldChg>
      <pc:sldChg chg="modSp mod modNotes">
        <pc:chgData name="Jos Westerbeke" userId="e64292ec-e8f0-46a0-ba39-b951fcbc9e4b" providerId="ADAL" clId="{ECD1B221-C6F5-8E4B-A6A6-B770B75231F3}" dt="2023-02-13T13:46:32.381" v="2120"/>
        <pc:sldMkLst>
          <pc:docMk/>
          <pc:sldMk cId="0" sldId="269"/>
        </pc:sldMkLst>
        <pc:spChg chg="mod">
          <ac:chgData name="Jos Westerbeke" userId="e64292ec-e8f0-46a0-ba39-b951fcbc9e4b" providerId="ADAL" clId="{ECD1B221-C6F5-8E4B-A6A6-B770B75231F3}" dt="2023-02-09T10:53:29.269" v="687" actId="20577"/>
          <ac:spMkLst>
            <pc:docMk/>
            <pc:sldMk cId="0" sldId="269"/>
            <ac:spMk id="204" creationId="{00000000-0000-0000-0000-000000000000}"/>
          </ac:spMkLst>
        </pc:spChg>
      </pc:sldChg>
      <pc:sldChg chg="addSp modSp new mod modNotesTx">
        <pc:chgData name="Jos Westerbeke" userId="e64292ec-e8f0-46a0-ba39-b951fcbc9e4b" providerId="ADAL" clId="{ECD1B221-C6F5-8E4B-A6A6-B770B75231F3}" dt="2023-02-13T13:24:49.538" v="1685" actId="20577"/>
        <pc:sldMkLst>
          <pc:docMk/>
          <pc:sldMk cId="1256910510" sldId="270"/>
        </pc:sldMkLst>
        <pc:spChg chg="add mod">
          <ac:chgData name="Jos Westerbeke" userId="e64292ec-e8f0-46a0-ba39-b951fcbc9e4b" providerId="ADAL" clId="{ECD1B221-C6F5-8E4B-A6A6-B770B75231F3}" dt="2023-02-09T10:14:06.666" v="125" actId="13822"/>
          <ac:spMkLst>
            <pc:docMk/>
            <pc:sldMk cId="1256910510" sldId="270"/>
            <ac:spMk id="3" creationId="{635F6AD6-6431-2FF6-318B-CC254E813F04}"/>
          </ac:spMkLst>
        </pc:spChg>
        <pc:spChg chg="add mod">
          <ac:chgData name="Jos Westerbeke" userId="e64292ec-e8f0-46a0-ba39-b951fcbc9e4b" providerId="ADAL" clId="{ECD1B221-C6F5-8E4B-A6A6-B770B75231F3}" dt="2023-02-13T13:23:46.006" v="1634" actId="207"/>
          <ac:spMkLst>
            <pc:docMk/>
            <pc:sldMk cId="1256910510" sldId="270"/>
            <ac:spMk id="4" creationId="{7C5D9E72-C2FC-AA6B-D5C8-CB2866288289}"/>
          </ac:spMkLst>
        </pc:spChg>
        <pc:picChg chg="add">
          <ac:chgData name="Jos Westerbeke" userId="e64292ec-e8f0-46a0-ba39-b951fcbc9e4b" providerId="ADAL" clId="{ECD1B221-C6F5-8E4B-A6A6-B770B75231F3}" dt="2023-02-09T09:48:22.590" v="122"/>
          <ac:picMkLst>
            <pc:docMk/>
            <pc:sldMk cId="1256910510" sldId="270"/>
            <ac:picMk id="2" creationId="{3A07A420-FA93-0128-B600-6D5F188E1D02}"/>
          </ac:picMkLst>
        </pc:picChg>
      </pc:sldChg>
      <pc:sldChg chg="addSp modSp new mod modNotesTx">
        <pc:chgData name="Jos Westerbeke" userId="e64292ec-e8f0-46a0-ba39-b951fcbc9e4b" providerId="ADAL" clId="{ECD1B221-C6F5-8E4B-A6A6-B770B75231F3}" dt="2023-02-09T10:27:25.861" v="331" actId="20577"/>
        <pc:sldMkLst>
          <pc:docMk/>
          <pc:sldMk cId="3302962521" sldId="271"/>
        </pc:sldMkLst>
        <pc:picChg chg="add">
          <ac:chgData name="Jos Westerbeke" userId="e64292ec-e8f0-46a0-ba39-b951fcbc9e4b" providerId="ADAL" clId="{ECD1B221-C6F5-8E4B-A6A6-B770B75231F3}" dt="2023-02-09T10:17:47.413" v="128"/>
          <ac:picMkLst>
            <pc:docMk/>
            <pc:sldMk cId="3302962521" sldId="271"/>
            <ac:picMk id="2" creationId="{D2FF806D-14D7-4BA3-A5E8-43D51D08C8BB}"/>
          </ac:picMkLst>
        </pc:picChg>
        <pc:picChg chg="add mod">
          <ac:chgData name="Jos Westerbeke" userId="e64292ec-e8f0-46a0-ba39-b951fcbc9e4b" providerId="ADAL" clId="{ECD1B221-C6F5-8E4B-A6A6-B770B75231F3}" dt="2023-02-09T10:20:52.198" v="135" actId="1582"/>
          <ac:picMkLst>
            <pc:docMk/>
            <pc:sldMk cId="3302962521" sldId="271"/>
            <ac:picMk id="3" creationId="{E37B2068-E0AF-FB87-BC8F-81652F1199E3}"/>
          </ac:picMkLst>
        </pc:picChg>
      </pc:sldChg>
      <pc:sldChg chg="addSp modSp new mod modNotesTx">
        <pc:chgData name="Jos Westerbeke" userId="e64292ec-e8f0-46a0-ba39-b951fcbc9e4b" providerId="ADAL" clId="{ECD1B221-C6F5-8E4B-A6A6-B770B75231F3}" dt="2023-02-09T10:25:40.347" v="240" actId="20577"/>
        <pc:sldMkLst>
          <pc:docMk/>
          <pc:sldMk cId="1256136195" sldId="272"/>
        </pc:sldMkLst>
        <pc:picChg chg="add mod">
          <ac:chgData name="Jos Westerbeke" userId="e64292ec-e8f0-46a0-ba39-b951fcbc9e4b" providerId="ADAL" clId="{ECD1B221-C6F5-8E4B-A6A6-B770B75231F3}" dt="2023-02-09T10:23:02.047" v="139" actId="1076"/>
          <ac:picMkLst>
            <pc:docMk/>
            <pc:sldMk cId="1256136195" sldId="272"/>
            <ac:picMk id="2" creationId="{035A1F70-FB1A-7360-04FA-F16EB08BD1CE}"/>
          </ac:picMkLst>
        </pc:picChg>
      </pc:sldChg>
      <pc:sldChg chg="addSp modSp new mod modNotesTx">
        <pc:chgData name="Jos Westerbeke" userId="e64292ec-e8f0-46a0-ba39-b951fcbc9e4b" providerId="ADAL" clId="{ECD1B221-C6F5-8E4B-A6A6-B770B75231F3}" dt="2023-02-14T13:33:05.473" v="2122" actId="20577"/>
        <pc:sldMkLst>
          <pc:docMk/>
          <pc:sldMk cId="2542289903" sldId="273"/>
        </pc:sldMkLst>
        <pc:spChg chg="add mod">
          <ac:chgData name="Jos Westerbeke" userId="e64292ec-e8f0-46a0-ba39-b951fcbc9e4b" providerId="ADAL" clId="{ECD1B221-C6F5-8E4B-A6A6-B770B75231F3}" dt="2023-02-14T13:33:05.473" v="2122" actId="20577"/>
          <ac:spMkLst>
            <pc:docMk/>
            <pc:sldMk cId="2542289903" sldId="273"/>
            <ac:spMk id="2" creationId="{8FD3E281-B0C1-A02D-2BAF-22C887C27297}"/>
          </ac:spMkLst>
        </pc:spChg>
        <pc:spChg chg="add mod">
          <ac:chgData name="Jos Westerbeke" userId="e64292ec-e8f0-46a0-ba39-b951fcbc9e4b" providerId="ADAL" clId="{ECD1B221-C6F5-8E4B-A6A6-B770B75231F3}" dt="2023-02-13T13:07:42.173" v="1544" actId="1076"/>
          <ac:spMkLst>
            <pc:docMk/>
            <pc:sldMk cId="2542289903" sldId="273"/>
            <ac:spMk id="3" creationId="{B8E106D0-0909-700B-3DD6-A06AC2B98E4A}"/>
          </ac:spMkLst>
        </pc:spChg>
        <pc:spChg chg="add mod">
          <ac:chgData name="Jos Westerbeke" userId="e64292ec-e8f0-46a0-ba39-b951fcbc9e4b" providerId="ADAL" clId="{ECD1B221-C6F5-8E4B-A6A6-B770B75231F3}" dt="2023-02-13T13:08:35.621" v="1552" actId="1076"/>
          <ac:spMkLst>
            <pc:docMk/>
            <pc:sldMk cId="2542289903" sldId="273"/>
            <ac:spMk id="4" creationId="{C8BCCB9A-832D-3F6F-4F12-BF8BAE07E24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4"/>
            <a:ext cx="4302625" cy="340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621697" y="4"/>
            <a:ext cx="4302625" cy="340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92202" y="3228709"/>
            <a:ext cx="7942238" cy="3059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6456325"/>
            <a:ext cx="4302625" cy="340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621697" y="6456325"/>
            <a:ext cx="4302625" cy="340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" name="Google Shape;87;p1:notes"/>
          <p:cNvSpPr txBox="1">
            <a:spLocks noGrp="1"/>
          </p:cNvSpPr>
          <p:nvPr>
            <p:ph type="body" idx="1"/>
          </p:nvPr>
        </p:nvSpPr>
        <p:spPr>
          <a:xfrm>
            <a:off x="992202" y="3228709"/>
            <a:ext cx="7942238" cy="3059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Introduce Peter and me. Explaining why FIM4L is here. Short introduction talk. (See </a:t>
            </a:r>
            <a:r>
              <a:rPr lang="en-US" dirty="0" err="1"/>
              <a:t>textfile</a:t>
            </a:r>
            <a:r>
              <a:rPr lang="en-US" dirty="0"/>
              <a:t>)</a:t>
            </a: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5113e0b7c6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g15113e0b7c6_0_33:notes"/>
          <p:cNvSpPr txBox="1">
            <a:spLocks noGrp="1"/>
          </p:cNvSpPr>
          <p:nvPr>
            <p:ph type="body" idx="1"/>
          </p:nvPr>
        </p:nvSpPr>
        <p:spPr>
          <a:xfrm>
            <a:off x="992200" y="3228705"/>
            <a:ext cx="7942128" cy="3059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Series of 3 talks begin 2022. We are still working on the outcomes. And education material. And we are preparing to engage in Open Access/Science.</a:t>
            </a: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9ac9c339f2_0_83:notes"/>
          <p:cNvSpPr txBox="1">
            <a:spLocks noGrp="1"/>
          </p:cNvSpPr>
          <p:nvPr>
            <p:ph type="body" idx="1"/>
          </p:nvPr>
        </p:nvSpPr>
        <p:spPr>
          <a:xfrm>
            <a:off x="1094275" y="3775382"/>
            <a:ext cx="8753908" cy="357666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Library prefers minimal disclosure policy</a:t>
            </a:r>
            <a:endParaRPr dirty="0"/>
          </a:p>
        </p:txBody>
      </p:sp>
      <p:sp>
        <p:nvSpPr>
          <p:cNvPr id="140" name="Google Shape;140;g19ac9c339f2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24163" y="604838"/>
            <a:ext cx="5295900" cy="29797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9ac9c339f2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9ac9c339f2_0_79:notes"/>
          <p:cNvSpPr txBox="1">
            <a:spLocks noGrp="1"/>
          </p:cNvSpPr>
          <p:nvPr>
            <p:ph type="body" idx="1"/>
          </p:nvPr>
        </p:nvSpPr>
        <p:spPr>
          <a:xfrm>
            <a:off x="992200" y="3228705"/>
            <a:ext cx="7942128" cy="305916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Libraries’ principle. (And: The library as a trusted IdP? Which part should we play in maintaining self </a:t>
            </a:r>
            <a:r>
              <a:rPr lang="en-US" dirty="0" err="1"/>
              <a:t>souvereign</a:t>
            </a:r>
            <a:r>
              <a:rPr lang="en-US" dirty="0"/>
              <a:t> ID’s? (SSI) Is the library a save haven?)</a:t>
            </a:r>
            <a:endParaRPr dirty="0"/>
          </a:p>
        </p:txBody>
      </p:sp>
      <p:sp>
        <p:nvSpPr>
          <p:cNvPr id="166" name="Google Shape;166;g19ac9c339f2_0_79:notes"/>
          <p:cNvSpPr txBox="1">
            <a:spLocks noGrp="1"/>
          </p:cNvSpPr>
          <p:nvPr>
            <p:ph type="sldNum" idx="12"/>
          </p:nvPr>
        </p:nvSpPr>
        <p:spPr>
          <a:xfrm>
            <a:off x="5621697" y="6456324"/>
            <a:ext cx="4302479" cy="340204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9ac9c339f2_0_1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19ac9c339f2_0_183:notes"/>
          <p:cNvSpPr txBox="1">
            <a:spLocks noGrp="1"/>
          </p:cNvSpPr>
          <p:nvPr>
            <p:ph type="body" idx="1"/>
          </p:nvPr>
        </p:nvSpPr>
        <p:spPr>
          <a:xfrm>
            <a:off x="992200" y="3228705"/>
            <a:ext cx="7942128" cy="305916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important for the library (to maintain)</a:t>
            </a:r>
            <a:endParaRPr dirty="0"/>
          </a:p>
        </p:txBody>
      </p:sp>
      <p:sp>
        <p:nvSpPr>
          <p:cNvPr id="178" name="Google Shape;178;g19ac9c339f2_0_183:notes"/>
          <p:cNvSpPr txBox="1">
            <a:spLocks noGrp="1"/>
          </p:cNvSpPr>
          <p:nvPr>
            <p:ph type="sldNum" idx="12"/>
          </p:nvPr>
        </p:nvSpPr>
        <p:spPr>
          <a:xfrm>
            <a:off x="5621697" y="6456324"/>
            <a:ext cx="4302479" cy="340204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98f2b3e074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98f2b3e074_0_6:notes"/>
          <p:cNvSpPr txBox="1">
            <a:spLocks noGrp="1"/>
          </p:cNvSpPr>
          <p:nvPr>
            <p:ph type="body" idx="1"/>
          </p:nvPr>
        </p:nvSpPr>
        <p:spPr>
          <a:xfrm>
            <a:off x="992200" y="3228705"/>
            <a:ext cx="7942128" cy="305916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g198f2b3e074_0_6:notes"/>
          <p:cNvSpPr txBox="1">
            <a:spLocks noGrp="1"/>
          </p:cNvSpPr>
          <p:nvPr>
            <p:ph type="sldNum" idx="12"/>
          </p:nvPr>
        </p:nvSpPr>
        <p:spPr>
          <a:xfrm>
            <a:off x="5621697" y="6456324"/>
            <a:ext cx="4302479" cy="340204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Personalized/R&amp;S entity category: Libraries don’t trust this mechanism of login to many SP’s.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1743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p19:notes"/>
          <p:cNvSpPr txBox="1">
            <a:spLocks noGrp="1"/>
          </p:cNvSpPr>
          <p:nvPr>
            <p:ph type="body" idx="1"/>
          </p:nvPr>
        </p:nvSpPr>
        <p:spPr>
          <a:xfrm>
            <a:off x="992202" y="3228709"/>
            <a:ext cx="7942238" cy="3059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a310bbc957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" name="Google Shape;95;ga310bbc957_0_171:notes"/>
          <p:cNvSpPr txBox="1">
            <a:spLocks noGrp="1"/>
          </p:cNvSpPr>
          <p:nvPr>
            <p:ph type="body" idx="1"/>
          </p:nvPr>
        </p:nvSpPr>
        <p:spPr>
          <a:xfrm>
            <a:off x="992200" y="3228705"/>
            <a:ext cx="7942128" cy="3059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The principle we are carrying with us.</a:t>
            </a: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5113e0b7c6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15113e0b7c6_0_14:notes"/>
          <p:cNvSpPr txBox="1">
            <a:spLocks noGrp="1"/>
          </p:cNvSpPr>
          <p:nvPr>
            <p:ph type="body" idx="1"/>
          </p:nvPr>
        </p:nvSpPr>
        <p:spPr>
          <a:xfrm>
            <a:off x="992200" y="3228705"/>
            <a:ext cx="7942128" cy="3059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>
                <a:solidFill>
                  <a:schemeClr val="bg1"/>
                </a:solidFill>
              </a:rPr>
              <a:t>Started in 2018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LIBER has 10 WG’s at the moment. One of them FIM4L. To find at: </a:t>
            </a:r>
            <a:r>
              <a:rPr lang="en-US" dirty="0"/>
              <a:t>https://</a:t>
            </a:r>
            <a:r>
              <a:rPr lang="en-US" dirty="0" err="1"/>
              <a:t>libereurope.eu</a:t>
            </a:r>
            <a:r>
              <a:rPr lang="en-US" dirty="0"/>
              <a:t>/ 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8670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Priority: policy or at least guidelines for SSO configurations.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1532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We’ve got endorsement from several library assosiations.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622548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5113e0b7c6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5113e0b7c6_0_19:notes"/>
          <p:cNvSpPr txBox="1">
            <a:spLocks noGrp="1"/>
          </p:cNvSpPr>
          <p:nvPr>
            <p:ph type="body" idx="1"/>
          </p:nvPr>
        </p:nvSpPr>
        <p:spPr>
          <a:xfrm>
            <a:off x="992200" y="3228705"/>
            <a:ext cx="7942128" cy="305916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Our main work: Recommendations. This is a document the library can refer to when setting up Federated Access.</a:t>
            </a:r>
            <a:endParaRPr dirty="0"/>
          </a:p>
        </p:txBody>
      </p:sp>
      <p:sp>
        <p:nvSpPr>
          <p:cNvPr id="108" name="Google Shape;108;g15113e0b7c6_0_19:notes"/>
          <p:cNvSpPr txBox="1">
            <a:spLocks noGrp="1"/>
          </p:cNvSpPr>
          <p:nvPr>
            <p:ph type="sldNum" idx="12"/>
          </p:nvPr>
        </p:nvSpPr>
        <p:spPr>
          <a:xfrm>
            <a:off x="5621697" y="6456324"/>
            <a:ext cx="4302479" cy="340204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51139f360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g151139f3601_0_0:notes"/>
          <p:cNvSpPr txBox="1">
            <a:spLocks noGrp="1"/>
          </p:cNvSpPr>
          <p:nvPr>
            <p:ph type="body" idx="1"/>
          </p:nvPr>
        </p:nvSpPr>
        <p:spPr>
          <a:xfrm>
            <a:off x="992200" y="3228705"/>
            <a:ext cx="7942128" cy="3059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The main topic of the recommendations: Exchanging attributes</a:t>
            </a: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5113e0b7c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g15113e0b7c6_0_1:notes"/>
          <p:cNvSpPr txBox="1">
            <a:spLocks noGrp="1"/>
          </p:cNvSpPr>
          <p:nvPr>
            <p:ph type="body" idx="1"/>
          </p:nvPr>
        </p:nvSpPr>
        <p:spPr>
          <a:xfrm>
            <a:off x="992200" y="3228705"/>
            <a:ext cx="7942128" cy="3059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33557A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/>
          <p:nvPr/>
        </p:nvSpPr>
        <p:spPr>
          <a:xfrm>
            <a:off x="1592263" y="-407988"/>
            <a:ext cx="5959500" cy="5959500"/>
          </a:xfrm>
          <a:prstGeom prst="ellipse">
            <a:avLst/>
          </a:prstGeom>
          <a:solidFill>
            <a:srgbClr val="659AD2">
              <a:alpha val="2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731838" y="406400"/>
            <a:ext cx="1989000" cy="1990800"/>
          </a:xfrm>
          <a:prstGeom prst="ellipse">
            <a:avLst/>
          </a:prstGeom>
          <a:solidFill>
            <a:srgbClr val="000000">
              <a:alpha val="17647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841375" y="515938"/>
            <a:ext cx="1770000" cy="1770000"/>
          </a:xfrm>
          <a:prstGeom prst="ellipse">
            <a:avLst/>
          </a:prstGeom>
          <a:solidFill>
            <a:srgbClr val="33557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"/>
          <p:cNvSpPr/>
          <p:nvPr/>
        </p:nvSpPr>
        <p:spPr>
          <a:xfrm>
            <a:off x="6551613" y="3068638"/>
            <a:ext cx="1808100" cy="18081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2"/>
          <p:cNvSpPr/>
          <p:nvPr/>
        </p:nvSpPr>
        <p:spPr>
          <a:xfrm>
            <a:off x="6665913" y="3179763"/>
            <a:ext cx="1616100" cy="1617600"/>
          </a:xfrm>
          <a:prstGeom prst="ellipse">
            <a:avLst/>
          </a:prstGeom>
          <a:solidFill>
            <a:srgbClr val="33557A">
              <a:alpha val="2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2"/>
          <p:cNvSpPr txBox="1">
            <a:spLocks noGrp="1"/>
          </p:cNvSpPr>
          <p:nvPr>
            <p:ph type="ctrTitle"/>
          </p:nvPr>
        </p:nvSpPr>
        <p:spPr>
          <a:xfrm>
            <a:off x="2211600" y="1991850"/>
            <a:ext cx="4720800" cy="1159800"/>
          </a:xfrm>
          <a:prstGeom prst="rect">
            <a:avLst/>
          </a:prstGeom>
          <a:noFill/>
          <a:ln>
            <a:noFill/>
          </a:ln>
          <a:effectLst>
            <a:outerShdw blurRad="85725" dist="19050" dir="54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Arial"/>
              <a:buNone/>
              <a:defRPr sz="52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Arial"/>
              <a:buNone/>
              <a:defRPr sz="5200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Arial"/>
              <a:buNone/>
              <a:defRPr sz="52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Arial"/>
              <a:buNone/>
              <a:defRPr sz="52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Arial"/>
              <a:buNone/>
              <a:defRPr sz="52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Calibri"/>
              <a:buNone/>
              <a:defRPr sz="52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Calibri"/>
              <a:buNone/>
              <a:defRPr sz="52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Calibri"/>
              <a:buNone/>
              <a:defRPr sz="52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Calibri"/>
              <a:buNone/>
              <a:defRPr sz="5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type A" type="blank">
  <p:cSld name="BLANK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/>
          <p:nvPr/>
        </p:nvSpPr>
        <p:spPr>
          <a:xfrm>
            <a:off x="763588" y="-1236663"/>
            <a:ext cx="7616700" cy="76167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3"/>
          <p:cNvSpPr/>
          <p:nvPr/>
        </p:nvSpPr>
        <p:spPr>
          <a:xfrm>
            <a:off x="1198563" y="-801688"/>
            <a:ext cx="6747000" cy="67470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3"/>
          <p:cNvSpPr/>
          <p:nvPr/>
        </p:nvSpPr>
        <p:spPr>
          <a:xfrm>
            <a:off x="-704850" y="-2705100"/>
            <a:ext cx="10553700" cy="10553700"/>
          </a:xfrm>
          <a:prstGeom prst="donut">
            <a:avLst>
              <a:gd name="adj" fmla="val 10467"/>
            </a:avLst>
          </a:prstGeom>
          <a:solidFill>
            <a:srgbClr val="33557A">
              <a:alpha val="20000"/>
            </a:srgbClr>
          </a:solidFill>
          <a:ln w="9525" cap="flat" cmpd="sng">
            <a:solidFill>
              <a:srgbClr val="EEB111">
                <a:alpha val="2000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angepaste indeling">
  <p:cSld name="Aangepaste indeling">
    <p:bg>
      <p:bgPr>
        <a:solidFill>
          <a:srgbClr val="33557A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/>
          <p:nvPr/>
        </p:nvSpPr>
        <p:spPr>
          <a:xfrm>
            <a:off x="1592263" y="-407988"/>
            <a:ext cx="5959500" cy="5959500"/>
          </a:xfrm>
          <a:prstGeom prst="ellipse">
            <a:avLst/>
          </a:prstGeom>
          <a:solidFill>
            <a:srgbClr val="659AD2">
              <a:alpha val="2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4"/>
          <p:cNvSpPr/>
          <p:nvPr/>
        </p:nvSpPr>
        <p:spPr>
          <a:xfrm>
            <a:off x="731838" y="406400"/>
            <a:ext cx="1989000" cy="1990800"/>
          </a:xfrm>
          <a:prstGeom prst="ellipse">
            <a:avLst/>
          </a:prstGeom>
          <a:solidFill>
            <a:srgbClr val="000000">
              <a:alpha val="17647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4"/>
          <p:cNvSpPr/>
          <p:nvPr/>
        </p:nvSpPr>
        <p:spPr>
          <a:xfrm>
            <a:off x="841375" y="515938"/>
            <a:ext cx="1770000" cy="1770000"/>
          </a:xfrm>
          <a:prstGeom prst="ellipse">
            <a:avLst/>
          </a:prstGeom>
          <a:solidFill>
            <a:srgbClr val="33557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>
  <p:cSld name="1_Title + 1 colum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6081713" y="763588"/>
            <a:ext cx="3616200" cy="36162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3" name="Google Shape;33;p5"/>
          <p:cNvGrpSpPr/>
          <p:nvPr/>
        </p:nvGrpSpPr>
        <p:grpSpPr>
          <a:xfrm>
            <a:off x="-442893" y="103175"/>
            <a:ext cx="2324003" cy="2324003"/>
            <a:chOff x="-474900" y="321200"/>
            <a:chExt cx="2324700" cy="2324700"/>
          </a:xfrm>
        </p:grpSpPr>
        <p:sp>
          <p:nvSpPr>
            <p:cNvPr id="34" name="Google Shape;34;p5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33557A">
                  <a:alpha val="200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35;p5"/>
            <p:cNvSpPr/>
            <p:nvPr/>
          </p:nvSpPr>
          <p:spPr>
            <a:xfrm>
              <a:off x="120566" y="916666"/>
              <a:ext cx="1133700" cy="1133700"/>
            </a:xfrm>
            <a:prstGeom prst="ellipse">
              <a:avLst/>
            </a:prstGeom>
            <a:noFill/>
            <a:ln w="9525" cap="flat" cmpd="sng">
              <a:solidFill>
                <a:srgbClr val="33557A">
                  <a:alpha val="200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36;p5"/>
            <p:cNvSpPr/>
            <p:nvPr/>
          </p:nvSpPr>
          <p:spPr>
            <a:xfrm>
              <a:off x="-136675" y="659424"/>
              <a:ext cx="1648200" cy="1648200"/>
            </a:xfrm>
            <a:prstGeom prst="ellipse">
              <a:avLst/>
            </a:prstGeom>
            <a:noFill/>
            <a:ln w="9525" cap="flat" cmpd="sng">
              <a:solidFill>
                <a:srgbClr val="33557A">
                  <a:alpha val="200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37;p5"/>
            <p:cNvSpPr/>
            <p:nvPr/>
          </p:nvSpPr>
          <p:spPr>
            <a:xfrm>
              <a:off x="314291" y="1110391"/>
              <a:ext cx="746400" cy="746400"/>
            </a:xfrm>
            <a:prstGeom prst="ellipse">
              <a:avLst/>
            </a:prstGeom>
            <a:noFill/>
            <a:ln w="9525" cap="flat" cmpd="sng">
              <a:solidFill>
                <a:srgbClr val="33557A">
                  <a:alpha val="200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8" name="Google Shape;38;p5"/>
          <p:cNvSpPr/>
          <p:nvPr/>
        </p:nvSpPr>
        <p:spPr>
          <a:xfrm>
            <a:off x="6272213" y="955675"/>
            <a:ext cx="3233700" cy="3232200"/>
          </a:xfrm>
          <a:prstGeom prst="ellipse">
            <a:avLst/>
          </a:prstGeom>
          <a:solidFill>
            <a:srgbClr val="33557A">
              <a:alpha val="2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5"/>
          <p:cNvSpPr/>
          <p:nvPr/>
        </p:nvSpPr>
        <p:spPr>
          <a:xfrm>
            <a:off x="0" y="4732338"/>
            <a:ext cx="9144000" cy="431700"/>
          </a:xfrm>
          <a:prstGeom prst="rect">
            <a:avLst/>
          </a:prstGeom>
          <a:solidFill>
            <a:srgbClr val="33557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5"/>
          <p:cNvSpPr txBox="1"/>
          <p:nvPr/>
        </p:nvSpPr>
        <p:spPr>
          <a:xfrm>
            <a:off x="7235825" y="4732338"/>
            <a:ext cx="17448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libereurope.eu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CC BY</a:t>
            </a:r>
            <a:endParaRPr sz="900" b="0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" name="Google Shape;41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363" y="4792663"/>
            <a:ext cx="306387" cy="300037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5"/>
          <p:cNvSpPr txBox="1">
            <a:spLocks noGrp="1"/>
          </p:cNvSpPr>
          <p:nvPr>
            <p:ph type="title"/>
          </p:nvPr>
        </p:nvSpPr>
        <p:spPr>
          <a:xfrm>
            <a:off x="457200" y="915566"/>
            <a:ext cx="5220300" cy="6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2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1485300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￮"/>
              <a:defRPr sz="1100"/>
            </a:lvl2pPr>
            <a:lvl3pPr marL="1371600" lvl="2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￮"/>
              <a:defRPr sz="1100"/>
            </a:lvl3pPr>
            <a:lvl4pPr marL="1828800" lvl="3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 sz="1100"/>
            </a:lvl4pPr>
            <a:lvl5pPr marL="2286000" lvl="4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 sz="1100"/>
            </a:lvl5pPr>
            <a:lvl6pPr marL="2743200" lvl="5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 sz="1100"/>
            </a:lvl6pPr>
            <a:lvl7pPr marL="3200400" lvl="6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 sz="1100"/>
            </a:lvl7pPr>
            <a:lvl8pPr marL="3657600" lvl="7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 sz="1100"/>
            </a:lvl8pPr>
            <a:lvl9pPr marL="4114800" lvl="8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 sz="1100"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2"/>
          </p:nvPr>
        </p:nvSpPr>
        <p:spPr>
          <a:xfrm>
            <a:off x="2630936" y="1958050"/>
            <a:ext cx="1485300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￮"/>
              <a:defRPr sz="1100"/>
            </a:lvl2pPr>
            <a:lvl3pPr marL="1371600" lvl="2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￮"/>
              <a:defRPr sz="1100"/>
            </a:lvl3pPr>
            <a:lvl4pPr marL="1828800" lvl="3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 sz="1100"/>
            </a:lvl4pPr>
            <a:lvl5pPr marL="2286000" lvl="4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 sz="1100"/>
            </a:lvl5pPr>
            <a:lvl6pPr marL="2743200" lvl="5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 sz="1100"/>
            </a:lvl6pPr>
            <a:lvl7pPr marL="3200400" lvl="6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 sz="1100"/>
            </a:lvl7pPr>
            <a:lvl8pPr marL="3657600" lvl="7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 sz="1100"/>
            </a:lvl8pPr>
            <a:lvl9pPr marL="4114800" lvl="8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 sz="1100"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3"/>
          </p:nvPr>
        </p:nvSpPr>
        <p:spPr>
          <a:xfrm>
            <a:off x="4192246" y="1958050"/>
            <a:ext cx="1485300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￮"/>
              <a:defRPr sz="1100"/>
            </a:lvl2pPr>
            <a:lvl3pPr marL="1371600" lvl="2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￮"/>
              <a:defRPr sz="1100"/>
            </a:lvl3pPr>
            <a:lvl4pPr marL="1828800" lvl="3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 sz="1100"/>
            </a:lvl4pPr>
            <a:lvl5pPr marL="2286000" lvl="4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 sz="1100"/>
            </a:lvl5pPr>
            <a:lvl6pPr marL="2743200" lvl="5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 sz="1100"/>
            </a:lvl6pPr>
            <a:lvl7pPr marL="3200400" lvl="6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 sz="1100"/>
            </a:lvl7pPr>
            <a:lvl8pPr marL="3657600" lvl="7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 sz="1100"/>
            </a:lvl8pPr>
            <a:lvl9pPr marL="4114800" lvl="8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oogle Shape;47;p6"/>
          <p:cNvGrpSpPr/>
          <p:nvPr/>
        </p:nvGrpSpPr>
        <p:grpSpPr>
          <a:xfrm>
            <a:off x="1116033" y="520687"/>
            <a:ext cx="2324003" cy="2324003"/>
            <a:chOff x="-474900" y="321200"/>
            <a:chExt cx="2324700" cy="2324700"/>
          </a:xfrm>
        </p:grpSpPr>
        <p:sp>
          <p:nvSpPr>
            <p:cNvPr id="48" name="Google Shape;48;p6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33557A">
                  <a:alpha val="200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" name="Google Shape;49;p6"/>
            <p:cNvSpPr/>
            <p:nvPr/>
          </p:nvSpPr>
          <p:spPr>
            <a:xfrm>
              <a:off x="120566" y="916667"/>
              <a:ext cx="1133700" cy="1133700"/>
            </a:xfrm>
            <a:prstGeom prst="ellipse">
              <a:avLst/>
            </a:prstGeom>
            <a:noFill/>
            <a:ln w="9525" cap="flat" cmpd="sng">
              <a:solidFill>
                <a:srgbClr val="33557A">
                  <a:alpha val="200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" name="Google Shape;50;p6"/>
            <p:cNvSpPr/>
            <p:nvPr/>
          </p:nvSpPr>
          <p:spPr>
            <a:xfrm>
              <a:off x="-136676" y="659425"/>
              <a:ext cx="1648200" cy="1648200"/>
            </a:xfrm>
            <a:prstGeom prst="ellipse">
              <a:avLst/>
            </a:prstGeom>
            <a:noFill/>
            <a:ln w="9525" cap="flat" cmpd="sng">
              <a:solidFill>
                <a:srgbClr val="33557A">
                  <a:alpha val="200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" name="Google Shape;51;p6"/>
            <p:cNvSpPr/>
            <p:nvPr/>
          </p:nvSpPr>
          <p:spPr>
            <a:xfrm>
              <a:off x="314291" y="1110392"/>
              <a:ext cx="746400" cy="746400"/>
            </a:xfrm>
            <a:prstGeom prst="ellipse">
              <a:avLst/>
            </a:prstGeom>
            <a:noFill/>
            <a:ln w="9525" cap="flat" cmpd="sng">
              <a:solidFill>
                <a:srgbClr val="33557A">
                  <a:alpha val="200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2" name="Google Shape;52;p6"/>
          <p:cNvSpPr/>
          <p:nvPr/>
        </p:nvSpPr>
        <p:spPr>
          <a:xfrm>
            <a:off x="2244725" y="92075"/>
            <a:ext cx="4568700" cy="4567200"/>
          </a:xfrm>
          <a:prstGeom prst="ellipse">
            <a:avLst/>
          </a:prstGeom>
          <a:solidFill>
            <a:srgbClr val="33557A">
              <a:alpha val="2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6"/>
          <p:cNvSpPr txBox="1"/>
          <p:nvPr/>
        </p:nvSpPr>
        <p:spPr>
          <a:xfrm>
            <a:off x="1895475" y="1143000"/>
            <a:ext cx="765300" cy="6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lang="en-US" sz="9600" b="1" i="0" u="none" strike="noStrike" cap="none">
                <a:solidFill>
                  <a:srgbClr val="EEB11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6"/>
          <p:cNvSpPr/>
          <p:nvPr/>
        </p:nvSpPr>
        <p:spPr>
          <a:xfrm>
            <a:off x="0" y="4732338"/>
            <a:ext cx="9144000" cy="431700"/>
          </a:xfrm>
          <a:prstGeom prst="rect">
            <a:avLst/>
          </a:prstGeom>
          <a:solidFill>
            <a:srgbClr val="33557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6"/>
          <p:cNvSpPr txBox="1"/>
          <p:nvPr/>
        </p:nvSpPr>
        <p:spPr>
          <a:xfrm>
            <a:off x="7235825" y="4732338"/>
            <a:ext cx="17448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libereurope.eu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CC BY</a:t>
            </a:r>
            <a:endParaRPr sz="900" b="0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363" y="4792663"/>
            <a:ext cx="306387" cy="300037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6"/>
          <p:cNvSpPr txBox="1">
            <a:spLocks noGrp="1"/>
          </p:cNvSpPr>
          <p:nvPr>
            <p:ph type="body" idx="1"/>
          </p:nvPr>
        </p:nvSpPr>
        <p:spPr>
          <a:xfrm>
            <a:off x="2682297" y="1328349"/>
            <a:ext cx="4777200" cy="32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3557A"/>
              </a:buClr>
              <a:buSzPts val="2600"/>
              <a:buFont typeface="Poppins"/>
              <a:buNone/>
              <a:defRPr sz="2600" b="1">
                <a:solidFill>
                  <a:srgbClr val="33557A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937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Poppins"/>
              <a:buChar char="￮"/>
              <a:defRPr sz="2600" b="1"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3937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Poppins"/>
              <a:buChar char="￮"/>
              <a:defRPr sz="2600" b="1"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3937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Poppins"/>
              <a:buChar char="●"/>
              <a:defRPr sz="2600" b="1"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3937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Poppins"/>
              <a:buChar char="○"/>
              <a:defRPr sz="2600" b="1"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937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Poppins"/>
              <a:buChar char="■"/>
              <a:defRPr sz="2600" b="1">
                <a:latin typeface="Poppins"/>
                <a:ea typeface="Poppins"/>
                <a:cs typeface="Poppins"/>
                <a:sym typeface="Poppins"/>
              </a:defRPr>
            </a:lvl6pPr>
            <a:lvl7pPr marL="3200400" lvl="6" indent="-3937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Poppins"/>
              <a:buChar char="●"/>
              <a:defRPr sz="2600" b="1">
                <a:latin typeface="Poppins"/>
                <a:ea typeface="Poppins"/>
                <a:cs typeface="Poppins"/>
                <a:sym typeface="Poppins"/>
              </a:defRPr>
            </a:lvl7pPr>
            <a:lvl8pPr marL="3657600" lvl="7" indent="-3937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Poppins"/>
              <a:buChar char="○"/>
              <a:defRPr sz="2600" b="1">
                <a:latin typeface="Poppins"/>
                <a:ea typeface="Poppins"/>
                <a:cs typeface="Poppins"/>
                <a:sym typeface="Poppins"/>
              </a:defRPr>
            </a:lvl8pPr>
            <a:lvl9pPr marL="4114800" lvl="8" indent="-3937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Poppins"/>
              <a:buChar char="■"/>
              <a:defRPr sz="2600" b="1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+ big image">
  <p:cSld name="Title + 1 column + big image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7"/>
          <p:cNvSpPr/>
          <p:nvPr/>
        </p:nvSpPr>
        <p:spPr>
          <a:xfrm>
            <a:off x="5141913" y="161925"/>
            <a:ext cx="4427400" cy="4425900"/>
          </a:xfrm>
          <a:prstGeom prst="ellipse">
            <a:avLst/>
          </a:prstGeom>
          <a:noFill/>
          <a:ln w="9525" cap="flat" cmpd="sng">
            <a:solidFill>
              <a:srgbClr val="33557A">
                <a:alpha val="2000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7"/>
          <p:cNvSpPr/>
          <p:nvPr/>
        </p:nvSpPr>
        <p:spPr>
          <a:xfrm>
            <a:off x="5376863" y="395288"/>
            <a:ext cx="3957600" cy="3959100"/>
          </a:xfrm>
          <a:prstGeom prst="ellipse">
            <a:avLst/>
          </a:prstGeom>
          <a:solidFill>
            <a:srgbClr val="33557A">
              <a:alpha val="2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1" name="Google Shape;61;p7"/>
          <p:cNvGrpSpPr/>
          <p:nvPr/>
        </p:nvGrpSpPr>
        <p:grpSpPr>
          <a:xfrm>
            <a:off x="-442893" y="79362"/>
            <a:ext cx="2324003" cy="2324003"/>
            <a:chOff x="-474900" y="321200"/>
            <a:chExt cx="2324700" cy="2324700"/>
          </a:xfrm>
        </p:grpSpPr>
        <p:sp>
          <p:nvSpPr>
            <p:cNvPr id="62" name="Google Shape;62;p7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33557A">
                  <a:alpha val="200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" name="Google Shape;63;p7"/>
            <p:cNvSpPr/>
            <p:nvPr/>
          </p:nvSpPr>
          <p:spPr>
            <a:xfrm>
              <a:off x="120566" y="916667"/>
              <a:ext cx="1133700" cy="1133700"/>
            </a:xfrm>
            <a:prstGeom prst="ellipse">
              <a:avLst/>
            </a:prstGeom>
            <a:noFill/>
            <a:ln w="9525" cap="flat" cmpd="sng">
              <a:solidFill>
                <a:srgbClr val="33557A">
                  <a:alpha val="200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" name="Google Shape;64;p7"/>
            <p:cNvSpPr/>
            <p:nvPr/>
          </p:nvSpPr>
          <p:spPr>
            <a:xfrm>
              <a:off x="-136675" y="659425"/>
              <a:ext cx="1648200" cy="1648200"/>
            </a:xfrm>
            <a:prstGeom prst="ellipse">
              <a:avLst/>
            </a:prstGeom>
            <a:noFill/>
            <a:ln w="9525" cap="flat" cmpd="sng">
              <a:solidFill>
                <a:srgbClr val="33557A">
                  <a:alpha val="200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65;p7"/>
            <p:cNvSpPr/>
            <p:nvPr/>
          </p:nvSpPr>
          <p:spPr>
            <a:xfrm>
              <a:off x="314291" y="1110392"/>
              <a:ext cx="746400" cy="746400"/>
            </a:xfrm>
            <a:prstGeom prst="ellipse">
              <a:avLst/>
            </a:prstGeom>
            <a:noFill/>
            <a:ln w="9525" cap="flat" cmpd="sng">
              <a:solidFill>
                <a:srgbClr val="33557A">
                  <a:alpha val="200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6" name="Google Shape;66;p7"/>
          <p:cNvSpPr/>
          <p:nvPr/>
        </p:nvSpPr>
        <p:spPr>
          <a:xfrm>
            <a:off x="0" y="4732338"/>
            <a:ext cx="9144000" cy="431700"/>
          </a:xfrm>
          <a:prstGeom prst="rect">
            <a:avLst/>
          </a:prstGeom>
          <a:solidFill>
            <a:srgbClr val="33557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7"/>
          <p:cNvSpPr txBox="1"/>
          <p:nvPr/>
        </p:nvSpPr>
        <p:spPr>
          <a:xfrm>
            <a:off x="7235825" y="4732338"/>
            <a:ext cx="17448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libereurope.eu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CC BY</a:t>
            </a:r>
            <a:endParaRPr sz="900" b="0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8" name="Google Shape;68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363" y="4792663"/>
            <a:ext cx="306387" cy="300037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7"/>
          <p:cNvSpPr txBox="1">
            <a:spLocks noGrp="1"/>
          </p:cNvSpPr>
          <p:nvPr>
            <p:ph type="title"/>
          </p:nvPr>
        </p:nvSpPr>
        <p:spPr>
          <a:xfrm>
            <a:off x="457200" y="908347"/>
            <a:ext cx="4504800" cy="6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2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7"/>
          <p:cNvSpPr txBox="1">
            <a:spLocks noGrp="1"/>
          </p:cNvSpPr>
          <p:nvPr>
            <p:ph type="body" idx="1"/>
          </p:nvPr>
        </p:nvSpPr>
        <p:spPr>
          <a:xfrm>
            <a:off x="985679" y="1700272"/>
            <a:ext cx="3976500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￮"/>
              <a:defRPr/>
            </a:lvl2pPr>
            <a:lvl3pPr marL="1371600" lvl="2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￮"/>
              <a:defRPr/>
            </a:lvl3pPr>
            <a:lvl4pPr marL="1828800" lvl="3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/>
            </a:lvl4pPr>
            <a:lvl5pPr marL="2286000" lvl="4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  <a:defRPr/>
            </a:lvl5pPr>
            <a:lvl6pPr marL="2743200" lvl="5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■"/>
              <a:defRPr/>
            </a:lvl6pPr>
            <a:lvl7pPr marL="3200400" lvl="6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/>
            </a:lvl7pPr>
            <a:lvl8pPr marL="3657600" lvl="7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  <a:defRPr/>
            </a:lvl8pPr>
            <a:lvl9pPr marL="4114800" lvl="8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oogle Shape;72;p8"/>
          <p:cNvGrpSpPr/>
          <p:nvPr/>
        </p:nvGrpSpPr>
        <p:grpSpPr>
          <a:xfrm>
            <a:off x="-442893" y="103175"/>
            <a:ext cx="2324003" cy="2324003"/>
            <a:chOff x="-474900" y="321200"/>
            <a:chExt cx="2324700" cy="2324700"/>
          </a:xfrm>
        </p:grpSpPr>
        <p:sp>
          <p:nvSpPr>
            <p:cNvPr id="73" name="Google Shape;73;p8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33557A">
                  <a:alpha val="200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" name="Google Shape;74;p8"/>
            <p:cNvSpPr/>
            <p:nvPr/>
          </p:nvSpPr>
          <p:spPr>
            <a:xfrm>
              <a:off x="120566" y="916666"/>
              <a:ext cx="1133700" cy="1133700"/>
            </a:xfrm>
            <a:prstGeom prst="ellipse">
              <a:avLst/>
            </a:prstGeom>
            <a:noFill/>
            <a:ln w="9525" cap="flat" cmpd="sng">
              <a:solidFill>
                <a:srgbClr val="33557A">
                  <a:alpha val="200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" name="Google Shape;75;p8"/>
            <p:cNvSpPr/>
            <p:nvPr/>
          </p:nvSpPr>
          <p:spPr>
            <a:xfrm>
              <a:off x="-136675" y="659424"/>
              <a:ext cx="1648200" cy="1648200"/>
            </a:xfrm>
            <a:prstGeom prst="ellipse">
              <a:avLst/>
            </a:prstGeom>
            <a:noFill/>
            <a:ln w="9525" cap="flat" cmpd="sng">
              <a:solidFill>
                <a:srgbClr val="33557A">
                  <a:alpha val="200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Google Shape;76;p8"/>
            <p:cNvSpPr/>
            <p:nvPr/>
          </p:nvSpPr>
          <p:spPr>
            <a:xfrm>
              <a:off x="314291" y="1110391"/>
              <a:ext cx="746400" cy="746400"/>
            </a:xfrm>
            <a:prstGeom prst="ellipse">
              <a:avLst/>
            </a:prstGeom>
            <a:noFill/>
            <a:ln w="9525" cap="flat" cmpd="sng">
              <a:solidFill>
                <a:srgbClr val="33557A">
                  <a:alpha val="200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7" name="Google Shape;77;p8"/>
          <p:cNvSpPr/>
          <p:nvPr/>
        </p:nvSpPr>
        <p:spPr>
          <a:xfrm>
            <a:off x="0" y="4732338"/>
            <a:ext cx="9144000" cy="431700"/>
          </a:xfrm>
          <a:prstGeom prst="rect">
            <a:avLst/>
          </a:prstGeom>
          <a:solidFill>
            <a:srgbClr val="33557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8"/>
          <p:cNvSpPr txBox="1"/>
          <p:nvPr/>
        </p:nvSpPr>
        <p:spPr>
          <a:xfrm>
            <a:off x="7235825" y="4732338"/>
            <a:ext cx="17448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libereurope.eu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CC BY</a:t>
            </a:r>
            <a:endParaRPr sz="900" b="0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9" name="Google Shape;79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363" y="4792663"/>
            <a:ext cx="306387" cy="300037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8"/>
          <p:cNvSpPr txBox="1">
            <a:spLocks noGrp="1"/>
          </p:cNvSpPr>
          <p:nvPr>
            <p:ph type="title"/>
          </p:nvPr>
        </p:nvSpPr>
        <p:spPr>
          <a:xfrm>
            <a:off x="503828" y="880538"/>
            <a:ext cx="5220300" cy="6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2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8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4608000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￮"/>
              <a:defRPr sz="1600"/>
            </a:lvl1pPr>
            <a:lvl2pPr marL="914400" lvl="1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￮"/>
              <a:defRPr/>
            </a:lvl2pPr>
            <a:lvl3pPr marL="1371600" lvl="2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￮"/>
              <a:defRPr/>
            </a:lvl3pPr>
            <a:lvl4pPr marL="1828800" lvl="3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/>
            </a:lvl4pPr>
            <a:lvl5pPr marL="2286000" lvl="4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  <a:defRPr/>
            </a:lvl5pPr>
            <a:lvl6pPr marL="2743200" lvl="5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■"/>
              <a:defRPr/>
            </a:lvl6pPr>
            <a:lvl7pPr marL="3200400" lvl="6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/>
            </a:lvl7pPr>
            <a:lvl8pPr marL="3657600" lvl="7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  <a:defRPr/>
            </a:lvl8pPr>
            <a:lvl9pPr marL="4114800" lvl="8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_AND_BODY_1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9"/>
          <p:cNvSpPr txBox="1">
            <a:spLocks noGrp="1"/>
          </p:cNvSpPr>
          <p:nvPr>
            <p:ph type="title"/>
          </p:nvPr>
        </p:nvSpPr>
        <p:spPr>
          <a:xfrm>
            <a:off x="311760" y="744480"/>
            <a:ext cx="8520000" cy="20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9"/>
          <p:cNvSpPr txBox="1">
            <a:spLocks noGrp="1"/>
          </p:cNvSpPr>
          <p:nvPr>
            <p:ph type="subTitle" idx="1"/>
          </p:nvPr>
        </p:nvSpPr>
        <p:spPr>
          <a:xfrm>
            <a:off x="457200" y="1203480"/>
            <a:ext cx="8229300" cy="29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640"/>
              </a:spcBef>
              <a:spcAft>
                <a:spcPts val="0"/>
              </a:spcAft>
              <a:buSzPts val="3200"/>
              <a:buNone/>
              <a:defRPr/>
            </a:lvl1pPr>
            <a:lvl2pPr lvl="1" algn="l" rtl="0">
              <a:spcBef>
                <a:spcPts val="56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spcBef>
                <a:spcPts val="480"/>
              </a:spcBef>
              <a:spcAft>
                <a:spcPts val="0"/>
              </a:spcAft>
              <a:buSzPts val="2400"/>
              <a:buNone/>
              <a:defRPr/>
            </a:lvl3pPr>
            <a:lvl4pPr lvl="3" algn="l" rtl="0">
              <a:spcBef>
                <a:spcPts val="400"/>
              </a:spcBef>
              <a:spcAft>
                <a:spcPts val="0"/>
              </a:spcAft>
              <a:buSzPts val="2000"/>
              <a:buNone/>
              <a:defRPr/>
            </a:lvl4pPr>
            <a:lvl5pPr lvl="4" algn="l" rtl="0">
              <a:spcBef>
                <a:spcPts val="400"/>
              </a:spcBef>
              <a:spcAft>
                <a:spcPts val="0"/>
              </a:spcAft>
              <a:buSzPts val="2000"/>
              <a:buNone/>
              <a:defRPr/>
            </a:lvl5pPr>
            <a:lvl6pPr lvl="5" algn="l" rtl="0">
              <a:spcBef>
                <a:spcPts val="400"/>
              </a:spcBef>
              <a:spcAft>
                <a:spcPts val="0"/>
              </a:spcAft>
              <a:buSzPts val="2000"/>
              <a:buNone/>
              <a:defRPr/>
            </a:lvl6pPr>
            <a:lvl7pPr lvl="6" algn="l" rtl="0">
              <a:spcBef>
                <a:spcPts val="400"/>
              </a:spcBef>
              <a:spcAft>
                <a:spcPts val="0"/>
              </a:spcAft>
              <a:buSzPts val="2000"/>
              <a:buNone/>
              <a:defRPr/>
            </a:lvl7pPr>
            <a:lvl8pPr lvl="7" algn="l" rtl="0">
              <a:spcBef>
                <a:spcPts val="400"/>
              </a:spcBef>
              <a:spcAft>
                <a:spcPts val="0"/>
              </a:spcAft>
              <a:buSzPts val="2000"/>
              <a:buNone/>
              <a:defRPr/>
            </a:lvl8pPr>
            <a:lvl9pPr lvl="8" algn="l" rtl="0">
              <a:spcBef>
                <a:spcPts val="40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06375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libereurope.eu/article/fim4l-working-group-in-talks-with-elsevier-towards-federated-access-best-practices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geant.org/" TargetMode="External"/><Relationship Id="rId3" Type="http://schemas.openxmlformats.org/officeDocument/2006/relationships/hyperlink" Target="https://www.fim4l.org/" TargetMode="External"/><Relationship Id="rId7" Type="http://schemas.openxmlformats.org/officeDocument/2006/relationships/hyperlink" Target="https://refeds.or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eamlessaccess.org/" TargetMode="External"/><Relationship Id="rId5" Type="http://schemas.openxmlformats.org/officeDocument/2006/relationships/hyperlink" Target="https://libereurope.eu/" TargetMode="External"/><Relationship Id="rId4" Type="http://schemas.openxmlformats.org/officeDocument/2006/relationships/hyperlink" Target="https://aarc-project.eu/" TargetMode="External"/><Relationship Id="rId9" Type="http://schemas.openxmlformats.org/officeDocument/2006/relationships/hyperlink" Target="https://zenodo.org/record/731337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ibereurope.eu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zenodo.org/record/7313371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0"/>
          <p:cNvSpPr txBox="1">
            <a:spLocks noGrp="1"/>
          </p:cNvSpPr>
          <p:nvPr>
            <p:ph type="ctrTitle"/>
          </p:nvPr>
        </p:nvSpPr>
        <p:spPr>
          <a:xfrm>
            <a:off x="2211388" y="1992313"/>
            <a:ext cx="4721225" cy="1158875"/>
          </a:xfrm>
          <a:prstGeom prst="rect">
            <a:avLst/>
          </a:prstGeom>
          <a:noFill/>
          <a:ln>
            <a:noFill/>
          </a:ln>
          <a:effectLst>
            <a:outerShdw blurRad="85725" dist="19050" dir="54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Font typeface="Crimson Text"/>
              <a:buNone/>
            </a:pPr>
            <a:r>
              <a:rPr lang="en-US" sz="4000" b="1" dirty="0">
                <a:latin typeface="Crimson Text"/>
                <a:ea typeface="Crimson Text"/>
                <a:cs typeface="Crimson Text"/>
                <a:sym typeface="Crimson Text"/>
              </a:rPr>
              <a:t>FIM4R workshop Geneva</a:t>
            </a:r>
            <a:endParaRPr sz="1100" b="1" dirty="0">
              <a:latin typeface="Crimson Text"/>
              <a:ea typeface="Crimson Text"/>
              <a:cs typeface="Crimson Text"/>
              <a:sym typeface="Crimson Text"/>
            </a:endParaRPr>
          </a:p>
        </p:txBody>
      </p:sp>
      <p:sp>
        <p:nvSpPr>
          <p:cNvPr id="90" name="Google Shape;90;p10"/>
          <p:cNvSpPr txBox="1"/>
          <p:nvPr/>
        </p:nvSpPr>
        <p:spPr>
          <a:xfrm>
            <a:off x="2484450" y="3474599"/>
            <a:ext cx="4032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i="1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February 16th 2023</a:t>
            </a:r>
            <a:endParaRPr sz="1400" b="0" i="0" u="none" strike="noStrike" cap="none" dirty="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1" name="Google Shape;91;p10" descr="G:\COM Tools\Core Assets (Logo, Organogram, Fonts, Network Map)\Logos\PNG\White Lettering - Transparent Background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2988" y="698500"/>
            <a:ext cx="1441450" cy="14049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46E4E09-49B5-F379-0E12-5E53624B5BD4}"/>
              </a:ext>
            </a:extLst>
          </p:cNvPr>
          <p:cNvSpPr/>
          <p:nvPr/>
        </p:nvSpPr>
        <p:spPr>
          <a:xfrm>
            <a:off x="6155872" y="2163536"/>
            <a:ext cx="2940958" cy="29388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89800980-988F-A8F9-4EB8-4F5A867C0E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00" y="2794798"/>
            <a:ext cx="2712357" cy="197520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7"/>
          <p:cNvSpPr txBox="1"/>
          <p:nvPr/>
        </p:nvSpPr>
        <p:spPr>
          <a:xfrm>
            <a:off x="1613425" y="290025"/>
            <a:ext cx="5556900" cy="9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400"/>
              <a:t>Where are we now</a:t>
            </a:r>
            <a:endParaRPr sz="2400"/>
          </a:p>
        </p:txBody>
      </p:sp>
      <p:sp>
        <p:nvSpPr>
          <p:cNvPr id="137" name="Google Shape;137;p17"/>
          <p:cNvSpPr txBox="1"/>
          <p:nvPr/>
        </p:nvSpPr>
        <p:spPr>
          <a:xfrm>
            <a:off x="1774825" y="923900"/>
            <a:ext cx="5234100" cy="39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➔"/>
            </a:pPr>
            <a:r>
              <a:rPr lang="en-US" dirty="0">
                <a:solidFill>
                  <a:schemeClr val="dk1"/>
                </a:solidFill>
              </a:rPr>
              <a:t>Talks with Elsevier about "agile" access</a:t>
            </a:r>
            <a:endParaRPr dirty="0">
              <a:solidFill>
                <a:schemeClr val="dk1"/>
              </a:solidFill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➔"/>
            </a:pPr>
            <a:r>
              <a:rPr lang="en-US" dirty="0">
                <a:solidFill>
                  <a:schemeClr val="dk1"/>
                </a:solidFill>
              </a:rPr>
              <a:t>Published as a blogpost on </a:t>
            </a:r>
            <a:r>
              <a:rPr lang="en-US" u="sng" dirty="0">
                <a:solidFill>
                  <a:schemeClr val="hlink"/>
                </a:solidFill>
                <a:hlinkClick r:id="rId3"/>
              </a:rPr>
              <a:t>LIBER website</a:t>
            </a:r>
            <a:endParaRPr dirty="0">
              <a:solidFill>
                <a:schemeClr val="dk1"/>
              </a:solidFill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➔"/>
            </a:pPr>
            <a:r>
              <a:rPr lang="en-US" dirty="0">
                <a:solidFill>
                  <a:schemeClr val="dk1"/>
                </a:solidFill>
              </a:rPr>
              <a:t>By "agile" we mean that an IdP can release a persistent identifier or not. Or, at the publishers' website, to login to a user profile or not. The user has a choice.</a:t>
            </a:r>
            <a:endParaRPr dirty="0">
              <a:solidFill>
                <a:schemeClr val="dk1"/>
              </a:solidFill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➔"/>
            </a:pPr>
            <a:r>
              <a:rPr lang="en-US" dirty="0">
                <a:solidFill>
                  <a:schemeClr val="dk1"/>
                </a:solidFill>
              </a:rPr>
              <a:t>Results Elsevier talks:</a:t>
            </a:r>
            <a:endParaRPr dirty="0">
              <a:solidFill>
                <a:schemeClr val="dk1"/>
              </a:solidFill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-US" dirty="0">
                <a:solidFill>
                  <a:schemeClr val="dk1"/>
                </a:solidFill>
              </a:rPr>
              <a:t>Anonymous works for some products, some not.</a:t>
            </a:r>
            <a:endParaRPr dirty="0">
              <a:solidFill>
                <a:schemeClr val="dk1"/>
              </a:solidFill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-US" dirty="0">
                <a:solidFill>
                  <a:schemeClr val="dk1"/>
                </a:solidFill>
              </a:rPr>
              <a:t>You cannot change during a session, and you can't login anonymous anymore after a pseudonymous session.</a:t>
            </a:r>
            <a:endParaRPr dirty="0">
              <a:solidFill>
                <a:schemeClr val="dk1"/>
              </a:solidFill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-US" dirty="0">
                <a:solidFill>
                  <a:schemeClr val="dk1"/>
                </a:solidFill>
              </a:rPr>
              <a:t>There's a need for building trust between libraries and publishers to solve the difficulties.</a:t>
            </a:r>
            <a:endParaRPr dirty="0">
              <a:solidFill>
                <a:schemeClr val="dk1"/>
              </a:solidFill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-US" dirty="0">
                <a:solidFill>
                  <a:schemeClr val="dk1"/>
                </a:solidFill>
              </a:rPr>
              <a:t>This can be done by contracts and technical </a:t>
            </a:r>
            <a:r>
              <a:rPr lang="en-US" dirty="0" err="1">
                <a:solidFill>
                  <a:schemeClr val="dk1"/>
                </a:solidFill>
              </a:rPr>
              <a:t>transparity</a:t>
            </a:r>
            <a:r>
              <a:rPr lang="en-US" dirty="0">
                <a:solidFill>
                  <a:schemeClr val="dk1"/>
                </a:solidFill>
              </a:rPr>
              <a:t>. (See Seamless Access)</a:t>
            </a:r>
            <a:endParaRPr dirty="0">
              <a:solidFill>
                <a:schemeClr val="dk1"/>
              </a:solidFill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-US" dirty="0">
                <a:solidFill>
                  <a:schemeClr val="dk1"/>
                </a:solidFill>
              </a:rPr>
              <a:t>User awareness and communication should be part of SSO implementation.</a:t>
            </a:r>
            <a:endParaRPr dirty="0">
              <a:solidFill>
                <a:schemeClr val="dk1"/>
              </a:solidFill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➔"/>
            </a:pPr>
            <a:r>
              <a:rPr lang="en-US" dirty="0">
                <a:solidFill>
                  <a:schemeClr val="dk1"/>
                </a:solidFill>
              </a:rPr>
              <a:t>We are working on educational material.</a:t>
            </a: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8"/>
          <p:cNvSpPr/>
          <p:nvPr/>
        </p:nvSpPr>
        <p:spPr>
          <a:xfrm>
            <a:off x="294840" y="300600"/>
            <a:ext cx="8524200" cy="8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Federated Identity Management (FIM)</a:t>
            </a:r>
            <a:endParaRPr sz="36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3" name="Google Shape;143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4480" y="4373640"/>
            <a:ext cx="1056959" cy="769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8"/>
          <p:cNvPicPr preferRelativeResize="0"/>
          <p:nvPr/>
        </p:nvPicPr>
        <p:blipFill rotWithShape="1">
          <a:blip r:embed="rId4">
            <a:alphaModFix/>
          </a:blip>
          <a:srcRect t="14020" b="26188"/>
          <a:stretch/>
        </p:blipFill>
        <p:spPr>
          <a:xfrm>
            <a:off x="7236720" y="1627200"/>
            <a:ext cx="1743840" cy="496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61080" y="1133280"/>
            <a:ext cx="2194920" cy="51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8"/>
          <p:cNvPicPr preferRelativeResize="0"/>
          <p:nvPr/>
        </p:nvPicPr>
        <p:blipFill rotWithShape="1">
          <a:blip r:embed="rId6">
            <a:alphaModFix/>
          </a:blip>
          <a:srcRect t="22356" b="19163"/>
          <a:stretch/>
        </p:blipFill>
        <p:spPr>
          <a:xfrm>
            <a:off x="7352640" y="3296520"/>
            <a:ext cx="1635840" cy="38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8"/>
          <p:cNvPicPr preferRelativeResize="0"/>
          <p:nvPr/>
        </p:nvPicPr>
        <p:blipFill rotWithShape="1">
          <a:blip r:embed="rId7">
            <a:alphaModFix/>
          </a:blip>
          <a:srcRect t="15117" b="3075"/>
          <a:stretch/>
        </p:blipFill>
        <p:spPr>
          <a:xfrm>
            <a:off x="6790320" y="3643200"/>
            <a:ext cx="2194920" cy="504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848000" y="2180520"/>
            <a:ext cx="960840" cy="106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8"/>
          <p:cNvPicPr preferRelativeResize="0"/>
          <p:nvPr/>
        </p:nvPicPr>
        <p:blipFill rotWithShape="1">
          <a:blip r:embed="rId9">
            <a:alphaModFix/>
          </a:blip>
          <a:srcRect r="77306" b="58404"/>
          <a:stretch/>
        </p:blipFill>
        <p:spPr>
          <a:xfrm>
            <a:off x="956520" y="1614240"/>
            <a:ext cx="925200" cy="93708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8"/>
          <p:cNvSpPr/>
          <p:nvPr/>
        </p:nvSpPr>
        <p:spPr>
          <a:xfrm>
            <a:off x="1097280" y="1250640"/>
            <a:ext cx="642600" cy="3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IdP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8"/>
          <p:cNvSpPr/>
          <p:nvPr/>
        </p:nvSpPr>
        <p:spPr>
          <a:xfrm>
            <a:off x="5711760" y="1250640"/>
            <a:ext cx="791400" cy="3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SP’s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2" name="Google Shape;152;p18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2876760" y="3481920"/>
            <a:ext cx="1438560" cy="959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8"/>
          <p:cNvSpPr/>
          <p:nvPr/>
        </p:nvSpPr>
        <p:spPr>
          <a:xfrm>
            <a:off x="2876760" y="4448160"/>
            <a:ext cx="14385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Library patron</a:t>
            </a:r>
            <a:endParaRPr sz="14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8"/>
          <p:cNvSpPr/>
          <p:nvPr/>
        </p:nvSpPr>
        <p:spPr>
          <a:xfrm>
            <a:off x="3486600" y="2289960"/>
            <a:ext cx="2860800" cy="5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National NREN federations</a:t>
            </a:r>
            <a:endParaRPr sz="1400" b="0" strike="noStrike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Global federations</a:t>
            </a:r>
            <a:endParaRPr sz="14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18"/>
          <p:cNvSpPr/>
          <p:nvPr/>
        </p:nvSpPr>
        <p:spPr>
          <a:xfrm rot="10800000" flipH="1">
            <a:off x="4377600" y="3488760"/>
            <a:ext cx="2975022" cy="50544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chemeClr val="accent5"/>
            </a:solidFill>
            <a:prstDash val="solid"/>
            <a:round/>
            <a:headEnd type="triangle" w="med" len="med"/>
            <a:tailEnd type="triangle" w="med" len="med"/>
          </a:ln>
        </p:spPr>
      </p:sp>
      <p:sp>
        <p:nvSpPr>
          <p:cNvPr id="156" name="Google Shape;156;p18"/>
          <p:cNvSpPr/>
          <p:nvPr/>
        </p:nvSpPr>
        <p:spPr>
          <a:xfrm>
            <a:off x="1508040" y="2537640"/>
            <a:ext cx="1287360" cy="89100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chemeClr val="accent5"/>
            </a:solidFill>
            <a:prstDash val="solid"/>
            <a:round/>
            <a:headEnd type="triangle" w="med" len="med"/>
            <a:tailEnd type="triangle" w="med" len="med"/>
          </a:ln>
        </p:spPr>
      </p:sp>
      <p:sp>
        <p:nvSpPr>
          <p:cNvPr id="157" name="Google Shape;157;p18"/>
          <p:cNvSpPr/>
          <p:nvPr/>
        </p:nvSpPr>
        <p:spPr>
          <a:xfrm>
            <a:off x="1894680" y="2140200"/>
            <a:ext cx="5457618" cy="119124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chemeClr val="accent5"/>
            </a:solidFill>
            <a:prstDash val="solid"/>
            <a:round/>
            <a:headEnd type="triangle" w="med" len="med"/>
            <a:tailEnd type="triangle" w="med" len="med"/>
          </a:ln>
        </p:spPr>
      </p:sp>
      <p:pic>
        <p:nvPicPr>
          <p:cNvPr id="158" name="Google Shape;158;p18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5942160" y="2470320"/>
            <a:ext cx="989280" cy="34236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18"/>
          <p:cNvSpPr/>
          <p:nvPr/>
        </p:nvSpPr>
        <p:spPr>
          <a:xfrm>
            <a:off x="197640" y="3370680"/>
            <a:ext cx="2459400" cy="13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IdP (library) manages authentication and provisioning of attributes to an SP.</a:t>
            </a:r>
            <a:endParaRPr sz="1400" b="0" strike="noStrike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strike="noStrike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=&gt; Minimal disclosure policy</a:t>
            </a:r>
            <a:endParaRPr sz="14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8"/>
          <p:cNvSpPr/>
          <p:nvPr/>
        </p:nvSpPr>
        <p:spPr>
          <a:xfrm rot="-523085">
            <a:off x="5070298" y="3488399"/>
            <a:ext cx="1070772" cy="274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strike="noStrike">
                <a:solidFill>
                  <a:srgbClr val="0097A7"/>
                </a:solidFill>
                <a:latin typeface="Arial"/>
                <a:ea typeface="Arial"/>
                <a:cs typeface="Arial"/>
                <a:sym typeface="Arial"/>
              </a:rPr>
              <a:t>Anonymous</a:t>
            </a:r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8"/>
          <p:cNvSpPr/>
          <p:nvPr/>
        </p:nvSpPr>
        <p:spPr>
          <a:xfrm rot="2022549">
            <a:off x="1896566" y="2746451"/>
            <a:ext cx="749761" cy="274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strike="noStrike">
                <a:solidFill>
                  <a:srgbClr val="0097A7"/>
                </a:solidFill>
                <a:latin typeface="Arial"/>
                <a:ea typeface="Arial"/>
                <a:cs typeface="Arial"/>
                <a:sym typeface="Arial"/>
              </a:rPr>
              <a:t>Private</a:t>
            </a:r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18"/>
          <p:cNvSpPr txBox="1"/>
          <p:nvPr/>
        </p:nvSpPr>
        <p:spPr>
          <a:xfrm>
            <a:off x="144000" y="4752360"/>
            <a:ext cx="360000" cy="1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0" strike="noStrike"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175C31F8-AD9F-C023-FAA3-743AD8E616ED}"/>
              </a:ext>
            </a:extLst>
          </p:cNvPr>
          <p:cNvSpPr/>
          <p:nvPr/>
        </p:nvSpPr>
        <p:spPr>
          <a:xfrm>
            <a:off x="1515040" y="2466600"/>
            <a:ext cx="1368000" cy="972000"/>
          </a:xfrm>
          <a:custGeom>
            <a:avLst/>
            <a:gdLst>
              <a:gd name="connsiteX0" fmla="*/ 871200 w 1368000"/>
              <a:gd name="connsiteY0" fmla="*/ 972000 h 972000"/>
              <a:gd name="connsiteX1" fmla="*/ 792000 w 1368000"/>
              <a:gd name="connsiteY1" fmla="*/ 957600 h 972000"/>
              <a:gd name="connsiteX2" fmla="*/ 691200 w 1368000"/>
              <a:gd name="connsiteY2" fmla="*/ 907200 h 972000"/>
              <a:gd name="connsiteX3" fmla="*/ 640800 w 1368000"/>
              <a:gd name="connsiteY3" fmla="*/ 885600 h 972000"/>
              <a:gd name="connsiteX4" fmla="*/ 540000 w 1368000"/>
              <a:gd name="connsiteY4" fmla="*/ 828000 h 972000"/>
              <a:gd name="connsiteX5" fmla="*/ 489600 w 1368000"/>
              <a:gd name="connsiteY5" fmla="*/ 806400 h 972000"/>
              <a:gd name="connsiteX6" fmla="*/ 446400 w 1368000"/>
              <a:gd name="connsiteY6" fmla="*/ 770400 h 972000"/>
              <a:gd name="connsiteX7" fmla="*/ 316800 w 1368000"/>
              <a:gd name="connsiteY7" fmla="*/ 691200 h 972000"/>
              <a:gd name="connsiteX8" fmla="*/ 237600 w 1368000"/>
              <a:gd name="connsiteY8" fmla="*/ 619200 h 972000"/>
              <a:gd name="connsiteX9" fmla="*/ 187200 w 1368000"/>
              <a:gd name="connsiteY9" fmla="*/ 561600 h 972000"/>
              <a:gd name="connsiteX10" fmla="*/ 144000 w 1368000"/>
              <a:gd name="connsiteY10" fmla="*/ 525600 h 972000"/>
              <a:gd name="connsiteX11" fmla="*/ 122400 w 1368000"/>
              <a:gd name="connsiteY11" fmla="*/ 504000 h 972000"/>
              <a:gd name="connsiteX12" fmla="*/ 86400 w 1368000"/>
              <a:gd name="connsiteY12" fmla="*/ 482400 h 972000"/>
              <a:gd name="connsiteX13" fmla="*/ 64800 w 1368000"/>
              <a:gd name="connsiteY13" fmla="*/ 460800 h 972000"/>
              <a:gd name="connsiteX14" fmla="*/ 36000 w 1368000"/>
              <a:gd name="connsiteY14" fmla="*/ 424800 h 972000"/>
              <a:gd name="connsiteX15" fmla="*/ 0 w 1368000"/>
              <a:gd name="connsiteY15" fmla="*/ 360000 h 972000"/>
              <a:gd name="connsiteX16" fmla="*/ 7200 w 1368000"/>
              <a:gd name="connsiteY16" fmla="*/ 273600 h 972000"/>
              <a:gd name="connsiteX17" fmla="*/ 50400 w 1368000"/>
              <a:gd name="connsiteY17" fmla="*/ 223200 h 972000"/>
              <a:gd name="connsiteX18" fmla="*/ 79200 w 1368000"/>
              <a:gd name="connsiteY18" fmla="*/ 201600 h 972000"/>
              <a:gd name="connsiteX19" fmla="*/ 100800 w 1368000"/>
              <a:gd name="connsiteY19" fmla="*/ 187200 h 972000"/>
              <a:gd name="connsiteX20" fmla="*/ 129600 w 1368000"/>
              <a:gd name="connsiteY20" fmla="*/ 165600 h 972000"/>
              <a:gd name="connsiteX21" fmla="*/ 208800 w 1368000"/>
              <a:gd name="connsiteY21" fmla="*/ 122400 h 972000"/>
              <a:gd name="connsiteX22" fmla="*/ 374400 w 1368000"/>
              <a:gd name="connsiteY22" fmla="*/ 43200 h 972000"/>
              <a:gd name="connsiteX23" fmla="*/ 432000 w 1368000"/>
              <a:gd name="connsiteY23" fmla="*/ 28800 h 972000"/>
              <a:gd name="connsiteX24" fmla="*/ 504000 w 1368000"/>
              <a:gd name="connsiteY24" fmla="*/ 7200 h 972000"/>
              <a:gd name="connsiteX25" fmla="*/ 576000 w 1368000"/>
              <a:gd name="connsiteY25" fmla="*/ 0 h 972000"/>
              <a:gd name="connsiteX26" fmla="*/ 828000 w 1368000"/>
              <a:gd name="connsiteY26" fmla="*/ 14400 h 972000"/>
              <a:gd name="connsiteX27" fmla="*/ 892800 w 1368000"/>
              <a:gd name="connsiteY27" fmla="*/ 36000 h 972000"/>
              <a:gd name="connsiteX28" fmla="*/ 1000800 w 1368000"/>
              <a:gd name="connsiteY28" fmla="*/ 64800 h 972000"/>
              <a:gd name="connsiteX29" fmla="*/ 1044000 w 1368000"/>
              <a:gd name="connsiteY29" fmla="*/ 79200 h 972000"/>
              <a:gd name="connsiteX30" fmla="*/ 1087200 w 1368000"/>
              <a:gd name="connsiteY30" fmla="*/ 100800 h 972000"/>
              <a:gd name="connsiteX31" fmla="*/ 1231200 w 1368000"/>
              <a:gd name="connsiteY31" fmla="*/ 208800 h 972000"/>
              <a:gd name="connsiteX32" fmla="*/ 1267200 w 1368000"/>
              <a:gd name="connsiteY32" fmla="*/ 252000 h 972000"/>
              <a:gd name="connsiteX33" fmla="*/ 1303200 w 1368000"/>
              <a:gd name="connsiteY33" fmla="*/ 288000 h 972000"/>
              <a:gd name="connsiteX34" fmla="*/ 1353600 w 1368000"/>
              <a:gd name="connsiteY34" fmla="*/ 410400 h 972000"/>
              <a:gd name="connsiteX35" fmla="*/ 1368000 w 1368000"/>
              <a:gd name="connsiteY35" fmla="*/ 496800 h 972000"/>
              <a:gd name="connsiteX36" fmla="*/ 1360800 w 1368000"/>
              <a:gd name="connsiteY36" fmla="*/ 669600 h 972000"/>
              <a:gd name="connsiteX37" fmla="*/ 1346400 w 1368000"/>
              <a:gd name="connsiteY37" fmla="*/ 691200 h 972000"/>
              <a:gd name="connsiteX38" fmla="*/ 1339200 w 1368000"/>
              <a:gd name="connsiteY38" fmla="*/ 712800 h 972000"/>
              <a:gd name="connsiteX39" fmla="*/ 1324800 w 1368000"/>
              <a:gd name="connsiteY39" fmla="*/ 741600 h 972000"/>
              <a:gd name="connsiteX40" fmla="*/ 1260000 w 1368000"/>
              <a:gd name="connsiteY40" fmla="*/ 828000 h 972000"/>
              <a:gd name="connsiteX41" fmla="*/ 1202400 w 1368000"/>
              <a:gd name="connsiteY41" fmla="*/ 856800 h 972000"/>
              <a:gd name="connsiteX42" fmla="*/ 1159200 w 1368000"/>
              <a:gd name="connsiteY42" fmla="*/ 871200 h 972000"/>
              <a:gd name="connsiteX43" fmla="*/ 1137600 w 1368000"/>
              <a:gd name="connsiteY43" fmla="*/ 878400 h 972000"/>
              <a:gd name="connsiteX44" fmla="*/ 1116000 w 1368000"/>
              <a:gd name="connsiteY44" fmla="*/ 885600 h 972000"/>
              <a:gd name="connsiteX45" fmla="*/ 1087200 w 1368000"/>
              <a:gd name="connsiteY45" fmla="*/ 892800 h 972000"/>
              <a:gd name="connsiteX46" fmla="*/ 1065600 w 1368000"/>
              <a:gd name="connsiteY46" fmla="*/ 900000 h 972000"/>
              <a:gd name="connsiteX47" fmla="*/ 1029600 w 1368000"/>
              <a:gd name="connsiteY47" fmla="*/ 907200 h 972000"/>
              <a:gd name="connsiteX48" fmla="*/ 1000800 w 1368000"/>
              <a:gd name="connsiteY48" fmla="*/ 914400 h 972000"/>
              <a:gd name="connsiteX49" fmla="*/ 828000 w 1368000"/>
              <a:gd name="connsiteY49" fmla="*/ 907200 h 972000"/>
              <a:gd name="connsiteX50" fmla="*/ 777600 w 1368000"/>
              <a:gd name="connsiteY50" fmla="*/ 892800 h 972000"/>
              <a:gd name="connsiteX51" fmla="*/ 698400 w 1368000"/>
              <a:gd name="connsiteY51" fmla="*/ 878400 h 972000"/>
              <a:gd name="connsiteX52" fmla="*/ 676800 w 1368000"/>
              <a:gd name="connsiteY52" fmla="*/ 871200 h 9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368000" h="972000">
                <a:moveTo>
                  <a:pt x="871200" y="972000"/>
                </a:moveTo>
                <a:cubicBezTo>
                  <a:pt x="844800" y="967200"/>
                  <a:pt x="817854" y="964782"/>
                  <a:pt x="792000" y="957600"/>
                </a:cubicBezTo>
                <a:cubicBezTo>
                  <a:pt x="749962" y="945923"/>
                  <a:pt x="729790" y="926495"/>
                  <a:pt x="691200" y="907200"/>
                </a:cubicBezTo>
                <a:cubicBezTo>
                  <a:pt x="674852" y="899026"/>
                  <a:pt x="656991" y="894081"/>
                  <a:pt x="640800" y="885600"/>
                </a:cubicBezTo>
                <a:cubicBezTo>
                  <a:pt x="606519" y="867643"/>
                  <a:pt x="575570" y="843244"/>
                  <a:pt x="540000" y="828000"/>
                </a:cubicBezTo>
                <a:cubicBezTo>
                  <a:pt x="523200" y="820800"/>
                  <a:pt x="505166" y="815979"/>
                  <a:pt x="489600" y="806400"/>
                </a:cubicBezTo>
                <a:cubicBezTo>
                  <a:pt x="473636" y="796576"/>
                  <a:pt x="461812" y="781070"/>
                  <a:pt x="446400" y="770400"/>
                </a:cubicBezTo>
                <a:cubicBezTo>
                  <a:pt x="371515" y="718556"/>
                  <a:pt x="407984" y="764147"/>
                  <a:pt x="316800" y="691200"/>
                </a:cubicBezTo>
                <a:cubicBezTo>
                  <a:pt x="294040" y="672992"/>
                  <a:pt x="253048" y="642371"/>
                  <a:pt x="237600" y="619200"/>
                </a:cubicBezTo>
                <a:cubicBezTo>
                  <a:pt x="204000" y="568800"/>
                  <a:pt x="223200" y="585600"/>
                  <a:pt x="187200" y="561600"/>
                </a:cubicBezTo>
                <a:cubicBezTo>
                  <a:pt x="158812" y="519018"/>
                  <a:pt x="190505" y="558818"/>
                  <a:pt x="144000" y="525600"/>
                </a:cubicBezTo>
                <a:cubicBezTo>
                  <a:pt x="135714" y="519682"/>
                  <a:pt x="130546" y="510109"/>
                  <a:pt x="122400" y="504000"/>
                </a:cubicBezTo>
                <a:cubicBezTo>
                  <a:pt x="111205" y="495603"/>
                  <a:pt x="97595" y="490797"/>
                  <a:pt x="86400" y="482400"/>
                </a:cubicBezTo>
                <a:cubicBezTo>
                  <a:pt x="78254" y="476291"/>
                  <a:pt x="71505" y="468463"/>
                  <a:pt x="64800" y="460800"/>
                </a:cubicBezTo>
                <a:cubicBezTo>
                  <a:pt x="54680" y="449235"/>
                  <a:pt x="44813" y="437390"/>
                  <a:pt x="36000" y="424800"/>
                </a:cubicBezTo>
                <a:cubicBezTo>
                  <a:pt x="20179" y="402198"/>
                  <a:pt x="11991" y="383982"/>
                  <a:pt x="0" y="360000"/>
                </a:cubicBezTo>
                <a:cubicBezTo>
                  <a:pt x="2400" y="331200"/>
                  <a:pt x="581" y="301732"/>
                  <a:pt x="7200" y="273600"/>
                </a:cubicBezTo>
                <a:cubicBezTo>
                  <a:pt x="14941" y="240699"/>
                  <a:pt x="28478" y="238858"/>
                  <a:pt x="50400" y="223200"/>
                </a:cubicBezTo>
                <a:cubicBezTo>
                  <a:pt x="60165" y="216225"/>
                  <a:pt x="69435" y="208575"/>
                  <a:pt x="79200" y="201600"/>
                </a:cubicBezTo>
                <a:cubicBezTo>
                  <a:pt x="86241" y="196570"/>
                  <a:pt x="93759" y="192230"/>
                  <a:pt x="100800" y="187200"/>
                </a:cubicBezTo>
                <a:cubicBezTo>
                  <a:pt x="110565" y="180225"/>
                  <a:pt x="119615" y="172256"/>
                  <a:pt x="129600" y="165600"/>
                </a:cubicBezTo>
                <a:cubicBezTo>
                  <a:pt x="168036" y="139976"/>
                  <a:pt x="166163" y="145358"/>
                  <a:pt x="208800" y="122400"/>
                </a:cubicBezTo>
                <a:cubicBezTo>
                  <a:pt x="265624" y="91803"/>
                  <a:pt x="306389" y="60203"/>
                  <a:pt x="374400" y="43200"/>
                </a:cubicBezTo>
                <a:cubicBezTo>
                  <a:pt x="393600" y="38400"/>
                  <a:pt x="412931" y="34097"/>
                  <a:pt x="432000" y="28800"/>
                </a:cubicBezTo>
                <a:cubicBezTo>
                  <a:pt x="456143" y="22094"/>
                  <a:pt x="479430" y="12114"/>
                  <a:pt x="504000" y="7200"/>
                </a:cubicBezTo>
                <a:cubicBezTo>
                  <a:pt x="527651" y="2470"/>
                  <a:pt x="552000" y="2400"/>
                  <a:pt x="576000" y="0"/>
                </a:cubicBezTo>
                <a:cubicBezTo>
                  <a:pt x="660000" y="4800"/>
                  <a:pt x="744401" y="4900"/>
                  <a:pt x="828000" y="14400"/>
                </a:cubicBezTo>
                <a:cubicBezTo>
                  <a:pt x="850623" y="16971"/>
                  <a:pt x="870957" y="29576"/>
                  <a:pt x="892800" y="36000"/>
                </a:cubicBezTo>
                <a:cubicBezTo>
                  <a:pt x="1082313" y="91739"/>
                  <a:pt x="829877" y="12208"/>
                  <a:pt x="1000800" y="64800"/>
                </a:cubicBezTo>
                <a:cubicBezTo>
                  <a:pt x="1015308" y="69264"/>
                  <a:pt x="1029989" y="73362"/>
                  <a:pt x="1044000" y="79200"/>
                </a:cubicBezTo>
                <a:cubicBezTo>
                  <a:pt x="1058861" y="85392"/>
                  <a:pt x="1073025" y="93167"/>
                  <a:pt x="1087200" y="100800"/>
                </a:cubicBezTo>
                <a:cubicBezTo>
                  <a:pt x="1141363" y="129964"/>
                  <a:pt x="1189835" y="159162"/>
                  <a:pt x="1231200" y="208800"/>
                </a:cubicBezTo>
                <a:cubicBezTo>
                  <a:pt x="1243200" y="223200"/>
                  <a:pt x="1254591" y="238130"/>
                  <a:pt x="1267200" y="252000"/>
                </a:cubicBezTo>
                <a:cubicBezTo>
                  <a:pt x="1278616" y="264557"/>
                  <a:pt x="1292599" y="274748"/>
                  <a:pt x="1303200" y="288000"/>
                </a:cubicBezTo>
                <a:cubicBezTo>
                  <a:pt x="1327481" y="318351"/>
                  <a:pt x="1348441" y="379449"/>
                  <a:pt x="1353600" y="410400"/>
                </a:cubicBezTo>
                <a:lnTo>
                  <a:pt x="1368000" y="496800"/>
                </a:lnTo>
                <a:cubicBezTo>
                  <a:pt x="1365600" y="554400"/>
                  <a:pt x="1367166" y="612303"/>
                  <a:pt x="1360800" y="669600"/>
                </a:cubicBezTo>
                <a:cubicBezTo>
                  <a:pt x="1359844" y="678200"/>
                  <a:pt x="1350270" y="683460"/>
                  <a:pt x="1346400" y="691200"/>
                </a:cubicBezTo>
                <a:cubicBezTo>
                  <a:pt x="1343006" y="697988"/>
                  <a:pt x="1342190" y="705824"/>
                  <a:pt x="1339200" y="712800"/>
                </a:cubicBezTo>
                <a:cubicBezTo>
                  <a:pt x="1334972" y="722665"/>
                  <a:pt x="1330012" y="732218"/>
                  <a:pt x="1324800" y="741600"/>
                </a:cubicBezTo>
                <a:cubicBezTo>
                  <a:pt x="1307480" y="772777"/>
                  <a:pt x="1287785" y="804846"/>
                  <a:pt x="1260000" y="828000"/>
                </a:cubicBezTo>
                <a:cubicBezTo>
                  <a:pt x="1241409" y="843492"/>
                  <a:pt x="1225879" y="848262"/>
                  <a:pt x="1202400" y="856800"/>
                </a:cubicBezTo>
                <a:cubicBezTo>
                  <a:pt x="1188135" y="861987"/>
                  <a:pt x="1173600" y="866400"/>
                  <a:pt x="1159200" y="871200"/>
                </a:cubicBezTo>
                <a:lnTo>
                  <a:pt x="1137600" y="878400"/>
                </a:lnTo>
                <a:cubicBezTo>
                  <a:pt x="1130400" y="880800"/>
                  <a:pt x="1123363" y="883759"/>
                  <a:pt x="1116000" y="885600"/>
                </a:cubicBezTo>
                <a:cubicBezTo>
                  <a:pt x="1106400" y="888000"/>
                  <a:pt x="1096715" y="890082"/>
                  <a:pt x="1087200" y="892800"/>
                </a:cubicBezTo>
                <a:cubicBezTo>
                  <a:pt x="1079903" y="894885"/>
                  <a:pt x="1072963" y="898159"/>
                  <a:pt x="1065600" y="900000"/>
                </a:cubicBezTo>
                <a:cubicBezTo>
                  <a:pt x="1053728" y="902968"/>
                  <a:pt x="1041546" y="904545"/>
                  <a:pt x="1029600" y="907200"/>
                </a:cubicBezTo>
                <a:cubicBezTo>
                  <a:pt x="1019940" y="909347"/>
                  <a:pt x="1010400" y="912000"/>
                  <a:pt x="1000800" y="914400"/>
                </a:cubicBezTo>
                <a:cubicBezTo>
                  <a:pt x="943200" y="912000"/>
                  <a:pt x="885503" y="911307"/>
                  <a:pt x="828000" y="907200"/>
                </a:cubicBezTo>
                <a:cubicBezTo>
                  <a:pt x="812994" y="906128"/>
                  <a:pt x="792361" y="897017"/>
                  <a:pt x="777600" y="892800"/>
                </a:cubicBezTo>
                <a:cubicBezTo>
                  <a:pt x="743652" y="883101"/>
                  <a:pt x="739189" y="884227"/>
                  <a:pt x="698400" y="878400"/>
                </a:cubicBezTo>
                <a:lnTo>
                  <a:pt x="676800" y="87120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CC7E55BE-6651-F0DC-2A4C-1589C2DAF9EE}"/>
              </a:ext>
            </a:extLst>
          </p:cNvPr>
          <p:cNvSpPr/>
          <p:nvPr/>
        </p:nvSpPr>
        <p:spPr>
          <a:xfrm>
            <a:off x="424800" y="4737600"/>
            <a:ext cx="2304000" cy="230400"/>
          </a:xfrm>
          <a:custGeom>
            <a:avLst/>
            <a:gdLst>
              <a:gd name="connsiteX0" fmla="*/ 0 w 2304000"/>
              <a:gd name="connsiteY0" fmla="*/ 230400 h 230400"/>
              <a:gd name="connsiteX1" fmla="*/ 57600 w 2304000"/>
              <a:gd name="connsiteY1" fmla="*/ 216000 h 230400"/>
              <a:gd name="connsiteX2" fmla="*/ 79200 w 2304000"/>
              <a:gd name="connsiteY2" fmla="*/ 201600 h 230400"/>
              <a:gd name="connsiteX3" fmla="*/ 144000 w 2304000"/>
              <a:gd name="connsiteY3" fmla="*/ 180000 h 230400"/>
              <a:gd name="connsiteX4" fmla="*/ 165600 w 2304000"/>
              <a:gd name="connsiteY4" fmla="*/ 172800 h 230400"/>
              <a:gd name="connsiteX5" fmla="*/ 187200 w 2304000"/>
              <a:gd name="connsiteY5" fmla="*/ 158400 h 230400"/>
              <a:gd name="connsiteX6" fmla="*/ 273600 w 2304000"/>
              <a:gd name="connsiteY6" fmla="*/ 136800 h 230400"/>
              <a:gd name="connsiteX7" fmla="*/ 331200 w 2304000"/>
              <a:gd name="connsiteY7" fmla="*/ 122400 h 230400"/>
              <a:gd name="connsiteX8" fmla="*/ 360000 w 2304000"/>
              <a:gd name="connsiteY8" fmla="*/ 115200 h 230400"/>
              <a:gd name="connsiteX9" fmla="*/ 381600 w 2304000"/>
              <a:gd name="connsiteY9" fmla="*/ 108000 h 230400"/>
              <a:gd name="connsiteX10" fmla="*/ 504000 w 2304000"/>
              <a:gd name="connsiteY10" fmla="*/ 86400 h 230400"/>
              <a:gd name="connsiteX11" fmla="*/ 669600 w 2304000"/>
              <a:gd name="connsiteY11" fmla="*/ 72000 h 230400"/>
              <a:gd name="connsiteX12" fmla="*/ 734400 w 2304000"/>
              <a:gd name="connsiteY12" fmla="*/ 64800 h 230400"/>
              <a:gd name="connsiteX13" fmla="*/ 777600 w 2304000"/>
              <a:gd name="connsiteY13" fmla="*/ 57600 h 230400"/>
              <a:gd name="connsiteX14" fmla="*/ 1072800 w 2304000"/>
              <a:gd name="connsiteY14" fmla="*/ 36000 h 230400"/>
              <a:gd name="connsiteX15" fmla="*/ 1173600 w 2304000"/>
              <a:gd name="connsiteY15" fmla="*/ 21600 h 230400"/>
              <a:gd name="connsiteX16" fmla="*/ 1310400 w 2304000"/>
              <a:gd name="connsiteY16" fmla="*/ 7200 h 230400"/>
              <a:gd name="connsiteX17" fmla="*/ 1490400 w 2304000"/>
              <a:gd name="connsiteY17" fmla="*/ 0 h 230400"/>
              <a:gd name="connsiteX18" fmla="*/ 2073600 w 2304000"/>
              <a:gd name="connsiteY18" fmla="*/ 7200 h 230400"/>
              <a:gd name="connsiteX19" fmla="*/ 2095200 w 2304000"/>
              <a:gd name="connsiteY19" fmla="*/ 14400 h 230400"/>
              <a:gd name="connsiteX20" fmla="*/ 2152800 w 2304000"/>
              <a:gd name="connsiteY20" fmla="*/ 28800 h 230400"/>
              <a:gd name="connsiteX21" fmla="*/ 2196000 w 2304000"/>
              <a:gd name="connsiteY21" fmla="*/ 36000 h 230400"/>
              <a:gd name="connsiteX22" fmla="*/ 2289600 w 2304000"/>
              <a:gd name="connsiteY22" fmla="*/ 64800 h 230400"/>
              <a:gd name="connsiteX23" fmla="*/ 2304000 w 2304000"/>
              <a:gd name="connsiteY23" fmla="*/ 64800 h 2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304000" h="230400">
                <a:moveTo>
                  <a:pt x="0" y="230400"/>
                </a:moveTo>
                <a:cubicBezTo>
                  <a:pt x="13693" y="227661"/>
                  <a:pt x="42840" y="223380"/>
                  <a:pt x="57600" y="216000"/>
                </a:cubicBezTo>
                <a:cubicBezTo>
                  <a:pt x="65340" y="212130"/>
                  <a:pt x="71292" y="205114"/>
                  <a:pt x="79200" y="201600"/>
                </a:cubicBezTo>
                <a:lnTo>
                  <a:pt x="144000" y="180000"/>
                </a:lnTo>
                <a:cubicBezTo>
                  <a:pt x="151200" y="177600"/>
                  <a:pt x="159285" y="177010"/>
                  <a:pt x="165600" y="172800"/>
                </a:cubicBezTo>
                <a:cubicBezTo>
                  <a:pt x="172800" y="168000"/>
                  <a:pt x="179292" y="161914"/>
                  <a:pt x="187200" y="158400"/>
                </a:cubicBezTo>
                <a:cubicBezTo>
                  <a:pt x="229222" y="139723"/>
                  <a:pt x="229880" y="146169"/>
                  <a:pt x="273600" y="136800"/>
                </a:cubicBezTo>
                <a:cubicBezTo>
                  <a:pt x="292952" y="132653"/>
                  <a:pt x="312000" y="127200"/>
                  <a:pt x="331200" y="122400"/>
                </a:cubicBezTo>
                <a:cubicBezTo>
                  <a:pt x="340800" y="120000"/>
                  <a:pt x="350612" y="118329"/>
                  <a:pt x="360000" y="115200"/>
                </a:cubicBezTo>
                <a:cubicBezTo>
                  <a:pt x="367200" y="112800"/>
                  <a:pt x="374205" y="109707"/>
                  <a:pt x="381600" y="108000"/>
                </a:cubicBezTo>
                <a:cubicBezTo>
                  <a:pt x="414110" y="100498"/>
                  <a:pt x="468291" y="89971"/>
                  <a:pt x="504000" y="86400"/>
                </a:cubicBezTo>
                <a:cubicBezTo>
                  <a:pt x="559133" y="80887"/>
                  <a:pt x="614531" y="78119"/>
                  <a:pt x="669600" y="72000"/>
                </a:cubicBezTo>
                <a:cubicBezTo>
                  <a:pt x="691200" y="69600"/>
                  <a:pt x="712858" y="67672"/>
                  <a:pt x="734400" y="64800"/>
                </a:cubicBezTo>
                <a:cubicBezTo>
                  <a:pt x="748871" y="62871"/>
                  <a:pt x="763069" y="59006"/>
                  <a:pt x="777600" y="57600"/>
                </a:cubicBezTo>
                <a:cubicBezTo>
                  <a:pt x="889088" y="46811"/>
                  <a:pt x="965834" y="42685"/>
                  <a:pt x="1072800" y="36000"/>
                </a:cubicBezTo>
                <a:cubicBezTo>
                  <a:pt x="1138136" y="22933"/>
                  <a:pt x="1082385" y="33002"/>
                  <a:pt x="1173600" y="21600"/>
                </a:cubicBezTo>
                <a:cubicBezTo>
                  <a:pt x="1247459" y="12368"/>
                  <a:pt x="1215859" y="12310"/>
                  <a:pt x="1310400" y="7200"/>
                </a:cubicBezTo>
                <a:cubicBezTo>
                  <a:pt x="1370360" y="3959"/>
                  <a:pt x="1430400" y="2400"/>
                  <a:pt x="1490400" y="0"/>
                </a:cubicBezTo>
                <a:lnTo>
                  <a:pt x="2073600" y="7200"/>
                </a:lnTo>
                <a:cubicBezTo>
                  <a:pt x="2081187" y="7381"/>
                  <a:pt x="2087878" y="12403"/>
                  <a:pt x="2095200" y="14400"/>
                </a:cubicBezTo>
                <a:cubicBezTo>
                  <a:pt x="2114294" y="19607"/>
                  <a:pt x="2133278" y="25546"/>
                  <a:pt x="2152800" y="28800"/>
                </a:cubicBezTo>
                <a:cubicBezTo>
                  <a:pt x="2167200" y="31200"/>
                  <a:pt x="2181837" y="32459"/>
                  <a:pt x="2196000" y="36000"/>
                </a:cubicBezTo>
                <a:cubicBezTo>
                  <a:pt x="2227727" y="43932"/>
                  <a:pt x="2257137" y="59389"/>
                  <a:pt x="2289600" y="64800"/>
                </a:cubicBezTo>
                <a:cubicBezTo>
                  <a:pt x="2294335" y="65589"/>
                  <a:pt x="2299200" y="64800"/>
                  <a:pt x="2304000" y="6480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9"/>
          <p:cNvSpPr/>
          <p:nvPr/>
        </p:nvSpPr>
        <p:spPr>
          <a:xfrm>
            <a:off x="886320" y="300600"/>
            <a:ext cx="7371000" cy="8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library as a trusted place </a:t>
            </a:r>
            <a:endParaRPr sz="36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9" name="Google Shape;169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62080" y="1038960"/>
            <a:ext cx="4339080" cy="2964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07240" y="3575160"/>
            <a:ext cx="3838320" cy="57132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19"/>
          <p:cNvSpPr/>
          <p:nvPr/>
        </p:nvSpPr>
        <p:spPr>
          <a:xfrm>
            <a:off x="881280" y="1568160"/>
            <a:ext cx="3838200" cy="11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library has to</a:t>
            </a:r>
            <a:endParaRPr sz="1600" b="0" i="0" u="none" strike="noStrike" cap="none">
              <a:latin typeface="Arial"/>
              <a:ea typeface="Arial"/>
              <a:cs typeface="Arial"/>
              <a:sym typeface="Arial"/>
            </a:endParaRPr>
          </a:p>
          <a:p>
            <a:pPr marL="285840" marR="0" lvl="0" indent="-28548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-"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Provide a private place, even </a:t>
            </a:r>
            <a:r>
              <a:rPr lang="en-US" sz="1600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online</a:t>
            </a:r>
            <a:endParaRPr sz="1600" b="0" i="0" u="sng" strike="noStrike" cap="none">
              <a:latin typeface="Arial"/>
              <a:ea typeface="Arial"/>
              <a:cs typeface="Arial"/>
              <a:sym typeface="Arial"/>
            </a:endParaRPr>
          </a:p>
          <a:p>
            <a:pPr marL="285840" marR="0" lvl="0" indent="-28548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-"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Protect its patrons</a:t>
            </a:r>
            <a:endParaRPr sz="16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2" name="Google Shape;172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70480" y="4373640"/>
            <a:ext cx="1056959" cy="769679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19"/>
          <p:cNvSpPr txBox="1"/>
          <p:nvPr/>
        </p:nvSpPr>
        <p:spPr>
          <a:xfrm>
            <a:off x="144000" y="4752000"/>
            <a:ext cx="360000" cy="1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0" i="0" u="none" strike="noStrike" cap="none">
                <a:latin typeface="Arial"/>
                <a:ea typeface="Arial"/>
                <a:cs typeface="Arial"/>
                <a:sym typeface="Arial"/>
              </a:rPr>
              <a:t>0,5</a:t>
            </a:r>
            <a:endParaRPr sz="6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9"/>
          <p:cNvSpPr/>
          <p:nvPr/>
        </p:nvSpPr>
        <p:spPr>
          <a:xfrm>
            <a:off x="3356600" y="1789800"/>
            <a:ext cx="1440600" cy="6588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 txBox="1"/>
          <p:nvPr/>
        </p:nvSpPr>
        <p:spPr>
          <a:xfrm>
            <a:off x="1538222" y="406062"/>
            <a:ext cx="6067553" cy="507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dirty="0"/>
              <a:t>Trust relationship with publishers via contracts</a:t>
            </a:r>
            <a:endParaRPr sz="2100" dirty="0"/>
          </a:p>
        </p:txBody>
      </p:sp>
      <p:pic>
        <p:nvPicPr>
          <p:cNvPr id="181" name="Google Shape;18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01399" y="1176500"/>
            <a:ext cx="3141200" cy="3471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1"/>
          <p:cNvSpPr txBox="1"/>
          <p:nvPr/>
        </p:nvSpPr>
        <p:spPr>
          <a:xfrm>
            <a:off x="2249100" y="718025"/>
            <a:ext cx="4645800" cy="24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/>
              <a:t>Pseudonymous access at Elsevier ScienceDirect</a:t>
            </a:r>
            <a:endParaRPr sz="36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dirty="0"/>
          </a:p>
        </p:txBody>
      </p:sp>
      <p:sp>
        <p:nvSpPr>
          <p:cNvPr id="188" name="Google Shape;188;p21"/>
          <p:cNvSpPr txBox="1"/>
          <p:nvPr/>
        </p:nvSpPr>
        <p:spPr>
          <a:xfrm>
            <a:off x="2286775" y="4234275"/>
            <a:ext cx="37968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dirty="0"/>
              <a:t>Live showcase (if time permits)</a:t>
            </a:r>
            <a:endParaRPr sz="1700" dirty="0"/>
          </a:p>
        </p:txBody>
      </p:sp>
      <p:pic>
        <p:nvPicPr>
          <p:cNvPr id="189" name="Google Shape;18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2900" y="2996100"/>
            <a:ext cx="2328500" cy="116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FD3E281-B0C1-A02D-2BAF-22C887C27297}"/>
              </a:ext>
            </a:extLst>
          </p:cNvPr>
          <p:cNvSpPr txBox="1"/>
          <p:nvPr/>
        </p:nvSpPr>
        <p:spPr>
          <a:xfrm>
            <a:off x="1540157" y="769441"/>
            <a:ext cx="618036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What role can libraries take in FIM4R?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What topics are we interested to discuss with you: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8E106D0-0909-700B-3DD6-A06AC2B98E4A}"/>
              </a:ext>
            </a:extLst>
          </p:cNvPr>
          <p:cNvSpPr/>
          <p:nvPr/>
        </p:nvSpPr>
        <p:spPr>
          <a:xfrm>
            <a:off x="3115511" y="0"/>
            <a:ext cx="29129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Discussion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BCCB9A-832D-3F6F-4F12-BF8BAE07E24E}"/>
              </a:ext>
            </a:extLst>
          </p:cNvPr>
          <p:cNvSpPr txBox="1"/>
          <p:nvPr/>
        </p:nvSpPr>
        <p:spPr>
          <a:xfrm>
            <a:off x="2150771" y="1538882"/>
            <a:ext cx="590496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General privacy and consent technologies.</a:t>
            </a:r>
          </a:p>
          <a:p>
            <a:pPr marL="2857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Selective attribute release.</a:t>
            </a:r>
          </a:p>
          <a:p>
            <a:pPr marL="2857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Open Access/Science and FIM Use cases.</a:t>
            </a:r>
          </a:p>
          <a:p>
            <a:pPr marL="2857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Setting up a consortium for HORIZON Call on Privacy Enhancing Technologies.</a:t>
            </a:r>
          </a:p>
          <a:p>
            <a:pPr marL="2857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New Entity Categories anonymous, pseudonymous (and personalized) What are REFEDS’s plans for roll-out across </a:t>
            </a:r>
            <a:r>
              <a:rPr lang="en-US" sz="1400" dirty="0" err="1"/>
              <a:t>eduGAIN</a:t>
            </a:r>
            <a:r>
              <a:rPr lang="en-US" sz="1400" dirty="0"/>
              <a:t>?</a:t>
            </a:r>
          </a:p>
          <a:p>
            <a:pPr marL="2857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err="1"/>
              <a:t>schacLocalReportingCode</a:t>
            </a:r>
            <a:r>
              <a:rPr lang="en-US" sz="1400" dirty="0"/>
              <a:t> attribute status. - </a:t>
            </a:r>
            <a:r>
              <a:rPr lang="en-US" sz="1400" dirty="0" err="1"/>
              <a:t>vut.cz</a:t>
            </a:r>
            <a:r>
              <a:rPr lang="en-US" sz="1400" dirty="0"/>
              <a:t> (Jiri) is interested in the attribute roll-out and usage across publishers’ platforms.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2289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3"/>
          <p:cNvSpPr txBox="1">
            <a:spLocks noGrp="1"/>
          </p:cNvSpPr>
          <p:nvPr>
            <p:ph type="ctrTitle" idx="4294967295"/>
          </p:nvPr>
        </p:nvSpPr>
        <p:spPr>
          <a:xfrm>
            <a:off x="-37" y="235013"/>
            <a:ext cx="9180600" cy="11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320040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3000" b="1" i="0" u="none" strike="noStrike" cap="none">
                <a:solidFill>
                  <a:schemeClr val="lt1"/>
                </a:solidFill>
                <a:latin typeface="Crimson Text"/>
                <a:ea typeface="Crimson Text"/>
                <a:cs typeface="Crimson Text"/>
                <a:sym typeface="Crimson Text"/>
              </a:rPr>
              <a:t>THANKS!</a:t>
            </a: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23"/>
          <p:cNvSpPr/>
          <p:nvPr/>
        </p:nvSpPr>
        <p:spPr>
          <a:xfrm>
            <a:off x="2119263" y="2210850"/>
            <a:ext cx="4902300" cy="248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endParaRPr lang="en-US" sz="1600" dirty="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endParaRPr lang="en-US" sz="1600" dirty="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1600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Jos </a:t>
            </a:r>
            <a:r>
              <a:rPr lang="en-US" sz="1600" dirty="0" err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Westerbeke</a:t>
            </a:r>
            <a:endParaRPr sz="1600" dirty="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endParaRPr sz="1600" dirty="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endParaRPr sz="1600" dirty="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1600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Erasmus University Rotterdam, Netherlands</a:t>
            </a:r>
            <a:endParaRPr sz="1600" dirty="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1600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https://</a:t>
            </a:r>
            <a:r>
              <a:rPr lang="en-US" sz="1600" dirty="0" err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www.linkedin.com</a:t>
            </a:r>
            <a:r>
              <a:rPr lang="en-US" sz="1600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/in/</a:t>
            </a:r>
            <a:r>
              <a:rPr lang="en-US" sz="1600" dirty="0" err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jwesterbeke</a:t>
            </a:r>
            <a:r>
              <a:rPr lang="en-US" sz="1600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/</a:t>
            </a:r>
            <a:endParaRPr sz="1600" dirty="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endParaRPr sz="1600" dirty="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endParaRPr sz="1600" dirty="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05" name="Google Shape;205;p23" descr="G:\COM Tools\Core Assets (Logo, Organogram, Fonts, Network Map)\Logos\PNG\White Lettering - Transparent Background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2988" y="698500"/>
            <a:ext cx="1441450" cy="1404938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3"/>
          <p:cNvSpPr/>
          <p:nvPr/>
        </p:nvSpPr>
        <p:spPr>
          <a:xfrm>
            <a:off x="3022600" y="4803775"/>
            <a:ext cx="3095625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"/>
              <a:buFont typeface="Arial"/>
              <a:buNone/>
            </a:pPr>
            <a:r>
              <a:rPr lang="en-US" sz="600" b="0" i="1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Credits:  These slides are CC BY. Photographs by LIBER, LILLIAD Learning Centre Innovation, Cantonal and University Library of Lausanne. Template by SlidesCarnival.</a:t>
            </a:r>
            <a:endParaRPr sz="600" b="0" i="1" u="none" strike="noStrike" cap="non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1"/>
          <p:cNvSpPr txBox="1"/>
          <p:nvPr/>
        </p:nvSpPr>
        <p:spPr>
          <a:xfrm>
            <a:off x="1613425" y="290025"/>
            <a:ext cx="5556900" cy="9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400" dirty="0"/>
              <a:t>A libraries principle: </a:t>
            </a:r>
            <a:endParaRPr sz="2400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400" dirty="0"/>
              <a:t>protecting academic freedom</a:t>
            </a:r>
            <a:endParaRPr sz="240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1"/>
          <p:cNvSpPr txBox="1"/>
          <p:nvPr/>
        </p:nvSpPr>
        <p:spPr>
          <a:xfrm>
            <a:off x="1774825" y="1150075"/>
            <a:ext cx="5234100" cy="37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dirty="0">
                <a:solidFill>
                  <a:schemeClr val="dk1"/>
                </a:solidFill>
              </a:rPr>
              <a:t>Authentication should be managed in the right way, protecting privacy. The FIM4L working group helps libraries with this by providing recommendations. We serve a global community with an email list of about 70 people. (www.fim4l.org)</a:t>
            </a:r>
            <a:endParaRPr sz="180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2"/>
          <p:cNvSpPr txBox="1"/>
          <p:nvPr/>
        </p:nvSpPr>
        <p:spPr>
          <a:xfrm>
            <a:off x="1613425" y="290025"/>
            <a:ext cx="5556900" cy="9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400"/>
              <a:t>Organization and strategy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2"/>
          <p:cNvSpPr txBox="1"/>
          <p:nvPr/>
        </p:nvSpPr>
        <p:spPr>
          <a:xfrm>
            <a:off x="1774825" y="1150075"/>
            <a:ext cx="5234100" cy="37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</a:rPr>
              <a:t>The </a:t>
            </a:r>
            <a:r>
              <a:rPr lang="en-US" sz="1800" dirty="0">
                <a:solidFill>
                  <a:schemeClr val="dk1"/>
                </a:solidFill>
                <a:hlinkClick r:id="rId3"/>
              </a:rPr>
              <a:t>FIM4L</a:t>
            </a:r>
            <a:r>
              <a:rPr lang="en-US" sz="1800" dirty="0">
                <a:solidFill>
                  <a:schemeClr val="dk1"/>
                </a:solidFill>
              </a:rPr>
              <a:t> initiative is born as a spin-off from the </a:t>
            </a:r>
            <a:r>
              <a:rPr lang="en-US" sz="1800" dirty="0">
                <a:solidFill>
                  <a:schemeClr val="dk1"/>
                </a:solidFill>
                <a:hlinkClick r:id="rId4"/>
              </a:rPr>
              <a:t>AARC</a:t>
            </a:r>
            <a:r>
              <a:rPr lang="en-US" sz="1800" dirty="0">
                <a:solidFill>
                  <a:schemeClr val="dk1"/>
                </a:solidFill>
              </a:rPr>
              <a:t> project as a global initiative from librarians. A Working Group was formed under </a:t>
            </a:r>
            <a:r>
              <a:rPr lang="en-US" sz="1800" dirty="0">
                <a:solidFill>
                  <a:schemeClr val="dk1"/>
                </a:solidFill>
                <a:hlinkClick r:id="rId5"/>
              </a:rPr>
              <a:t>LIBER</a:t>
            </a:r>
            <a:r>
              <a:rPr lang="en-US" sz="1800" dirty="0">
                <a:solidFill>
                  <a:schemeClr val="dk1"/>
                </a:solidFill>
              </a:rPr>
              <a:t> (Association of EU libraries) by whom we are governed.</a:t>
            </a:r>
            <a:endParaRPr sz="180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</a:rPr>
              <a:t>We have close ties with </a:t>
            </a:r>
            <a:r>
              <a:rPr lang="en-US" sz="1800" dirty="0">
                <a:solidFill>
                  <a:schemeClr val="dk1"/>
                </a:solidFill>
                <a:hlinkClick r:id="rId6"/>
              </a:rPr>
              <a:t>Seamless Access</a:t>
            </a:r>
            <a:r>
              <a:rPr lang="en-US" sz="1800" dirty="0">
                <a:solidFill>
                  <a:schemeClr val="dk1"/>
                </a:solidFill>
              </a:rPr>
              <a:t>, </a:t>
            </a:r>
            <a:r>
              <a:rPr lang="en-US" sz="1800" dirty="0">
                <a:solidFill>
                  <a:schemeClr val="dk1"/>
                </a:solidFill>
                <a:hlinkClick r:id="rId7"/>
              </a:rPr>
              <a:t>REFEDS</a:t>
            </a:r>
            <a:r>
              <a:rPr lang="en-US" sz="1800" dirty="0">
                <a:solidFill>
                  <a:schemeClr val="dk1"/>
                </a:solidFill>
              </a:rPr>
              <a:t> and </a:t>
            </a:r>
            <a:r>
              <a:rPr lang="en-US" sz="1800" dirty="0">
                <a:solidFill>
                  <a:schemeClr val="dk1"/>
                </a:solidFill>
                <a:hlinkClick r:id="rId8"/>
              </a:rPr>
              <a:t>GEANT</a:t>
            </a:r>
            <a:r>
              <a:rPr lang="en-US" sz="1800" dirty="0">
                <a:solidFill>
                  <a:schemeClr val="dk1"/>
                </a:solidFill>
              </a:rPr>
              <a:t>.</a:t>
            </a:r>
            <a:endParaRPr sz="180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</a:rPr>
              <a:t>We are a library-led community for librarians. Creating awareness, explain SSO possibilities and providing </a:t>
            </a:r>
            <a:r>
              <a:rPr lang="en-US" sz="1800" dirty="0">
                <a:solidFill>
                  <a:schemeClr val="dk1"/>
                </a:solidFill>
                <a:hlinkClick r:id="rId9"/>
              </a:rPr>
              <a:t>recommendations</a:t>
            </a:r>
            <a:r>
              <a:rPr lang="en-US" sz="1800" dirty="0">
                <a:solidFill>
                  <a:schemeClr val="dk1"/>
                </a:solidFill>
              </a:rPr>
              <a:t> for both IdP's and SP's.</a:t>
            </a:r>
            <a:endParaRPr sz="18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A07A420-FA93-0128-B600-6D5F188E1D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097" y="0"/>
            <a:ext cx="4679806" cy="5143500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635F6AD6-6431-2FF6-318B-CC254E813F04}"/>
              </a:ext>
            </a:extLst>
          </p:cNvPr>
          <p:cNvSpPr/>
          <p:nvPr/>
        </p:nvSpPr>
        <p:spPr>
          <a:xfrm>
            <a:off x="1967593" y="3200400"/>
            <a:ext cx="2016578" cy="1592178"/>
          </a:xfrm>
          <a:custGeom>
            <a:avLst/>
            <a:gdLst>
              <a:gd name="connsiteX0" fmla="*/ 1110343 w 2016578"/>
              <a:gd name="connsiteY0" fmla="*/ 1551214 h 1592178"/>
              <a:gd name="connsiteX1" fmla="*/ 1053193 w 2016578"/>
              <a:gd name="connsiteY1" fmla="*/ 1567543 h 1592178"/>
              <a:gd name="connsiteX2" fmla="*/ 1028700 w 2016578"/>
              <a:gd name="connsiteY2" fmla="*/ 1575707 h 1592178"/>
              <a:gd name="connsiteX3" fmla="*/ 759278 w 2016578"/>
              <a:gd name="connsiteY3" fmla="*/ 1567543 h 1592178"/>
              <a:gd name="connsiteX4" fmla="*/ 726621 w 2016578"/>
              <a:gd name="connsiteY4" fmla="*/ 1559379 h 1592178"/>
              <a:gd name="connsiteX5" fmla="*/ 612321 w 2016578"/>
              <a:gd name="connsiteY5" fmla="*/ 1534886 h 1592178"/>
              <a:gd name="connsiteX6" fmla="*/ 555171 w 2016578"/>
              <a:gd name="connsiteY6" fmla="*/ 1518557 h 1592178"/>
              <a:gd name="connsiteX7" fmla="*/ 465364 w 2016578"/>
              <a:gd name="connsiteY7" fmla="*/ 1485900 h 1592178"/>
              <a:gd name="connsiteX8" fmla="*/ 400050 w 2016578"/>
              <a:gd name="connsiteY8" fmla="*/ 1469571 h 1592178"/>
              <a:gd name="connsiteX9" fmla="*/ 334736 w 2016578"/>
              <a:gd name="connsiteY9" fmla="*/ 1445079 h 1592178"/>
              <a:gd name="connsiteX10" fmla="*/ 285750 w 2016578"/>
              <a:gd name="connsiteY10" fmla="*/ 1428750 h 1592178"/>
              <a:gd name="connsiteX11" fmla="*/ 179614 w 2016578"/>
              <a:gd name="connsiteY11" fmla="*/ 1387929 h 1592178"/>
              <a:gd name="connsiteX12" fmla="*/ 106136 w 2016578"/>
              <a:gd name="connsiteY12" fmla="*/ 1338943 h 1592178"/>
              <a:gd name="connsiteX13" fmla="*/ 81643 w 2016578"/>
              <a:gd name="connsiteY13" fmla="*/ 1322614 h 1592178"/>
              <a:gd name="connsiteX14" fmla="*/ 32657 w 2016578"/>
              <a:gd name="connsiteY14" fmla="*/ 1249136 h 1592178"/>
              <a:gd name="connsiteX15" fmla="*/ 24493 w 2016578"/>
              <a:gd name="connsiteY15" fmla="*/ 1208314 h 1592178"/>
              <a:gd name="connsiteX16" fmla="*/ 0 w 2016578"/>
              <a:gd name="connsiteY16" fmla="*/ 1053193 h 1592178"/>
              <a:gd name="connsiteX17" fmla="*/ 8164 w 2016578"/>
              <a:gd name="connsiteY17" fmla="*/ 898071 h 1592178"/>
              <a:gd name="connsiteX18" fmla="*/ 48986 w 2016578"/>
              <a:gd name="connsiteY18" fmla="*/ 767443 h 1592178"/>
              <a:gd name="connsiteX19" fmla="*/ 81643 w 2016578"/>
              <a:gd name="connsiteY19" fmla="*/ 702129 h 1592178"/>
              <a:gd name="connsiteX20" fmla="*/ 106136 w 2016578"/>
              <a:gd name="connsiteY20" fmla="*/ 628650 h 1592178"/>
              <a:gd name="connsiteX21" fmla="*/ 228600 w 2016578"/>
              <a:gd name="connsiteY21" fmla="*/ 416379 h 1592178"/>
              <a:gd name="connsiteX22" fmla="*/ 359228 w 2016578"/>
              <a:gd name="connsiteY22" fmla="*/ 293914 h 1592178"/>
              <a:gd name="connsiteX23" fmla="*/ 579664 w 2016578"/>
              <a:gd name="connsiteY23" fmla="*/ 155121 h 1592178"/>
              <a:gd name="connsiteX24" fmla="*/ 653143 w 2016578"/>
              <a:gd name="connsiteY24" fmla="*/ 122464 h 1592178"/>
              <a:gd name="connsiteX25" fmla="*/ 971550 w 2016578"/>
              <a:gd name="connsiteY25" fmla="*/ 48986 h 1592178"/>
              <a:gd name="connsiteX26" fmla="*/ 1232807 w 2016578"/>
              <a:gd name="connsiteY26" fmla="*/ 16329 h 1592178"/>
              <a:gd name="connsiteX27" fmla="*/ 1518557 w 2016578"/>
              <a:gd name="connsiteY27" fmla="*/ 0 h 1592178"/>
              <a:gd name="connsiteX28" fmla="*/ 1730828 w 2016578"/>
              <a:gd name="connsiteY28" fmla="*/ 24493 h 1592178"/>
              <a:gd name="connsiteX29" fmla="*/ 1771650 w 2016578"/>
              <a:gd name="connsiteY29" fmla="*/ 40821 h 1592178"/>
              <a:gd name="connsiteX30" fmla="*/ 1836964 w 2016578"/>
              <a:gd name="connsiteY30" fmla="*/ 89807 h 1592178"/>
              <a:gd name="connsiteX31" fmla="*/ 1869621 w 2016578"/>
              <a:gd name="connsiteY31" fmla="*/ 114300 h 1592178"/>
              <a:gd name="connsiteX32" fmla="*/ 1902278 w 2016578"/>
              <a:gd name="connsiteY32" fmla="*/ 138793 h 1592178"/>
              <a:gd name="connsiteX33" fmla="*/ 1943100 w 2016578"/>
              <a:gd name="connsiteY33" fmla="*/ 204107 h 1592178"/>
              <a:gd name="connsiteX34" fmla="*/ 2000250 w 2016578"/>
              <a:gd name="connsiteY34" fmla="*/ 318407 h 1592178"/>
              <a:gd name="connsiteX35" fmla="*/ 2016578 w 2016578"/>
              <a:gd name="connsiteY35" fmla="*/ 383721 h 1592178"/>
              <a:gd name="connsiteX36" fmla="*/ 1992086 w 2016578"/>
              <a:gd name="connsiteY36" fmla="*/ 563336 h 1592178"/>
              <a:gd name="connsiteX37" fmla="*/ 1967593 w 2016578"/>
              <a:gd name="connsiteY37" fmla="*/ 751114 h 1592178"/>
              <a:gd name="connsiteX38" fmla="*/ 1951264 w 2016578"/>
              <a:gd name="connsiteY38" fmla="*/ 808264 h 1592178"/>
              <a:gd name="connsiteX39" fmla="*/ 1926771 w 2016578"/>
              <a:gd name="connsiteY39" fmla="*/ 857250 h 1592178"/>
              <a:gd name="connsiteX40" fmla="*/ 1877786 w 2016578"/>
              <a:gd name="connsiteY40" fmla="*/ 971550 h 1592178"/>
              <a:gd name="connsiteX41" fmla="*/ 1812471 w 2016578"/>
              <a:gd name="connsiteY41" fmla="*/ 1094014 h 1592178"/>
              <a:gd name="connsiteX42" fmla="*/ 1738993 w 2016578"/>
              <a:gd name="connsiteY42" fmla="*/ 1175657 h 1592178"/>
              <a:gd name="connsiteX43" fmla="*/ 1698171 w 2016578"/>
              <a:gd name="connsiteY43" fmla="*/ 1208314 h 1592178"/>
              <a:gd name="connsiteX44" fmla="*/ 1665514 w 2016578"/>
              <a:gd name="connsiteY44" fmla="*/ 1249136 h 1592178"/>
              <a:gd name="connsiteX45" fmla="*/ 1616528 w 2016578"/>
              <a:gd name="connsiteY45" fmla="*/ 1289957 h 1592178"/>
              <a:gd name="connsiteX46" fmla="*/ 1534886 w 2016578"/>
              <a:gd name="connsiteY46" fmla="*/ 1371600 h 1592178"/>
              <a:gd name="connsiteX47" fmla="*/ 1453243 w 2016578"/>
              <a:gd name="connsiteY47" fmla="*/ 1420586 h 1592178"/>
              <a:gd name="connsiteX48" fmla="*/ 1412421 w 2016578"/>
              <a:gd name="connsiteY48" fmla="*/ 1445079 h 1592178"/>
              <a:gd name="connsiteX49" fmla="*/ 1379764 w 2016578"/>
              <a:gd name="connsiteY49" fmla="*/ 1461407 h 1592178"/>
              <a:gd name="connsiteX50" fmla="*/ 1306286 w 2016578"/>
              <a:gd name="connsiteY50" fmla="*/ 1494064 h 1592178"/>
              <a:gd name="connsiteX51" fmla="*/ 1200150 w 2016578"/>
              <a:gd name="connsiteY51" fmla="*/ 1543050 h 1592178"/>
              <a:gd name="connsiteX52" fmla="*/ 1167493 w 2016578"/>
              <a:gd name="connsiteY52" fmla="*/ 1551214 h 1592178"/>
              <a:gd name="connsiteX53" fmla="*/ 1134836 w 2016578"/>
              <a:gd name="connsiteY53" fmla="*/ 1567543 h 1592178"/>
              <a:gd name="connsiteX54" fmla="*/ 1110343 w 2016578"/>
              <a:gd name="connsiteY54" fmla="*/ 1575707 h 1592178"/>
              <a:gd name="connsiteX55" fmla="*/ 1085850 w 2016578"/>
              <a:gd name="connsiteY55" fmla="*/ 1592036 h 1592178"/>
              <a:gd name="connsiteX56" fmla="*/ 1069521 w 2016578"/>
              <a:gd name="connsiteY56" fmla="*/ 1583871 h 1592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2016578" h="1592178">
                <a:moveTo>
                  <a:pt x="1110343" y="1551214"/>
                </a:moveTo>
                <a:lnTo>
                  <a:pt x="1053193" y="1567543"/>
                </a:lnTo>
                <a:cubicBezTo>
                  <a:pt x="1044950" y="1570016"/>
                  <a:pt x="1037306" y="1575707"/>
                  <a:pt x="1028700" y="1575707"/>
                </a:cubicBezTo>
                <a:cubicBezTo>
                  <a:pt x="938851" y="1575707"/>
                  <a:pt x="849085" y="1570264"/>
                  <a:pt x="759278" y="1567543"/>
                </a:cubicBezTo>
                <a:cubicBezTo>
                  <a:pt x="748392" y="1564822"/>
                  <a:pt x="737593" y="1561730"/>
                  <a:pt x="726621" y="1559379"/>
                </a:cubicBezTo>
                <a:cubicBezTo>
                  <a:pt x="668669" y="1546961"/>
                  <a:pt x="657876" y="1547310"/>
                  <a:pt x="612321" y="1534886"/>
                </a:cubicBezTo>
                <a:cubicBezTo>
                  <a:pt x="593207" y="1529673"/>
                  <a:pt x="573967" y="1524822"/>
                  <a:pt x="555171" y="1518557"/>
                </a:cubicBezTo>
                <a:cubicBezTo>
                  <a:pt x="472400" y="1490967"/>
                  <a:pt x="558753" y="1512583"/>
                  <a:pt x="465364" y="1485900"/>
                </a:cubicBezTo>
                <a:cubicBezTo>
                  <a:pt x="443786" y="1479735"/>
                  <a:pt x="421470" y="1476265"/>
                  <a:pt x="400050" y="1469571"/>
                </a:cubicBezTo>
                <a:cubicBezTo>
                  <a:pt x="377857" y="1462636"/>
                  <a:pt x="356633" y="1452899"/>
                  <a:pt x="334736" y="1445079"/>
                </a:cubicBezTo>
                <a:cubicBezTo>
                  <a:pt x="318527" y="1439290"/>
                  <a:pt x="301866" y="1434794"/>
                  <a:pt x="285750" y="1428750"/>
                </a:cubicBezTo>
                <a:cubicBezTo>
                  <a:pt x="142363" y="1374980"/>
                  <a:pt x="247696" y="1410622"/>
                  <a:pt x="179614" y="1387929"/>
                </a:cubicBezTo>
                <a:lnTo>
                  <a:pt x="106136" y="1338943"/>
                </a:lnTo>
                <a:lnTo>
                  <a:pt x="81643" y="1322614"/>
                </a:lnTo>
                <a:cubicBezTo>
                  <a:pt x="65314" y="1298121"/>
                  <a:pt x="38430" y="1278001"/>
                  <a:pt x="32657" y="1249136"/>
                </a:cubicBezTo>
                <a:cubicBezTo>
                  <a:pt x="29936" y="1235529"/>
                  <a:pt x="26905" y="1221980"/>
                  <a:pt x="24493" y="1208314"/>
                </a:cubicBezTo>
                <a:cubicBezTo>
                  <a:pt x="9870" y="1125452"/>
                  <a:pt x="10015" y="1123303"/>
                  <a:pt x="0" y="1053193"/>
                </a:cubicBezTo>
                <a:cubicBezTo>
                  <a:pt x="2721" y="1001486"/>
                  <a:pt x="2446" y="949533"/>
                  <a:pt x="8164" y="898071"/>
                </a:cubicBezTo>
                <a:cubicBezTo>
                  <a:pt x="12000" y="863547"/>
                  <a:pt x="35401" y="798495"/>
                  <a:pt x="48986" y="767443"/>
                </a:cubicBezTo>
                <a:cubicBezTo>
                  <a:pt x="58742" y="745143"/>
                  <a:pt x="72375" y="724637"/>
                  <a:pt x="81643" y="702129"/>
                </a:cubicBezTo>
                <a:cubicBezTo>
                  <a:pt x="91473" y="678256"/>
                  <a:pt x="95317" y="652092"/>
                  <a:pt x="106136" y="628650"/>
                </a:cubicBezTo>
                <a:cubicBezTo>
                  <a:pt x="126318" y="584922"/>
                  <a:pt x="188291" y="465325"/>
                  <a:pt x="228600" y="416379"/>
                </a:cubicBezTo>
                <a:cubicBezTo>
                  <a:pt x="253978" y="385563"/>
                  <a:pt x="327485" y="319705"/>
                  <a:pt x="359228" y="293914"/>
                </a:cubicBezTo>
                <a:cubicBezTo>
                  <a:pt x="426839" y="238981"/>
                  <a:pt x="500716" y="191963"/>
                  <a:pt x="579664" y="155121"/>
                </a:cubicBezTo>
                <a:cubicBezTo>
                  <a:pt x="603953" y="143786"/>
                  <a:pt x="627993" y="131730"/>
                  <a:pt x="653143" y="122464"/>
                </a:cubicBezTo>
                <a:cubicBezTo>
                  <a:pt x="736565" y="91730"/>
                  <a:pt x="920877" y="55743"/>
                  <a:pt x="971550" y="48986"/>
                </a:cubicBezTo>
                <a:cubicBezTo>
                  <a:pt x="1049519" y="38590"/>
                  <a:pt x="1155674" y="23794"/>
                  <a:pt x="1232807" y="16329"/>
                </a:cubicBezTo>
                <a:cubicBezTo>
                  <a:pt x="1315838" y="8294"/>
                  <a:pt x="1441274" y="3680"/>
                  <a:pt x="1518557" y="0"/>
                </a:cubicBezTo>
                <a:cubicBezTo>
                  <a:pt x="1600344" y="5842"/>
                  <a:pt x="1651984" y="5942"/>
                  <a:pt x="1730828" y="24493"/>
                </a:cubicBezTo>
                <a:cubicBezTo>
                  <a:pt x="1745094" y="27850"/>
                  <a:pt x="1759169" y="33140"/>
                  <a:pt x="1771650" y="40821"/>
                </a:cubicBezTo>
                <a:cubicBezTo>
                  <a:pt x="1794827" y="55084"/>
                  <a:pt x="1815193" y="73478"/>
                  <a:pt x="1836964" y="89807"/>
                </a:cubicBezTo>
                <a:lnTo>
                  <a:pt x="1869621" y="114300"/>
                </a:lnTo>
                <a:cubicBezTo>
                  <a:pt x="1880507" y="122464"/>
                  <a:pt x="1894114" y="127907"/>
                  <a:pt x="1902278" y="138793"/>
                </a:cubicBezTo>
                <a:cubicBezTo>
                  <a:pt x="1971663" y="231305"/>
                  <a:pt x="1887065" y="114452"/>
                  <a:pt x="1943100" y="204107"/>
                </a:cubicBezTo>
                <a:cubicBezTo>
                  <a:pt x="1978913" y="261406"/>
                  <a:pt x="1976039" y="221558"/>
                  <a:pt x="2000250" y="318407"/>
                </a:cubicBezTo>
                <a:lnTo>
                  <a:pt x="2016578" y="383721"/>
                </a:lnTo>
                <a:cubicBezTo>
                  <a:pt x="1999388" y="555628"/>
                  <a:pt x="2019849" y="368999"/>
                  <a:pt x="1992086" y="563336"/>
                </a:cubicBezTo>
                <a:cubicBezTo>
                  <a:pt x="1985266" y="611074"/>
                  <a:pt x="1978667" y="712357"/>
                  <a:pt x="1967593" y="751114"/>
                </a:cubicBezTo>
                <a:cubicBezTo>
                  <a:pt x="1962150" y="770164"/>
                  <a:pt x="1958376" y="789772"/>
                  <a:pt x="1951264" y="808264"/>
                </a:cubicBezTo>
                <a:cubicBezTo>
                  <a:pt x="1944710" y="825303"/>
                  <a:pt x="1934263" y="840602"/>
                  <a:pt x="1926771" y="857250"/>
                </a:cubicBezTo>
                <a:cubicBezTo>
                  <a:pt x="1909761" y="895051"/>
                  <a:pt x="1893872" y="933347"/>
                  <a:pt x="1877786" y="971550"/>
                </a:cubicBezTo>
                <a:cubicBezTo>
                  <a:pt x="1856215" y="1022781"/>
                  <a:pt x="1854823" y="1041073"/>
                  <a:pt x="1812471" y="1094014"/>
                </a:cubicBezTo>
                <a:cubicBezTo>
                  <a:pt x="1781543" y="1132675"/>
                  <a:pt x="1776952" y="1141494"/>
                  <a:pt x="1738993" y="1175657"/>
                </a:cubicBezTo>
                <a:cubicBezTo>
                  <a:pt x="1726040" y="1187314"/>
                  <a:pt x="1710493" y="1195992"/>
                  <a:pt x="1698171" y="1208314"/>
                </a:cubicBezTo>
                <a:cubicBezTo>
                  <a:pt x="1685849" y="1220636"/>
                  <a:pt x="1677836" y="1236814"/>
                  <a:pt x="1665514" y="1249136"/>
                </a:cubicBezTo>
                <a:cubicBezTo>
                  <a:pt x="1650484" y="1264166"/>
                  <a:pt x="1632034" y="1275420"/>
                  <a:pt x="1616528" y="1289957"/>
                </a:cubicBezTo>
                <a:cubicBezTo>
                  <a:pt x="1588451" y="1316280"/>
                  <a:pt x="1567888" y="1351799"/>
                  <a:pt x="1534886" y="1371600"/>
                </a:cubicBezTo>
                <a:lnTo>
                  <a:pt x="1453243" y="1420586"/>
                </a:lnTo>
                <a:cubicBezTo>
                  <a:pt x="1439636" y="1428750"/>
                  <a:pt x="1426614" y="1437982"/>
                  <a:pt x="1412421" y="1445079"/>
                </a:cubicBezTo>
                <a:cubicBezTo>
                  <a:pt x="1401535" y="1450522"/>
                  <a:pt x="1390403" y="1455497"/>
                  <a:pt x="1379764" y="1461407"/>
                </a:cubicBezTo>
                <a:cubicBezTo>
                  <a:pt x="1321983" y="1493508"/>
                  <a:pt x="1359527" y="1480754"/>
                  <a:pt x="1306286" y="1494064"/>
                </a:cubicBezTo>
                <a:cubicBezTo>
                  <a:pt x="1270008" y="1512203"/>
                  <a:pt x="1238197" y="1530367"/>
                  <a:pt x="1200150" y="1543050"/>
                </a:cubicBezTo>
                <a:cubicBezTo>
                  <a:pt x="1189505" y="1546598"/>
                  <a:pt x="1178379" y="1548493"/>
                  <a:pt x="1167493" y="1551214"/>
                </a:cubicBezTo>
                <a:cubicBezTo>
                  <a:pt x="1156607" y="1556657"/>
                  <a:pt x="1146023" y="1562749"/>
                  <a:pt x="1134836" y="1567543"/>
                </a:cubicBezTo>
                <a:cubicBezTo>
                  <a:pt x="1126926" y="1570933"/>
                  <a:pt x="1118040" y="1571858"/>
                  <a:pt x="1110343" y="1575707"/>
                </a:cubicBezTo>
                <a:cubicBezTo>
                  <a:pt x="1101567" y="1580095"/>
                  <a:pt x="1095472" y="1590112"/>
                  <a:pt x="1085850" y="1592036"/>
                </a:cubicBezTo>
                <a:cubicBezTo>
                  <a:pt x="1079883" y="1593229"/>
                  <a:pt x="1074964" y="1586593"/>
                  <a:pt x="1069521" y="1583871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5D9E72-C2FC-AA6B-D5C8-CB2866288289}"/>
              </a:ext>
            </a:extLst>
          </p:cNvPr>
          <p:cNvSpPr txBox="1"/>
          <p:nvPr/>
        </p:nvSpPr>
        <p:spPr>
          <a:xfrm>
            <a:off x="6342847" y="4697110"/>
            <a:ext cx="3065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https://libereurope.eu</a:t>
            </a:r>
            <a:r>
              <a:rPr lang="en-US" sz="2000" b="1" dirty="0">
                <a:solidFill>
                  <a:srgbClr val="FFC000"/>
                </a:solidFill>
              </a:rPr>
              <a:t> </a:t>
            </a:r>
            <a:endParaRPr lang="en-GB" sz="20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910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2FF806D-14D7-4BA3-A5E8-43D51D08C8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2805" y="0"/>
            <a:ext cx="5258389" cy="51435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37B2068-E0AF-FB87-BC8F-81652F1199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0785" y="4183067"/>
            <a:ext cx="5755821" cy="612321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302962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35A1F70-FB1A-7360-04FA-F16EB08BD1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606" y="448751"/>
            <a:ext cx="8418787" cy="424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136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3"/>
          <p:cNvSpPr txBox="1"/>
          <p:nvPr/>
        </p:nvSpPr>
        <p:spPr>
          <a:xfrm>
            <a:off x="633118" y="379133"/>
            <a:ext cx="2338682" cy="1908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In 2020 we published the first version of the Recommendations.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In 2022 the second and current version has been published.</a:t>
            </a:r>
            <a:endParaRPr sz="16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509D4F2-8819-8A74-E260-9E30261C6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582" y="100941"/>
            <a:ext cx="4224632" cy="5042559"/>
          </a:xfrm>
          <a:prstGeom prst="rect">
            <a:avLst/>
          </a:prstGeom>
        </p:spPr>
      </p:pic>
      <p:sp>
        <p:nvSpPr>
          <p:cNvPr id="3" name="Google Shape;119;p14">
            <a:extLst>
              <a:ext uri="{FF2B5EF4-FFF2-40B4-BE49-F238E27FC236}">
                <a16:creationId xmlns:a16="http://schemas.microsoft.com/office/drawing/2014/main" id="{A4F04AF0-2CFD-5F9B-B95B-EA4E1085F90F}"/>
              </a:ext>
            </a:extLst>
          </p:cNvPr>
          <p:cNvSpPr txBox="1"/>
          <p:nvPr/>
        </p:nvSpPr>
        <p:spPr>
          <a:xfrm>
            <a:off x="5934100" y="4228825"/>
            <a:ext cx="3035700" cy="61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Published on </a:t>
            </a:r>
            <a:r>
              <a:rPr lang="en-US" dirty="0" err="1"/>
              <a:t>Zenodo</a:t>
            </a:r>
            <a:r>
              <a:rPr lang="en-US" dirty="0"/>
              <a:t>: </a:t>
            </a:r>
            <a:r>
              <a:rPr lang="en-US" u="sng" dirty="0">
                <a:solidFill>
                  <a:schemeClr val="hlink"/>
                </a:solidFill>
                <a:hlinkClick r:id="rId4"/>
              </a:rPr>
              <a:t>https://zenodo.org/record/7313371</a:t>
            </a:r>
            <a:r>
              <a:rPr lang="en-US" dirty="0"/>
              <a:t> 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5"/>
          <p:cNvSpPr txBox="1"/>
          <p:nvPr/>
        </p:nvSpPr>
        <p:spPr>
          <a:xfrm>
            <a:off x="1613425" y="290025"/>
            <a:ext cx="5556900" cy="9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>
                <a:solidFill>
                  <a:schemeClr val="dk1"/>
                </a:solidFill>
              </a:rPr>
              <a:t>The recommendations' core principles can be summarized as:</a:t>
            </a:r>
            <a:endParaRPr sz="21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5"/>
          <p:cNvSpPr txBox="1"/>
          <p:nvPr/>
        </p:nvSpPr>
        <p:spPr>
          <a:xfrm>
            <a:off x="1774825" y="1555675"/>
            <a:ext cx="5234100" cy="33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➔"/>
            </a:pPr>
            <a:r>
              <a:rPr lang="en-US" sz="1800">
                <a:solidFill>
                  <a:schemeClr val="dk1"/>
                </a:solidFill>
              </a:rPr>
              <a:t>Federated access is a viable alternative to IP based access with benefits for users, libraries and publishers, but</a:t>
            </a:r>
            <a:endParaRPr sz="1800">
              <a:solidFill>
                <a:schemeClr val="dk1"/>
              </a:solidFill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➔"/>
            </a:pPr>
            <a:r>
              <a:rPr lang="en-US" sz="1800">
                <a:solidFill>
                  <a:schemeClr val="dk1"/>
                </a:solidFill>
              </a:rPr>
              <a:t>correct configuration is key to the successful operation of a Single Sign-On connection, and</a:t>
            </a:r>
            <a:endParaRPr sz="1800">
              <a:solidFill>
                <a:schemeClr val="dk1"/>
              </a:solidFill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➔"/>
            </a:pPr>
            <a:r>
              <a:rPr lang="en-US" sz="1800">
                <a:solidFill>
                  <a:schemeClr val="dk1"/>
                </a:solidFill>
              </a:rPr>
              <a:t>user privacy should always be protected by all parties involved.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6"/>
          <p:cNvSpPr txBox="1"/>
          <p:nvPr/>
        </p:nvSpPr>
        <p:spPr>
          <a:xfrm>
            <a:off x="1613425" y="290025"/>
            <a:ext cx="5556900" cy="9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400"/>
              <a:t>Recommendations</a:t>
            </a:r>
            <a:endParaRPr sz="240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400"/>
              <a:t>zooming in to 4.A and 4.B</a:t>
            </a:r>
            <a:endParaRPr sz="2400"/>
          </a:p>
        </p:txBody>
      </p:sp>
      <p:sp>
        <p:nvSpPr>
          <p:cNvPr id="131" name="Google Shape;131;p16"/>
          <p:cNvSpPr txBox="1"/>
          <p:nvPr/>
        </p:nvSpPr>
        <p:spPr>
          <a:xfrm>
            <a:off x="1774825" y="1408850"/>
            <a:ext cx="5234100" cy="3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➔"/>
            </a:pPr>
            <a:r>
              <a:rPr lang="en-US" sz="1800" dirty="0">
                <a:solidFill>
                  <a:schemeClr val="dk1"/>
                </a:solidFill>
              </a:rPr>
              <a:t>An IdP can be configured to release either a transient (4.A anonymous) or a persistent (4.B pseudonymous) alphanumeric identifier.</a:t>
            </a:r>
            <a:endParaRPr sz="180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➔"/>
            </a:pPr>
            <a:r>
              <a:rPr lang="en-US" sz="1800" dirty="0">
                <a:solidFill>
                  <a:schemeClr val="dk1"/>
                </a:solidFill>
              </a:rPr>
              <a:t>We don't make a recommended choice in the document, but most libraries prefer option 4.B: pseudonymous. Which</a:t>
            </a:r>
          </a:p>
          <a:p>
            <a:pPr marL="114300" lvl="8">
              <a:buClr>
                <a:schemeClr val="dk1"/>
              </a:buClr>
              <a:buSzPts val="1800"/>
            </a:pPr>
            <a:r>
              <a:rPr lang="en-US" sz="1800" dirty="0">
                <a:solidFill>
                  <a:schemeClr val="dk1"/>
                </a:solidFill>
              </a:rPr>
              <a:t>	- enables the use of user profiles and</a:t>
            </a:r>
          </a:p>
          <a:p>
            <a:pPr marL="114300" lvl="8">
              <a:buClr>
                <a:schemeClr val="dk1"/>
              </a:buClr>
              <a:buSzPts val="1800"/>
            </a:pPr>
            <a:r>
              <a:rPr lang="en-US" sz="1800" dirty="0">
                <a:solidFill>
                  <a:schemeClr val="dk1"/>
                </a:solidFill>
              </a:rPr>
              <a:t>	- gives the possibility to track down a 	user who breached the </a:t>
            </a:r>
            <a:r>
              <a:rPr lang="en-GB" sz="1800" dirty="0">
                <a:solidFill>
                  <a:schemeClr val="dk1"/>
                </a:solidFill>
              </a:rPr>
              <a:t>licence</a:t>
            </a:r>
            <a:r>
              <a:rPr lang="en-US" sz="1800" dirty="0">
                <a:solidFill>
                  <a:schemeClr val="dk1"/>
                </a:solidFill>
              </a:rPr>
              <a:t>.</a:t>
            </a:r>
            <a:endParaRPr sz="18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882</Words>
  <Application>Microsoft Macintosh PowerPoint</Application>
  <PresentationFormat>On-screen Show (16:9)</PresentationFormat>
  <Paragraphs>99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Calibri</vt:lpstr>
      <vt:lpstr>Poppins</vt:lpstr>
      <vt:lpstr>Crimson Text</vt:lpstr>
      <vt:lpstr>Arial</vt:lpstr>
      <vt:lpstr>Lato</vt:lpstr>
      <vt:lpstr>Kantoorthema</vt:lpstr>
      <vt:lpstr>FIM4R workshop Geneva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FIM4R workshop Geneva</dc:title>
  <cp:lastModifiedBy>Jos Westerbeke</cp:lastModifiedBy>
  <cp:revision>1</cp:revision>
  <cp:lastPrinted>2023-02-13T13:46:32Z</cp:lastPrinted>
  <dcterms:modified xsi:type="dcterms:W3CDTF">2023-02-14T13:33:12Z</dcterms:modified>
</cp:coreProperties>
</file>