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3"/>
  </p:notesMasterIdLst>
  <p:sldIdLst>
    <p:sldId id="268" r:id="rId2"/>
  </p:sldIdLst>
  <p:sldSz cx="12192000" cy="6858000"/>
  <p:notesSz cx="6858000" cy="9144000"/>
  <p:embeddedFontLst>
    <p:embeddedFont>
      <p:font typeface="Calibri" panose="020F0502020204030204" pitchFamily="34" charset="0"/>
      <p:regular r:id="rId4"/>
      <p:bold r:id="rId5"/>
      <p:italic r:id="rId6"/>
      <p:boldItalic r:id="rId7"/>
    </p:embeddedFont>
    <p:embeddedFont>
      <p:font typeface="Roboto" panose="02000000000000000000" pitchFamily="2" charset="0"/>
      <p:regular r:id="rId8"/>
      <p:bold r:id="rId9"/>
      <p:italic r:id="rId10"/>
      <p:boldItalic r:id="rId1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6" roundtripDataSignature="AMtx7mgCW6PXR4lWOPpdIVN1ecx5ZHxDq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>
      <p:cViewPr varScale="1">
        <p:scale>
          <a:sx n="121" d="100"/>
          <a:sy n="121" d="100"/>
        </p:scale>
        <p:origin x="744" y="1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26" Type="http://customschemas.google.com/relationships/presentationmetadata" Target="metadata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2" Type="http://schemas.openxmlformats.org/officeDocument/2006/relationships/slide" Target="slides/slide1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font" Target="fonts/font8.fntdata"/><Relationship Id="rId5" Type="http://schemas.openxmlformats.org/officeDocument/2006/relationships/font" Target="fonts/font2.fntdata"/><Relationship Id="rId28" Type="http://schemas.openxmlformats.org/officeDocument/2006/relationships/viewProps" Target="viewProps.xml"/><Relationship Id="rId10" Type="http://schemas.openxmlformats.org/officeDocument/2006/relationships/font" Target="fonts/font7.fntdata"/><Relationship Id="rId4" Type="http://schemas.openxmlformats.org/officeDocument/2006/relationships/font" Target="fonts/font1.fntdata"/><Relationship Id="rId9" Type="http://schemas.openxmlformats.org/officeDocument/2006/relationships/font" Target="fonts/font6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- Text - Image Right" type="twoColTx">
  <p:cSld name="TITLE_AND_TWO_COLUMNS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g2139add912c_1_288"/>
          <p:cNvSpPr txBox="1">
            <a:spLocks noGrp="1"/>
          </p:cNvSpPr>
          <p:nvPr>
            <p:ph type="body" idx="1"/>
          </p:nvPr>
        </p:nvSpPr>
        <p:spPr>
          <a:xfrm>
            <a:off x="415600" y="1728461"/>
            <a:ext cx="5333100" cy="451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A2D31"/>
              </a:buClr>
              <a:buSzPts val="1900"/>
              <a:buFont typeface="Roboto"/>
              <a:buChar char="●"/>
              <a:defRPr sz="1900">
                <a:solidFill>
                  <a:srgbClr val="2A2D3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A2D31"/>
              </a:buClr>
              <a:buSzPts val="1600"/>
              <a:buFont typeface="Roboto"/>
              <a:buChar char="○"/>
              <a:defRPr sz="1600">
                <a:solidFill>
                  <a:srgbClr val="2A2D3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A2D31"/>
              </a:buClr>
              <a:buSzPts val="1600"/>
              <a:buFont typeface="Roboto"/>
              <a:buChar char="■"/>
              <a:defRPr sz="1600">
                <a:solidFill>
                  <a:srgbClr val="2A2D3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A2D31"/>
              </a:buClr>
              <a:buSzPts val="1600"/>
              <a:buFont typeface="Roboto"/>
              <a:buChar char="●"/>
              <a:defRPr sz="1600">
                <a:solidFill>
                  <a:srgbClr val="2A2D3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A2D31"/>
              </a:buClr>
              <a:buSzPts val="1600"/>
              <a:buFont typeface="Roboto"/>
              <a:buChar char="○"/>
              <a:defRPr sz="1600">
                <a:solidFill>
                  <a:srgbClr val="2A2D3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A2D31"/>
              </a:buClr>
              <a:buSzPts val="1600"/>
              <a:buFont typeface="Roboto"/>
              <a:buChar char="■"/>
              <a:defRPr sz="1600">
                <a:solidFill>
                  <a:srgbClr val="2A2D3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A2D31"/>
              </a:buClr>
              <a:buSzPts val="1600"/>
              <a:buFont typeface="Roboto"/>
              <a:buChar char="●"/>
              <a:defRPr sz="1600">
                <a:solidFill>
                  <a:srgbClr val="2A2D3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A2D31"/>
              </a:buClr>
              <a:buSzPts val="1600"/>
              <a:buFont typeface="Roboto"/>
              <a:buChar char="○"/>
              <a:defRPr sz="1600">
                <a:solidFill>
                  <a:srgbClr val="2A2D3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A2D31"/>
              </a:buClr>
              <a:buSzPts val="1600"/>
              <a:buFont typeface="Roboto"/>
              <a:buChar char="■"/>
              <a:defRPr sz="1600">
                <a:solidFill>
                  <a:srgbClr val="2A2D3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25" name="Google Shape;25;g2139add912c_1_288"/>
          <p:cNvSpPr txBox="1">
            <a:spLocks noGrp="1"/>
          </p:cNvSpPr>
          <p:nvPr>
            <p:ph type="title"/>
          </p:nvPr>
        </p:nvSpPr>
        <p:spPr>
          <a:xfrm>
            <a:off x="5797296" y="548025"/>
            <a:ext cx="6396000" cy="1008000"/>
          </a:xfrm>
          <a:prstGeom prst="rect">
            <a:avLst/>
          </a:prstGeom>
          <a:solidFill>
            <a:srgbClr val="2A2D31"/>
          </a:solidFill>
          <a:ln>
            <a:noFill/>
          </a:ln>
        </p:spPr>
        <p:txBody>
          <a:bodyPr spcFirstLastPara="1" wrap="square" lIns="182875" tIns="45700" rIns="914400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Roboto"/>
              <a:buNone/>
              <a:defRPr sz="30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pic>
        <p:nvPicPr>
          <p:cNvPr id="26" name="Google Shape;26;g2139add912c_1_28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485675"/>
            <a:ext cx="5140575" cy="1132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Google Shape;27;g2139add912c_1_288"/>
          <p:cNvPicPr preferRelativeResize="0"/>
          <p:nvPr/>
        </p:nvPicPr>
        <p:blipFill rotWithShape="1">
          <a:blip r:embed="rId4">
            <a:alphaModFix/>
          </a:blip>
          <a:srcRect b="39242"/>
          <a:stretch/>
        </p:blipFill>
        <p:spPr>
          <a:xfrm>
            <a:off x="0" y="6329920"/>
            <a:ext cx="12192000" cy="528075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g2139add912c_1_288"/>
          <p:cNvSpPr>
            <a:spLocks noGrp="1"/>
          </p:cNvSpPr>
          <p:nvPr>
            <p:ph type="pic" idx="2"/>
          </p:nvPr>
        </p:nvSpPr>
        <p:spPr>
          <a:xfrm>
            <a:off x="5797300" y="1728450"/>
            <a:ext cx="6396000" cy="4505100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st page" type="title">
  <p:cSld name="TIT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g2139add912c_1_277"/>
          <p:cNvSpPr txBox="1"/>
          <p:nvPr/>
        </p:nvSpPr>
        <p:spPr>
          <a:xfrm>
            <a:off x="1462700" y="2213000"/>
            <a:ext cx="10729200" cy="1762500"/>
          </a:xfrm>
          <a:prstGeom prst="rect">
            <a:avLst/>
          </a:prstGeom>
          <a:solidFill>
            <a:srgbClr val="2B2E32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137150" rIns="91425" bIns="137150" anchor="t" anchorCtr="0">
            <a:spAutoFit/>
          </a:bodyPr>
          <a:lstStyle/>
          <a:p>
            <a:pPr marL="18288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en-US" sz="3600" b="1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Title</a:t>
            </a:r>
            <a:endParaRPr sz="3200" b="1" i="0" u="none" strike="noStrike" cap="non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18288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en-US" sz="17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Speaker </a:t>
            </a:r>
            <a:endParaRPr sz="700" b="0" i="0" u="none" strike="noStrike" cap="non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18288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en-US" sz="17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Place and Date</a:t>
            </a:r>
            <a:endParaRPr sz="700" b="0" i="0" u="none" strike="noStrike" cap="non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39" name="Google Shape;39;g2139add912c_1_277"/>
          <p:cNvGrpSpPr/>
          <p:nvPr/>
        </p:nvGrpSpPr>
        <p:grpSpPr>
          <a:xfrm>
            <a:off x="1538910" y="4624703"/>
            <a:ext cx="4937495" cy="583500"/>
            <a:chOff x="2608289" y="5892531"/>
            <a:chExt cx="4937495" cy="583500"/>
          </a:xfrm>
        </p:grpSpPr>
        <p:sp>
          <p:nvSpPr>
            <p:cNvPr id="40" name="Google Shape;40;g2139add912c_1_277"/>
            <p:cNvSpPr txBox="1"/>
            <p:nvPr/>
          </p:nvSpPr>
          <p:spPr>
            <a:xfrm>
              <a:off x="2978584" y="5892531"/>
              <a:ext cx="4567200" cy="583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203200" lvl="0" indent="0" algn="just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r>
                <a:rPr lang="en-US" sz="1000" b="0" i="1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This project has received funding from the European Union’s Horizon 2020 research and innovation programme under grant agreement No 872944</a:t>
              </a:r>
              <a:endPara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41" name="Google Shape;41;g2139add912c_1_277" descr="https://lh4.googleusercontent.com/UMMj_nahq765TuuhzfGCZ0wFb0XO2xNhFwKaYMCWxSpRd1reHe-5nkY_qoyVaNQRgU9te7NjKKz7d_7h8fqlOLa3UIX_apDvTEW_Kx87SujKhZ1bMldAoh18gtFVoDSTQ2UMn8E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2608289" y="6046625"/>
              <a:ext cx="419724" cy="277664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42" name="Google Shape;42;g2139add912c_1_27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485675"/>
            <a:ext cx="5140575" cy="1132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3" name="Google Shape;43;g2139add912c_1_27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15073" y="5405425"/>
            <a:ext cx="10961853" cy="583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4" name="Google Shape;44;g2139add912c_1_277"/>
          <p:cNvPicPr preferRelativeResize="0"/>
          <p:nvPr/>
        </p:nvPicPr>
        <p:blipFill rotWithShape="1">
          <a:blip r:embed="rId6">
            <a:alphaModFix/>
          </a:blip>
          <a:srcRect t="22438" r="14486"/>
          <a:stretch/>
        </p:blipFill>
        <p:spPr>
          <a:xfrm>
            <a:off x="6655675" y="0"/>
            <a:ext cx="5536323" cy="4982874"/>
          </a:xfrm>
          <a:prstGeom prst="rect">
            <a:avLst/>
          </a:prstGeom>
          <a:noFill/>
          <a:ln>
            <a:noFill/>
          </a:ln>
        </p:spPr>
      </p:pic>
      <p:pic>
        <p:nvPicPr>
          <p:cNvPr id="45" name="Google Shape;45;g2139add912c_1_277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0" y="5988850"/>
            <a:ext cx="12192000" cy="8691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 type="tx">
  <p:cSld name="TITLE_AND_BODY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g2139add912c_1_284"/>
          <p:cNvSpPr txBox="1">
            <a:spLocks noGrp="1"/>
          </p:cNvSpPr>
          <p:nvPr>
            <p:ph type="title"/>
          </p:nvPr>
        </p:nvSpPr>
        <p:spPr>
          <a:xfrm>
            <a:off x="5797296" y="548025"/>
            <a:ext cx="6396000" cy="1008000"/>
          </a:xfrm>
          <a:prstGeom prst="rect">
            <a:avLst/>
          </a:prstGeom>
          <a:solidFill>
            <a:srgbClr val="2A2D31"/>
          </a:solidFill>
          <a:ln>
            <a:noFill/>
          </a:ln>
        </p:spPr>
        <p:txBody>
          <a:bodyPr spcFirstLastPara="1" wrap="square" lIns="182875" tIns="45700" rIns="914400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Roboto"/>
              <a:buNone/>
              <a:defRPr sz="30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48" name="Google Shape;48;g2139add912c_1_284"/>
          <p:cNvSpPr txBox="1">
            <a:spLocks noGrp="1"/>
          </p:cNvSpPr>
          <p:nvPr>
            <p:ph type="body" idx="1"/>
          </p:nvPr>
        </p:nvSpPr>
        <p:spPr>
          <a:xfrm>
            <a:off x="347250" y="1875700"/>
            <a:ext cx="11539800" cy="359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A2D31"/>
              </a:buClr>
              <a:buSzPts val="2400"/>
              <a:buFont typeface="Roboto"/>
              <a:buChar char="●"/>
              <a:defRPr>
                <a:solidFill>
                  <a:srgbClr val="2A2D3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4925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rgbClr val="2A2D31"/>
              </a:buClr>
              <a:buSzPts val="1900"/>
              <a:buChar char="○"/>
              <a:defRPr>
                <a:solidFill>
                  <a:srgbClr val="2A2D31"/>
                </a:solidFill>
              </a:defRPr>
            </a:lvl2pPr>
            <a:lvl3pPr marL="1371600" lvl="2" indent="-34925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rgbClr val="2A2D31"/>
              </a:buClr>
              <a:buSzPts val="1900"/>
              <a:buChar char="■"/>
              <a:defRPr>
                <a:solidFill>
                  <a:srgbClr val="2A2D31"/>
                </a:solidFill>
              </a:defRPr>
            </a:lvl3pPr>
            <a:lvl4pPr marL="1828800" lvl="3" indent="-34925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rgbClr val="2A2D31"/>
              </a:buClr>
              <a:buSzPts val="1900"/>
              <a:buChar char="●"/>
              <a:defRPr>
                <a:solidFill>
                  <a:srgbClr val="2A2D31"/>
                </a:solidFill>
              </a:defRPr>
            </a:lvl4pPr>
            <a:lvl5pPr marL="2286000" lvl="4" indent="-34925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rgbClr val="2A2D31"/>
              </a:buClr>
              <a:buSzPts val="1900"/>
              <a:buChar char="○"/>
              <a:defRPr>
                <a:solidFill>
                  <a:srgbClr val="2A2D31"/>
                </a:solidFill>
              </a:defRPr>
            </a:lvl5pPr>
            <a:lvl6pPr marL="2743200" lvl="5" indent="-34925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rgbClr val="2A2D31"/>
              </a:buClr>
              <a:buSzPts val="1900"/>
              <a:buChar char="■"/>
              <a:defRPr>
                <a:solidFill>
                  <a:srgbClr val="2A2D31"/>
                </a:solidFill>
              </a:defRPr>
            </a:lvl6pPr>
            <a:lvl7pPr marL="3200400" lvl="6" indent="-34925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rgbClr val="2A2D31"/>
              </a:buClr>
              <a:buSzPts val="1900"/>
              <a:buChar char="●"/>
              <a:defRPr>
                <a:solidFill>
                  <a:srgbClr val="2A2D31"/>
                </a:solidFill>
              </a:defRPr>
            </a:lvl7pPr>
            <a:lvl8pPr marL="3657600" lvl="7" indent="-34925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rgbClr val="2A2D31"/>
              </a:buClr>
              <a:buSzPts val="1900"/>
              <a:buChar char="○"/>
              <a:defRPr>
                <a:solidFill>
                  <a:srgbClr val="2A2D31"/>
                </a:solidFill>
              </a:defRPr>
            </a:lvl8pPr>
            <a:lvl9pPr marL="4114800" lvl="8" indent="-349250" algn="l">
              <a:lnSpc>
                <a:spcPct val="90000"/>
              </a:lnSpc>
              <a:spcBef>
                <a:spcPts val="1600"/>
              </a:spcBef>
              <a:spcAft>
                <a:spcPts val="1600"/>
              </a:spcAft>
              <a:buClr>
                <a:srgbClr val="2A2D31"/>
              </a:buClr>
              <a:buSzPts val="1900"/>
              <a:buChar char="■"/>
              <a:defRPr>
                <a:solidFill>
                  <a:srgbClr val="2A2D31"/>
                </a:solidFill>
              </a:defRPr>
            </a:lvl9pPr>
          </a:lstStyle>
          <a:p>
            <a:endParaRPr/>
          </a:p>
        </p:txBody>
      </p:sp>
      <p:pic>
        <p:nvPicPr>
          <p:cNvPr id="49" name="Google Shape;49;g2139add912c_1_28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485675"/>
            <a:ext cx="5140575" cy="1132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Google Shape;50;g2139add912c_1_284"/>
          <p:cNvPicPr preferRelativeResize="0"/>
          <p:nvPr/>
        </p:nvPicPr>
        <p:blipFill rotWithShape="1">
          <a:blip r:embed="rId4">
            <a:alphaModFix/>
          </a:blip>
          <a:srcRect b="39242"/>
          <a:stretch/>
        </p:blipFill>
        <p:spPr>
          <a:xfrm>
            <a:off x="0" y="6329920"/>
            <a:ext cx="12192000" cy="528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- Text - Image Left">
  <p:cSld name="TITLE_AND_TWO_COLUMNS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g2139add912c_1_386"/>
          <p:cNvSpPr txBox="1">
            <a:spLocks noGrp="1"/>
          </p:cNvSpPr>
          <p:nvPr>
            <p:ph type="body" idx="1"/>
          </p:nvPr>
        </p:nvSpPr>
        <p:spPr>
          <a:xfrm>
            <a:off x="5797300" y="1728450"/>
            <a:ext cx="5333100" cy="448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A2D31"/>
              </a:buClr>
              <a:buSzPts val="1900"/>
              <a:buFont typeface="Roboto"/>
              <a:buChar char="●"/>
              <a:defRPr sz="1900">
                <a:solidFill>
                  <a:srgbClr val="2A2D3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A2D31"/>
              </a:buClr>
              <a:buSzPts val="1600"/>
              <a:buFont typeface="Roboto"/>
              <a:buChar char="○"/>
              <a:defRPr sz="1600">
                <a:solidFill>
                  <a:srgbClr val="2A2D3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A2D31"/>
              </a:buClr>
              <a:buSzPts val="1600"/>
              <a:buFont typeface="Roboto"/>
              <a:buChar char="■"/>
              <a:defRPr sz="1600">
                <a:solidFill>
                  <a:srgbClr val="2A2D3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A2D31"/>
              </a:buClr>
              <a:buSzPts val="1600"/>
              <a:buFont typeface="Roboto"/>
              <a:buChar char="●"/>
              <a:defRPr sz="1600">
                <a:solidFill>
                  <a:srgbClr val="2A2D3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A2D31"/>
              </a:buClr>
              <a:buSzPts val="1600"/>
              <a:buFont typeface="Roboto"/>
              <a:buChar char="○"/>
              <a:defRPr sz="1600">
                <a:solidFill>
                  <a:srgbClr val="2A2D3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A2D31"/>
              </a:buClr>
              <a:buSzPts val="1600"/>
              <a:buFont typeface="Roboto"/>
              <a:buChar char="■"/>
              <a:defRPr sz="1600">
                <a:solidFill>
                  <a:srgbClr val="2A2D3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A2D31"/>
              </a:buClr>
              <a:buSzPts val="1600"/>
              <a:buFont typeface="Roboto"/>
              <a:buChar char="●"/>
              <a:defRPr sz="1600">
                <a:solidFill>
                  <a:srgbClr val="2A2D3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A2D31"/>
              </a:buClr>
              <a:buSzPts val="1600"/>
              <a:buFont typeface="Roboto"/>
              <a:buChar char="○"/>
              <a:defRPr sz="1600">
                <a:solidFill>
                  <a:srgbClr val="2A2D3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A2D31"/>
              </a:buClr>
              <a:buSzPts val="1600"/>
              <a:buFont typeface="Roboto"/>
              <a:buChar char="■"/>
              <a:defRPr sz="1600">
                <a:solidFill>
                  <a:srgbClr val="2A2D3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53" name="Google Shape;53;g2139add912c_1_386"/>
          <p:cNvSpPr txBox="1">
            <a:spLocks noGrp="1"/>
          </p:cNvSpPr>
          <p:nvPr>
            <p:ph type="title"/>
          </p:nvPr>
        </p:nvSpPr>
        <p:spPr>
          <a:xfrm>
            <a:off x="5797296" y="548025"/>
            <a:ext cx="6396000" cy="1008000"/>
          </a:xfrm>
          <a:prstGeom prst="rect">
            <a:avLst/>
          </a:prstGeom>
          <a:solidFill>
            <a:srgbClr val="2A2D31"/>
          </a:solidFill>
          <a:ln>
            <a:noFill/>
          </a:ln>
        </p:spPr>
        <p:txBody>
          <a:bodyPr spcFirstLastPara="1" wrap="square" lIns="182875" tIns="45700" rIns="914400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Roboto"/>
              <a:buNone/>
              <a:defRPr sz="30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pic>
        <p:nvPicPr>
          <p:cNvPr id="54" name="Google Shape;54;g2139add912c_1_38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485675"/>
            <a:ext cx="5140575" cy="1132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g2139add912c_1_386"/>
          <p:cNvPicPr preferRelativeResize="0"/>
          <p:nvPr/>
        </p:nvPicPr>
        <p:blipFill rotWithShape="1">
          <a:blip r:embed="rId4">
            <a:alphaModFix/>
          </a:blip>
          <a:srcRect b="39242"/>
          <a:stretch/>
        </p:blipFill>
        <p:spPr>
          <a:xfrm>
            <a:off x="0" y="6329920"/>
            <a:ext cx="12192000" cy="528075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g2139add912c_1_386"/>
          <p:cNvSpPr>
            <a:spLocks noGrp="1"/>
          </p:cNvSpPr>
          <p:nvPr>
            <p:ph type="pic" idx="2"/>
          </p:nvPr>
        </p:nvSpPr>
        <p:spPr>
          <a:xfrm>
            <a:off x="0" y="1728450"/>
            <a:ext cx="5140500" cy="4484100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- 2 Images with caption">
  <p:cSld name="TITLE_AND_TWO_COLUMNS_1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2139add912c_1_424"/>
          <p:cNvSpPr>
            <a:spLocks noGrp="1"/>
          </p:cNvSpPr>
          <p:nvPr>
            <p:ph type="pic" idx="2"/>
          </p:nvPr>
        </p:nvSpPr>
        <p:spPr>
          <a:xfrm>
            <a:off x="0" y="1728450"/>
            <a:ext cx="5140500" cy="4484100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9" name="Google Shape;59;g2139add912c_1_424"/>
          <p:cNvSpPr txBox="1">
            <a:spLocks noGrp="1"/>
          </p:cNvSpPr>
          <p:nvPr>
            <p:ph type="title"/>
          </p:nvPr>
        </p:nvSpPr>
        <p:spPr>
          <a:xfrm>
            <a:off x="5797296" y="548025"/>
            <a:ext cx="6396000" cy="1008000"/>
          </a:xfrm>
          <a:prstGeom prst="rect">
            <a:avLst/>
          </a:prstGeom>
          <a:solidFill>
            <a:srgbClr val="2A2D31"/>
          </a:solidFill>
          <a:ln>
            <a:noFill/>
          </a:ln>
        </p:spPr>
        <p:txBody>
          <a:bodyPr spcFirstLastPara="1" wrap="square" lIns="182875" tIns="45700" rIns="914400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Roboto"/>
              <a:buNone/>
              <a:defRPr sz="30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pic>
        <p:nvPicPr>
          <p:cNvPr id="60" name="Google Shape;60;g2139add912c_1_42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485675"/>
            <a:ext cx="5140575" cy="1132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1" name="Google Shape;61;g2139add912c_1_424"/>
          <p:cNvPicPr preferRelativeResize="0"/>
          <p:nvPr/>
        </p:nvPicPr>
        <p:blipFill rotWithShape="1">
          <a:blip r:embed="rId4">
            <a:alphaModFix/>
          </a:blip>
          <a:srcRect b="39242"/>
          <a:stretch/>
        </p:blipFill>
        <p:spPr>
          <a:xfrm>
            <a:off x="0" y="6329920"/>
            <a:ext cx="12192000" cy="528075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g2139add912c_1_424"/>
          <p:cNvSpPr>
            <a:spLocks noGrp="1"/>
          </p:cNvSpPr>
          <p:nvPr>
            <p:ph type="pic" idx="3"/>
          </p:nvPr>
        </p:nvSpPr>
        <p:spPr>
          <a:xfrm>
            <a:off x="5797300" y="1728450"/>
            <a:ext cx="6396000" cy="4484100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3" name="Google Shape;63;g2139add912c_1_424"/>
          <p:cNvSpPr txBox="1"/>
          <p:nvPr/>
        </p:nvSpPr>
        <p:spPr>
          <a:xfrm>
            <a:off x="1349675" y="5940150"/>
            <a:ext cx="3791100" cy="272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US" sz="1000" b="0" i="0" u="none" strike="noStrike" cap="non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reserved area for caption</a:t>
            </a:r>
            <a:endParaRPr sz="1000" b="0" i="0" u="none" strike="noStrike" cap="non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4" name="Google Shape;64;g2139add912c_1_424"/>
          <p:cNvSpPr txBox="1"/>
          <p:nvPr/>
        </p:nvSpPr>
        <p:spPr>
          <a:xfrm>
            <a:off x="5797300" y="5940150"/>
            <a:ext cx="3791100" cy="272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US" sz="1000" b="0" i="0" u="none" strike="noStrike" cap="non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reserved area for caption</a:t>
            </a:r>
            <a:endParaRPr sz="1000" b="0" i="0" u="none" strike="noStrike" cap="non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65" name="Google Shape;65;g2139add912c_1_424"/>
          <p:cNvCxnSpPr/>
          <p:nvPr/>
        </p:nvCxnSpPr>
        <p:spPr>
          <a:xfrm>
            <a:off x="5477575" y="1747050"/>
            <a:ext cx="0" cy="4553700"/>
          </a:xfrm>
          <a:prstGeom prst="straightConnector1">
            <a:avLst/>
          </a:prstGeom>
          <a:noFill/>
          <a:ln w="19050" cap="flat" cmpd="sng">
            <a:solidFill>
              <a:srgbClr val="2A2D3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g2139add912c_1_273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2D31"/>
              </a:buClr>
              <a:buSzPts val="3700"/>
              <a:buFont typeface="Roboto"/>
              <a:buNone/>
              <a:defRPr sz="3700" b="1" i="0" u="none" strike="noStrike" cap="none">
                <a:solidFill>
                  <a:srgbClr val="2A2D3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g2139add912c_1_273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A2D31"/>
              </a:buClr>
              <a:buSzPts val="2400"/>
              <a:buFont typeface="Roboto"/>
              <a:buChar char="●"/>
              <a:defRPr sz="2400" b="0" i="0" u="none" strike="noStrike" cap="none">
                <a:solidFill>
                  <a:srgbClr val="2A2D3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A2D31"/>
              </a:buClr>
              <a:buSzPts val="1900"/>
              <a:buFont typeface="Roboto"/>
              <a:buChar char="○"/>
              <a:defRPr sz="1900" b="0" i="0" u="none" strike="noStrike" cap="none">
                <a:solidFill>
                  <a:srgbClr val="2A2D3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A2D31"/>
              </a:buClr>
              <a:buSzPts val="1900"/>
              <a:buFont typeface="Roboto"/>
              <a:buChar char="■"/>
              <a:defRPr sz="1900" b="0" i="0" u="none" strike="noStrike" cap="none">
                <a:solidFill>
                  <a:srgbClr val="2A2D3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A2D31"/>
              </a:buClr>
              <a:buSzPts val="1900"/>
              <a:buFont typeface="Roboto"/>
              <a:buChar char="●"/>
              <a:defRPr sz="1900" b="0" i="0" u="none" strike="noStrike" cap="none">
                <a:solidFill>
                  <a:srgbClr val="2A2D3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A2D31"/>
              </a:buClr>
              <a:buSzPts val="1900"/>
              <a:buFont typeface="Roboto"/>
              <a:buChar char="○"/>
              <a:defRPr sz="1900" b="0" i="0" u="none" strike="noStrike" cap="none">
                <a:solidFill>
                  <a:srgbClr val="2A2D3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A2D31"/>
              </a:buClr>
              <a:buSzPts val="1900"/>
              <a:buFont typeface="Roboto"/>
              <a:buChar char="■"/>
              <a:defRPr sz="1900" b="0" i="0" u="none" strike="noStrike" cap="none">
                <a:solidFill>
                  <a:srgbClr val="2A2D3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A2D31"/>
              </a:buClr>
              <a:buSzPts val="1900"/>
              <a:buFont typeface="Roboto"/>
              <a:buChar char="●"/>
              <a:defRPr sz="1900" b="0" i="0" u="none" strike="noStrike" cap="none">
                <a:solidFill>
                  <a:srgbClr val="2A2D3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A2D31"/>
              </a:buClr>
              <a:buSzPts val="1900"/>
              <a:buFont typeface="Roboto"/>
              <a:buChar char="○"/>
              <a:defRPr sz="1900" b="0" i="0" u="none" strike="noStrike" cap="none">
                <a:solidFill>
                  <a:srgbClr val="2A2D3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A2D31"/>
              </a:buClr>
              <a:buSzPts val="1900"/>
              <a:buFont typeface="Roboto"/>
              <a:buChar char="■"/>
              <a:defRPr sz="1900" b="0" i="0" u="none" strike="noStrike" cap="none">
                <a:solidFill>
                  <a:srgbClr val="2A2D3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12" name="Google Shape;12;g2139add912c_1_27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0" r:id="rId1"/>
    <p:sldLayoutId id="2147483652" r:id="rId2"/>
    <p:sldLayoutId id="2147483653" r:id="rId3"/>
    <p:sldLayoutId id="2147483654" r:id="rId4"/>
    <p:sldLayoutId id="2147483655" r:id="rId5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8192BE-2410-DC4C-9F1C-ACC800EA03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Hackathons</a:t>
            </a:r>
          </a:p>
        </p:txBody>
      </p:sp>
      <p:pic>
        <p:nvPicPr>
          <p:cNvPr id="5" name="Picture 4" descr="Text&#10;&#10;Description automatically generated">
            <a:extLst>
              <a:ext uri="{FF2B5EF4-FFF2-40B4-BE49-F238E27FC236}">
                <a16:creationId xmlns:a16="http://schemas.microsoft.com/office/drawing/2014/main" id="{45849766-19E6-1647-BB9F-94FD5BB3AD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83616"/>
            <a:ext cx="12192000" cy="3162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6200298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Macintosh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Arial</vt:lpstr>
      <vt:lpstr>Roboto</vt:lpstr>
      <vt:lpstr>Simple Light</vt:lpstr>
      <vt:lpstr>Hackathons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Hackathons</dc:title>
  <dc:creator>Microsoft Office User</dc:creator>
  <cp:lastModifiedBy>Claudia Marcelloni</cp:lastModifiedBy>
  <cp:revision>1</cp:revision>
  <dcterms:created xsi:type="dcterms:W3CDTF">2017-02-09T08:58:56Z</dcterms:created>
  <dcterms:modified xsi:type="dcterms:W3CDTF">2023-03-17T10:46:02Z</dcterms:modified>
</cp:coreProperties>
</file>