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6405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08.02.23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08.02.23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457200" indent="-457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08.02.23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2nVv01eg1fGgbiCz2ediHo0yTcBFxEgkqYtTpcDk2W4/" TargetMode="External"/><Relationship Id="rId2" Type="http://schemas.openxmlformats.org/officeDocument/2006/relationships/hyperlink" Target="https://indico.cern.ch/event/1096027/#6-linux-future-middleware-rea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wiki.cern.ch/twiki/bin/view/LCG/MwOsSupportDetail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MwOsSupportDetail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5109/#2-storm-update" TargetMode="External"/><Relationship Id="rId2" Type="http://schemas.openxmlformats.org/officeDocument/2006/relationships/hyperlink" Target="https://ggus.eu/index.php?mode=ticket_info&amp;ticket_id=16036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future MW readiness update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GDB, 8 Feb 2023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v1.0</a:t>
            </a: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847DA3-B2D5-3248-A77D-48899C7AB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F</a:t>
            </a:r>
            <a:r>
              <a:rPr lang="en-CH" dirty="0"/>
              <a:t>rom the Feb 2022 GDB </a:t>
            </a:r>
            <a:r>
              <a:rPr lang="en-CH" dirty="0">
                <a:hlinkClick r:id="rId2"/>
              </a:rPr>
              <a:t>presentation</a:t>
            </a:r>
            <a:r>
              <a:rPr lang="en-CH" dirty="0"/>
              <a:t>:</a:t>
            </a:r>
          </a:p>
          <a:p>
            <a:pPr lvl="1"/>
            <a:r>
              <a:rPr lang="en-GB" dirty="0"/>
              <a:t>RHEL, CentOS Stream and 100% Enterprise Linux Clones should be treated equally</a:t>
            </a:r>
          </a:p>
          <a:p>
            <a:pPr lvl="1"/>
            <a:r>
              <a:rPr lang="en-GB" dirty="0"/>
              <a:t>WLCG sites should plan migrations before 7 EOL (mid 2024)</a:t>
            </a:r>
          </a:p>
          <a:p>
            <a:pPr lvl="2"/>
            <a:r>
              <a:rPr lang="en-GB" dirty="0"/>
              <a:t>From </a:t>
            </a:r>
            <a:r>
              <a:rPr lang="en-GB" b="1" i="1" dirty="0">
                <a:solidFill>
                  <a:srgbClr val="008F00"/>
                </a:solidFill>
              </a:rPr>
              <a:t>7 to 9 </a:t>
            </a:r>
            <a:r>
              <a:rPr lang="en-GB" dirty="0"/>
              <a:t>seems promising during the period 2H 2022-2023 subject to </a:t>
            </a:r>
            <a:r>
              <a:rPr lang="en-GB" i="1" dirty="0">
                <a:solidFill>
                  <a:srgbClr val="008F00"/>
                </a:solidFill>
              </a:rPr>
              <a:t>middleware availability</a:t>
            </a:r>
          </a:p>
          <a:p>
            <a:pPr lvl="2"/>
            <a:r>
              <a:rPr lang="en-GB" dirty="0"/>
              <a:t>8 may also be used as needed for hardware compatibility or functionality</a:t>
            </a:r>
          </a:p>
          <a:p>
            <a:pPr lvl="2"/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New in 2023:</a:t>
            </a:r>
          </a:p>
          <a:p>
            <a:pPr lvl="1"/>
            <a:r>
              <a:rPr lang="en-GB" dirty="0"/>
              <a:t>CS is no longer favored, but can still be used</a:t>
            </a:r>
          </a:p>
          <a:p>
            <a:pPr lvl="1"/>
            <a:r>
              <a:rPr lang="en-GB" dirty="0"/>
              <a:t>AlmaLinux (AL) and Rocky Linux (RL) are mature, equivalent RHEL clones</a:t>
            </a:r>
          </a:p>
          <a:p>
            <a:pPr lvl="2"/>
            <a:endParaRPr lang="en-GB" dirty="0"/>
          </a:p>
          <a:p>
            <a:r>
              <a:rPr lang="en-GB" dirty="0"/>
              <a:t>MW product teams can use any EL9-compatible distribution </a:t>
            </a:r>
            <a:r>
              <a:rPr lang="en-GB" dirty="0">
                <a:sym typeface="Wingdings" pitchFamily="2" charset="2"/>
              </a:rPr>
              <a:t> collectively captured as “EL9”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r>
              <a:rPr lang="en-GB" dirty="0"/>
              <a:t>In Jan 2022, EGI + WLCG Ops Coordination launched a </a:t>
            </a:r>
            <a:r>
              <a:rPr lang="en-GB" dirty="0">
                <a:hlinkClick r:id="rId3"/>
              </a:rPr>
              <a:t>mini survey</a:t>
            </a:r>
            <a:r>
              <a:rPr lang="en-GB" dirty="0"/>
              <a:t> about ETAs for EL9 releases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EPEL 9 still has fewer packages than EPEL 7 &amp; 8, but most products either are present or can be downloaded from product team repositories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DC8776-82ED-8741-8672-513B05605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37677-5FD8-0C4D-BB36-38F3F602B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237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2F1E5C-F33D-9E4E-B102-E93F6C45C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 dirty="0"/>
              <a:t>urrent </a:t>
            </a:r>
            <a:r>
              <a:rPr lang="en-CH" dirty="0">
                <a:hlinkClick r:id="rId2"/>
              </a:rPr>
              <a:t>summary</a:t>
            </a:r>
            <a:r>
              <a:rPr lang="en-CH" dirty="0"/>
              <a:t>  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E2975-4110-6548-81D5-C6783A94A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702361-D4F2-1A13-4BC8-BF6A61C9F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434" y="907105"/>
            <a:ext cx="9785131" cy="504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94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D90F77-B611-4767-C84C-9E06F8868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792950"/>
            <a:ext cx="10515600" cy="527209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52F1E5C-F33D-9E4E-B102-E93F6C45C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 dirty="0"/>
              <a:t>urrent </a:t>
            </a:r>
            <a:r>
              <a:rPr lang="en-CH" dirty="0">
                <a:hlinkClick r:id="rId3"/>
              </a:rPr>
              <a:t>summary</a:t>
            </a:r>
            <a:r>
              <a:rPr lang="en-CH" dirty="0"/>
              <a:t>   (2/2)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E2975-4110-6548-81D5-C6783A94A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DCBAE8F-6596-CA05-0C75-8463FA44927A}"/>
              </a:ext>
            </a:extLst>
          </p:cNvPr>
          <p:cNvSpPr/>
          <p:nvPr/>
        </p:nvSpPr>
        <p:spPr>
          <a:xfrm>
            <a:off x="7126014" y="1093087"/>
            <a:ext cx="2217683" cy="43092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5245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8C5E5F-4969-4C44-A8D4-7FFB50E73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majority of our</a:t>
            </a:r>
            <a:r>
              <a:rPr lang="en-CH" dirty="0"/>
              <a:t> MW has been released for EL9</a:t>
            </a:r>
          </a:p>
          <a:p>
            <a:pPr lvl="1"/>
            <a:r>
              <a:rPr lang="en-GB" dirty="0"/>
              <a:t>M</a:t>
            </a:r>
            <a:r>
              <a:rPr lang="en-CH" dirty="0"/>
              <a:t>uch is also available for EL8</a:t>
            </a:r>
          </a:p>
          <a:p>
            <a:pPr marL="457200" lvl="1" indent="0">
              <a:buNone/>
            </a:pPr>
            <a:endParaRPr lang="en-CH" dirty="0"/>
          </a:p>
          <a:p>
            <a:r>
              <a:rPr lang="en-GB" dirty="0"/>
              <a:t>N</a:t>
            </a:r>
            <a:r>
              <a:rPr lang="en-CH" dirty="0"/>
              <a:t>ot yet available:</a:t>
            </a:r>
          </a:p>
          <a:p>
            <a:pPr lvl="1"/>
            <a:r>
              <a:rPr lang="en-CH" dirty="0"/>
              <a:t>APEL client</a:t>
            </a:r>
          </a:p>
          <a:p>
            <a:pPr lvl="1"/>
            <a:r>
              <a:rPr lang="en-CH" dirty="0"/>
              <a:t>HTCondor CE</a:t>
            </a:r>
          </a:p>
          <a:p>
            <a:pPr lvl="2"/>
            <a:r>
              <a:rPr lang="en-GB" dirty="0"/>
              <a:t>E</a:t>
            </a:r>
            <a:r>
              <a:rPr lang="en-CH" dirty="0"/>
              <a:t>xpected soon</a:t>
            </a:r>
          </a:p>
          <a:p>
            <a:pPr lvl="1"/>
            <a:r>
              <a:rPr lang="en-CH" dirty="0"/>
              <a:t>FTS server</a:t>
            </a:r>
          </a:p>
          <a:p>
            <a:pPr lvl="1"/>
            <a:r>
              <a:rPr lang="en-CH" dirty="0"/>
              <a:t>GridSite</a:t>
            </a:r>
          </a:p>
          <a:p>
            <a:pPr lvl="2"/>
            <a:r>
              <a:rPr lang="en-CH" dirty="0">
                <a:hlinkClick r:id="rId2"/>
              </a:rPr>
              <a:t>GGUS:</a:t>
            </a:r>
            <a:r>
              <a:rPr lang="en-CH" i="0" dirty="0">
                <a:effectLst/>
                <a:hlinkClick r:id="rId2"/>
              </a:rPr>
              <a:t>160363</a:t>
            </a:r>
            <a:endParaRPr lang="en-CH" dirty="0"/>
          </a:p>
          <a:p>
            <a:pPr lvl="1"/>
            <a:r>
              <a:rPr lang="en-CH" dirty="0"/>
              <a:t>LCMAPS</a:t>
            </a:r>
          </a:p>
          <a:p>
            <a:pPr lvl="2"/>
            <a:r>
              <a:rPr lang="en-GB" dirty="0"/>
              <a:t>Where w</a:t>
            </a:r>
            <a:r>
              <a:rPr lang="en-CH" dirty="0"/>
              <a:t>ill it remain needed?</a:t>
            </a:r>
          </a:p>
          <a:p>
            <a:pPr lvl="1"/>
            <a:r>
              <a:rPr lang="en-CH" dirty="0"/>
              <a:t>StoRM</a:t>
            </a:r>
          </a:p>
          <a:p>
            <a:pPr lvl="2"/>
            <a:r>
              <a:rPr lang="en-GB" dirty="0"/>
              <a:t>S</a:t>
            </a:r>
            <a:r>
              <a:rPr lang="en-CH" dirty="0"/>
              <a:t>ee the StoRM </a:t>
            </a:r>
            <a:r>
              <a:rPr lang="en-CH" dirty="0">
                <a:hlinkClick r:id="rId3"/>
              </a:rPr>
              <a:t>update</a:t>
            </a:r>
            <a:r>
              <a:rPr lang="en-CH" dirty="0"/>
              <a:t> in this GDB</a:t>
            </a:r>
          </a:p>
          <a:p>
            <a:pPr lvl="1"/>
            <a:endParaRPr lang="en-CH" dirty="0"/>
          </a:p>
          <a:p>
            <a:r>
              <a:rPr lang="en-CH" dirty="0"/>
              <a:t>EGI UMD-5 will bring support for EL9 (and possibly EL8)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hould become available in a matter of weeks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77006F-A9F6-D742-A123-0F30EA846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 dirty="0"/>
              <a:t>onclusions &amp;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D2764-4C93-9C4B-AB31-D662B8191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25939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269</Words>
  <Application>Microsoft Macintosh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Introduction </vt:lpstr>
      <vt:lpstr>Current summary   (1/2)</vt:lpstr>
      <vt:lpstr>Current summary   (2/2)</vt:lpstr>
      <vt:lpstr>Conclusions &amp;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71</cp:revision>
  <dcterms:created xsi:type="dcterms:W3CDTF">2021-04-05T16:54:44Z</dcterms:created>
  <dcterms:modified xsi:type="dcterms:W3CDTF">2023-02-08T10:45:40Z</dcterms:modified>
</cp:coreProperties>
</file>