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62" r:id="rId2"/>
    <p:sldId id="402" r:id="rId3"/>
    <p:sldId id="324" r:id="rId4"/>
    <p:sldId id="404" r:id="rId5"/>
    <p:sldId id="27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BFBF"/>
    <a:srgbClr val="000000"/>
    <a:srgbClr val="4471C5"/>
    <a:srgbClr val="2E2C61"/>
    <a:srgbClr val="C00000"/>
    <a:srgbClr val="7030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B29C54-14F8-2A42-9424-8BDC4EDC52A6}" v="3" dt="2023-11-07T12:18:41.4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78"/>
    <p:restoredTop sz="94663"/>
  </p:normalViewPr>
  <p:slideViewPr>
    <p:cSldViewPr snapToGrid="0" snapToObjects="1">
      <p:cViewPr varScale="1">
        <p:scale>
          <a:sx n="121" d="100"/>
          <a:sy n="121" d="100"/>
        </p:scale>
        <p:origin x="6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whurst, Alastair (STFC,RAL,SC)" userId="68e90f74-28c5-4d4e-9a6e-cb6d92fd17f8" providerId="ADAL" clId="{A3B29C54-14F8-2A42-9424-8BDC4EDC52A6}"/>
    <pc:docChg chg="custSel addSld delSld modSld sldOrd">
      <pc:chgData name="Dewhurst, Alastair (STFC,RAL,SC)" userId="68e90f74-28c5-4d4e-9a6e-cb6d92fd17f8" providerId="ADAL" clId="{A3B29C54-14F8-2A42-9424-8BDC4EDC52A6}" dt="2023-11-07T12:20:57.431" v="647" actId="2696"/>
      <pc:docMkLst>
        <pc:docMk/>
      </pc:docMkLst>
      <pc:sldChg chg="modSp mod">
        <pc:chgData name="Dewhurst, Alastair (STFC,RAL,SC)" userId="68e90f74-28c5-4d4e-9a6e-cb6d92fd17f8" providerId="ADAL" clId="{A3B29C54-14F8-2A42-9424-8BDC4EDC52A6}" dt="2023-11-07T10:43:40.659" v="15" actId="20577"/>
        <pc:sldMkLst>
          <pc:docMk/>
          <pc:sldMk cId="2053080936" sldId="262"/>
        </pc:sldMkLst>
        <pc:spChg chg="mod">
          <ac:chgData name="Dewhurst, Alastair (STFC,RAL,SC)" userId="68e90f74-28c5-4d4e-9a6e-cb6d92fd17f8" providerId="ADAL" clId="{A3B29C54-14F8-2A42-9424-8BDC4EDC52A6}" dt="2023-11-07T10:43:40.659" v="15" actId="20577"/>
          <ac:spMkLst>
            <pc:docMk/>
            <pc:sldMk cId="2053080936" sldId="262"/>
            <ac:spMk id="3" creationId="{78DB0FE0-A4AF-D848-8925-91A37993D74D}"/>
          </ac:spMkLst>
        </pc:spChg>
      </pc:sldChg>
      <pc:sldChg chg="modSp add mod">
        <pc:chgData name="Dewhurst, Alastair (STFC,RAL,SC)" userId="68e90f74-28c5-4d4e-9a6e-cb6d92fd17f8" providerId="ADAL" clId="{A3B29C54-14F8-2A42-9424-8BDC4EDC52A6}" dt="2023-11-07T12:09:52.725" v="136" actId="20577"/>
        <pc:sldMkLst>
          <pc:docMk/>
          <pc:sldMk cId="115100720" sldId="324"/>
        </pc:sldMkLst>
        <pc:spChg chg="mod">
          <ac:chgData name="Dewhurst, Alastair (STFC,RAL,SC)" userId="68e90f74-28c5-4d4e-9a6e-cb6d92fd17f8" providerId="ADAL" clId="{A3B29C54-14F8-2A42-9424-8BDC4EDC52A6}" dt="2023-11-07T12:09:52.725" v="136" actId="20577"/>
          <ac:spMkLst>
            <pc:docMk/>
            <pc:sldMk cId="115100720" sldId="324"/>
            <ac:spMk id="2" creationId="{4F0E2B9F-FB96-AB41-8300-9FBF9F353C4F}"/>
          </ac:spMkLst>
        </pc:spChg>
      </pc:sldChg>
      <pc:sldChg chg="del">
        <pc:chgData name="Dewhurst, Alastair (STFC,RAL,SC)" userId="68e90f74-28c5-4d4e-9a6e-cb6d92fd17f8" providerId="ADAL" clId="{A3B29C54-14F8-2A42-9424-8BDC4EDC52A6}" dt="2023-11-07T10:47:51.303" v="61" actId="2696"/>
        <pc:sldMkLst>
          <pc:docMk/>
          <pc:sldMk cId="3882932953" sldId="393"/>
        </pc:sldMkLst>
      </pc:sldChg>
      <pc:sldChg chg="del">
        <pc:chgData name="Dewhurst, Alastair (STFC,RAL,SC)" userId="68e90f74-28c5-4d4e-9a6e-cb6d92fd17f8" providerId="ADAL" clId="{A3B29C54-14F8-2A42-9424-8BDC4EDC52A6}" dt="2023-11-07T10:43:43.857" v="16" actId="2696"/>
        <pc:sldMkLst>
          <pc:docMk/>
          <pc:sldMk cId="1664150083" sldId="396"/>
        </pc:sldMkLst>
      </pc:sldChg>
      <pc:sldChg chg="del">
        <pc:chgData name="Dewhurst, Alastair (STFC,RAL,SC)" userId="68e90f74-28c5-4d4e-9a6e-cb6d92fd17f8" providerId="ADAL" clId="{A3B29C54-14F8-2A42-9424-8BDC4EDC52A6}" dt="2023-11-07T10:44:52.556" v="55" actId="2696"/>
        <pc:sldMkLst>
          <pc:docMk/>
          <pc:sldMk cId="969356393" sldId="398"/>
        </pc:sldMkLst>
      </pc:sldChg>
      <pc:sldChg chg="del">
        <pc:chgData name="Dewhurst, Alastair (STFC,RAL,SC)" userId="68e90f74-28c5-4d4e-9a6e-cb6d92fd17f8" providerId="ADAL" clId="{A3B29C54-14F8-2A42-9424-8BDC4EDC52A6}" dt="2023-11-07T10:44:51.105" v="54" actId="2696"/>
        <pc:sldMkLst>
          <pc:docMk/>
          <pc:sldMk cId="1514975975" sldId="399"/>
        </pc:sldMkLst>
      </pc:sldChg>
      <pc:sldChg chg="del">
        <pc:chgData name="Dewhurst, Alastair (STFC,RAL,SC)" userId="68e90f74-28c5-4d4e-9a6e-cb6d92fd17f8" providerId="ADAL" clId="{A3B29C54-14F8-2A42-9424-8BDC4EDC52A6}" dt="2023-11-07T10:44:50.150" v="53" actId="2696"/>
        <pc:sldMkLst>
          <pc:docMk/>
          <pc:sldMk cId="3167844032" sldId="400"/>
        </pc:sldMkLst>
      </pc:sldChg>
      <pc:sldChg chg="del">
        <pc:chgData name="Dewhurst, Alastair (STFC,RAL,SC)" userId="68e90f74-28c5-4d4e-9a6e-cb6d92fd17f8" providerId="ADAL" clId="{A3B29C54-14F8-2A42-9424-8BDC4EDC52A6}" dt="2023-11-07T10:43:46.821" v="17" actId="2696"/>
        <pc:sldMkLst>
          <pc:docMk/>
          <pc:sldMk cId="4251872866" sldId="401"/>
        </pc:sldMkLst>
      </pc:sldChg>
      <pc:sldChg chg="modSp mod">
        <pc:chgData name="Dewhurst, Alastair (STFC,RAL,SC)" userId="68e90f74-28c5-4d4e-9a6e-cb6d92fd17f8" providerId="ADAL" clId="{A3B29C54-14F8-2A42-9424-8BDC4EDC52A6}" dt="2023-11-07T12:20:50.491" v="644" actId="20577"/>
        <pc:sldMkLst>
          <pc:docMk/>
          <pc:sldMk cId="2629075797" sldId="402"/>
        </pc:sldMkLst>
        <pc:spChg chg="mod">
          <ac:chgData name="Dewhurst, Alastair (STFC,RAL,SC)" userId="68e90f74-28c5-4d4e-9a6e-cb6d92fd17f8" providerId="ADAL" clId="{A3B29C54-14F8-2A42-9424-8BDC4EDC52A6}" dt="2023-11-07T10:43:51.238" v="29" actId="20577"/>
          <ac:spMkLst>
            <pc:docMk/>
            <pc:sldMk cId="2629075797" sldId="402"/>
            <ac:spMk id="2" creationId="{14B681F2-7257-C74F-9233-22EF5FD345D3}"/>
          </ac:spMkLst>
        </pc:spChg>
        <pc:spChg chg="mod">
          <ac:chgData name="Dewhurst, Alastair (STFC,RAL,SC)" userId="68e90f74-28c5-4d4e-9a6e-cb6d92fd17f8" providerId="ADAL" clId="{A3B29C54-14F8-2A42-9424-8BDC4EDC52A6}" dt="2023-11-07T12:20:50.491" v="644" actId="20577"/>
          <ac:spMkLst>
            <pc:docMk/>
            <pc:sldMk cId="2629075797" sldId="402"/>
            <ac:spMk id="3" creationId="{7F3C1D7E-4634-A74D-A071-BF027D8A23CB}"/>
          </ac:spMkLst>
        </pc:spChg>
        <pc:spChg chg="mod">
          <ac:chgData name="Dewhurst, Alastair (STFC,RAL,SC)" userId="68e90f74-28c5-4d4e-9a6e-cb6d92fd17f8" providerId="ADAL" clId="{A3B29C54-14F8-2A42-9424-8BDC4EDC52A6}" dt="2023-11-07T10:48:03.132" v="79" actId="20577"/>
          <ac:spMkLst>
            <pc:docMk/>
            <pc:sldMk cId="2629075797" sldId="402"/>
            <ac:spMk id="4" creationId="{C50AE926-9C24-4F4E-B035-AEFB64DDF222}"/>
          </ac:spMkLst>
        </pc:spChg>
      </pc:sldChg>
      <pc:sldChg chg="del">
        <pc:chgData name="Dewhurst, Alastair (STFC,RAL,SC)" userId="68e90f74-28c5-4d4e-9a6e-cb6d92fd17f8" providerId="ADAL" clId="{A3B29C54-14F8-2A42-9424-8BDC4EDC52A6}" dt="2023-11-07T12:20:57.053" v="646" actId="2696"/>
        <pc:sldMkLst>
          <pc:docMk/>
          <pc:sldMk cId="2807421721" sldId="403"/>
        </pc:sldMkLst>
      </pc:sldChg>
      <pc:sldChg chg="addSp modSp mod ord">
        <pc:chgData name="Dewhurst, Alastair (STFC,RAL,SC)" userId="68e90f74-28c5-4d4e-9a6e-cb6d92fd17f8" providerId="ADAL" clId="{A3B29C54-14F8-2A42-9424-8BDC4EDC52A6}" dt="2023-11-07T12:20:26.626" v="568" actId="20577"/>
        <pc:sldMkLst>
          <pc:docMk/>
          <pc:sldMk cId="4023918831" sldId="404"/>
        </pc:sldMkLst>
        <pc:spChg chg="mod">
          <ac:chgData name="Dewhurst, Alastair (STFC,RAL,SC)" userId="68e90f74-28c5-4d4e-9a6e-cb6d92fd17f8" providerId="ADAL" clId="{A3B29C54-14F8-2A42-9424-8BDC4EDC52A6}" dt="2023-11-07T10:44:29.471" v="52" actId="20577"/>
          <ac:spMkLst>
            <pc:docMk/>
            <pc:sldMk cId="4023918831" sldId="404"/>
            <ac:spMk id="2" creationId="{14B681F2-7257-C74F-9233-22EF5FD345D3}"/>
          </ac:spMkLst>
        </pc:spChg>
        <pc:spChg chg="add mod">
          <ac:chgData name="Dewhurst, Alastair (STFC,RAL,SC)" userId="68e90f74-28c5-4d4e-9a6e-cb6d92fd17f8" providerId="ADAL" clId="{A3B29C54-14F8-2A42-9424-8BDC4EDC52A6}" dt="2023-11-07T12:19:59.593" v="536" actId="1076"/>
          <ac:spMkLst>
            <pc:docMk/>
            <pc:sldMk cId="4023918831" sldId="404"/>
            <ac:spMk id="3" creationId="{2BCDAF18-15B8-ECCA-9741-46D05C29A149}"/>
          </ac:spMkLst>
        </pc:spChg>
        <pc:spChg chg="mod">
          <ac:chgData name="Dewhurst, Alastair (STFC,RAL,SC)" userId="68e90f74-28c5-4d4e-9a6e-cb6d92fd17f8" providerId="ADAL" clId="{A3B29C54-14F8-2A42-9424-8BDC4EDC52A6}" dt="2023-11-07T12:17:27.429" v="364" actId="20577"/>
          <ac:spMkLst>
            <pc:docMk/>
            <pc:sldMk cId="4023918831" sldId="404"/>
            <ac:spMk id="4" creationId="{C50AE926-9C24-4F4E-B035-AEFB64DDF222}"/>
          </ac:spMkLst>
        </pc:spChg>
        <pc:spChg chg="mod">
          <ac:chgData name="Dewhurst, Alastair (STFC,RAL,SC)" userId="68e90f74-28c5-4d4e-9a6e-cb6d92fd17f8" providerId="ADAL" clId="{A3B29C54-14F8-2A42-9424-8BDC4EDC52A6}" dt="2023-11-07T12:17:34.084" v="365" actId="20577"/>
          <ac:spMkLst>
            <pc:docMk/>
            <pc:sldMk cId="4023918831" sldId="404"/>
            <ac:spMk id="11" creationId="{E92A8981-7145-DD71-3F73-7701EF0E5A42}"/>
          </ac:spMkLst>
        </pc:spChg>
        <pc:spChg chg="mod">
          <ac:chgData name="Dewhurst, Alastair (STFC,RAL,SC)" userId="68e90f74-28c5-4d4e-9a6e-cb6d92fd17f8" providerId="ADAL" clId="{A3B29C54-14F8-2A42-9424-8BDC4EDC52A6}" dt="2023-11-07T12:20:26.626" v="568" actId="20577"/>
          <ac:spMkLst>
            <pc:docMk/>
            <pc:sldMk cId="4023918831" sldId="404"/>
            <ac:spMk id="12" creationId="{90FE358D-F401-A490-C761-C7B9C3474089}"/>
          </ac:spMkLst>
        </pc:spChg>
      </pc:sldChg>
      <pc:sldChg chg="del">
        <pc:chgData name="Dewhurst, Alastair (STFC,RAL,SC)" userId="68e90f74-28c5-4d4e-9a6e-cb6d92fd17f8" providerId="ADAL" clId="{A3B29C54-14F8-2A42-9424-8BDC4EDC52A6}" dt="2023-11-07T12:20:57.431" v="647" actId="2696"/>
        <pc:sldMkLst>
          <pc:docMk/>
          <pc:sldMk cId="668700553" sldId="405"/>
        </pc:sldMkLst>
      </pc:sldChg>
      <pc:sldChg chg="del">
        <pc:chgData name="Dewhurst, Alastair (STFC,RAL,SC)" userId="68e90f74-28c5-4d4e-9a6e-cb6d92fd17f8" providerId="ADAL" clId="{A3B29C54-14F8-2A42-9424-8BDC4EDC52A6}" dt="2023-11-07T10:47:50.729" v="60" actId="2696"/>
        <pc:sldMkLst>
          <pc:docMk/>
          <pc:sldMk cId="169485045" sldId="406"/>
        </pc:sldMkLst>
      </pc:sldChg>
      <pc:sldChg chg="modSp add del mod">
        <pc:chgData name="Dewhurst, Alastair (STFC,RAL,SC)" userId="68e90f74-28c5-4d4e-9a6e-cb6d92fd17f8" providerId="ADAL" clId="{A3B29C54-14F8-2A42-9424-8BDC4EDC52A6}" dt="2023-11-07T12:20:56.597" v="645" actId="2696"/>
        <pc:sldMkLst>
          <pc:docMk/>
          <pc:sldMk cId="3228883233" sldId="406"/>
        </pc:sldMkLst>
        <pc:spChg chg="mod">
          <ac:chgData name="Dewhurst, Alastair (STFC,RAL,SC)" userId="68e90f74-28c5-4d4e-9a6e-cb6d92fd17f8" providerId="ADAL" clId="{A3B29C54-14F8-2A42-9424-8BDC4EDC52A6}" dt="2023-11-07T10:48:38.546" v="85" actId="20577"/>
          <ac:spMkLst>
            <pc:docMk/>
            <pc:sldMk cId="3228883233" sldId="406"/>
            <ac:spMk id="2" creationId="{14B681F2-7257-C74F-9233-22EF5FD345D3}"/>
          </ac:spMkLst>
        </pc:spChg>
      </pc:sldChg>
      <pc:sldChg chg="del">
        <pc:chgData name="Dewhurst, Alastair (STFC,RAL,SC)" userId="68e90f74-28c5-4d4e-9a6e-cb6d92fd17f8" providerId="ADAL" clId="{A3B29C54-14F8-2A42-9424-8BDC4EDC52A6}" dt="2023-11-07T10:44:59.649" v="56" actId="2696"/>
        <pc:sldMkLst>
          <pc:docMk/>
          <pc:sldMk cId="2989819052" sldId="407"/>
        </pc:sldMkLst>
      </pc:sldChg>
      <pc:sldChg chg="del">
        <pc:chgData name="Dewhurst, Alastair (STFC,RAL,SC)" userId="68e90f74-28c5-4d4e-9a6e-cb6d92fd17f8" providerId="ADAL" clId="{A3B29C54-14F8-2A42-9424-8BDC4EDC52A6}" dt="2023-11-07T10:47:52.307" v="62" actId="2696"/>
        <pc:sldMkLst>
          <pc:docMk/>
          <pc:sldMk cId="3490744426" sldId="408"/>
        </pc:sldMkLst>
      </pc:sldChg>
      <pc:sldChg chg="del">
        <pc:chgData name="Dewhurst, Alastair (STFC,RAL,SC)" userId="68e90f74-28c5-4d4e-9a6e-cb6d92fd17f8" providerId="ADAL" clId="{A3B29C54-14F8-2A42-9424-8BDC4EDC52A6}" dt="2023-11-07T10:47:40.322" v="57" actId="2696"/>
        <pc:sldMkLst>
          <pc:docMk/>
          <pc:sldMk cId="124476489" sldId="409"/>
        </pc:sldMkLst>
      </pc:sldChg>
      <pc:sldChg chg="del">
        <pc:chgData name="Dewhurst, Alastair (STFC,RAL,SC)" userId="68e90f74-28c5-4d4e-9a6e-cb6d92fd17f8" providerId="ADAL" clId="{A3B29C54-14F8-2A42-9424-8BDC4EDC52A6}" dt="2023-11-07T10:47:41.299" v="58" actId="2696"/>
        <pc:sldMkLst>
          <pc:docMk/>
          <pc:sldMk cId="2091347738" sldId="410"/>
        </pc:sldMkLst>
      </pc:sldChg>
      <pc:sldChg chg="del">
        <pc:chgData name="Dewhurst, Alastair (STFC,RAL,SC)" userId="68e90f74-28c5-4d4e-9a6e-cb6d92fd17f8" providerId="ADAL" clId="{A3B29C54-14F8-2A42-9424-8BDC4EDC52A6}" dt="2023-11-07T10:47:43.030" v="59" actId="2696"/>
        <pc:sldMkLst>
          <pc:docMk/>
          <pc:sldMk cId="1565684494" sldId="411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EAC829-FD12-D94F-880C-8BA61ECF50B2}" type="doc">
      <dgm:prSet loTypeId="urn:microsoft.com/office/officeart/2005/8/layout/cycle7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127EAC0-A709-D546-8C89-8A16A2F7DEE2}">
      <dgm:prSet phldrT="[Text]"/>
      <dgm:spPr/>
      <dgm:t>
        <a:bodyPr/>
        <a:lstStyle/>
        <a:p>
          <a:r>
            <a:rPr lang="en-GB" dirty="0"/>
            <a:t>HDD</a:t>
          </a:r>
        </a:p>
      </dgm:t>
    </dgm:pt>
    <dgm:pt modelId="{CD98FDD0-7F67-BE49-BE54-2E9230EA704C}" type="parTrans" cxnId="{47C77D1C-B817-A749-A284-8BC69B0C8C89}">
      <dgm:prSet/>
      <dgm:spPr/>
      <dgm:t>
        <a:bodyPr/>
        <a:lstStyle/>
        <a:p>
          <a:endParaRPr lang="en-GB"/>
        </a:p>
      </dgm:t>
    </dgm:pt>
    <dgm:pt modelId="{1A0AE4D2-5F53-D84D-948D-B77007AB9252}" type="sibTrans" cxnId="{47C77D1C-B817-A749-A284-8BC69B0C8C89}">
      <dgm:prSet/>
      <dgm:spPr/>
      <dgm:t>
        <a:bodyPr/>
        <a:lstStyle/>
        <a:p>
          <a:endParaRPr lang="en-GB"/>
        </a:p>
      </dgm:t>
    </dgm:pt>
    <dgm:pt modelId="{30B1CBA4-6938-DE42-99E4-34A06DB9915A}">
      <dgm:prSet phldrT="[Text]"/>
      <dgm:spPr/>
      <dgm:t>
        <a:bodyPr/>
        <a:lstStyle/>
        <a:p>
          <a:r>
            <a:rPr lang="en-GB" dirty="0"/>
            <a:t>SSD</a:t>
          </a:r>
        </a:p>
      </dgm:t>
    </dgm:pt>
    <dgm:pt modelId="{0AC3AE63-D416-8248-BBFB-193CECBBB7F2}" type="parTrans" cxnId="{03EDD610-5B49-FE46-827E-15B669587A9A}">
      <dgm:prSet/>
      <dgm:spPr/>
      <dgm:t>
        <a:bodyPr/>
        <a:lstStyle/>
        <a:p>
          <a:endParaRPr lang="en-GB"/>
        </a:p>
      </dgm:t>
    </dgm:pt>
    <dgm:pt modelId="{ECF5C687-4C5D-DB41-96C7-F79111E5E120}" type="sibTrans" cxnId="{03EDD610-5B49-FE46-827E-15B669587A9A}">
      <dgm:prSet/>
      <dgm:spPr/>
      <dgm:t>
        <a:bodyPr/>
        <a:lstStyle/>
        <a:p>
          <a:endParaRPr lang="en-GB"/>
        </a:p>
      </dgm:t>
    </dgm:pt>
    <dgm:pt modelId="{91ADBDC1-5EAF-4E4E-9EAA-B4A1181202D4}">
      <dgm:prSet phldrT="[Text]"/>
      <dgm:spPr/>
      <dgm:t>
        <a:bodyPr/>
        <a:lstStyle/>
        <a:p>
          <a:r>
            <a:rPr lang="en-GB" dirty="0"/>
            <a:t>Tape</a:t>
          </a:r>
        </a:p>
      </dgm:t>
    </dgm:pt>
    <dgm:pt modelId="{86781C1C-33A5-4545-A7B7-468CD6EA2BA5}" type="parTrans" cxnId="{C58C4918-D2A3-934F-9840-38CF81B1A336}">
      <dgm:prSet/>
      <dgm:spPr/>
      <dgm:t>
        <a:bodyPr/>
        <a:lstStyle/>
        <a:p>
          <a:endParaRPr lang="en-GB"/>
        </a:p>
      </dgm:t>
    </dgm:pt>
    <dgm:pt modelId="{59774093-5DA5-DC46-8F69-6BF42D85058A}" type="sibTrans" cxnId="{C58C4918-D2A3-934F-9840-38CF81B1A336}">
      <dgm:prSet/>
      <dgm:spPr/>
      <dgm:t>
        <a:bodyPr/>
        <a:lstStyle/>
        <a:p>
          <a:endParaRPr lang="en-GB"/>
        </a:p>
      </dgm:t>
    </dgm:pt>
    <dgm:pt modelId="{3F5D947B-37CD-FE44-8480-3BCABB746761}" type="pres">
      <dgm:prSet presAssocID="{7DEAC829-FD12-D94F-880C-8BA61ECF50B2}" presName="Name0" presStyleCnt="0">
        <dgm:presLayoutVars>
          <dgm:dir/>
          <dgm:resizeHandles val="exact"/>
        </dgm:presLayoutVars>
      </dgm:prSet>
      <dgm:spPr/>
    </dgm:pt>
    <dgm:pt modelId="{B3AE1B97-0E62-F844-9700-0C1C70C3DADB}" type="pres">
      <dgm:prSet presAssocID="{9127EAC0-A709-D546-8C89-8A16A2F7DEE2}" presName="node" presStyleLbl="node1" presStyleIdx="0" presStyleCnt="3">
        <dgm:presLayoutVars>
          <dgm:bulletEnabled val="1"/>
        </dgm:presLayoutVars>
      </dgm:prSet>
      <dgm:spPr/>
    </dgm:pt>
    <dgm:pt modelId="{5CB443DF-A664-4A40-8760-535228CF839A}" type="pres">
      <dgm:prSet presAssocID="{1A0AE4D2-5F53-D84D-948D-B77007AB9252}" presName="sibTrans" presStyleLbl="sibTrans2D1" presStyleIdx="0" presStyleCnt="3" custAng="10865502" custScaleY="300784"/>
      <dgm:spPr>
        <a:prstGeom prst="leftArrow">
          <a:avLst/>
        </a:prstGeom>
      </dgm:spPr>
    </dgm:pt>
    <dgm:pt modelId="{3A04831C-B19E-8B44-894F-CD5957BA866D}" type="pres">
      <dgm:prSet presAssocID="{1A0AE4D2-5F53-D84D-948D-B77007AB9252}" presName="connectorText" presStyleLbl="sibTrans2D1" presStyleIdx="0" presStyleCnt="3"/>
      <dgm:spPr/>
    </dgm:pt>
    <dgm:pt modelId="{E8647393-2A8D-EA43-9FC4-F9D968131DD5}" type="pres">
      <dgm:prSet presAssocID="{30B1CBA4-6938-DE42-99E4-34A06DB9915A}" presName="node" presStyleLbl="node1" presStyleIdx="1" presStyleCnt="3">
        <dgm:presLayoutVars>
          <dgm:bulletEnabled val="1"/>
        </dgm:presLayoutVars>
      </dgm:prSet>
      <dgm:spPr/>
    </dgm:pt>
    <dgm:pt modelId="{6B81C572-D349-4441-979B-4B9022AEB247}" type="pres">
      <dgm:prSet presAssocID="{ECF5C687-4C5D-DB41-96C7-F79111E5E120}" presName="sibTrans" presStyleLbl="sibTrans2D1" presStyleIdx="1" presStyleCnt="3" custScaleY="53757"/>
      <dgm:spPr>
        <a:prstGeom prst="leftArrow">
          <a:avLst/>
        </a:prstGeom>
      </dgm:spPr>
    </dgm:pt>
    <dgm:pt modelId="{F3501931-3BC0-9C4A-80EE-D45B48736C8D}" type="pres">
      <dgm:prSet presAssocID="{ECF5C687-4C5D-DB41-96C7-F79111E5E120}" presName="connectorText" presStyleLbl="sibTrans2D1" presStyleIdx="1" presStyleCnt="3"/>
      <dgm:spPr/>
    </dgm:pt>
    <dgm:pt modelId="{71B67FF4-363A-F642-990D-D04A21DB7958}" type="pres">
      <dgm:prSet presAssocID="{91ADBDC1-5EAF-4E4E-9EAA-B4A1181202D4}" presName="node" presStyleLbl="node1" presStyleIdx="2" presStyleCnt="3">
        <dgm:presLayoutVars>
          <dgm:bulletEnabled val="1"/>
        </dgm:presLayoutVars>
      </dgm:prSet>
      <dgm:spPr/>
    </dgm:pt>
    <dgm:pt modelId="{3CF90164-DB25-2146-BFDC-23D8AA2242A3}" type="pres">
      <dgm:prSet presAssocID="{59774093-5DA5-DC46-8F69-6BF42D85058A}" presName="sibTrans" presStyleLbl="sibTrans2D1" presStyleIdx="2" presStyleCnt="3"/>
      <dgm:spPr>
        <a:prstGeom prst="leftArrow">
          <a:avLst/>
        </a:prstGeom>
      </dgm:spPr>
    </dgm:pt>
    <dgm:pt modelId="{31EB4C0E-F8D6-B548-B471-A513AB532FE1}" type="pres">
      <dgm:prSet presAssocID="{59774093-5DA5-DC46-8F69-6BF42D85058A}" presName="connectorText" presStyleLbl="sibTrans2D1" presStyleIdx="2" presStyleCnt="3"/>
      <dgm:spPr/>
    </dgm:pt>
  </dgm:ptLst>
  <dgm:cxnLst>
    <dgm:cxn modelId="{7D782709-557A-A049-A276-3B4A19DDD089}" type="presOf" srcId="{59774093-5DA5-DC46-8F69-6BF42D85058A}" destId="{31EB4C0E-F8D6-B548-B471-A513AB532FE1}" srcOrd="1" destOrd="0" presId="urn:microsoft.com/office/officeart/2005/8/layout/cycle7"/>
    <dgm:cxn modelId="{3E8A750E-B8CB-6642-96FB-73350493B202}" type="presOf" srcId="{59774093-5DA5-DC46-8F69-6BF42D85058A}" destId="{3CF90164-DB25-2146-BFDC-23D8AA2242A3}" srcOrd="0" destOrd="0" presId="urn:microsoft.com/office/officeart/2005/8/layout/cycle7"/>
    <dgm:cxn modelId="{03EDD610-5B49-FE46-827E-15B669587A9A}" srcId="{7DEAC829-FD12-D94F-880C-8BA61ECF50B2}" destId="{30B1CBA4-6938-DE42-99E4-34A06DB9915A}" srcOrd="1" destOrd="0" parTransId="{0AC3AE63-D416-8248-BBFB-193CECBBB7F2}" sibTransId="{ECF5C687-4C5D-DB41-96C7-F79111E5E120}"/>
    <dgm:cxn modelId="{DB997311-4840-DE47-AC50-3CB7C4AD2549}" type="presOf" srcId="{ECF5C687-4C5D-DB41-96C7-F79111E5E120}" destId="{F3501931-3BC0-9C4A-80EE-D45B48736C8D}" srcOrd="1" destOrd="0" presId="urn:microsoft.com/office/officeart/2005/8/layout/cycle7"/>
    <dgm:cxn modelId="{C58C4918-D2A3-934F-9840-38CF81B1A336}" srcId="{7DEAC829-FD12-D94F-880C-8BA61ECF50B2}" destId="{91ADBDC1-5EAF-4E4E-9EAA-B4A1181202D4}" srcOrd="2" destOrd="0" parTransId="{86781C1C-33A5-4545-A7B7-468CD6EA2BA5}" sibTransId="{59774093-5DA5-DC46-8F69-6BF42D85058A}"/>
    <dgm:cxn modelId="{47C77D1C-B817-A749-A284-8BC69B0C8C89}" srcId="{7DEAC829-FD12-D94F-880C-8BA61ECF50B2}" destId="{9127EAC0-A709-D546-8C89-8A16A2F7DEE2}" srcOrd="0" destOrd="0" parTransId="{CD98FDD0-7F67-BE49-BE54-2E9230EA704C}" sibTransId="{1A0AE4D2-5F53-D84D-948D-B77007AB9252}"/>
    <dgm:cxn modelId="{497F9B1E-0E78-8543-AB1B-F7E0FFD74BC4}" type="presOf" srcId="{9127EAC0-A709-D546-8C89-8A16A2F7DEE2}" destId="{B3AE1B97-0E62-F844-9700-0C1C70C3DADB}" srcOrd="0" destOrd="0" presId="urn:microsoft.com/office/officeart/2005/8/layout/cycle7"/>
    <dgm:cxn modelId="{A9988C22-DAF8-274C-A68E-521FAC2AFB00}" type="presOf" srcId="{91ADBDC1-5EAF-4E4E-9EAA-B4A1181202D4}" destId="{71B67FF4-363A-F642-990D-D04A21DB7958}" srcOrd="0" destOrd="0" presId="urn:microsoft.com/office/officeart/2005/8/layout/cycle7"/>
    <dgm:cxn modelId="{7711A332-F9E6-114A-B3CF-DD37F96BA25E}" type="presOf" srcId="{1A0AE4D2-5F53-D84D-948D-B77007AB9252}" destId="{5CB443DF-A664-4A40-8760-535228CF839A}" srcOrd="0" destOrd="0" presId="urn:microsoft.com/office/officeart/2005/8/layout/cycle7"/>
    <dgm:cxn modelId="{BCE2A77D-C634-8048-A3EA-B814BEEBA296}" type="presOf" srcId="{ECF5C687-4C5D-DB41-96C7-F79111E5E120}" destId="{6B81C572-D349-4441-979B-4B9022AEB247}" srcOrd="0" destOrd="0" presId="urn:microsoft.com/office/officeart/2005/8/layout/cycle7"/>
    <dgm:cxn modelId="{5FDA3FAE-BE3C-E346-962D-35EB049BC29E}" type="presOf" srcId="{7DEAC829-FD12-D94F-880C-8BA61ECF50B2}" destId="{3F5D947B-37CD-FE44-8480-3BCABB746761}" srcOrd="0" destOrd="0" presId="urn:microsoft.com/office/officeart/2005/8/layout/cycle7"/>
    <dgm:cxn modelId="{C7F9C2E9-003C-3345-BA76-B45D3C84B429}" type="presOf" srcId="{1A0AE4D2-5F53-D84D-948D-B77007AB9252}" destId="{3A04831C-B19E-8B44-894F-CD5957BA866D}" srcOrd="1" destOrd="0" presId="urn:microsoft.com/office/officeart/2005/8/layout/cycle7"/>
    <dgm:cxn modelId="{D285C8F9-BB7F-164B-8230-2BDAEFEDE01B}" type="presOf" srcId="{30B1CBA4-6938-DE42-99E4-34A06DB9915A}" destId="{E8647393-2A8D-EA43-9FC4-F9D968131DD5}" srcOrd="0" destOrd="0" presId="urn:microsoft.com/office/officeart/2005/8/layout/cycle7"/>
    <dgm:cxn modelId="{434AB8FA-D4FA-5345-806F-2B2267904994}" type="presParOf" srcId="{3F5D947B-37CD-FE44-8480-3BCABB746761}" destId="{B3AE1B97-0E62-F844-9700-0C1C70C3DADB}" srcOrd="0" destOrd="0" presId="urn:microsoft.com/office/officeart/2005/8/layout/cycle7"/>
    <dgm:cxn modelId="{96580206-1E1A-BF45-8889-808FC446B8BE}" type="presParOf" srcId="{3F5D947B-37CD-FE44-8480-3BCABB746761}" destId="{5CB443DF-A664-4A40-8760-535228CF839A}" srcOrd="1" destOrd="0" presId="urn:microsoft.com/office/officeart/2005/8/layout/cycle7"/>
    <dgm:cxn modelId="{B2936789-AF52-1648-9D4D-9EF1CEB68DDD}" type="presParOf" srcId="{5CB443DF-A664-4A40-8760-535228CF839A}" destId="{3A04831C-B19E-8B44-894F-CD5957BA866D}" srcOrd="0" destOrd="0" presId="urn:microsoft.com/office/officeart/2005/8/layout/cycle7"/>
    <dgm:cxn modelId="{FFEC0270-6CED-B64F-8391-D08DBDF68E9E}" type="presParOf" srcId="{3F5D947B-37CD-FE44-8480-3BCABB746761}" destId="{E8647393-2A8D-EA43-9FC4-F9D968131DD5}" srcOrd="2" destOrd="0" presId="urn:microsoft.com/office/officeart/2005/8/layout/cycle7"/>
    <dgm:cxn modelId="{9C69C394-7155-9A48-9462-1080717D1775}" type="presParOf" srcId="{3F5D947B-37CD-FE44-8480-3BCABB746761}" destId="{6B81C572-D349-4441-979B-4B9022AEB247}" srcOrd="3" destOrd="0" presId="urn:microsoft.com/office/officeart/2005/8/layout/cycle7"/>
    <dgm:cxn modelId="{396559A8-0CAC-D144-851C-52469D357A04}" type="presParOf" srcId="{6B81C572-D349-4441-979B-4B9022AEB247}" destId="{F3501931-3BC0-9C4A-80EE-D45B48736C8D}" srcOrd="0" destOrd="0" presId="urn:microsoft.com/office/officeart/2005/8/layout/cycle7"/>
    <dgm:cxn modelId="{4BB505B7-8088-D248-B14D-3CE83CE28A45}" type="presParOf" srcId="{3F5D947B-37CD-FE44-8480-3BCABB746761}" destId="{71B67FF4-363A-F642-990D-D04A21DB7958}" srcOrd="4" destOrd="0" presId="urn:microsoft.com/office/officeart/2005/8/layout/cycle7"/>
    <dgm:cxn modelId="{9EEDAE25-68D4-5A43-B112-6024BAB632ED}" type="presParOf" srcId="{3F5D947B-37CD-FE44-8480-3BCABB746761}" destId="{3CF90164-DB25-2146-BFDC-23D8AA2242A3}" srcOrd="5" destOrd="0" presId="urn:microsoft.com/office/officeart/2005/8/layout/cycle7"/>
    <dgm:cxn modelId="{50E74363-4329-5B4A-8B8A-6C0983BCAFD9}" type="presParOf" srcId="{3CF90164-DB25-2146-BFDC-23D8AA2242A3}" destId="{31EB4C0E-F8D6-B548-B471-A513AB532FE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E1B97-0E62-F844-9700-0C1C70C3DADB}">
      <dsp:nvSpPr>
        <dsp:cNvPr id="0" name=""/>
        <dsp:cNvSpPr/>
      </dsp:nvSpPr>
      <dsp:spPr>
        <a:xfrm>
          <a:off x="3992128" y="1722"/>
          <a:ext cx="2531343" cy="12656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700" kern="1200" dirty="0"/>
            <a:t>HDD</a:t>
          </a:r>
        </a:p>
      </dsp:txBody>
      <dsp:txXfrm>
        <a:off x="4029198" y="38792"/>
        <a:ext cx="2457203" cy="1191531"/>
      </dsp:txXfrm>
    </dsp:sp>
    <dsp:sp modelId="{5CB443DF-A664-4A40-8760-535228CF839A}">
      <dsp:nvSpPr>
        <dsp:cNvPr id="0" name=""/>
        <dsp:cNvSpPr/>
      </dsp:nvSpPr>
      <dsp:spPr>
        <a:xfrm rot="14465502">
          <a:off x="5642993" y="1779329"/>
          <a:ext cx="1320760" cy="1332428"/>
        </a:xfrm>
        <a:prstGeom prst="lef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4500" kern="1200"/>
        </a:p>
      </dsp:txBody>
      <dsp:txXfrm>
        <a:off x="6039221" y="2045815"/>
        <a:ext cx="528304" cy="799456"/>
      </dsp:txXfrm>
    </dsp:sp>
    <dsp:sp modelId="{E8647393-2A8D-EA43-9FC4-F9D968131DD5}">
      <dsp:nvSpPr>
        <dsp:cNvPr id="0" name=""/>
        <dsp:cNvSpPr/>
      </dsp:nvSpPr>
      <dsp:spPr>
        <a:xfrm>
          <a:off x="6083275" y="3623694"/>
          <a:ext cx="2531343" cy="12656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700" kern="1200" dirty="0"/>
            <a:t>SSD</a:t>
          </a:r>
        </a:p>
      </dsp:txBody>
      <dsp:txXfrm>
        <a:off x="6120345" y="3660764"/>
        <a:ext cx="2457203" cy="1191531"/>
      </dsp:txXfrm>
    </dsp:sp>
    <dsp:sp modelId="{6B81C572-D349-4441-979B-4B9022AEB247}">
      <dsp:nvSpPr>
        <dsp:cNvPr id="0" name=""/>
        <dsp:cNvSpPr/>
      </dsp:nvSpPr>
      <dsp:spPr>
        <a:xfrm rot="10800000">
          <a:off x="4597419" y="4137462"/>
          <a:ext cx="1320760" cy="238135"/>
        </a:xfrm>
        <a:prstGeom prst="lef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 rot="10800000">
        <a:off x="4668859" y="4185089"/>
        <a:ext cx="1177879" cy="142881"/>
      </dsp:txXfrm>
    </dsp:sp>
    <dsp:sp modelId="{71B67FF4-363A-F642-990D-D04A21DB7958}">
      <dsp:nvSpPr>
        <dsp:cNvPr id="0" name=""/>
        <dsp:cNvSpPr/>
      </dsp:nvSpPr>
      <dsp:spPr>
        <a:xfrm>
          <a:off x="1900981" y="3623694"/>
          <a:ext cx="2531343" cy="12656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700" kern="1200" dirty="0"/>
            <a:t>Tape</a:t>
          </a:r>
        </a:p>
      </dsp:txBody>
      <dsp:txXfrm>
        <a:off x="1938051" y="3660764"/>
        <a:ext cx="2457203" cy="1191531"/>
      </dsp:txXfrm>
    </dsp:sp>
    <dsp:sp modelId="{3CF90164-DB25-2146-BFDC-23D8AA2242A3}">
      <dsp:nvSpPr>
        <dsp:cNvPr id="0" name=""/>
        <dsp:cNvSpPr/>
      </dsp:nvSpPr>
      <dsp:spPr>
        <a:xfrm rot="18000000">
          <a:off x="3551846" y="2224051"/>
          <a:ext cx="1320760" cy="442985"/>
        </a:xfrm>
        <a:prstGeom prst="lef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/>
        </a:p>
      </dsp:txBody>
      <dsp:txXfrm>
        <a:off x="3684742" y="2312648"/>
        <a:ext cx="1054969" cy="2657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822B7-D429-AE45-9F06-244E0C0B464D}" type="datetimeFigureOut">
              <a:rPr lang="en-US" smtClean="0"/>
              <a:t>11/7/23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A9180-A624-9048-AF88-58EF8BFFF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483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769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3516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904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C6FA2D3-DEDF-B246-972B-691B3DCD2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437735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47261B4-859C-9C47-863F-59A78F2C4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1973347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6691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0" y="182562"/>
            <a:ext cx="46228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679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52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85874"/>
            <a:ext cx="5181600" cy="4891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85874"/>
            <a:ext cx="5181600" cy="4891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0A2CE04-59A3-C04F-AA6C-DC38E766B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855660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69688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5F97B46-4485-E047-8737-FACD437EF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1018446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119D7CA-022A-584B-87B0-B814446D0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929965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FAF64-DF42-2E47-807F-1272FDA4B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1494509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FA68DFC-A4A9-514B-BCAE-000DBB4A8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81496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1FED766-DADC-604F-A11D-9505DF06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720779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662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85874"/>
            <a:ext cx="10515600" cy="4891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2080" y="182562"/>
            <a:ext cx="43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6194100"/>
            <a:ext cx="2111379" cy="539751"/>
          </a:xfrm>
          <a:prstGeom prst="rect">
            <a:avLst/>
          </a:prstGeom>
        </p:spPr>
      </p:pic>
      <p:pic>
        <p:nvPicPr>
          <p:cNvPr id="1026" name="Picture 2" descr="Image result for GridPP logo">
            <a:extLst>
              <a:ext uri="{FF2B5EF4-FFF2-40B4-BE49-F238E27FC236}">
                <a16:creationId xmlns:a16="http://schemas.microsoft.com/office/drawing/2014/main" id="{4E79E1C3-7C13-A343-B05B-9DFFA9A2C78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7717" y="6176963"/>
            <a:ext cx="1818343" cy="53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90136AD-903A-FD40-8C6C-D6B745641E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96027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jpe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5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6" y="2160730"/>
            <a:ext cx="495641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Tape Evolution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255197" y="3951163"/>
            <a:ext cx="57456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Alastair Dewhurst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080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Thank you to everyone who helped organize this meeting.</a:t>
            </a:r>
          </a:p>
          <a:p>
            <a:pPr lvl="1"/>
            <a:r>
              <a:rPr lang="en-US" dirty="0"/>
              <a:t>There is time at the end for other sites to present / talk if they want.</a:t>
            </a:r>
          </a:p>
          <a:p>
            <a:r>
              <a:rPr lang="en-US" dirty="0"/>
              <a:t>Aims:</a:t>
            </a:r>
          </a:p>
          <a:p>
            <a:pPr lvl="1"/>
            <a:r>
              <a:rPr lang="en-US" dirty="0"/>
              <a:t>Understand sites setups and ensure that we take the opportunity to collaborate where appropriate.</a:t>
            </a:r>
          </a:p>
          <a:p>
            <a:pPr lvl="1"/>
            <a:r>
              <a:rPr lang="en-US" dirty="0"/>
              <a:t>Discuss future trends in Tape hardware.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7</a:t>
            </a:r>
            <a:r>
              <a:rPr lang="en-US" baseline="30000" dirty="0"/>
              <a:t>th</a:t>
            </a:r>
            <a:r>
              <a:rPr lang="en-US" dirty="0"/>
              <a:t> November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075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E2B9F-FB96-AB41-8300-9FBF9F353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Tape Endpoints – To be updated</a:t>
            </a:r>
          </a:p>
        </p:txBody>
      </p:sp>
      <p:sp>
        <p:nvSpPr>
          <p:cNvPr id="42" name="Footer Placeholder 3">
            <a:extLst>
              <a:ext uri="{FF2B5EF4-FFF2-40B4-BE49-F238E27FC236}">
                <a16:creationId xmlns:a16="http://schemas.microsoft.com/office/drawing/2014/main" id="{AF6430F9-9D12-794E-85AE-1B2B34538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Alastair Dewhurst, 10</a:t>
            </a:r>
            <a:r>
              <a:rPr lang="en-US" baseline="30000" dirty="0"/>
              <a:t>th</a:t>
            </a:r>
            <a:r>
              <a:rPr lang="en-US" dirty="0"/>
              <a:t> March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13B06E-8D7A-3849-B27A-DBF364429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1B4D19C-6788-694A-AF5B-780A671C0977}"/>
              </a:ext>
            </a:extLst>
          </p:cNvPr>
          <p:cNvSpPr/>
          <p:nvPr/>
        </p:nvSpPr>
        <p:spPr bwMode="auto">
          <a:xfrm>
            <a:off x="570862" y="2563233"/>
            <a:ext cx="1484583" cy="719499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230CDB-54A4-2045-A265-4D0F4C0B87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902" y="4016221"/>
            <a:ext cx="1288502" cy="402933"/>
          </a:xfrm>
          <a:prstGeom prst="rect">
            <a:avLst/>
          </a:prstGeom>
        </p:spPr>
      </p:pic>
      <p:pic>
        <p:nvPicPr>
          <p:cNvPr id="15" name="Picture 4" descr="Image result for dCache logo">
            <a:extLst>
              <a:ext uri="{FF2B5EF4-FFF2-40B4-BE49-F238E27FC236}">
                <a16:creationId xmlns:a16="http://schemas.microsoft.com/office/drawing/2014/main" id="{278DD7D6-3F3C-E648-A6AF-6D12A597A1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972" y="2627529"/>
            <a:ext cx="579717" cy="579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0848DF5-81AA-7541-922B-29BCB216A2E7}"/>
              </a:ext>
            </a:extLst>
          </p:cNvPr>
          <p:cNvSpPr/>
          <p:nvPr/>
        </p:nvSpPr>
        <p:spPr bwMode="auto">
          <a:xfrm>
            <a:off x="2286679" y="2548098"/>
            <a:ext cx="7927980" cy="719499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8015061-8106-A848-B6A4-4362AFE277FA}"/>
              </a:ext>
            </a:extLst>
          </p:cNvPr>
          <p:cNvSpPr/>
          <p:nvPr/>
        </p:nvSpPr>
        <p:spPr bwMode="auto">
          <a:xfrm>
            <a:off x="10445893" y="2542074"/>
            <a:ext cx="1153839" cy="719499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84391062-B5D3-A84E-A95D-29C6E3BFDD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59569" y="2771975"/>
            <a:ext cx="1086658" cy="293331"/>
          </a:xfrm>
          <a:prstGeom prst="rect">
            <a:avLst/>
          </a:prstGeom>
        </p:spPr>
      </p:pic>
      <p:pic>
        <p:nvPicPr>
          <p:cNvPr id="21" name="Picture 10" descr="Image result for ATLAS logo">
            <a:extLst>
              <a:ext uri="{FF2B5EF4-FFF2-40B4-BE49-F238E27FC236}">
                <a16:creationId xmlns:a16="http://schemas.microsoft.com/office/drawing/2014/main" id="{3FABDFD0-E58B-B24A-B164-13421DD8E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194" y="1271280"/>
            <a:ext cx="1704809" cy="89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2" descr="Image result for CMS logo">
            <a:extLst>
              <a:ext uri="{FF2B5EF4-FFF2-40B4-BE49-F238E27FC236}">
                <a16:creationId xmlns:a16="http://schemas.microsoft.com/office/drawing/2014/main" id="{5097AF0D-AB27-7E40-B4F5-3B2967E187E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998" y="1349567"/>
            <a:ext cx="896400" cy="89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4" descr="Image result for LHCb logo">
            <a:extLst>
              <a:ext uri="{FF2B5EF4-FFF2-40B4-BE49-F238E27FC236}">
                <a16:creationId xmlns:a16="http://schemas.microsoft.com/office/drawing/2014/main" id="{D28995B8-D75F-AB4F-BDEB-C53F0EF2B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262" y="1347242"/>
            <a:ext cx="1289474" cy="89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6" descr="Image result for alice logo cern">
            <a:extLst>
              <a:ext uri="{FF2B5EF4-FFF2-40B4-BE49-F238E27FC236}">
                <a16:creationId xmlns:a16="http://schemas.microsoft.com/office/drawing/2014/main" id="{1C215655-D43D-FC43-A542-6CE243D804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498" y="1382991"/>
            <a:ext cx="662855" cy="89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4E36F86A-B8FC-AF49-A413-C6E4A9DECC11}"/>
              </a:ext>
            </a:extLst>
          </p:cNvPr>
          <p:cNvSpPr/>
          <p:nvPr/>
        </p:nvSpPr>
        <p:spPr bwMode="auto">
          <a:xfrm>
            <a:off x="570862" y="5255102"/>
            <a:ext cx="11028871" cy="386837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Tape Media: LTO or Enterprise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DB58917-478B-8149-A186-9D846318CBC3}"/>
              </a:ext>
            </a:extLst>
          </p:cNvPr>
          <p:cNvSpPr/>
          <p:nvPr/>
        </p:nvSpPr>
        <p:spPr bwMode="auto">
          <a:xfrm>
            <a:off x="570862" y="5762063"/>
            <a:ext cx="1484583" cy="386837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2F2C6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CERN, RAL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D850C008-B5A3-2C41-8942-1B479A29C4B5}"/>
              </a:ext>
            </a:extLst>
          </p:cNvPr>
          <p:cNvSpPr/>
          <p:nvPr/>
        </p:nvSpPr>
        <p:spPr bwMode="auto">
          <a:xfrm>
            <a:off x="2792029" y="5762061"/>
            <a:ext cx="805842" cy="386837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2F2C6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IN2P3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A5FB0565-5649-754F-847E-1C70874BDE5E}"/>
              </a:ext>
            </a:extLst>
          </p:cNvPr>
          <p:cNvSpPr/>
          <p:nvPr/>
        </p:nvSpPr>
        <p:spPr bwMode="auto">
          <a:xfrm>
            <a:off x="4361915" y="5761639"/>
            <a:ext cx="737851" cy="386837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2F2C6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SARA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36E5ADD6-D298-024C-9E73-7BCCC9174486}"/>
              </a:ext>
            </a:extLst>
          </p:cNvPr>
          <p:cNvSpPr/>
          <p:nvPr/>
        </p:nvSpPr>
        <p:spPr bwMode="auto">
          <a:xfrm>
            <a:off x="9075233" y="5753613"/>
            <a:ext cx="1316561" cy="386837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2F2C6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NDGF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621E5DD8-913C-5B4D-AFB2-6F0A65F2C1F8}"/>
              </a:ext>
            </a:extLst>
          </p:cNvPr>
          <p:cNvSpPr/>
          <p:nvPr/>
        </p:nvSpPr>
        <p:spPr bwMode="auto">
          <a:xfrm>
            <a:off x="6096000" y="5762681"/>
            <a:ext cx="1601338" cy="386837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2F2C6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FNAL, PIC, JINR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E4029AFA-9CFD-954E-960D-C5F831D20FFF}"/>
              </a:ext>
            </a:extLst>
          </p:cNvPr>
          <p:cNvSpPr/>
          <p:nvPr/>
        </p:nvSpPr>
        <p:spPr bwMode="auto">
          <a:xfrm>
            <a:off x="7815462" y="5753612"/>
            <a:ext cx="1122818" cy="386837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2F2C6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Triumf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rgbClr val="2F2C6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0051C34-92BA-1841-8B75-D6600B3E365C}"/>
              </a:ext>
            </a:extLst>
          </p:cNvPr>
          <p:cNvSpPr/>
          <p:nvPr/>
        </p:nvSpPr>
        <p:spPr bwMode="auto">
          <a:xfrm>
            <a:off x="10459570" y="5753614"/>
            <a:ext cx="1122818" cy="386837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2F2C6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CNAF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7BDD1E80-546B-5C46-A213-137E041A5FF4}"/>
              </a:ext>
            </a:extLst>
          </p:cNvPr>
          <p:cNvSpPr/>
          <p:nvPr/>
        </p:nvSpPr>
        <p:spPr bwMode="auto">
          <a:xfrm>
            <a:off x="2286679" y="4505351"/>
            <a:ext cx="1855352" cy="643181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pic>
        <p:nvPicPr>
          <p:cNvPr id="3074" name="Picture 2" descr="HPSS Collaboration">
            <a:extLst>
              <a:ext uri="{FF2B5EF4-FFF2-40B4-BE49-F238E27FC236}">
                <a16:creationId xmlns:a16="http://schemas.microsoft.com/office/drawing/2014/main" id="{CE288DDE-4C9C-EC46-A13C-4FC6015D11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4788" y="4574987"/>
            <a:ext cx="506487" cy="49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81C2446-1CA3-484A-B25A-EE160CF8CF5B}"/>
              </a:ext>
            </a:extLst>
          </p:cNvPr>
          <p:cNvSpPr/>
          <p:nvPr/>
        </p:nvSpPr>
        <p:spPr bwMode="auto">
          <a:xfrm rot="16200000">
            <a:off x="2061110" y="3656264"/>
            <a:ext cx="1075767" cy="450012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ERADAT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6A9C706B-3A06-7C46-ADD2-3490A72E550F}"/>
              </a:ext>
            </a:extLst>
          </p:cNvPr>
          <p:cNvSpPr/>
          <p:nvPr/>
        </p:nvSpPr>
        <p:spPr bwMode="auto">
          <a:xfrm rot="16200000">
            <a:off x="2690149" y="3656264"/>
            <a:ext cx="1075767" cy="450012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TReqS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985D3BD-1F9E-9347-A535-CE0715C3900A}"/>
              </a:ext>
            </a:extLst>
          </p:cNvPr>
          <p:cNvSpPr/>
          <p:nvPr/>
        </p:nvSpPr>
        <p:spPr bwMode="auto">
          <a:xfrm rot="16200000">
            <a:off x="3319194" y="3656264"/>
            <a:ext cx="1075767" cy="450012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TSS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A3EC0DF7-61F6-064B-A138-76B138213660}"/>
              </a:ext>
            </a:extLst>
          </p:cNvPr>
          <p:cNvSpPr/>
          <p:nvPr/>
        </p:nvSpPr>
        <p:spPr bwMode="auto">
          <a:xfrm>
            <a:off x="4339478" y="3353792"/>
            <a:ext cx="693769" cy="1799909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>
              <a:solidFill>
                <a:srgbClr val="000000"/>
              </a:solidFill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DMF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41DC0EF0-F2B5-4D4F-AB17-092B99B66E18}"/>
              </a:ext>
            </a:extLst>
          </p:cNvPr>
          <p:cNvSpPr/>
          <p:nvPr/>
        </p:nvSpPr>
        <p:spPr bwMode="auto">
          <a:xfrm>
            <a:off x="6214024" y="3353791"/>
            <a:ext cx="1424374" cy="1799909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>
              <a:solidFill>
                <a:srgbClr val="000000"/>
              </a:solidFill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Enstore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pic>
        <p:nvPicPr>
          <p:cNvPr id="3076" name="Picture 4" descr="Terrance And Phillip Quotes - Quotes Words">
            <a:extLst>
              <a:ext uri="{FF2B5EF4-FFF2-40B4-BE49-F238E27FC236}">
                <a16:creationId xmlns:a16="http://schemas.microsoft.com/office/drawing/2014/main" id="{DC7B26E6-09C7-1248-B5E7-22E35E3D06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9639" y="4482311"/>
            <a:ext cx="1044115" cy="587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16C5E32A-7305-7740-99E8-96B4B7F9764D}"/>
              </a:ext>
            </a:extLst>
          </p:cNvPr>
          <p:cNvSpPr/>
          <p:nvPr/>
        </p:nvSpPr>
        <p:spPr bwMode="auto">
          <a:xfrm>
            <a:off x="7812594" y="4419154"/>
            <a:ext cx="1173549" cy="731640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Tape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Guy</a:t>
            </a:r>
          </a:p>
        </p:txBody>
      </p:sp>
      <p:pic>
        <p:nvPicPr>
          <p:cNvPr id="3078" name="Picture 6" descr="An Overview of IBM Tivoli Storage Manager – TSM Products">
            <a:extLst>
              <a:ext uri="{FF2B5EF4-FFF2-40B4-BE49-F238E27FC236}">
                <a16:creationId xmlns:a16="http://schemas.microsoft.com/office/drawing/2014/main" id="{94A57EBC-06D6-764E-9BAE-762D0CAF49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5439" y="4499128"/>
            <a:ext cx="988719" cy="553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28C50019-0349-2043-9A42-B5067935F781}"/>
              </a:ext>
            </a:extLst>
          </p:cNvPr>
          <p:cNvSpPr/>
          <p:nvPr/>
        </p:nvSpPr>
        <p:spPr bwMode="auto">
          <a:xfrm>
            <a:off x="9075233" y="4419154"/>
            <a:ext cx="2524498" cy="731640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>
              <a:solidFill>
                <a:srgbClr val="000000"/>
              </a:solidFill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AC5DB0AC-48E1-9242-8D50-A1B5F6BC96F8}"/>
              </a:ext>
            </a:extLst>
          </p:cNvPr>
          <p:cNvSpPr/>
          <p:nvPr/>
        </p:nvSpPr>
        <p:spPr bwMode="auto">
          <a:xfrm>
            <a:off x="7812593" y="3395198"/>
            <a:ext cx="2402065" cy="922555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ENDIT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209C880-F9A3-C842-8421-B9DBFB35B228}"/>
              </a:ext>
            </a:extLst>
          </p:cNvPr>
          <p:cNvSpPr/>
          <p:nvPr/>
        </p:nvSpPr>
        <p:spPr bwMode="auto">
          <a:xfrm>
            <a:off x="10467299" y="3395453"/>
            <a:ext cx="1153839" cy="922555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GEMSS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670ECBF5-F898-4447-9ED5-F47A8C333080}"/>
              </a:ext>
            </a:extLst>
          </p:cNvPr>
          <p:cNvSpPr/>
          <p:nvPr/>
        </p:nvSpPr>
        <p:spPr bwMode="auto">
          <a:xfrm>
            <a:off x="3596045" y="5761639"/>
            <a:ext cx="644881" cy="386837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2F2C6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FZK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2023441D-B6E0-E142-8488-47C8BEACE13E}"/>
              </a:ext>
            </a:extLst>
          </p:cNvPr>
          <p:cNvSpPr/>
          <p:nvPr/>
        </p:nvSpPr>
        <p:spPr bwMode="auto">
          <a:xfrm>
            <a:off x="2144844" y="5762681"/>
            <a:ext cx="644881" cy="386837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2F2C6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BNL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1FE5700E-493C-1049-B657-E67E2ACFEFEC}"/>
              </a:ext>
            </a:extLst>
          </p:cNvPr>
          <p:cNvSpPr/>
          <p:nvPr/>
        </p:nvSpPr>
        <p:spPr bwMode="auto">
          <a:xfrm>
            <a:off x="5199919" y="3340865"/>
            <a:ext cx="882617" cy="1799909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>
              <a:solidFill>
                <a:srgbClr val="000000"/>
              </a:solidFill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OSM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BB086169-178A-DC4D-9C3B-6E9825DEE7D9}"/>
              </a:ext>
            </a:extLst>
          </p:cNvPr>
          <p:cNvSpPr/>
          <p:nvPr/>
        </p:nvSpPr>
        <p:spPr bwMode="auto">
          <a:xfrm>
            <a:off x="5272301" y="5751210"/>
            <a:ext cx="737851" cy="386837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2F2C6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DESY</a:t>
            </a:r>
          </a:p>
        </p:txBody>
      </p:sp>
      <p:pic>
        <p:nvPicPr>
          <p:cNvPr id="48" name="Picture 2" descr="Image result for EOS logo cern">
            <a:extLst>
              <a:ext uri="{FF2B5EF4-FFF2-40B4-BE49-F238E27FC236}">
                <a16:creationId xmlns:a16="http://schemas.microsoft.com/office/drawing/2014/main" id="{6E31341F-9042-514B-BB57-7620207467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04" y="2662658"/>
            <a:ext cx="1260049" cy="553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4DE76201-18A1-8F4E-A86E-DC8119DE077A}"/>
              </a:ext>
            </a:extLst>
          </p:cNvPr>
          <p:cNvSpPr/>
          <p:nvPr/>
        </p:nvSpPr>
        <p:spPr bwMode="auto">
          <a:xfrm>
            <a:off x="570862" y="3366753"/>
            <a:ext cx="1466068" cy="1835064"/>
          </a:xfrm>
          <a:prstGeom prst="round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00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Storage Evolution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7</a:t>
            </a:r>
            <a:r>
              <a:rPr lang="en-US" baseline="30000" dirty="0"/>
              <a:t>th</a:t>
            </a:r>
            <a:r>
              <a:rPr lang="en-US" dirty="0"/>
              <a:t> November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 dirty="0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A6B4247F-855E-B6DD-39D8-F9A7F7512A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129924"/>
              </p:ext>
            </p:extLst>
          </p:nvPr>
        </p:nvGraphicFramePr>
        <p:xfrm>
          <a:off x="838200" y="1285875"/>
          <a:ext cx="10515600" cy="4891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92A8981-7145-DD71-3F73-7701EF0E5A42}"/>
              </a:ext>
            </a:extLst>
          </p:cNvPr>
          <p:cNvSpPr txBox="1">
            <a:spLocks/>
          </p:cNvSpPr>
          <p:nvPr/>
        </p:nvSpPr>
        <p:spPr>
          <a:xfrm>
            <a:off x="7694799" y="2443569"/>
            <a:ext cx="4309241" cy="2131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0FE358D-F401-A490-C761-C7B9C3474089}"/>
              </a:ext>
            </a:extLst>
          </p:cNvPr>
          <p:cNvSpPr txBox="1">
            <a:spLocks/>
          </p:cNvSpPr>
          <p:nvPr/>
        </p:nvSpPr>
        <p:spPr>
          <a:xfrm>
            <a:off x="419013" y="2850152"/>
            <a:ext cx="4309241" cy="11576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Tape will not evolve in isolation.</a:t>
            </a:r>
          </a:p>
          <a:p>
            <a:pPr marL="0" indent="0" algn="ctr">
              <a:buNone/>
            </a:pPr>
            <a:r>
              <a:rPr lang="en-US" sz="2400" dirty="0"/>
              <a:t>SSD/</a:t>
            </a:r>
            <a:r>
              <a:rPr lang="en-US" sz="2400" dirty="0" err="1"/>
              <a:t>NVMe</a:t>
            </a:r>
            <a:r>
              <a:rPr lang="en-US" sz="2400" dirty="0"/>
              <a:t> is going to become more cost competitive.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CDAF18-15B8-ECCA-9741-46D05C29A149}"/>
              </a:ext>
            </a:extLst>
          </p:cNvPr>
          <p:cNvSpPr txBox="1">
            <a:spLocks/>
          </p:cNvSpPr>
          <p:nvPr/>
        </p:nvSpPr>
        <p:spPr>
          <a:xfrm>
            <a:off x="8065289" y="2850152"/>
            <a:ext cx="4309241" cy="11576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$ </a:t>
            </a:r>
            <a:r>
              <a:rPr lang="en-US" sz="2400" dirty="0" err="1"/>
              <a:t>NVMe</a:t>
            </a:r>
            <a:r>
              <a:rPr lang="en-US" sz="2400" dirty="0"/>
              <a:t>  = 4 x $ HDD</a:t>
            </a:r>
          </a:p>
          <a:p>
            <a:pPr marL="0" indent="0">
              <a:buNone/>
            </a:pPr>
            <a:r>
              <a:rPr lang="en-US" sz="2400" dirty="0"/>
              <a:t>$ HDD = 3 x $ Tape</a:t>
            </a:r>
          </a:p>
          <a:p>
            <a:pPr marL="0" indent="0">
              <a:buNone/>
            </a:pPr>
            <a:r>
              <a:rPr lang="en-US" sz="2400" dirty="0"/>
              <a:t>Trade HDD for Tape + </a:t>
            </a:r>
            <a:r>
              <a:rPr lang="en-US" sz="2400" dirty="0" err="1"/>
              <a:t>NVMe</a:t>
            </a:r>
            <a:r>
              <a:rPr lang="en-US" sz="2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23918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0D8578B-06B8-D44F-871B-381E169CC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3F8DB5-D875-CF4D-A96F-70F080421F1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36DB885-21B5-F244-A9B6-E73EA79D11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9538" y="2851150"/>
            <a:ext cx="6934200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358217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78761</TotalTime>
  <Words>219</Words>
  <Application>Microsoft Macintosh PowerPoint</Application>
  <PresentationFormat>Widescreen</PresentationFormat>
  <Paragraphs>56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Arial Regular</vt:lpstr>
      <vt:lpstr>Calibri</vt:lpstr>
      <vt:lpstr>Gill Sans</vt:lpstr>
      <vt:lpstr>Wingdings</vt:lpstr>
      <vt:lpstr>Font and logo master</vt:lpstr>
      <vt:lpstr>PowerPoint Presentation</vt:lpstr>
      <vt:lpstr>Introduction</vt:lpstr>
      <vt:lpstr>Tape Endpoints – To be updated</vt:lpstr>
      <vt:lpstr>Storage Evolution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Dewhurst, Alastair (STFC,RAL,SC)</dc:creator>
  <cp:lastModifiedBy>Dewhurst, Alastair (STFC,RAL,SC)</cp:lastModifiedBy>
  <cp:revision>29</cp:revision>
  <dcterms:created xsi:type="dcterms:W3CDTF">2021-03-01T01:09:53Z</dcterms:created>
  <dcterms:modified xsi:type="dcterms:W3CDTF">2023-11-07T12:21:06Z</dcterms:modified>
</cp:coreProperties>
</file>