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00" r:id="rId5"/>
    <p:sldMasterId id="2147483715" r:id="rId6"/>
    <p:sldMasterId id="2147483728" r:id="rId7"/>
  </p:sldMasterIdLst>
  <p:notesMasterIdLst>
    <p:notesMasterId r:id="rId18"/>
  </p:notesMasterIdLst>
  <p:sldIdLst>
    <p:sldId id="257" r:id="rId8"/>
    <p:sldId id="434" r:id="rId9"/>
    <p:sldId id="448" r:id="rId10"/>
    <p:sldId id="442" r:id="rId11"/>
    <p:sldId id="440" r:id="rId12"/>
    <p:sldId id="424" r:id="rId13"/>
    <p:sldId id="446" r:id="rId14"/>
    <p:sldId id="447" r:id="rId15"/>
    <p:sldId id="443" r:id="rId16"/>
    <p:sldId id="449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targias, George (STFC,RAL,SC)" initials="PG(" lastIdx="1" clrIdx="0">
    <p:extLst>
      <p:ext uri="{19B8F6BF-5375-455C-9EA6-DF929625EA0E}">
        <p15:presenceInfo xmlns:p15="http://schemas.microsoft.com/office/powerpoint/2012/main" userId="S-1-5-21-2030781433-144010450-1310660803-5414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5DF8"/>
    <a:srgbClr val="000000"/>
    <a:srgbClr val="FFFFFF"/>
    <a:srgbClr val="898989"/>
    <a:srgbClr val="003088"/>
    <a:srgbClr val="626262"/>
    <a:srgbClr val="F08900"/>
    <a:srgbClr val="FF6900"/>
    <a:srgbClr val="00BED5"/>
    <a:srgbClr val="C13D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B13BC7-69AB-0B18-9EFF-7AC1497D46F8}" v="315" dt="2022-03-09T13:08:01.437"/>
    <p1510:client id="{1DBF559D-46B7-72B6-7FAE-3DE3D96EAD2E}" v="5" dt="2022-04-22T15:50:17.750"/>
    <p1510:client id="{358939C5-3BD5-1879-09E9-21229500D957}" v="808" dt="2022-03-09T12:16:03.747"/>
    <p1510:client id="{3B7A53E9-CA73-E3E2-5066-332E6774DD31}" v="239" dt="2022-03-08T19:34:29.647"/>
    <p1510:client id="{403381E8-8452-9A1C-671F-AC5D02B8F373}" v="2675" dt="2022-03-08T19:03:17.768"/>
    <p1510:client id="{40F62A77-9BE9-D50D-0139-82969363589E}" v="146" dt="2022-03-09T11:07:53.186"/>
    <p1510:client id="{9B52B320-A7FA-4F6B-B38C-FD11E6E626C3}" v="11" dt="2022-03-09T08:30:46.938"/>
    <p1510:client id="{9EB0BB31-EFE4-4B9E-80B2-6EACBDA82E09}" v="7" dt="2022-04-22T15:31:17.902"/>
    <p1510:client id="{C2AE4BD0-8DD2-4405-792F-14983E0DC78D}" v="1219" dt="2022-03-09T14:25:19.299"/>
    <p1510:client id="{C772C973-DDF5-4BF4-EFB9-5DA15E888B08}" v="58" dt="2023-04-21T09:17:18.513"/>
    <p1510:client id="{D1C8D436-BC81-4D2B-664F-C838EB0E25A9}" v="85" dt="2022-03-08T19:26:19.402"/>
    <p1510:client id="{F2C39B2A-986A-80BA-200C-573D8AE3E242}" v="1049" dt="2023-04-20T14:00:45.34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2" d="100"/>
          <a:sy n="132" d="100"/>
        </p:scale>
        <p:origin x="1098" y="120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32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commentAuthors" Target="commentAuthors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cker, Alison (STFC,RAL,SC)" userId="S::alison.packer@stfc.ac.uk::15ffb0c5-ced1-4c28-b8ff-2518402dec29" providerId="AD" clId="Web-{9B52B320-A7FA-4F6B-B38C-FD11E6E626C3}"/>
    <pc:docChg chg="modSld">
      <pc:chgData name="Packer, Alison (STFC,RAL,SC)" userId="S::alison.packer@stfc.ac.uk::15ffb0c5-ced1-4c28-b8ff-2518402dec29" providerId="AD" clId="Web-{9B52B320-A7FA-4F6B-B38C-FD11E6E626C3}" dt="2022-03-09T08:30:43.454" v="7"/>
      <pc:docMkLst>
        <pc:docMk/>
      </pc:docMkLst>
      <pc:sldChg chg="modSp">
        <pc:chgData name="Packer, Alison (STFC,RAL,SC)" userId="S::alison.packer@stfc.ac.uk::15ffb0c5-ced1-4c28-b8ff-2518402dec29" providerId="AD" clId="Web-{9B52B320-A7FA-4F6B-B38C-FD11E6E626C3}" dt="2022-03-09T08:30:43.454" v="7"/>
        <pc:sldMkLst>
          <pc:docMk/>
          <pc:sldMk cId="3842533305" sldId="385"/>
        </pc:sldMkLst>
        <pc:spChg chg="mod">
          <ac:chgData name="Packer, Alison (STFC,RAL,SC)" userId="S::alison.packer@stfc.ac.uk::15ffb0c5-ced1-4c28-b8ff-2518402dec29" providerId="AD" clId="Web-{9B52B320-A7FA-4F6B-B38C-FD11E6E626C3}" dt="2022-03-09T08:30:35.469" v="5" actId="20577"/>
          <ac:spMkLst>
            <pc:docMk/>
            <pc:sldMk cId="3842533305" sldId="385"/>
            <ac:spMk id="2" creationId="{C39B88BD-02BC-B641-884D-7BA31090F82E}"/>
          </ac:spMkLst>
        </pc:spChg>
        <pc:graphicFrameChg chg="mod modGraphic">
          <ac:chgData name="Packer, Alison (STFC,RAL,SC)" userId="S::alison.packer@stfc.ac.uk::15ffb0c5-ced1-4c28-b8ff-2518402dec29" providerId="AD" clId="Web-{9B52B320-A7FA-4F6B-B38C-FD11E6E626C3}" dt="2022-03-09T08:30:43.454" v="7"/>
          <ac:graphicFrameMkLst>
            <pc:docMk/>
            <pc:sldMk cId="3842533305" sldId="385"/>
            <ac:graphicFrameMk id="9" creationId="{00000000-0000-0000-0000-000000000000}"/>
          </ac:graphicFrameMkLst>
        </pc:graphicFrameChg>
      </pc:sldChg>
      <pc:sldChg chg="modSp">
        <pc:chgData name="Packer, Alison (STFC,RAL,SC)" userId="S::alison.packer@stfc.ac.uk::15ffb0c5-ced1-4c28-b8ff-2518402dec29" providerId="AD" clId="Web-{9B52B320-A7FA-4F6B-B38C-FD11E6E626C3}" dt="2022-03-09T08:29:40.514" v="1" actId="20577"/>
        <pc:sldMkLst>
          <pc:docMk/>
          <pc:sldMk cId="1580488433" sldId="387"/>
        </pc:sldMkLst>
        <pc:spChg chg="mod">
          <ac:chgData name="Packer, Alison (STFC,RAL,SC)" userId="S::alison.packer@stfc.ac.uk::15ffb0c5-ced1-4c28-b8ff-2518402dec29" providerId="AD" clId="Web-{9B52B320-A7FA-4F6B-B38C-FD11E6E626C3}" dt="2022-03-09T08:29:40.514" v="1" actId="20577"/>
          <ac:spMkLst>
            <pc:docMk/>
            <pc:sldMk cId="1580488433" sldId="387"/>
            <ac:spMk id="3" creationId="{AF63F157-9DD4-A748-8579-B8927E3B6507}"/>
          </ac:spMkLst>
        </pc:spChg>
      </pc:sldChg>
    </pc:docChg>
  </pc:docChgLst>
  <pc:docChgLst>
    <pc:chgData name="Byrne, Thomas (STFC,RAL,SC)" userId="S::tom.byrne@stfc.ac.uk::9d4b01c6-673a-4e49-827c-109b449a309c" providerId="AD" clId="Web-{F2C39B2A-986A-80BA-200C-573D8AE3E242}"/>
    <pc:docChg chg="addSld modSld sldOrd">
      <pc:chgData name="Byrne, Thomas (STFC,RAL,SC)" userId="S::tom.byrne@stfc.ac.uk::9d4b01c6-673a-4e49-827c-109b449a309c" providerId="AD" clId="Web-{F2C39B2A-986A-80BA-200C-573D8AE3E242}" dt="2023-04-20T14:00:44.797" v="1058" actId="20577"/>
      <pc:docMkLst>
        <pc:docMk/>
      </pc:docMkLst>
      <pc:sldChg chg="addSp delSp modSp new ord">
        <pc:chgData name="Byrne, Thomas (STFC,RAL,SC)" userId="S::tom.byrne@stfc.ac.uk::9d4b01c6-673a-4e49-827c-109b449a309c" providerId="AD" clId="Web-{F2C39B2A-986A-80BA-200C-573D8AE3E242}" dt="2023-04-20T14:00:44.797" v="1058" actId="20577"/>
        <pc:sldMkLst>
          <pc:docMk/>
          <pc:sldMk cId="389219104" sldId="436"/>
        </pc:sldMkLst>
        <pc:spChg chg="mod">
          <ac:chgData name="Byrne, Thomas (STFC,RAL,SC)" userId="S::tom.byrne@stfc.ac.uk::9d4b01c6-673a-4e49-827c-109b449a309c" providerId="AD" clId="Web-{F2C39B2A-986A-80BA-200C-573D8AE3E242}" dt="2023-04-20T11:24:31.345" v="54" actId="20577"/>
          <ac:spMkLst>
            <pc:docMk/>
            <pc:sldMk cId="389219104" sldId="436"/>
            <ac:spMk id="2" creationId="{30A97646-DD95-B861-376C-B232FE6EA15A}"/>
          </ac:spMkLst>
        </pc:spChg>
        <pc:spChg chg="mod">
          <ac:chgData name="Byrne, Thomas (STFC,RAL,SC)" userId="S::tom.byrne@stfc.ac.uk::9d4b01c6-673a-4e49-827c-109b449a309c" providerId="AD" clId="Web-{F2C39B2A-986A-80BA-200C-573D8AE3E242}" dt="2023-04-20T14:00:44.797" v="1058" actId="20577"/>
          <ac:spMkLst>
            <pc:docMk/>
            <pc:sldMk cId="389219104" sldId="436"/>
            <ac:spMk id="3" creationId="{044AF643-AA8A-261D-2805-541DA7405E7A}"/>
          </ac:spMkLst>
        </pc:spChg>
        <pc:spChg chg="del">
          <ac:chgData name="Byrne, Thomas (STFC,RAL,SC)" userId="S::tom.byrne@stfc.ac.uk::9d4b01c6-673a-4e49-827c-109b449a309c" providerId="AD" clId="Web-{F2C39B2A-986A-80BA-200C-573D8AE3E242}" dt="2023-04-20T13:54:01.115" v="1048"/>
          <ac:spMkLst>
            <pc:docMk/>
            <pc:sldMk cId="389219104" sldId="436"/>
            <ac:spMk id="4" creationId="{04259C58-F9B1-8EE4-BCB7-E72DE50A6436}"/>
          </ac:spMkLst>
        </pc:spChg>
        <pc:spChg chg="add mod">
          <ac:chgData name="Byrne, Thomas (STFC,RAL,SC)" userId="S::tom.byrne@stfc.ac.uk::9d4b01c6-673a-4e49-827c-109b449a309c" providerId="AD" clId="Web-{F2C39B2A-986A-80BA-200C-573D8AE3E242}" dt="2023-04-20T13:54:01.552" v="1049"/>
          <ac:spMkLst>
            <pc:docMk/>
            <pc:sldMk cId="389219104" sldId="436"/>
            <ac:spMk id="7" creationId="{8EF48DF2-7574-A5BF-CE02-F6C6B01EADD6}"/>
          </ac:spMkLst>
        </pc:spChg>
        <pc:picChg chg="add mod modCrop">
          <ac:chgData name="Byrne, Thomas (STFC,RAL,SC)" userId="S::tom.byrne@stfc.ac.uk::9d4b01c6-673a-4e49-827c-109b449a309c" providerId="AD" clId="Web-{F2C39B2A-986A-80BA-200C-573D8AE3E242}" dt="2023-04-20T12:39:55.313" v="526" actId="1076"/>
          <ac:picMkLst>
            <pc:docMk/>
            <pc:sldMk cId="389219104" sldId="436"/>
            <ac:picMk id="5" creationId="{558FBF9C-E4F1-7FEE-0ED9-5432792B1374}"/>
          </ac:picMkLst>
        </pc:picChg>
      </pc:sldChg>
      <pc:sldChg chg="addSp delSp modSp new">
        <pc:chgData name="Byrne, Thomas (STFC,RAL,SC)" userId="S::tom.byrne@stfc.ac.uk::9d4b01c6-673a-4e49-827c-109b449a309c" providerId="AD" clId="Web-{F2C39B2A-986A-80BA-200C-573D8AE3E242}" dt="2023-04-20T13:54:06.052" v="1051"/>
        <pc:sldMkLst>
          <pc:docMk/>
          <pc:sldMk cId="3819652558" sldId="437"/>
        </pc:sldMkLst>
        <pc:spChg chg="mod">
          <ac:chgData name="Byrne, Thomas (STFC,RAL,SC)" userId="S::tom.byrne@stfc.ac.uk::9d4b01c6-673a-4e49-827c-109b449a309c" providerId="AD" clId="Web-{F2C39B2A-986A-80BA-200C-573D8AE3E242}" dt="2023-04-20T13:41:32.283" v="1021" actId="20577"/>
          <ac:spMkLst>
            <pc:docMk/>
            <pc:sldMk cId="3819652558" sldId="437"/>
            <ac:spMk id="2" creationId="{10E97FD5-F2C6-66CB-40FF-11C3788DBB93}"/>
          </ac:spMkLst>
        </pc:spChg>
        <pc:spChg chg="del">
          <ac:chgData name="Byrne, Thomas (STFC,RAL,SC)" userId="S::tom.byrne@stfc.ac.uk::9d4b01c6-673a-4e49-827c-109b449a309c" providerId="AD" clId="Web-{F2C39B2A-986A-80BA-200C-573D8AE3E242}" dt="2023-04-20T12:05:13.057" v="347"/>
          <ac:spMkLst>
            <pc:docMk/>
            <pc:sldMk cId="3819652558" sldId="437"/>
            <ac:spMk id="3" creationId="{607FBABF-5DBA-EA9F-3AF5-C18D781E1857}"/>
          </ac:spMkLst>
        </pc:spChg>
        <pc:spChg chg="del">
          <ac:chgData name="Byrne, Thomas (STFC,RAL,SC)" userId="S::tom.byrne@stfc.ac.uk::9d4b01c6-673a-4e49-827c-109b449a309c" providerId="AD" clId="Web-{F2C39B2A-986A-80BA-200C-573D8AE3E242}" dt="2023-04-20T13:54:05.771" v="1050"/>
          <ac:spMkLst>
            <pc:docMk/>
            <pc:sldMk cId="3819652558" sldId="437"/>
            <ac:spMk id="4" creationId="{7CD71AFB-FEB3-7623-23EF-2DD7A76A371D}"/>
          </ac:spMkLst>
        </pc:spChg>
        <pc:spChg chg="add mod">
          <ac:chgData name="Byrne, Thomas (STFC,RAL,SC)" userId="S::tom.byrne@stfc.ac.uk::9d4b01c6-673a-4e49-827c-109b449a309c" providerId="AD" clId="Web-{F2C39B2A-986A-80BA-200C-573D8AE3E242}" dt="2023-04-20T13:54:06.052" v="1051"/>
          <ac:spMkLst>
            <pc:docMk/>
            <pc:sldMk cId="3819652558" sldId="437"/>
            <ac:spMk id="7" creationId="{A9AEE291-CD89-D012-3218-D2936D76BE0E}"/>
          </ac:spMkLst>
        </pc:spChg>
        <pc:picChg chg="add mod ord">
          <ac:chgData name="Byrne, Thomas (STFC,RAL,SC)" userId="S::tom.byrne@stfc.ac.uk::9d4b01c6-673a-4e49-827c-109b449a309c" providerId="AD" clId="Web-{F2C39B2A-986A-80BA-200C-573D8AE3E242}" dt="2023-04-20T12:05:25.620" v="349" actId="1076"/>
          <ac:picMkLst>
            <pc:docMk/>
            <pc:sldMk cId="3819652558" sldId="437"/>
            <ac:picMk id="5" creationId="{D607B9B1-C864-62ED-8A5A-D58D505B76F3}"/>
          </ac:picMkLst>
        </pc:picChg>
      </pc:sldChg>
      <pc:sldChg chg="addSp delSp modSp new">
        <pc:chgData name="Byrne, Thomas (STFC,RAL,SC)" userId="S::tom.byrne@stfc.ac.uk::9d4b01c6-673a-4e49-827c-109b449a309c" providerId="AD" clId="Web-{F2C39B2A-986A-80BA-200C-573D8AE3E242}" dt="2023-04-20T13:53:47.755" v="1047" actId="20577"/>
        <pc:sldMkLst>
          <pc:docMk/>
          <pc:sldMk cId="3814962123" sldId="438"/>
        </pc:sldMkLst>
        <pc:spChg chg="mod">
          <ac:chgData name="Byrne, Thomas (STFC,RAL,SC)" userId="S::tom.byrne@stfc.ac.uk::9d4b01c6-673a-4e49-827c-109b449a309c" providerId="AD" clId="Web-{F2C39B2A-986A-80BA-200C-573D8AE3E242}" dt="2023-04-20T13:44:25.819" v="1035" actId="20577"/>
          <ac:spMkLst>
            <pc:docMk/>
            <pc:sldMk cId="3814962123" sldId="438"/>
            <ac:spMk id="2" creationId="{9F6BE4A9-403E-CE3B-9FFA-0A43B8344BD8}"/>
          </ac:spMkLst>
        </pc:spChg>
        <pc:spChg chg="mod">
          <ac:chgData name="Byrne, Thomas (STFC,RAL,SC)" userId="S::tom.byrne@stfc.ac.uk::9d4b01c6-673a-4e49-827c-109b449a309c" providerId="AD" clId="Web-{F2C39B2A-986A-80BA-200C-573D8AE3E242}" dt="2023-04-20T13:53:47.755" v="1047" actId="20577"/>
          <ac:spMkLst>
            <pc:docMk/>
            <pc:sldMk cId="3814962123" sldId="438"/>
            <ac:spMk id="3" creationId="{F361FDEF-22B8-3324-17A6-34C1EED3A925}"/>
          </ac:spMkLst>
        </pc:spChg>
        <pc:spChg chg="del">
          <ac:chgData name="Byrne, Thomas (STFC,RAL,SC)" userId="S::tom.byrne@stfc.ac.uk::9d4b01c6-673a-4e49-827c-109b449a309c" providerId="AD" clId="Web-{F2C39B2A-986A-80BA-200C-573D8AE3E242}" dt="2023-04-20T12:58:56.624" v="717"/>
          <ac:spMkLst>
            <pc:docMk/>
            <pc:sldMk cId="3814962123" sldId="438"/>
            <ac:spMk id="4" creationId="{9D853BBD-C604-3AA8-7006-D0463E5CAA64}"/>
          </ac:spMkLst>
        </pc:spChg>
        <pc:picChg chg="add del mod">
          <ac:chgData name="Byrne, Thomas (STFC,RAL,SC)" userId="S::tom.byrne@stfc.ac.uk::9d4b01c6-673a-4e49-827c-109b449a309c" providerId="AD" clId="Web-{F2C39B2A-986A-80BA-200C-573D8AE3E242}" dt="2023-04-20T12:58:18.092" v="708"/>
          <ac:picMkLst>
            <pc:docMk/>
            <pc:sldMk cId="3814962123" sldId="438"/>
            <ac:picMk id="5" creationId="{D34542BD-E302-54AB-FDDB-992D794B9CAE}"/>
          </ac:picMkLst>
        </pc:picChg>
        <pc:picChg chg="add mod">
          <ac:chgData name="Byrne, Thomas (STFC,RAL,SC)" userId="S::tom.byrne@stfc.ac.uk::9d4b01c6-673a-4e49-827c-109b449a309c" providerId="AD" clId="Web-{F2C39B2A-986A-80BA-200C-573D8AE3E242}" dt="2023-04-20T13:40:49.782" v="1014" actId="1076"/>
          <ac:picMkLst>
            <pc:docMk/>
            <pc:sldMk cId="3814962123" sldId="438"/>
            <ac:picMk id="6" creationId="{9634F571-7D53-2031-1068-0B8B34F356E6}"/>
          </ac:picMkLst>
        </pc:picChg>
        <pc:inkChg chg="add del">
          <ac:chgData name="Byrne, Thomas (STFC,RAL,SC)" userId="S::tom.byrne@stfc.ac.uk::9d4b01c6-673a-4e49-827c-109b449a309c" providerId="AD" clId="Web-{F2C39B2A-986A-80BA-200C-573D8AE3E242}" dt="2023-04-20T13:09:09.436" v="851"/>
          <ac:inkMkLst>
            <pc:docMk/>
            <pc:sldMk cId="3814962123" sldId="438"/>
            <ac:inkMk id="7" creationId="{C606D8FF-2620-A6FA-4C8A-233DE06911A7}"/>
          </ac:inkMkLst>
        </pc:inkChg>
        <pc:inkChg chg="add mod">
          <ac:chgData name="Byrne, Thomas (STFC,RAL,SC)" userId="S::tom.byrne@stfc.ac.uk::9d4b01c6-673a-4e49-827c-109b449a309c" providerId="AD" clId="Web-{F2C39B2A-986A-80BA-200C-573D8AE3E242}" dt="2023-04-20T13:42:57.426" v="1029" actId="1076"/>
          <ac:inkMkLst>
            <pc:docMk/>
            <pc:sldMk cId="3814962123" sldId="438"/>
            <ac:inkMk id="8" creationId="{AA2A70D8-0060-859C-7FED-3E937437F0D3}"/>
          </ac:inkMkLst>
        </pc:inkChg>
        <pc:inkChg chg="add mod">
          <ac:chgData name="Byrne, Thomas (STFC,RAL,SC)" userId="S::tom.byrne@stfc.ac.uk::9d4b01c6-673a-4e49-827c-109b449a309c" providerId="AD" clId="Web-{F2C39B2A-986A-80BA-200C-573D8AE3E242}" dt="2023-04-20T13:42:12.909" v="1026" actId="1076"/>
          <ac:inkMkLst>
            <pc:docMk/>
            <pc:sldMk cId="3814962123" sldId="438"/>
            <ac:inkMk id="9" creationId="{6F63AE48-0CCC-99EA-39EE-6ABC220C1B19}"/>
          </ac:inkMkLst>
        </pc:inkChg>
        <pc:inkChg chg="add mod">
          <ac:chgData name="Byrne, Thomas (STFC,RAL,SC)" userId="S::tom.byrne@stfc.ac.uk::9d4b01c6-673a-4e49-827c-109b449a309c" providerId="AD" clId="Web-{F2C39B2A-986A-80BA-200C-573D8AE3E242}" dt="2023-04-20T13:42:17.862" v="1028" actId="1076"/>
          <ac:inkMkLst>
            <pc:docMk/>
            <pc:sldMk cId="3814962123" sldId="438"/>
            <ac:inkMk id="10" creationId="{ADB96E99-AF20-B3DD-0EFB-6EE120D31D10}"/>
          </ac:inkMkLst>
        </pc:inkChg>
        <pc:inkChg chg="add del">
          <ac:chgData name="Byrne, Thomas (STFC,RAL,SC)" userId="S::tom.byrne@stfc.ac.uk::9d4b01c6-673a-4e49-827c-109b449a309c" providerId="AD" clId="Web-{F2C39B2A-986A-80BA-200C-573D8AE3E242}" dt="2023-04-20T13:23:29.662" v="858"/>
          <ac:inkMkLst>
            <pc:docMk/>
            <pc:sldMk cId="3814962123" sldId="438"/>
            <ac:inkMk id="11" creationId="{B879893A-01A3-70F6-29A7-7BD48FF0165F}"/>
          </ac:inkMkLst>
        </pc:inkChg>
        <pc:inkChg chg="add del">
          <ac:chgData name="Byrne, Thomas (STFC,RAL,SC)" userId="S::tom.byrne@stfc.ac.uk::9d4b01c6-673a-4e49-827c-109b449a309c" providerId="AD" clId="Web-{F2C39B2A-986A-80BA-200C-573D8AE3E242}" dt="2023-04-20T13:23:25.615" v="857"/>
          <ac:inkMkLst>
            <pc:docMk/>
            <pc:sldMk cId="3814962123" sldId="438"/>
            <ac:inkMk id="12" creationId="{E1412FF3-3FF0-D5B9-56A1-B698AC0C1B61}"/>
          </ac:inkMkLst>
        </pc:inkChg>
        <pc:inkChg chg="add del">
          <ac:chgData name="Byrne, Thomas (STFC,RAL,SC)" userId="S::tom.byrne@stfc.ac.uk::9d4b01c6-673a-4e49-827c-109b449a309c" providerId="AD" clId="Web-{F2C39B2A-986A-80BA-200C-573D8AE3E242}" dt="2023-04-20T13:23:38.646" v="860"/>
          <ac:inkMkLst>
            <pc:docMk/>
            <pc:sldMk cId="3814962123" sldId="438"/>
            <ac:inkMk id="13" creationId="{7786F2A5-F5ED-4F2A-5678-B6ED5695144E}"/>
          </ac:inkMkLst>
        </pc:inkChg>
        <pc:inkChg chg="add">
          <ac:chgData name="Byrne, Thomas (STFC,RAL,SC)" userId="S::tom.byrne@stfc.ac.uk::9d4b01c6-673a-4e49-827c-109b449a309c" providerId="AD" clId="Web-{F2C39B2A-986A-80BA-200C-573D8AE3E242}" dt="2023-04-20T13:43:09.239" v="1030"/>
          <ac:inkMkLst>
            <pc:docMk/>
            <pc:sldMk cId="3814962123" sldId="438"/>
            <ac:inkMk id="14" creationId="{594E6699-B952-610F-9B22-554A4C60C749}"/>
          </ac:inkMkLst>
        </pc:inkChg>
        <pc:inkChg chg="add">
          <ac:chgData name="Byrne, Thomas (STFC,RAL,SC)" userId="S::tom.byrne@stfc.ac.uk::9d4b01c6-673a-4e49-827c-109b449a309c" providerId="AD" clId="Web-{F2C39B2A-986A-80BA-200C-573D8AE3E242}" dt="2023-04-20T13:43:15.504" v="1031"/>
          <ac:inkMkLst>
            <pc:docMk/>
            <pc:sldMk cId="3814962123" sldId="438"/>
            <ac:inkMk id="15" creationId="{C6710603-78B3-9966-1AAD-51A8A2F9D306}"/>
          </ac:inkMkLst>
        </pc:inkChg>
        <pc:inkChg chg="add del">
          <ac:chgData name="Byrne, Thomas (STFC,RAL,SC)" userId="S::tom.byrne@stfc.ac.uk::9d4b01c6-673a-4e49-827c-109b449a309c" providerId="AD" clId="Web-{F2C39B2A-986A-80BA-200C-573D8AE3E242}" dt="2023-04-20T13:44:29.381" v="1036"/>
          <ac:inkMkLst>
            <pc:docMk/>
            <pc:sldMk cId="3814962123" sldId="438"/>
            <ac:inkMk id="16" creationId="{A6B95E5E-40BA-DAA3-8838-C6F2434279BB}"/>
          </ac:inkMkLst>
        </pc:inkChg>
        <pc:inkChg chg="add del">
          <ac:chgData name="Byrne, Thomas (STFC,RAL,SC)" userId="S::tom.byrne@stfc.ac.uk::9d4b01c6-673a-4e49-827c-109b449a309c" providerId="AD" clId="Web-{F2C39B2A-986A-80BA-200C-573D8AE3E242}" dt="2023-04-20T13:44:22.772" v="1034"/>
          <ac:inkMkLst>
            <pc:docMk/>
            <pc:sldMk cId="3814962123" sldId="438"/>
            <ac:inkMk id="17" creationId="{A84AB9E9-FE91-49C5-F210-5A4AAD8FE346}"/>
          </ac:inkMkLst>
        </pc:inkChg>
      </pc:sldChg>
    </pc:docChg>
  </pc:docChgLst>
  <pc:docChgLst>
    <pc:chgData name="Packer, Alison (STFC,RAL,SC)" userId="S::alison.packer@stfc.ac.uk::15ffb0c5-ced1-4c28-b8ff-2518402dec29" providerId="AD" clId="Web-{9EB0BB31-EFE4-4B9E-80B2-6EACBDA82E09}"/>
    <pc:docChg chg="modSld">
      <pc:chgData name="Packer, Alison (STFC,RAL,SC)" userId="S::alison.packer@stfc.ac.uk::15ffb0c5-ced1-4c28-b8ff-2518402dec29" providerId="AD" clId="Web-{9EB0BB31-EFE4-4B9E-80B2-6EACBDA82E09}" dt="2022-04-22T15:31:17.058" v="4" actId="20577"/>
      <pc:docMkLst>
        <pc:docMk/>
      </pc:docMkLst>
      <pc:sldChg chg="modSp">
        <pc:chgData name="Packer, Alison (STFC,RAL,SC)" userId="S::alison.packer@stfc.ac.uk::15ffb0c5-ced1-4c28-b8ff-2518402dec29" providerId="AD" clId="Web-{9EB0BB31-EFE4-4B9E-80B2-6EACBDA82E09}" dt="2022-04-22T15:28:46.174" v="3" actId="20577"/>
        <pc:sldMkLst>
          <pc:docMk/>
          <pc:sldMk cId="3849504068" sldId="394"/>
        </pc:sldMkLst>
        <pc:spChg chg="mod">
          <ac:chgData name="Packer, Alison (STFC,RAL,SC)" userId="S::alison.packer@stfc.ac.uk::15ffb0c5-ced1-4c28-b8ff-2518402dec29" providerId="AD" clId="Web-{9EB0BB31-EFE4-4B9E-80B2-6EACBDA82E09}" dt="2022-04-22T15:28:46.174" v="3" actId="20577"/>
          <ac:spMkLst>
            <pc:docMk/>
            <pc:sldMk cId="3849504068" sldId="394"/>
            <ac:spMk id="6" creationId="{00000000-0000-0000-0000-000000000000}"/>
          </ac:spMkLst>
        </pc:spChg>
      </pc:sldChg>
      <pc:sldChg chg="modSp">
        <pc:chgData name="Packer, Alison (STFC,RAL,SC)" userId="S::alison.packer@stfc.ac.uk::15ffb0c5-ced1-4c28-b8ff-2518402dec29" providerId="AD" clId="Web-{9EB0BB31-EFE4-4B9E-80B2-6EACBDA82E09}" dt="2022-04-22T15:31:17.058" v="4" actId="20577"/>
        <pc:sldMkLst>
          <pc:docMk/>
          <pc:sldMk cId="15348410" sldId="399"/>
        </pc:sldMkLst>
        <pc:spChg chg="mod">
          <ac:chgData name="Packer, Alison (STFC,RAL,SC)" userId="S::alison.packer@stfc.ac.uk::15ffb0c5-ced1-4c28-b8ff-2518402dec29" providerId="AD" clId="Web-{9EB0BB31-EFE4-4B9E-80B2-6EACBDA82E09}" dt="2022-04-22T15:31:17.058" v="4" actId="20577"/>
          <ac:spMkLst>
            <pc:docMk/>
            <pc:sldMk cId="15348410" sldId="399"/>
            <ac:spMk id="3" creationId="{00000000-0000-0000-0000-000000000000}"/>
          </ac:spMkLst>
        </pc:spChg>
      </pc:sldChg>
    </pc:docChg>
  </pc:docChgLst>
  <pc:docChgLst>
    <pc:chgData name="Packer, Alison (STFC,RAL,SC)" userId="S::alison.packer@stfc.ac.uk::15ffb0c5-ced1-4c28-b8ff-2518402dec29" providerId="AD" clId="Web-{358939C5-3BD5-1879-09E9-21229500D957}"/>
    <pc:docChg chg="delSld modSld">
      <pc:chgData name="Packer, Alison (STFC,RAL,SC)" userId="S::alison.packer@stfc.ac.uk::15ffb0c5-ced1-4c28-b8ff-2518402dec29" providerId="AD" clId="Web-{358939C5-3BD5-1879-09E9-21229500D957}" dt="2022-03-09T12:16:03.747" v="532" actId="20577"/>
      <pc:docMkLst>
        <pc:docMk/>
      </pc:docMkLst>
      <pc:sldChg chg="del">
        <pc:chgData name="Packer, Alison (STFC,RAL,SC)" userId="S::alison.packer@stfc.ac.uk::15ffb0c5-ced1-4c28-b8ff-2518402dec29" providerId="AD" clId="Web-{358939C5-3BD5-1879-09E9-21229500D957}" dt="2022-03-09T12:14:32.573" v="525"/>
        <pc:sldMkLst>
          <pc:docMk/>
          <pc:sldMk cId="3470406794" sldId="359"/>
        </pc:sldMkLst>
      </pc:sldChg>
      <pc:sldChg chg="modSp">
        <pc:chgData name="Packer, Alison (STFC,RAL,SC)" userId="S::alison.packer@stfc.ac.uk::15ffb0c5-ced1-4c28-b8ff-2518402dec29" providerId="AD" clId="Web-{358939C5-3BD5-1879-09E9-21229500D957}" dt="2022-03-09T12:16:03.747" v="532" actId="20577"/>
        <pc:sldMkLst>
          <pc:docMk/>
          <pc:sldMk cId="4189740358" sldId="371"/>
        </pc:sldMkLst>
        <pc:spChg chg="mod">
          <ac:chgData name="Packer, Alison (STFC,RAL,SC)" userId="S::alison.packer@stfc.ac.uk::15ffb0c5-ced1-4c28-b8ff-2518402dec29" providerId="AD" clId="Web-{358939C5-3BD5-1879-09E9-21229500D957}" dt="2022-03-09T12:16:03.747" v="532" actId="20577"/>
          <ac:spMkLst>
            <pc:docMk/>
            <pc:sldMk cId="4189740358" sldId="371"/>
            <ac:spMk id="9" creationId="{C288BAC3-3A2E-4ED3-959A-CC19F3AE5B38}"/>
          </ac:spMkLst>
        </pc:spChg>
      </pc:sldChg>
      <pc:sldChg chg="del">
        <pc:chgData name="Packer, Alison (STFC,RAL,SC)" userId="S::alison.packer@stfc.ac.uk::15ffb0c5-ced1-4c28-b8ff-2518402dec29" providerId="AD" clId="Web-{358939C5-3BD5-1879-09E9-21229500D957}" dt="2022-03-09T12:14:13.338" v="524"/>
        <pc:sldMkLst>
          <pc:docMk/>
          <pc:sldMk cId="3220505713" sldId="377"/>
        </pc:sldMkLst>
      </pc:sldChg>
      <pc:sldChg chg="modSp">
        <pc:chgData name="Packer, Alison (STFC,RAL,SC)" userId="S::alison.packer@stfc.ac.uk::15ffb0c5-ced1-4c28-b8ff-2518402dec29" providerId="AD" clId="Web-{358939C5-3BD5-1879-09E9-21229500D957}" dt="2022-03-09T11:51:12.668" v="340" actId="20577"/>
        <pc:sldMkLst>
          <pc:docMk/>
          <pc:sldMk cId="1580488433" sldId="387"/>
        </pc:sldMkLst>
        <pc:spChg chg="mod">
          <ac:chgData name="Packer, Alison (STFC,RAL,SC)" userId="S::alison.packer@stfc.ac.uk::15ffb0c5-ced1-4c28-b8ff-2518402dec29" providerId="AD" clId="Web-{358939C5-3BD5-1879-09E9-21229500D957}" dt="2022-03-09T11:51:12.668" v="340" actId="20577"/>
          <ac:spMkLst>
            <pc:docMk/>
            <pc:sldMk cId="1580488433" sldId="387"/>
            <ac:spMk id="3" creationId="{AF63F157-9DD4-A748-8579-B8927E3B6507}"/>
          </ac:spMkLst>
        </pc:spChg>
      </pc:sldChg>
      <pc:sldChg chg="modSp">
        <pc:chgData name="Packer, Alison (STFC,RAL,SC)" userId="S::alison.packer@stfc.ac.uk::15ffb0c5-ced1-4c28-b8ff-2518402dec29" providerId="AD" clId="Web-{358939C5-3BD5-1879-09E9-21229500D957}" dt="2022-03-09T12:01:25.603" v="512"/>
        <pc:sldMkLst>
          <pc:docMk/>
          <pc:sldMk cId="296436972" sldId="388"/>
        </pc:sldMkLst>
        <pc:graphicFrameChg chg="mod modGraphic">
          <ac:chgData name="Packer, Alison (STFC,RAL,SC)" userId="S::alison.packer@stfc.ac.uk::15ffb0c5-ced1-4c28-b8ff-2518402dec29" providerId="AD" clId="Web-{358939C5-3BD5-1879-09E9-21229500D957}" dt="2022-03-09T12:01:25.603" v="512"/>
          <ac:graphicFrameMkLst>
            <pc:docMk/>
            <pc:sldMk cId="296436972" sldId="388"/>
            <ac:graphicFrameMk id="4" creationId="{510FA6AE-E621-4E4C-84EC-C8361777B154}"/>
          </ac:graphicFrameMkLst>
        </pc:graphicFrameChg>
      </pc:sldChg>
      <pc:sldChg chg="addSp modSp">
        <pc:chgData name="Packer, Alison (STFC,RAL,SC)" userId="S::alison.packer@stfc.ac.uk::15ffb0c5-ced1-4c28-b8ff-2518402dec29" providerId="AD" clId="Web-{358939C5-3BD5-1879-09E9-21229500D957}" dt="2022-03-09T11:40:05.248" v="293" actId="1076"/>
        <pc:sldMkLst>
          <pc:docMk/>
          <pc:sldMk cId="3530083190" sldId="389"/>
        </pc:sldMkLst>
        <pc:spChg chg="mod">
          <ac:chgData name="Packer, Alison (STFC,RAL,SC)" userId="S::alison.packer@stfc.ac.uk::15ffb0c5-ced1-4c28-b8ff-2518402dec29" providerId="AD" clId="Web-{358939C5-3BD5-1879-09E9-21229500D957}" dt="2022-03-09T11:37:38.745" v="283" actId="1076"/>
          <ac:spMkLst>
            <pc:docMk/>
            <pc:sldMk cId="3530083190" sldId="389"/>
            <ac:spMk id="3" creationId="{77948DED-55A3-458A-B755-0898AF105D32}"/>
          </ac:spMkLst>
        </pc:spChg>
        <pc:picChg chg="add mod">
          <ac:chgData name="Packer, Alison (STFC,RAL,SC)" userId="S::alison.packer@stfc.ac.uk::15ffb0c5-ced1-4c28-b8ff-2518402dec29" providerId="AD" clId="Web-{358939C5-3BD5-1879-09E9-21229500D957}" dt="2022-03-09T11:40:05.248" v="293" actId="1076"/>
          <ac:picMkLst>
            <pc:docMk/>
            <pc:sldMk cId="3530083190" sldId="389"/>
            <ac:picMk id="4" creationId="{282E557F-042A-483D-9330-B7F003381549}"/>
          </ac:picMkLst>
        </pc:picChg>
      </pc:sldChg>
      <pc:sldChg chg="delSp modSp">
        <pc:chgData name="Packer, Alison (STFC,RAL,SC)" userId="S::alison.packer@stfc.ac.uk::15ffb0c5-ced1-4c28-b8ff-2518402dec29" providerId="AD" clId="Web-{358939C5-3BD5-1879-09E9-21229500D957}" dt="2022-03-09T11:33:47.662" v="278" actId="1076"/>
        <pc:sldMkLst>
          <pc:docMk/>
          <pc:sldMk cId="389039682" sldId="390"/>
        </pc:sldMkLst>
        <pc:spChg chg="del">
          <ac:chgData name="Packer, Alison (STFC,RAL,SC)" userId="S::alison.packer@stfc.ac.uk::15ffb0c5-ced1-4c28-b8ff-2518402dec29" providerId="AD" clId="Web-{358939C5-3BD5-1879-09E9-21229500D957}" dt="2022-03-09T11:31:44.628" v="257"/>
          <ac:spMkLst>
            <pc:docMk/>
            <pc:sldMk cId="389039682" sldId="390"/>
            <ac:spMk id="3" creationId="{8BB1F8E0-6829-41CA-9F7D-BB07C417E5AD}"/>
          </ac:spMkLst>
        </pc:spChg>
        <pc:spChg chg="mod">
          <ac:chgData name="Packer, Alison (STFC,RAL,SC)" userId="S::alison.packer@stfc.ac.uk::15ffb0c5-ced1-4c28-b8ff-2518402dec29" providerId="AD" clId="Web-{358939C5-3BD5-1879-09E9-21229500D957}" dt="2022-03-09T11:33:40.755" v="277" actId="1076"/>
          <ac:spMkLst>
            <pc:docMk/>
            <pc:sldMk cId="389039682" sldId="390"/>
            <ac:spMk id="4" creationId="{00000000-0000-0000-0000-000000000000}"/>
          </ac:spMkLst>
        </pc:spChg>
        <pc:spChg chg="mod">
          <ac:chgData name="Packer, Alison (STFC,RAL,SC)" userId="S::alison.packer@stfc.ac.uk::15ffb0c5-ced1-4c28-b8ff-2518402dec29" providerId="AD" clId="Web-{358939C5-3BD5-1879-09E9-21229500D957}" dt="2022-03-09T11:33:47.662" v="278" actId="1076"/>
          <ac:spMkLst>
            <pc:docMk/>
            <pc:sldMk cId="389039682" sldId="390"/>
            <ac:spMk id="10" creationId="{00000000-0000-0000-0000-000000000000}"/>
          </ac:spMkLst>
        </pc:spChg>
        <pc:spChg chg="mod">
          <ac:chgData name="Packer, Alison (STFC,RAL,SC)" userId="S::alison.packer@stfc.ac.uk::15ffb0c5-ced1-4c28-b8ff-2518402dec29" providerId="AD" clId="Web-{358939C5-3BD5-1879-09E9-21229500D957}" dt="2022-03-09T11:33:38.521" v="275" actId="1076"/>
          <ac:spMkLst>
            <pc:docMk/>
            <pc:sldMk cId="389039682" sldId="390"/>
            <ac:spMk id="14" creationId="{00000000-0000-0000-0000-000000000000}"/>
          </ac:spMkLst>
        </pc:spChg>
        <pc:cxnChg chg="mod">
          <ac:chgData name="Packer, Alison (STFC,RAL,SC)" userId="S::alison.packer@stfc.ac.uk::15ffb0c5-ced1-4c28-b8ff-2518402dec29" providerId="AD" clId="Web-{358939C5-3BD5-1879-09E9-21229500D957}" dt="2022-03-09T11:33:39.646" v="276" actId="14100"/>
          <ac:cxnSpMkLst>
            <pc:docMk/>
            <pc:sldMk cId="389039682" sldId="390"/>
            <ac:cxnSpMk id="16" creationId="{00000000-0000-0000-0000-000000000000}"/>
          </ac:cxnSpMkLst>
        </pc:cxnChg>
        <pc:cxnChg chg="mod">
          <ac:chgData name="Packer, Alison (STFC,RAL,SC)" userId="S::alison.packer@stfc.ac.uk::15ffb0c5-ced1-4c28-b8ff-2518402dec29" providerId="AD" clId="Web-{358939C5-3BD5-1879-09E9-21229500D957}" dt="2022-03-09T11:33:28.130" v="270" actId="1076"/>
          <ac:cxnSpMkLst>
            <pc:docMk/>
            <pc:sldMk cId="389039682" sldId="390"/>
            <ac:cxnSpMk id="17" creationId="{00000000-0000-0000-0000-000000000000}"/>
          </ac:cxnSpMkLst>
        </pc:cxnChg>
      </pc:sldChg>
      <pc:sldChg chg="modSp">
        <pc:chgData name="Packer, Alison (STFC,RAL,SC)" userId="S::alison.packer@stfc.ac.uk::15ffb0c5-ced1-4c28-b8ff-2518402dec29" providerId="AD" clId="Web-{358939C5-3BD5-1879-09E9-21229500D957}" dt="2022-03-09T12:08:51.706" v="514" actId="14100"/>
        <pc:sldMkLst>
          <pc:docMk/>
          <pc:sldMk cId="609934794" sldId="391"/>
        </pc:sldMkLst>
        <pc:picChg chg="mod">
          <ac:chgData name="Packer, Alison (STFC,RAL,SC)" userId="S::alison.packer@stfc.ac.uk::15ffb0c5-ced1-4c28-b8ff-2518402dec29" providerId="AD" clId="Web-{358939C5-3BD5-1879-09E9-21229500D957}" dt="2022-03-09T12:08:51.706" v="514" actId="14100"/>
          <ac:picMkLst>
            <pc:docMk/>
            <pc:sldMk cId="609934794" sldId="391"/>
            <ac:picMk id="14" creationId="{B30947F7-1C39-4813-88DC-E2EBB8E930F9}"/>
          </ac:picMkLst>
        </pc:picChg>
      </pc:sldChg>
      <pc:sldChg chg="delSp modSp">
        <pc:chgData name="Packer, Alison (STFC,RAL,SC)" userId="S::alison.packer@stfc.ac.uk::15ffb0c5-ced1-4c28-b8ff-2518402dec29" providerId="AD" clId="Web-{358939C5-3BD5-1879-09E9-21229500D957}" dt="2022-03-09T11:49:12.119" v="315"/>
        <pc:sldMkLst>
          <pc:docMk/>
          <pc:sldMk cId="2870782899" sldId="392"/>
        </pc:sldMkLst>
        <pc:spChg chg="mod">
          <ac:chgData name="Packer, Alison (STFC,RAL,SC)" userId="S::alison.packer@stfc.ac.uk::15ffb0c5-ced1-4c28-b8ff-2518402dec29" providerId="AD" clId="Web-{358939C5-3BD5-1879-09E9-21229500D957}" dt="2022-03-09T11:16:01.421" v="256" actId="1076"/>
          <ac:spMkLst>
            <pc:docMk/>
            <pc:sldMk cId="2870782899" sldId="392"/>
            <ac:spMk id="3" creationId="{F487BD17-A8A3-48C8-9945-61A556363921}"/>
          </ac:spMkLst>
        </pc:spChg>
        <pc:spChg chg="del">
          <ac:chgData name="Packer, Alison (STFC,RAL,SC)" userId="S::alison.packer@stfc.ac.uk::15ffb0c5-ced1-4c28-b8ff-2518402dec29" providerId="AD" clId="Web-{358939C5-3BD5-1879-09E9-21229500D957}" dt="2022-03-09T11:49:12.119" v="315"/>
          <ac:spMkLst>
            <pc:docMk/>
            <pc:sldMk cId="2870782899" sldId="392"/>
            <ac:spMk id="4" creationId="{1D9C3B89-DDB4-48FA-B2A3-04AD5605011F}"/>
          </ac:spMkLst>
        </pc:spChg>
      </pc:sldChg>
      <pc:sldChg chg="delSp del">
        <pc:chgData name="Packer, Alison (STFC,RAL,SC)" userId="S::alison.packer@stfc.ac.uk::15ffb0c5-ced1-4c28-b8ff-2518402dec29" providerId="AD" clId="Web-{358939C5-3BD5-1879-09E9-21229500D957}" dt="2022-03-09T11:51:17.606" v="341"/>
        <pc:sldMkLst>
          <pc:docMk/>
          <pc:sldMk cId="1631117128" sldId="393"/>
        </pc:sldMkLst>
        <pc:spChg chg="del">
          <ac:chgData name="Packer, Alison (STFC,RAL,SC)" userId="S::alison.packer@stfc.ac.uk::15ffb0c5-ced1-4c28-b8ff-2518402dec29" providerId="AD" clId="Web-{358939C5-3BD5-1879-09E9-21229500D957}" dt="2022-03-09T11:49:24.603" v="316"/>
          <ac:spMkLst>
            <pc:docMk/>
            <pc:sldMk cId="1631117128" sldId="393"/>
            <ac:spMk id="4" creationId="{F258C477-BBE2-4A07-81C4-AFA3E178EB6B}"/>
          </ac:spMkLst>
        </pc:spChg>
      </pc:sldChg>
    </pc:docChg>
  </pc:docChgLst>
  <pc:docChgLst>
    <pc:chgData name="Patargias, George (STFC,RAL,SC)" userId="S::george.patargias@stfc.ac.uk::5e8da184-4700-42d8-ae4c-bd31be059b11" providerId="AD" clId="Web-{1DBF559D-46B7-72B6-7FAE-3DE3D96EAD2E}"/>
    <pc:docChg chg="delSld modSld">
      <pc:chgData name="Patargias, George (STFC,RAL,SC)" userId="S::george.patargias@stfc.ac.uk::5e8da184-4700-42d8-ae4c-bd31be059b11" providerId="AD" clId="Web-{1DBF559D-46B7-72B6-7FAE-3DE3D96EAD2E}" dt="2022-04-22T15:50:17.750" v="5"/>
      <pc:docMkLst>
        <pc:docMk/>
      </pc:docMkLst>
      <pc:sldChg chg="del">
        <pc:chgData name="Patargias, George (STFC,RAL,SC)" userId="S::george.patargias@stfc.ac.uk::5e8da184-4700-42d8-ae4c-bd31be059b11" providerId="AD" clId="Web-{1DBF559D-46B7-72B6-7FAE-3DE3D96EAD2E}" dt="2022-04-22T15:50:17.750" v="5"/>
        <pc:sldMkLst>
          <pc:docMk/>
          <pc:sldMk cId="330571295" sldId="299"/>
        </pc:sldMkLst>
      </pc:sldChg>
      <pc:sldChg chg="modSp">
        <pc:chgData name="Patargias, George (STFC,RAL,SC)" userId="S::george.patargias@stfc.ac.uk::5e8da184-4700-42d8-ae4c-bd31be059b11" providerId="AD" clId="Web-{1DBF559D-46B7-72B6-7FAE-3DE3D96EAD2E}" dt="2022-04-22T15:50:13.672" v="4" actId="20577"/>
        <pc:sldMkLst>
          <pc:docMk/>
          <pc:sldMk cId="2513038265" sldId="400"/>
        </pc:sldMkLst>
        <pc:spChg chg="mod">
          <ac:chgData name="Patargias, George (STFC,RAL,SC)" userId="S::george.patargias@stfc.ac.uk::5e8da184-4700-42d8-ae4c-bd31be059b11" providerId="AD" clId="Web-{1DBF559D-46B7-72B6-7FAE-3DE3D96EAD2E}" dt="2022-04-22T15:50:13.672" v="4" actId="20577"/>
          <ac:spMkLst>
            <pc:docMk/>
            <pc:sldMk cId="2513038265" sldId="400"/>
            <ac:spMk id="3" creationId="{00000000-0000-0000-0000-000000000000}"/>
          </ac:spMkLst>
        </pc:spChg>
      </pc:sldChg>
    </pc:docChg>
  </pc:docChgLst>
  <pc:docChgLst>
    <pc:chgData name="Patargias, George (STFC,RAL,SC)" userId="S::george.patargias@stfc.ac.uk::5e8da184-4700-42d8-ae4c-bd31be059b11" providerId="AD" clId="Web-{3B7A53E9-CA73-E3E2-5066-332E6774DD31}"/>
    <pc:docChg chg="modSld">
      <pc:chgData name="Patargias, George (STFC,RAL,SC)" userId="S::george.patargias@stfc.ac.uk::5e8da184-4700-42d8-ae4c-bd31be059b11" providerId="AD" clId="Web-{3B7A53E9-CA73-E3E2-5066-332E6774DD31}" dt="2022-03-08T19:34:29.647" v="143" actId="20577"/>
      <pc:docMkLst>
        <pc:docMk/>
      </pc:docMkLst>
      <pc:sldChg chg="addSp delSp modSp">
        <pc:chgData name="Patargias, George (STFC,RAL,SC)" userId="S::george.patargias@stfc.ac.uk::5e8da184-4700-42d8-ae4c-bd31be059b11" providerId="AD" clId="Web-{3B7A53E9-CA73-E3E2-5066-332E6774DD31}" dt="2022-03-08T19:34:29.647" v="143" actId="20577"/>
        <pc:sldMkLst>
          <pc:docMk/>
          <pc:sldMk cId="4189740358" sldId="371"/>
        </pc:sldMkLst>
        <pc:spChg chg="del mod">
          <ac:chgData name="Patargias, George (STFC,RAL,SC)" userId="S::george.patargias@stfc.ac.uk::5e8da184-4700-42d8-ae4c-bd31be059b11" providerId="AD" clId="Web-{3B7A53E9-CA73-E3E2-5066-332E6774DD31}" dt="2022-03-08T19:29:32.870" v="30"/>
          <ac:spMkLst>
            <pc:docMk/>
            <pc:sldMk cId="4189740358" sldId="371"/>
            <ac:spMk id="3" creationId="{AF63F157-9DD4-A748-8579-B8927E3B6507}"/>
          </ac:spMkLst>
        </pc:spChg>
        <pc:spChg chg="add del mod">
          <ac:chgData name="Patargias, George (STFC,RAL,SC)" userId="S::george.patargias@stfc.ac.uk::5e8da184-4700-42d8-ae4c-bd31be059b11" providerId="AD" clId="Web-{3B7A53E9-CA73-E3E2-5066-332E6774DD31}" dt="2022-03-08T19:29:40.730" v="32"/>
          <ac:spMkLst>
            <pc:docMk/>
            <pc:sldMk cId="4189740358" sldId="371"/>
            <ac:spMk id="8" creationId="{A35183FF-68FB-426D-9D0F-3B9E0A03FD35}"/>
          </ac:spMkLst>
        </pc:spChg>
        <pc:spChg chg="add mod">
          <ac:chgData name="Patargias, George (STFC,RAL,SC)" userId="S::george.patargias@stfc.ac.uk::5e8da184-4700-42d8-ae4c-bd31be059b11" providerId="AD" clId="Web-{3B7A53E9-CA73-E3E2-5066-332E6774DD31}" dt="2022-03-08T19:34:29.647" v="143" actId="20577"/>
          <ac:spMkLst>
            <pc:docMk/>
            <pc:sldMk cId="4189740358" sldId="371"/>
            <ac:spMk id="9" creationId="{C288BAC3-3A2E-4ED3-959A-CC19F3AE5B38}"/>
          </ac:spMkLst>
        </pc:spChg>
      </pc:sldChg>
    </pc:docChg>
  </pc:docChgLst>
  <pc:docChgLst>
    <pc:chgData name="Byrne, Thomas (STFC,RAL,SC)" userId="S::tom.byrne@stfc.ac.uk::9d4b01c6-673a-4e49-827c-109b449a309c" providerId="AD" clId="Web-{C2AE4BD0-8DD2-4405-792F-14983E0DC78D}"/>
    <pc:docChg chg="addSld modSld">
      <pc:chgData name="Byrne, Thomas (STFC,RAL,SC)" userId="S::tom.byrne@stfc.ac.uk::9d4b01c6-673a-4e49-827c-109b449a309c" providerId="AD" clId="Web-{C2AE4BD0-8DD2-4405-792F-14983E0DC78D}" dt="2022-03-09T14:25:17.846" v="760" actId="20577"/>
      <pc:docMkLst>
        <pc:docMk/>
      </pc:docMkLst>
      <pc:sldChg chg="addSp delSp modSp">
        <pc:chgData name="Byrne, Thomas (STFC,RAL,SC)" userId="S::tom.byrne@stfc.ac.uk::9d4b01c6-673a-4e49-827c-109b449a309c" providerId="AD" clId="Web-{C2AE4BD0-8DD2-4405-792F-14983E0DC78D}" dt="2022-03-09T12:31:57.018" v="19" actId="1076"/>
        <pc:sldMkLst>
          <pc:docMk/>
          <pc:sldMk cId="1580488433" sldId="387"/>
        </pc:sldMkLst>
        <pc:picChg chg="add del mod">
          <ac:chgData name="Byrne, Thomas (STFC,RAL,SC)" userId="S::tom.byrne@stfc.ac.uk::9d4b01c6-673a-4e49-827c-109b449a309c" providerId="AD" clId="Web-{C2AE4BD0-8DD2-4405-792F-14983E0DC78D}" dt="2022-03-09T12:25:12.291" v="8"/>
          <ac:picMkLst>
            <pc:docMk/>
            <pc:sldMk cId="1580488433" sldId="387"/>
            <ac:picMk id="4" creationId="{39242FCD-D6C6-46E4-BC3C-4975E92941AA}"/>
          </ac:picMkLst>
        </pc:picChg>
        <pc:picChg chg="add del mod">
          <ac:chgData name="Byrne, Thomas (STFC,RAL,SC)" userId="S::tom.byrne@stfc.ac.uk::9d4b01c6-673a-4e49-827c-109b449a309c" providerId="AD" clId="Web-{C2AE4BD0-8DD2-4405-792F-14983E0DC78D}" dt="2022-03-09T12:31:45.534" v="15"/>
          <ac:picMkLst>
            <pc:docMk/>
            <pc:sldMk cId="1580488433" sldId="387"/>
            <ac:picMk id="7" creationId="{7F621C80-A9E0-4408-8552-CB93B5204FBE}"/>
          </ac:picMkLst>
        </pc:picChg>
        <pc:picChg chg="add mod">
          <ac:chgData name="Byrne, Thomas (STFC,RAL,SC)" userId="S::tom.byrne@stfc.ac.uk::9d4b01c6-673a-4e49-827c-109b449a309c" providerId="AD" clId="Web-{C2AE4BD0-8DD2-4405-792F-14983E0DC78D}" dt="2022-03-09T12:31:57.018" v="19" actId="1076"/>
          <ac:picMkLst>
            <pc:docMk/>
            <pc:sldMk cId="1580488433" sldId="387"/>
            <ac:picMk id="8" creationId="{B60DE0F8-0534-4CEF-A841-497D4057D51C}"/>
          </ac:picMkLst>
        </pc:picChg>
      </pc:sldChg>
      <pc:sldChg chg="addSp delSp modSp">
        <pc:chgData name="Byrne, Thomas (STFC,RAL,SC)" userId="S::tom.byrne@stfc.ac.uk::9d4b01c6-673a-4e49-827c-109b449a309c" providerId="AD" clId="Web-{C2AE4BD0-8DD2-4405-792F-14983E0DC78D}" dt="2022-03-09T14:25:17.846" v="760" actId="20577"/>
        <pc:sldMkLst>
          <pc:docMk/>
          <pc:sldMk cId="389039682" sldId="390"/>
        </pc:sldMkLst>
        <pc:spChg chg="add mod">
          <ac:chgData name="Byrne, Thomas (STFC,RAL,SC)" userId="S::tom.byrne@stfc.ac.uk::9d4b01c6-673a-4e49-827c-109b449a309c" providerId="AD" clId="Web-{C2AE4BD0-8DD2-4405-792F-14983E0DC78D}" dt="2022-03-09T13:27:13.388" v="517" actId="20577"/>
          <ac:spMkLst>
            <pc:docMk/>
            <pc:sldMk cId="389039682" sldId="390"/>
            <ac:spMk id="3" creationId="{400176C7-4572-418E-B733-15F89895AC94}"/>
          </ac:spMkLst>
        </pc:spChg>
        <pc:spChg chg="mod">
          <ac:chgData name="Byrne, Thomas (STFC,RAL,SC)" userId="S::tom.byrne@stfc.ac.uk::9d4b01c6-673a-4e49-827c-109b449a309c" providerId="AD" clId="Web-{C2AE4BD0-8DD2-4405-792F-14983E0DC78D}" dt="2022-03-09T13:14:16.964" v="168" actId="20577"/>
          <ac:spMkLst>
            <pc:docMk/>
            <pc:sldMk cId="389039682" sldId="390"/>
            <ac:spMk id="4" creationId="{00000000-0000-0000-0000-000000000000}"/>
          </ac:spMkLst>
        </pc:spChg>
        <pc:spChg chg="add mod">
          <ac:chgData name="Byrne, Thomas (STFC,RAL,SC)" userId="S::tom.byrne@stfc.ac.uk::9d4b01c6-673a-4e49-827c-109b449a309c" providerId="AD" clId="Web-{C2AE4BD0-8DD2-4405-792F-14983E0DC78D}" dt="2022-03-09T13:11:57.132" v="92" actId="1076"/>
          <ac:spMkLst>
            <pc:docMk/>
            <pc:sldMk cId="389039682" sldId="390"/>
            <ac:spMk id="7" creationId="{3BED1EF8-7124-455E-BAE1-1FF8D6B15E20}"/>
          </ac:spMkLst>
        </pc:spChg>
        <pc:spChg chg="mod">
          <ac:chgData name="Byrne, Thomas (STFC,RAL,SC)" userId="S::tom.byrne@stfc.ac.uk::9d4b01c6-673a-4e49-827c-109b449a309c" providerId="AD" clId="Web-{C2AE4BD0-8DD2-4405-792F-14983E0DC78D}" dt="2022-03-09T13:18:05.750" v="233" actId="1076"/>
          <ac:spMkLst>
            <pc:docMk/>
            <pc:sldMk cId="389039682" sldId="390"/>
            <ac:spMk id="8" creationId="{00000000-0000-0000-0000-000000000000}"/>
          </ac:spMkLst>
        </pc:spChg>
        <pc:spChg chg="mod">
          <ac:chgData name="Byrne, Thomas (STFC,RAL,SC)" userId="S::tom.byrne@stfc.ac.uk::9d4b01c6-673a-4e49-827c-109b449a309c" providerId="AD" clId="Web-{C2AE4BD0-8DD2-4405-792F-14983E0DC78D}" dt="2022-03-09T13:19:32.752" v="253" actId="1076"/>
          <ac:spMkLst>
            <pc:docMk/>
            <pc:sldMk cId="389039682" sldId="390"/>
            <ac:spMk id="10" creationId="{00000000-0000-0000-0000-000000000000}"/>
          </ac:spMkLst>
        </pc:spChg>
        <pc:spChg chg="add del mod">
          <ac:chgData name="Byrne, Thomas (STFC,RAL,SC)" userId="S::tom.byrne@stfc.ac.uk::9d4b01c6-673a-4e49-827c-109b449a309c" providerId="AD" clId="Web-{C2AE4BD0-8DD2-4405-792F-14983E0DC78D}" dt="2022-03-09T13:13:59.229" v="159"/>
          <ac:spMkLst>
            <pc:docMk/>
            <pc:sldMk cId="389039682" sldId="390"/>
            <ac:spMk id="11" creationId="{C6683DA0-B654-4C29-856F-1FAB69A2B123}"/>
          </ac:spMkLst>
        </pc:spChg>
        <pc:spChg chg="add del mod">
          <ac:chgData name="Byrne, Thomas (STFC,RAL,SC)" userId="S::tom.byrne@stfc.ac.uk::9d4b01c6-673a-4e49-827c-109b449a309c" providerId="AD" clId="Web-{C2AE4BD0-8DD2-4405-792F-14983E0DC78D}" dt="2022-03-09T13:18:29.766" v="240"/>
          <ac:spMkLst>
            <pc:docMk/>
            <pc:sldMk cId="389039682" sldId="390"/>
            <ac:spMk id="12" creationId="{8A42DB67-0AA6-4890-819B-F17E9419DE16}"/>
          </ac:spMkLst>
        </pc:spChg>
        <pc:spChg chg="add del mod">
          <ac:chgData name="Byrne, Thomas (STFC,RAL,SC)" userId="S::tom.byrne@stfc.ac.uk::9d4b01c6-673a-4e49-827c-109b449a309c" providerId="AD" clId="Web-{C2AE4BD0-8DD2-4405-792F-14983E0DC78D}" dt="2022-03-09T13:19:42.862" v="257"/>
          <ac:spMkLst>
            <pc:docMk/>
            <pc:sldMk cId="389039682" sldId="390"/>
            <ac:spMk id="13" creationId="{201B0A0C-F1F6-4CA9-B99A-D6F2A81703DE}"/>
          </ac:spMkLst>
        </pc:spChg>
        <pc:spChg chg="del">
          <ac:chgData name="Byrne, Thomas (STFC,RAL,SC)" userId="S::tom.byrne@stfc.ac.uk::9d4b01c6-673a-4e49-827c-109b449a309c" providerId="AD" clId="Web-{C2AE4BD0-8DD2-4405-792F-14983E0DC78D}" dt="2022-03-09T13:13:52.963" v="158"/>
          <ac:spMkLst>
            <pc:docMk/>
            <pc:sldMk cId="389039682" sldId="390"/>
            <ac:spMk id="14" creationId="{00000000-0000-0000-0000-000000000000}"/>
          </ac:spMkLst>
        </pc:spChg>
        <pc:spChg chg="add mod">
          <ac:chgData name="Byrne, Thomas (STFC,RAL,SC)" userId="S::tom.byrne@stfc.ac.uk::9d4b01c6-673a-4e49-827c-109b449a309c" providerId="AD" clId="Web-{C2AE4BD0-8DD2-4405-792F-14983E0DC78D}" dt="2022-03-09T13:11:57.101" v="90" actId="1076"/>
          <ac:spMkLst>
            <pc:docMk/>
            <pc:sldMk cId="389039682" sldId="390"/>
            <ac:spMk id="22" creationId="{57A0F209-8026-4254-A4A2-1B11AE5FFB96}"/>
          </ac:spMkLst>
        </pc:spChg>
        <pc:spChg chg="add mod">
          <ac:chgData name="Byrne, Thomas (STFC,RAL,SC)" userId="S::tom.byrne@stfc.ac.uk::9d4b01c6-673a-4e49-827c-109b449a309c" providerId="AD" clId="Web-{C2AE4BD0-8DD2-4405-792F-14983E0DC78D}" dt="2022-03-09T13:27:16.341" v="519" actId="20577"/>
          <ac:spMkLst>
            <pc:docMk/>
            <pc:sldMk cId="389039682" sldId="390"/>
            <ac:spMk id="26" creationId="{046460DD-67AB-4E74-99D7-039401A9E066}"/>
          </ac:spMkLst>
        </pc:spChg>
        <pc:spChg chg="add mod">
          <ac:chgData name="Byrne, Thomas (STFC,RAL,SC)" userId="S::tom.byrne@stfc.ac.uk::9d4b01c6-673a-4e49-827c-109b449a309c" providerId="AD" clId="Web-{C2AE4BD0-8DD2-4405-792F-14983E0DC78D}" dt="2022-03-09T13:14:08.917" v="164" actId="20577"/>
          <ac:spMkLst>
            <pc:docMk/>
            <pc:sldMk cId="389039682" sldId="390"/>
            <ac:spMk id="27" creationId="{0B78CA3D-9B53-4185-8296-A97833C8D8EE}"/>
          </ac:spMkLst>
        </pc:spChg>
        <pc:spChg chg="add mod">
          <ac:chgData name="Byrne, Thomas (STFC,RAL,SC)" userId="S::tom.byrne@stfc.ac.uk::9d4b01c6-673a-4e49-827c-109b449a309c" providerId="AD" clId="Web-{C2AE4BD0-8DD2-4405-792F-14983E0DC78D}" dt="2022-03-09T13:14:14.214" v="167" actId="1076"/>
          <ac:spMkLst>
            <pc:docMk/>
            <pc:sldMk cId="389039682" sldId="390"/>
            <ac:spMk id="30" creationId="{3FE80A23-12C1-4898-953E-48628B828A8A}"/>
          </ac:spMkLst>
        </pc:spChg>
        <pc:spChg chg="add mod">
          <ac:chgData name="Byrne, Thomas (STFC,RAL,SC)" userId="S::tom.byrne@stfc.ac.uk::9d4b01c6-673a-4e49-827c-109b449a309c" providerId="AD" clId="Web-{C2AE4BD0-8DD2-4405-792F-14983E0DC78D}" dt="2022-03-09T13:30:23.971" v="660" actId="20577"/>
          <ac:spMkLst>
            <pc:docMk/>
            <pc:sldMk cId="389039682" sldId="390"/>
            <ac:spMk id="32" creationId="{5A270BDE-F0CA-4309-BB6C-6AD91FDF625C}"/>
          </ac:spMkLst>
        </pc:spChg>
        <pc:spChg chg="add mod">
          <ac:chgData name="Byrne, Thomas (STFC,RAL,SC)" userId="S::tom.byrne@stfc.ac.uk::9d4b01c6-673a-4e49-827c-109b449a309c" providerId="AD" clId="Web-{C2AE4BD0-8DD2-4405-792F-14983E0DC78D}" dt="2022-03-09T13:30:28.455" v="662" actId="20577"/>
          <ac:spMkLst>
            <pc:docMk/>
            <pc:sldMk cId="389039682" sldId="390"/>
            <ac:spMk id="35" creationId="{4C9C6A09-BAFB-431C-869F-FBD563AD90C6}"/>
          </ac:spMkLst>
        </pc:spChg>
        <pc:spChg chg="add mod">
          <ac:chgData name="Byrne, Thomas (STFC,RAL,SC)" userId="S::tom.byrne@stfc.ac.uk::9d4b01c6-673a-4e49-827c-109b449a309c" providerId="AD" clId="Web-{C2AE4BD0-8DD2-4405-792F-14983E0DC78D}" dt="2022-03-09T13:28:53.719" v="566" actId="1076"/>
          <ac:spMkLst>
            <pc:docMk/>
            <pc:sldMk cId="389039682" sldId="390"/>
            <ac:spMk id="37" creationId="{0521330E-F2A5-4C53-AF6D-698D7B7E9D26}"/>
          </ac:spMkLst>
        </pc:spChg>
        <pc:spChg chg="add mod">
          <ac:chgData name="Byrne, Thomas (STFC,RAL,SC)" userId="S::tom.byrne@stfc.ac.uk::9d4b01c6-673a-4e49-827c-109b449a309c" providerId="AD" clId="Web-{C2AE4BD0-8DD2-4405-792F-14983E0DC78D}" dt="2022-03-09T13:30:58.972" v="689" actId="20577"/>
          <ac:spMkLst>
            <pc:docMk/>
            <pc:sldMk cId="389039682" sldId="390"/>
            <ac:spMk id="40" creationId="{422A8421-CA75-4986-939F-1A085AEBB909}"/>
          </ac:spMkLst>
        </pc:spChg>
        <pc:spChg chg="mod">
          <ac:chgData name="Byrne, Thomas (STFC,RAL,SC)" userId="S::tom.byrne@stfc.ac.uk::9d4b01c6-673a-4e49-827c-109b449a309c" providerId="AD" clId="Web-{C2AE4BD0-8DD2-4405-792F-14983E0DC78D}" dt="2022-03-09T13:26:12.934" v="515" actId="20577"/>
          <ac:spMkLst>
            <pc:docMk/>
            <pc:sldMk cId="389039682" sldId="390"/>
            <ac:spMk id="61" creationId="{00000000-0000-0000-0000-000000000000}"/>
          </ac:spMkLst>
        </pc:spChg>
        <pc:spChg chg="mod">
          <ac:chgData name="Byrne, Thomas (STFC,RAL,SC)" userId="S::tom.byrne@stfc.ac.uk::9d4b01c6-673a-4e49-827c-109b449a309c" providerId="AD" clId="Web-{C2AE4BD0-8DD2-4405-792F-14983E0DC78D}" dt="2022-03-09T14:25:17.846" v="760" actId="20577"/>
          <ac:spMkLst>
            <pc:docMk/>
            <pc:sldMk cId="389039682" sldId="390"/>
            <ac:spMk id="67" creationId="{00000000-0000-0000-0000-000000000000}"/>
          </ac:spMkLst>
        </pc:spChg>
        <pc:spChg chg="del mod">
          <ac:chgData name="Byrne, Thomas (STFC,RAL,SC)" userId="S::tom.byrne@stfc.ac.uk::9d4b01c6-673a-4e49-827c-109b449a309c" providerId="AD" clId="Web-{C2AE4BD0-8DD2-4405-792F-14983E0DC78D}" dt="2022-03-09T13:33:15.225" v="724"/>
          <ac:spMkLst>
            <pc:docMk/>
            <pc:sldMk cId="389039682" sldId="390"/>
            <ac:spMk id="80" creationId="{00000000-0000-0000-0000-000000000000}"/>
          </ac:spMkLst>
        </pc:spChg>
        <pc:cxnChg chg="mod">
          <ac:chgData name="Byrne, Thomas (STFC,RAL,SC)" userId="S::tom.byrne@stfc.ac.uk::9d4b01c6-673a-4e49-827c-109b449a309c" providerId="AD" clId="Web-{C2AE4BD0-8DD2-4405-792F-14983E0DC78D}" dt="2022-03-09T13:11:46.866" v="87" actId="14100"/>
          <ac:cxnSpMkLst>
            <pc:docMk/>
            <pc:sldMk cId="389039682" sldId="390"/>
            <ac:cxnSpMk id="16" creationId="{00000000-0000-0000-0000-000000000000}"/>
          </ac:cxnSpMkLst>
        </pc:cxnChg>
        <pc:cxnChg chg="mod">
          <ac:chgData name="Byrne, Thomas (STFC,RAL,SC)" userId="S::tom.byrne@stfc.ac.uk::9d4b01c6-673a-4e49-827c-109b449a309c" providerId="AD" clId="Web-{C2AE4BD0-8DD2-4405-792F-14983E0DC78D}" dt="2022-03-09T13:11:57.101" v="89" actId="1076"/>
          <ac:cxnSpMkLst>
            <pc:docMk/>
            <pc:sldMk cId="389039682" sldId="390"/>
            <ac:cxnSpMk id="17" creationId="{00000000-0000-0000-0000-000000000000}"/>
          </ac:cxnSpMkLst>
        </pc:cxnChg>
        <pc:cxnChg chg="add mod">
          <ac:chgData name="Byrne, Thomas (STFC,RAL,SC)" userId="S::tom.byrne@stfc.ac.uk::9d4b01c6-673a-4e49-827c-109b449a309c" providerId="AD" clId="Web-{C2AE4BD0-8DD2-4405-792F-14983E0DC78D}" dt="2022-03-09T13:11:57.117" v="91" actId="1076"/>
          <ac:cxnSpMkLst>
            <pc:docMk/>
            <pc:sldMk cId="389039682" sldId="390"/>
            <ac:cxnSpMk id="23" creationId="{2084E5A7-3796-4BB0-BEC2-9CD237DB444B}"/>
          </ac:cxnSpMkLst>
        </pc:cxnChg>
        <pc:cxnChg chg="add mod">
          <ac:chgData name="Byrne, Thomas (STFC,RAL,SC)" userId="S::tom.byrne@stfc.ac.uk::9d4b01c6-673a-4e49-827c-109b449a309c" providerId="AD" clId="Web-{C2AE4BD0-8DD2-4405-792F-14983E0DC78D}" dt="2022-03-09T13:20:22.457" v="271" actId="14100"/>
          <ac:cxnSpMkLst>
            <pc:docMk/>
            <pc:sldMk cId="389039682" sldId="390"/>
            <ac:cxnSpMk id="24" creationId="{677E8051-B755-4B77-883B-DFA92DDA5CA8}"/>
          </ac:cxnSpMkLst>
        </pc:cxnChg>
        <pc:cxnChg chg="add mod">
          <ac:chgData name="Byrne, Thomas (STFC,RAL,SC)" userId="S::tom.byrne@stfc.ac.uk::9d4b01c6-673a-4e49-827c-109b449a309c" providerId="AD" clId="Web-{C2AE4BD0-8DD2-4405-792F-14983E0DC78D}" dt="2022-03-09T13:20:15.347" v="268" actId="14100"/>
          <ac:cxnSpMkLst>
            <pc:docMk/>
            <pc:sldMk cId="389039682" sldId="390"/>
            <ac:cxnSpMk id="25" creationId="{B0063DB9-0DC7-4F17-B13A-8C6CCA43034E}"/>
          </ac:cxnSpMkLst>
        </pc:cxnChg>
        <pc:cxnChg chg="add mod">
          <ac:chgData name="Byrne, Thomas (STFC,RAL,SC)" userId="S::tom.byrne@stfc.ac.uk::9d4b01c6-673a-4e49-827c-109b449a309c" providerId="AD" clId="Web-{C2AE4BD0-8DD2-4405-792F-14983E0DC78D}" dt="2022-03-09T13:14:31.901" v="176" actId="14100"/>
          <ac:cxnSpMkLst>
            <pc:docMk/>
            <pc:sldMk cId="389039682" sldId="390"/>
            <ac:cxnSpMk id="31" creationId="{15EE103F-90E2-4340-AF98-2A7D501600A9}"/>
          </ac:cxnSpMkLst>
        </pc:cxnChg>
        <pc:cxnChg chg="add del mod">
          <ac:chgData name="Byrne, Thomas (STFC,RAL,SC)" userId="S::tom.byrne@stfc.ac.uk::9d4b01c6-673a-4e49-827c-109b449a309c" providerId="AD" clId="Web-{C2AE4BD0-8DD2-4405-792F-14983E0DC78D}" dt="2022-03-09T13:18:01.891" v="231"/>
          <ac:cxnSpMkLst>
            <pc:docMk/>
            <pc:sldMk cId="389039682" sldId="390"/>
            <ac:cxnSpMk id="33" creationId="{7A1A221E-E2B9-4A26-9BB0-D1A92837DE65}"/>
          </ac:cxnSpMkLst>
        </pc:cxnChg>
        <pc:cxnChg chg="add mod ord">
          <ac:chgData name="Byrne, Thomas (STFC,RAL,SC)" userId="S::tom.byrne@stfc.ac.uk::9d4b01c6-673a-4e49-827c-109b449a309c" providerId="AD" clId="Web-{C2AE4BD0-8DD2-4405-792F-14983E0DC78D}" dt="2022-03-09T13:24:10.493" v="420"/>
          <ac:cxnSpMkLst>
            <pc:docMk/>
            <pc:sldMk cId="389039682" sldId="390"/>
            <ac:cxnSpMk id="38" creationId="{44F8A861-B8B6-4F02-BED0-0EA8E1FBDACD}"/>
          </ac:cxnSpMkLst>
        </pc:cxnChg>
        <pc:cxnChg chg="add mod ord">
          <ac:chgData name="Byrne, Thomas (STFC,RAL,SC)" userId="S::tom.byrne@stfc.ac.uk::9d4b01c6-673a-4e49-827c-109b449a309c" providerId="AD" clId="Web-{C2AE4BD0-8DD2-4405-792F-14983E0DC78D}" dt="2022-03-09T13:24:05.946" v="419"/>
          <ac:cxnSpMkLst>
            <pc:docMk/>
            <pc:sldMk cId="389039682" sldId="390"/>
            <ac:cxnSpMk id="39" creationId="{F466756A-4656-4E95-843A-CFD4B440973E}"/>
          </ac:cxnSpMkLst>
        </pc:cxnChg>
        <pc:cxnChg chg="del">
          <ac:chgData name="Byrne, Thomas (STFC,RAL,SC)" userId="S::tom.byrne@stfc.ac.uk::9d4b01c6-673a-4e49-827c-109b449a309c" providerId="AD" clId="Web-{C2AE4BD0-8DD2-4405-792F-14983E0DC78D}" dt="2022-03-09T13:17:20.921" v="228"/>
          <ac:cxnSpMkLst>
            <pc:docMk/>
            <pc:sldMk cId="389039682" sldId="390"/>
            <ac:cxnSpMk id="82" creationId="{00000000-0000-0000-0000-000000000000}"/>
          </ac:cxnSpMkLst>
        </pc:cxnChg>
        <pc:cxnChg chg="mod">
          <ac:chgData name="Byrne, Thomas (STFC,RAL,SC)" userId="S::tom.byrne@stfc.ac.uk::9d4b01c6-673a-4e49-827c-109b449a309c" providerId="AD" clId="Web-{C2AE4BD0-8DD2-4405-792F-14983E0DC78D}" dt="2022-03-09T13:20:17.581" v="269" actId="14100"/>
          <ac:cxnSpMkLst>
            <pc:docMk/>
            <pc:sldMk cId="389039682" sldId="390"/>
            <ac:cxnSpMk id="83" creationId="{00000000-0000-0000-0000-000000000000}"/>
          </ac:cxnSpMkLst>
        </pc:cxnChg>
        <pc:cxnChg chg="del">
          <ac:chgData name="Byrne, Thomas (STFC,RAL,SC)" userId="S::tom.byrne@stfc.ac.uk::9d4b01c6-673a-4e49-827c-109b449a309c" providerId="AD" clId="Web-{C2AE4BD0-8DD2-4405-792F-14983E0DC78D}" dt="2022-03-09T13:16:28.467" v="221"/>
          <ac:cxnSpMkLst>
            <pc:docMk/>
            <pc:sldMk cId="389039682" sldId="390"/>
            <ac:cxnSpMk id="88" creationId="{00000000-0000-0000-0000-000000000000}"/>
          </ac:cxnSpMkLst>
        </pc:cxnChg>
        <pc:cxnChg chg="mod">
          <ac:chgData name="Byrne, Thomas (STFC,RAL,SC)" userId="S::tom.byrne@stfc.ac.uk::9d4b01c6-673a-4e49-827c-109b449a309c" providerId="AD" clId="Web-{C2AE4BD0-8DD2-4405-792F-14983E0DC78D}" dt="2022-03-09T13:24:00.149" v="418"/>
          <ac:cxnSpMkLst>
            <pc:docMk/>
            <pc:sldMk cId="389039682" sldId="390"/>
            <ac:cxnSpMk id="91" creationId="{00000000-0000-0000-0000-000000000000}"/>
          </ac:cxnSpMkLst>
        </pc:cxnChg>
        <pc:cxnChg chg="del">
          <ac:chgData name="Byrne, Thomas (STFC,RAL,SC)" userId="S::tom.byrne@stfc.ac.uk::9d4b01c6-673a-4e49-827c-109b449a309c" providerId="AD" clId="Web-{C2AE4BD0-8DD2-4405-792F-14983E0DC78D}" dt="2022-03-09T13:16:24.748" v="220"/>
          <ac:cxnSpMkLst>
            <pc:docMk/>
            <pc:sldMk cId="389039682" sldId="390"/>
            <ac:cxnSpMk id="104" creationId="{00000000-0000-0000-0000-000000000000}"/>
          </ac:cxnSpMkLst>
        </pc:cxnChg>
      </pc:sldChg>
      <pc:sldChg chg="addSp delSp modSp new">
        <pc:chgData name="Byrne, Thomas (STFC,RAL,SC)" userId="S::tom.byrne@stfc.ac.uk::9d4b01c6-673a-4e49-827c-109b449a309c" providerId="AD" clId="Web-{C2AE4BD0-8DD2-4405-792F-14983E0DC78D}" dt="2022-03-09T11:47:19.995" v="3"/>
        <pc:sldMkLst>
          <pc:docMk/>
          <pc:sldMk cId="1631117128" sldId="393"/>
        </pc:sldMkLst>
        <pc:spChg chg="del">
          <ac:chgData name="Byrne, Thomas (STFC,RAL,SC)" userId="S::tom.byrne@stfc.ac.uk::9d4b01c6-673a-4e49-827c-109b449a309c" providerId="AD" clId="Web-{C2AE4BD0-8DD2-4405-792F-14983E0DC78D}" dt="2022-03-09T11:46:50.682" v="1"/>
          <ac:spMkLst>
            <pc:docMk/>
            <pc:sldMk cId="1631117128" sldId="393"/>
            <ac:spMk id="3" creationId="{2F1F1546-0B4B-4C23-8183-080FE355C891}"/>
          </ac:spMkLst>
        </pc:spChg>
        <pc:spChg chg="add del mod">
          <ac:chgData name="Byrne, Thomas (STFC,RAL,SC)" userId="S::tom.byrne@stfc.ac.uk::9d4b01c6-673a-4e49-827c-109b449a309c" providerId="AD" clId="Web-{C2AE4BD0-8DD2-4405-792F-14983E0DC78D}" dt="2022-03-09T11:47:19.995" v="3"/>
          <ac:spMkLst>
            <pc:docMk/>
            <pc:sldMk cId="1631117128" sldId="393"/>
            <ac:spMk id="8" creationId="{13E977D7-2A83-4D22-824C-232D24775617}"/>
          </ac:spMkLst>
        </pc:spChg>
        <pc:picChg chg="add del mod ord">
          <ac:chgData name="Byrne, Thomas (STFC,RAL,SC)" userId="S::tom.byrne@stfc.ac.uk::9d4b01c6-673a-4e49-827c-109b449a309c" providerId="AD" clId="Web-{C2AE4BD0-8DD2-4405-792F-14983E0DC78D}" dt="2022-03-09T11:46:53.229" v="2"/>
          <ac:picMkLst>
            <pc:docMk/>
            <pc:sldMk cId="1631117128" sldId="393"/>
            <ac:picMk id="6" creationId="{5AFC63DD-CB91-4789-9D8E-D2522C599820}"/>
          </ac:picMkLst>
        </pc:picChg>
        <pc:picChg chg="add mod ord">
          <ac:chgData name="Byrne, Thomas (STFC,RAL,SC)" userId="S::tom.byrne@stfc.ac.uk::9d4b01c6-673a-4e49-827c-109b449a309c" providerId="AD" clId="Web-{C2AE4BD0-8DD2-4405-792F-14983E0DC78D}" dt="2022-03-09T11:47:19.995" v="3"/>
          <ac:picMkLst>
            <pc:docMk/>
            <pc:sldMk cId="1631117128" sldId="393"/>
            <ac:picMk id="9" creationId="{60060DE8-D228-4701-B575-8E53DBF796AE}"/>
          </ac:picMkLst>
        </pc:picChg>
      </pc:sldChg>
    </pc:docChg>
  </pc:docChgLst>
  <pc:docChgLst>
    <pc:chgData name="Patargias, George (STFC,RAL,SC)" userId="S::george.patargias@stfc.ac.uk::5e8da184-4700-42d8-ae4c-bd31be059b11" providerId="AD" clId="Web-{D1C8D436-BC81-4D2B-664F-C838EB0E25A9}"/>
    <pc:docChg chg="addSld modSld">
      <pc:chgData name="Patargias, George (STFC,RAL,SC)" userId="S::george.patargias@stfc.ac.uk::5e8da184-4700-42d8-ae4c-bd31be059b11" providerId="AD" clId="Web-{D1C8D436-BC81-4D2B-664F-C838EB0E25A9}" dt="2022-03-08T19:26:19.402" v="65" actId="20577"/>
      <pc:docMkLst>
        <pc:docMk/>
      </pc:docMkLst>
      <pc:sldChg chg="modSp">
        <pc:chgData name="Patargias, George (STFC,RAL,SC)" userId="S::george.patargias@stfc.ac.uk::5e8da184-4700-42d8-ae4c-bd31be059b11" providerId="AD" clId="Web-{D1C8D436-BC81-4D2B-664F-C838EB0E25A9}" dt="2022-03-08T19:19:44.125" v="2"/>
        <pc:sldMkLst>
          <pc:docMk/>
          <pc:sldMk cId="296436972" sldId="388"/>
        </pc:sldMkLst>
        <pc:graphicFrameChg chg="modGraphic">
          <ac:chgData name="Patargias, George (STFC,RAL,SC)" userId="S::george.patargias@stfc.ac.uk::5e8da184-4700-42d8-ae4c-bd31be059b11" providerId="AD" clId="Web-{D1C8D436-BC81-4D2B-664F-C838EB0E25A9}" dt="2022-03-08T19:19:44.125" v="2"/>
          <ac:graphicFrameMkLst>
            <pc:docMk/>
            <pc:sldMk cId="296436972" sldId="388"/>
            <ac:graphicFrameMk id="4" creationId="{510FA6AE-E621-4E4C-84EC-C8361777B154}"/>
          </ac:graphicFrameMkLst>
        </pc:graphicFrameChg>
      </pc:sldChg>
      <pc:sldChg chg="addSp delSp modSp add replId">
        <pc:chgData name="Patargias, George (STFC,RAL,SC)" userId="S::george.patargias@stfc.ac.uk::5e8da184-4700-42d8-ae4c-bd31be059b11" providerId="AD" clId="Web-{D1C8D436-BC81-4D2B-664F-C838EB0E25A9}" dt="2022-03-08T19:26:19.402" v="65" actId="20577"/>
        <pc:sldMkLst>
          <pc:docMk/>
          <pc:sldMk cId="609934794" sldId="391"/>
        </pc:sldMkLst>
        <pc:spChg chg="mod">
          <ac:chgData name="Patargias, George (STFC,RAL,SC)" userId="S::george.patargias@stfc.ac.uk::5e8da184-4700-42d8-ae4c-bd31be059b11" providerId="AD" clId="Web-{D1C8D436-BC81-4D2B-664F-C838EB0E25A9}" dt="2022-03-08T19:26:19.402" v="65" actId="20577"/>
          <ac:spMkLst>
            <pc:docMk/>
            <pc:sldMk cId="609934794" sldId="391"/>
            <ac:spMk id="2" creationId="{C39B88BD-02BC-B641-884D-7BA31090F82E}"/>
          </ac:spMkLst>
        </pc:spChg>
        <pc:spChg chg="add mod">
          <ac:chgData name="Patargias, George (STFC,RAL,SC)" userId="S::george.patargias@stfc.ac.uk::5e8da184-4700-42d8-ae4c-bd31be059b11" providerId="AD" clId="Web-{D1C8D436-BC81-4D2B-664F-C838EB0E25A9}" dt="2022-03-08T19:22:26.692" v="18" actId="20577"/>
          <ac:spMkLst>
            <pc:docMk/>
            <pc:sldMk cId="609934794" sldId="391"/>
            <ac:spMk id="3" creationId="{AECC3C17-D01B-4209-B5CE-7449F4BA87DE}"/>
          </ac:spMkLst>
        </pc:spChg>
        <pc:spChg chg="add del">
          <ac:chgData name="Patargias, George (STFC,RAL,SC)" userId="S::george.patargias@stfc.ac.uk::5e8da184-4700-42d8-ae4c-bd31be059b11" providerId="AD" clId="Web-{D1C8D436-BC81-4D2B-664F-C838EB0E25A9}" dt="2022-03-08T19:21:47.738" v="12"/>
          <ac:spMkLst>
            <pc:docMk/>
            <pc:sldMk cId="609934794" sldId="391"/>
            <ac:spMk id="9" creationId="{5F19543C-0911-4761-98F8-CFFFFFCE67EF}"/>
          </ac:spMkLst>
        </pc:spChg>
        <pc:spChg chg="add del mod">
          <ac:chgData name="Patargias, George (STFC,RAL,SC)" userId="S::george.patargias@stfc.ac.uk::5e8da184-4700-42d8-ae4c-bd31be059b11" providerId="AD" clId="Web-{D1C8D436-BC81-4D2B-664F-C838EB0E25A9}" dt="2022-03-08T19:23:06.240" v="22"/>
          <ac:spMkLst>
            <pc:docMk/>
            <pc:sldMk cId="609934794" sldId="391"/>
            <ac:spMk id="10" creationId="{5F19543C-0911-4761-98F8-CFFFFFCE67EF}"/>
          </ac:spMkLst>
        </pc:spChg>
        <pc:spChg chg="add mod">
          <ac:chgData name="Patargias, George (STFC,RAL,SC)" userId="S::george.patargias@stfc.ac.uk::5e8da184-4700-42d8-ae4c-bd31be059b11" providerId="AD" clId="Web-{D1C8D436-BC81-4D2B-664F-C838EB0E25A9}" dt="2022-03-08T19:23:37.570" v="30" actId="20577"/>
          <ac:spMkLst>
            <pc:docMk/>
            <pc:sldMk cId="609934794" sldId="391"/>
            <ac:spMk id="11" creationId="{8673DEEF-B395-48BD-B161-257C42F8B123}"/>
          </ac:spMkLst>
        </pc:spChg>
        <pc:spChg chg="add mod">
          <ac:chgData name="Patargias, George (STFC,RAL,SC)" userId="S::george.patargias@stfc.ac.uk::5e8da184-4700-42d8-ae4c-bd31be059b11" providerId="AD" clId="Web-{D1C8D436-BC81-4D2B-664F-C838EB0E25A9}" dt="2022-03-08T19:24:43.571" v="44" actId="20577"/>
          <ac:spMkLst>
            <pc:docMk/>
            <pc:sldMk cId="609934794" sldId="391"/>
            <ac:spMk id="13" creationId="{EE437A27-4704-4B28-BAD6-12E1C766202C}"/>
          </ac:spMkLst>
        </pc:spChg>
        <pc:spChg chg="add mod">
          <ac:chgData name="Patargias, George (STFC,RAL,SC)" userId="S::george.patargias@stfc.ac.uk::5e8da184-4700-42d8-ae4c-bd31be059b11" providerId="AD" clId="Web-{D1C8D436-BC81-4D2B-664F-C838EB0E25A9}" dt="2022-03-08T19:25:42.823" v="56" actId="1076"/>
          <ac:spMkLst>
            <pc:docMk/>
            <pc:sldMk cId="609934794" sldId="391"/>
            <ac:spMk id="15" creationId="{320D3361-6523-414A-A3C4-578AEED9ABE3}"/>
          </ac:spMkLst>
        </pc:spChg>
        <pc:graphicFrameChg chg="del">
          <ac:chgData name="Patargias, George (STFC,RAL,SC)" userId="S::george.patargias@stfc.ac.uk::5e8da184-4700-42d8-ae4c-bd31be059b11" providerId="AD" clId="Web-{D1C8D436-BC81-4D2B-664F-C838EB0E25A9}" dt="2022-03-08T19:19:38.468" v="1"/>
          <ac:graphicFrameMkLst>
            <pc:docMk/>
            <pc:sldMk cId="609934794" sldId="391"/>
            <ac:graphicFrameMk id="4" creationId="{510FA6AE-E621-4E4C-84EC-C8361777B154}"/>
          </ac:graphicFrameMkLst>
        </pc:graphicFrameChg>
        <pc:picChg chg="add del mod">
          <ac:chgData name="Patargias, George (STFC,RAL,SC)" userId="S::george.patargias@stfc.ac.uk::5e8da184-4700-42d8-ae4c-bd31be059b11" providerId="AD" clId="Web-{D1C8D436-BC81-4D2B-664F-C838EB0E25A9}" dt="2022-03-08T19:21:18.065" v="6"/>
          <ac:picMkLst>
            <pc:docMk/>
            <pc:sldMk cId="609934794" sldId="391"/>
            <ac:picMk id="7" creationId="{641900D2-D1CF-4DE6-8570-E24157A843E0}"/>
          </ac:picMkLst>
        </pc:picChg>
        <pc:picChg chg="add mod">
          <ac:chgData name="Patargias, George (STFC,RAL,SC)" userId="S::george.patargias@stfc.ac.uk::5e8da184-4700-42d8-ae4c-bd31be059b11" providerId="AD" clId="Web-{D1C8D436-BC81-4D2B-664F-C838EB0E25A9}" dt="2022-03-08T19:24:10.711" v="35" actId="1076"/>
          <ac:picMkLst>
            <pc:docMk/>
            <pc:sldMk cId="609934794" sldId="391"/>
            <ac:picMk id="8" creationId="{641900D2-D1CF-4DE6-8570-E24157A843E0}"/>
          </ac:picMkLst>
        </pc:picChg>
        <pc:picChg chg="add mod">
          <ac:chgData name="Patargias, George (STFC,RAL,SC)" userId="S::george.patargias@stfc.ac.uk::5e8da184-4700-42d8-ae4c-bd31be059b11" providerId="AD" clId="Web-{D1C8D436-BC81-4D2B-664F-C838EB0E25A9}" dt="2022-03-08T19:24:18.602" v="37" actId="14100"/>
          <ac:picMkLst>
            <pc:docMk/>
            <pc:sldMk cId="609934794" sldId="391"/>
            <ac:picMk id="12" creationId="{BD7F5EDA-C883-416B-BCB7-41D9B932C52E}"/>
          </ac:picMkLst>
        </pc:picChg>
        <pc:picChg chg="add mod">
          <ac:chgData name="Patargias, George (STFC,RAL,SC)" userId="S::george.patargias@stfc.ac.uk::5e8da184-4700-42d8-ae4c-bd31be059b11" providerId="AD" clId="Web-{D1C8D436-BC81-4D2B-664F-C838EB0E25A9}" dt="2022-03-08T19:25:15.885" v="50" actId="14100"/>
          <ac:picMkLst>
            <pc:docMk/>
            <pc:sldMk cId="609934794" sldId="391"/>
            <ac:picMk id="14" creationId="{B30947F7-1C39-4813-88DC-E2EBB8E930F9}"/>
          </ac:picMkLst>
        </pc:picChg>
      </pc:sldChg>
    </pc:docChg>
  </pc:docChgLst>
  <pc:docChgLst>
    <pc:chgData name="Dewhurst, Alastair (STFC,RAL,SC)" userId="S::alastair.dewhurst@stfc.ac.uk::68e90f74-28c5-4d4e-9a6e-cb6d92fd17f8" providerId="AD" clId="Web-{1DB13BC7-69AB-0B18-9EFF-7AC1497D46F8}"/>
    <pc:docChg chg="modSld">
      <pc:chgData name="Dewhurst, Alastair (STFC,RAL,SC)" userId="S::alastair.dewhurst@stfc.ac.uk::68e90f74-28c5-4d4e-9a6e-cb6d92fd17f8" providerId="AD" clId="Web-{1DB13BC7-69AB-0B18-9EFF-7AC1497D46F8}" dt="2022-03-09T13:08:01.437" v="193" actId="14100"/>
      <pc:docMkLst>
        <pc:docMk/>
      </pc:docMkLst>
      <pc:sldChg chg="addSp delSp modSp">
        <pc:chgData name="Dewhurst, Alastair (STFC,RAL,SC)" userId="S::alastair.dewhurst@stfc.ac.uk::68e90f74-28c5-4d4e-9a6e-cb6d92fd17f8" providerId="AD" clId="Web-{1DB13BC7-69AB-0B18-9EFF-7AC1497D46F8}" dt="2022-03-09T13:05:39.386" v="171"/>
        <pc:sldMkLst>
          <pc:docMk/>
          <pc:sldMk cId="3224382533" sldId="257"/>
        </pc:sldMkLst>
        <pc:spChg chg="add mod">
          <ac:chgData name="Dewhurst, Alastair (STFC,RAL,SC)" userId="S::alastair.dewhurst@stfc.ac.uk::68e90f74-28c5-4d4e-9a6e-cb6d92fd17f8" providerId="AD" clId="Web-{1DB13BC7-69AB-0B18-9EFF-7AC1497D46F8}" dt="2022-03-09T13:05:12.089" v="168" actId="1076"/>
          <ac:spMkLst>
            <pc:docMk/>
            <pc:sldMk cId="3224382533" sldId="257"/>
            <ac:spMk id="2" creationId="{0131DFDF-1680-42E1-889F-25EBD1892E57}"/>
          </ac:spMkLst>
        </pc:spChg>
        <pc:spChg chg="add del mod">
          <ac:chgData name="Dewhurst, Alastair (STFC,RAL,SC)" userId="S::alastair.dewhurst@stfc.ac.uk::68e90f74-28c5-4d4e-9a6e-cb6d92fd17f8" providerId="AD" clId="Web-{1DB13BC7-69AB-0B18-9EFF-7AC1497D46F8}" dt="2022-03-09T13:05:39.386" v="171"/>
          <ac:spMkLst>
            <pc:docMk/>
            <pc:sldMk cId="3224382533" sldId="257"/>
            <ac:spMk id="4" creationId="{D769C495-5705-4E3B-9891-E8578506D3EF}"/>
          </ac:spMkLst>
        </pc:spChg>
      </pc:sldChg>
      <pc:sldChg chg="addSp delSp modSp">
        <pc:chgData name="Dewhurst, Alastair (STFC,RAL,SC)" userId="S::alastair.dewhurst@stfc.ac.uk::68e90f74-28c5-4d4e-9a6e-cb6d92fd17f8" providerId="AD" clId="Web-{1DB13BC7-69AB-0B18-9EFF-7AC1497D46F8}" dt="2022-03-09T12:58:34.626" v="134" actId="14100"/>
        <pc:sldMkLst>
          <pc:docMk/>
          <pc:sldMk cId="3530083190" sldId="389"/>
        </pc:sldMkLst>
        <pc:spChg chg="mod">
          <ac:chgData name="Dewhurst, Alastair (STFC,RAL,SC)" userId="S::alastair.dewhurst@stfc.ac.uk::68e90f74-28c5-4d4e-9a6e-cb6d92fd17f8" providerId="AD" clId="Web-{1DB13BC7-69AB-0B18-9EFF-7AC1497D46F8}" dt="2022-03-09T12:56:31.748" v="68" actId="20577"/>
          <ac:spMkLst>
            <pc:docMk/>
            <pc:sldMk cId="3530083190" sldId="389"/>
            <ac:spMk id="3" creationId="{77948DED-55A3-458A-B755-0898AF105D32}"/>
          </ac:spMkLst>
        </pc:spChg>
        <pc:spChg chg="add mod">
          <ac:chgData name="Dewhurst, Alastair (STFC,RAL,SC)" userId="S::alastair.dewhurst@stfc.ac.uk::68e90f74-28c5-4d4e-9a6e-cb6d92fd17f8" providerId="AD" clId="Web-{1DB13BC7-69AB-0B18-9EFF-7AC1497D46F8}" dt="2022-03-09T12:57:44.765" v="122" actId="1076"/>
          <ac:spMkLst>
            <pc:docMk/>
            <pc:sldMk cId="3530083190" sldId="389"/>
            <ac:spMk id="7" creationId="{9599C043-6FAC-41C5-BBFF-A3E06204D465}"/>
          </ac:spMkLst>
        </pc:spChg>
        <pc:spChg chg="add del mod">
          <ac:chgData name="Dewhurst, Alastair (STFC,RAL,SC)" userId="S::alastair.dewhurst@stfc.ac.uk::68e90f74-28c5-4d4e-9a6e-cb6d92fd17f8" providerId="AD" clId="Web-{1DB13BC7-69AB-0B18-9EFF-7AC1497D46F8}" dt="2022-03-09T12:56:57.467" v="92"/>
          <ac:spMkLst>
            <pc:docMk/>
            <pc:sldMk cId="3530083190" sldId="389"/>
            <ac:spMk id="8" creationId="{8F0A9290-F6C7-46B9-BA32-0CAEFEC6624D}"/>
          </ac:spMkLst>
        </pc:spChg>
        <pc:spChg chg="add del mod">
          <ac:chgData name="Dewhurst, Alastair (STFC,RAL,SC)" userId="S::alastair.dewhurst@stfc.ac.uk::68e90f74-28c5-4d4e-9a6e-cb6d92fd17f8" providerId="AD" clId="Web-{1DB13BC7-69AB-0B18-9EFF-7AC1497D46F8}" dt="2022-03-09T12:56:59.295" v="93"/>
          <ac:spMkLst>
            <pc:docMk/>
            <pc:sldMk cId="3530083190" sldId="389"/>
            <ac:spMk id="9" creationId="{7E890D08-95B2-484D-9FFD-8CE5D891C062}"/>
          </ac:spMkLst>
        </pc:spChg>
        <pc:spChg chg="add mod">
          <ac:chgData name="Dewhurst, Alastair (STFC,RAL,SC)" userId="S::alastair.dewhurst@stfc.ac.uk::68e90f74-28c5-4d4e-9a6e-cb6d92fd17f8" providerId="AD" clId="Web-{1DB13BC7-69AB-0B18-9EFF-7AC1497D46F8}" dt="2022-03-09T12:58:27.001" v="133" actId="1076"/>
          <ac:spMkLst>
            <pc:docMk/>
            <pc:sldMk cId="3530083190" sldId="389"/>
            <ac:spMk id="10" creationId="{63702B0B-2D53-4362-8C19-A650A5EF14CA}"/>
          </ac:spMkLst>
        </pc:spChg>
        <pc:picChg chg="del">
          <ac:chgData name="Dewhurst, Alastair (STFC,RAL,SC)" userId="S::alastair.dewhurst@stfc.ac.uk::68e90f74-28c5-4d4e-9a6e-cb6d92fd17f8" providerId="AD" clId="Web-{1DB13BC7-69AB-0B18-9EFF-7AC1497D46F8}" dt="2022-03-09T12:52:42.023" v="0"/>
          <ac:picMkLst>
            <pc:docMk/>
            <pc:sldMk cId="3530083190" sldId="389"/>
            <ac:picMk id="4" creationId="{282E557F-042A-483D-9330-B7F003381549}"/>
          </ac:picMkLst>
        </pc:picChg>
        <pc:picChg chg="add mod ord">
          <ac:chgData name="Dewhurst, Alastair (STFC,RAL,SC)" userId="S::alastair.dewhurst@stfc.ac.uk::68e90f74-28c5-4d4e-9a6e-cb6d92fd17f8" providerId="AD" clId="Web-{1DB13BC7-69AB-0B18-9EFF-7AC1497D46F8}" dt="2022-03-09T12:54:00.259" v="11"/>
          <ac:picMkLst>
            <pc:docMk/>
            <pc:sldMk cId="3530083190" sldId="389"/>
            <ac:picMk id="6" creationId="{DBD6B2D7-151D-4DC5-878F-BA8009F0F193}"/>
          </ac:picMkLst>
        </pc:picChg>
        <pc:cxnChg chg="add mod">
          <ac:chgData name="Dewhurst, Alastair (STFC,RAL,SC)" userId="S::alastair.dewhurst@stfc.ac.uk::68e90f74-28c5-4d4e-9a6e-cb6d92fd17f8" providerId="AD" clId="Web-{1DB13BC7-69AB-0B18-9EFF-7AC1497D46F8}" dt="2022-03-09T12:58:19.282" v="129" actId="14100"/>
          <ac:cxnSpMkLst>
            <pc:docMk/>
            <pc:sldMk cId="3530083190" sldId="389"/>
            <ac:cxnSpMk id="11" creationId="{6B3D5F84-8495-4997-B162-9BDD51639E11}"/>
          </ac:cxnSpMkLst>
        </pc:cxnChg>
        <pc:cxnChg chg="add mod">
          <ac:chgData name="Dewhurst, Alastair (STFC,RAL,SC)" userId="S::alastair.dewhurst@stfc.ac.uk::68e90f74-28c5-4d4e-9a6e-cb6d92fd17f8" providerId="AD" clId="Web-{1DB13BC7-69AB-0B18-9EFF-7AC1497D46F8}" dt="2022-03-09T12:58:34.626" v="134" actId="14100"/>
          <ac:cxnSpMkLst>
            <pc:docMk/>
            <pc:sldMk cId="3530083190" sldId="389"/>
            <ac:cxnSpMk id="12" creationId="{06B61569-FDB9-4276-BDE5-5FE56A259B4A}"/>
          </ac:cxnSpMkLst>
        </pc:cxnChg>
      </pc:sldChg>
      <pc:sldChg chg="modSp">
        <pc:chgData name="Dewhurst, Alastair (STFC,RAL,SC)" userId="S::alastair.dewhurst@stfc.ac.uk::68e90f74-28c5-4d4e-9a6e-cb6d92fd17f8" providerId="AD" clId="Web-{1DB13BC7-69AB-0B18-9EFF-7AC1497D46F8}" dt="2022-03-09T13:08:01.437" v="193" actId="14100"/>
        <pc:sldMkLst>
          <pc:docMk/>
          <pc:sldMk cId="389039682" sldId="390"/>
        </pc:sldMkLst>
        <pc:spChg chg="mod">
          <ac:chgData name="Dewhurst, Alastair (STFC,RAL,SC)" userId="S::alastair.dewhurst@stfc.ac.uk::68e90f74-28c5-4d4e-9a6e-cb6d92fd17f8" providerId="AD" clId="Web-{1DB13BC7-69AB-0B18-9EFF-7AC1497D46F8}" dt="2022-03-09T13:07:23.201" v="181" actId="1076"/>
          <ac:spMkLst>
            <pc:docMk/>
            <pc:sldMk cId="389039682" sldId="390"/>
            <ac:spMk id="4" creationId="{00000000-0000-0000-0000-000000000000}"/>
          </ac:spMkLst>
        </pc:spChg>
        <pc:spChg chg="mod">
          <ac:chgData name="Dewhurst, Alastair (STFC,RAL,SC)" userId="S::alastair.dewhurst@stfc.ac.uk::68e90f74-28c5-4d4e-9a6e-cb6d92fd17f8" providerId="AD" clId="Web-{1DB13BC7-69AB-0B18-9EFF-7AC1497D46F8}" dt="2022-03-09T13:07:07.279" v="172" actId="1076"/>
          <ac:spMkLst>
            <pc:docMk/>
            <pc:sldMk cId="389039682" sldId="390"/>
            <ac:spMk id="14" creationId="{00000000-0000-0000-0000-000000000000}"/>
          </ac:spMkLst>
        </pc:spChg>
        <pc:spChg chg="mod">
          <ac:chgData name="Dewhurst, Alastair (STFC,RAL,SC)" userId="S::alastair.dewhurst@stfc.ac.uk::68e90f74-28c5-4d4e-9a6e-cb6d92fd17f8" providerId="AD" clId="Web-{1DB13BC7-69AB-0B18-9EFF-7AC1497D46F8}" dt="2022-03-09T13:07:30.749" v="183" actId="1076"/>
          <ac:spMkLst>
            <pc:docMk/>
            <pc:sldMk cId="389039682" sldId="390"/>
            <ac:spMk id="61" creationId="{00000000-0000-0000-0000-000000000000}"/>
          </ac:spMkLst>
        </pc:spChg>
        <pc:spChg chg="mod">
          <ac:chgData name="Dewhurst, Alastair (STFC,RAL,SC)" userId="S::alastair.dewhurst@stfc.ac.uk::68e90f74-28c5-4d4e-9a6e-cb6d92fd17f8" providerId="AD" clId="Web-{1DB13BC7-69AB-0B18-9EFF-7AC1497D46F8}" dt="2022-03-09T13:07:51.202" v="191" actId="1076"/>
          <ac:spMkLst>
            <pc:docMk/>
            <pc:sldMk cId="389039682" sldId="390"/>
            <ac:spMk id="67" creationId="{00000000-0000-0000-0000-000000000000}"/>
          </ac:spMkLst>
        </pc:spChg>
        <pc:spChg chg="mod">
          <ac:chgData name="Dewhurst, Alastair (STFC,RAL,SC)" userId="S::alastair.dewhurst@stfc.ac.uk::68e90f74-28c5-4d4e-9a6e-cb6d92fd17f8" providerId="AD" clId="Web-{1DB13BC7-69AB-0B18-9EFF-7AC1497D46F8}" dt="2022-03-09T13:07:27.655" v="182" actId="1076"/>
          <ac:spMkLst>
            <pc:docMk/>
            <pc:sldMk cId="389039682" sldId="390"/>
            <ac:spMk id="80" creationId="{00000000-0000-0000-0000-000000000000}"/>
          </ac:spMkLst>
        </pc:spChg>
        <pc:cxnChg chg="mod">
          <ac:chgData name="Dewhurst, Alastair (STFC,RAL,SC)" userId="S::alastair.dewhurst@stfc.ac.uk::68e90f74-28c5-4d4e-9a6e-cb6d92fd17f8" providerId="AD" clId="Web-{1DB13BC7-69AB-0B18-9EFF-7AC1497D46F8}" dt="2022-03-09T13:07:20.764" v="180" actId="14100"/>
          <ac:cxnSpMkLst>
            <pc:docMk/>
            <pc:sldMk cId="389039682" sldId="390"/>
            <ac:cxnSpMk id="16" creationId="{00000000-0000-0000-0000-000000000000}"/>
          </ac:cxnSpMkLst>
        </pc:cxnChg>
        <pc:cxnChg chg="mod">
          <ac:chgData name="Dewhurst, Alastair (STFC,RAL,SC)" userId="S::alastair.dewhurst@stfc.ac.uk::68e90f74-28c5-4d4e-9a6e-cb6d92fd17f8" providerId="AD" clId="Web-{1DB13BC7-69AB-0B18-9EFF-7AC1497D46F8}" dt="2022-03-09T13:07:17.951" v="178" actId="14100"/>
          <ac:cxnSpMkLst>
            <pc:docMk/>
            <pc:sldMk cId="389039682" sldId="390"/>
            <ac:cxnSpMk id="17" creationId="{00000000-0000-0000-0000-000000000000}"/>
          </ac:cxnSpMkLst>
        </pc:cxnChg>
        <pc:cxnChg chg="mod">
          <ac:chgData name="Dewhurst, Alastair (STFC,RAL,SC)" userId="S::alastair.dewhurst@stfc.ac.uk::68e90f74-28c5-4d4e-9a6e-cb6d92fd17f8" providerId="AD" clId="Web-{1DB13BC7-69AB-0B18-9EFF-7AC1497D46F8}" dt="2022-03-09T13:08:01.437" v="193" actId="14100"/>
          <ac:cxnSpMkLst>
            <pc:docMk/>
            <pc:sldMk cId="389039682" sldId="390"/>
            <ac:cxnSpMk id="82" creationId="{00000000-0000-0000-0000-000000000000}"/>
          </ac:cxnSpMkLst>
        </pc:cxnChg>
        <pc:cxnChg chg="mod">
          <ac:chgData name="Dewhurst, Alastair (STFC,RAL,SC)" userId="S::alastair.dewhurst@stfc.ac.uk::68e90f74-28c5-4d4e-9a6e-cb6d92fd17f8" providerId="AD" clId="Web-{1DB13BC7-69AB-0B18-9EFF-7AC1497D46F8}" dt="2022-03-09T13:07:36.155" v="185" actId="1076"/>
          <ac:cxnSpMkLst>
            <pc:docMk/>
            <pc:sldMk cId="389039682" sldId="390"/>
            <ac:cxnSpMk id="83" creationId="{00000000-0000-0000-0000-000000000000}"/>
          </ac:cxnSpMkLst>
        </pc:cxnChg>
        <pc:cxnChg chg="mod">
          <ac:chgData name="Dewhurst, Alastair (STFC,RAL,SC)" userId="S::alastair.dewhurst@stfc.ac.uk::68e90f74-28c5-4d4e-9a6e-cb6d92fd17f8" providerId="AD" clId="Web-{1DB13BC7-69AB-0B18-9EFF-7AC1497D46F8}" dt="2022-03-09T13:07:45.499" v="188" actId="1076"/>
          <ac:cxnSpMkLst>
            <pc:docMk/>
            <pc:sldMk cId="389039682" sldId="390"/>
            <ac:cxnSpMk id="88" creationId="{00000000-0000-0000-0000-000000000000}"/>
          </ac:cxnSpMkLst>
        </pc:cxnChg>
      </pc:sldChg>
    </pc:docChg>
  </pc:docChgLst>
  <pc:docChgLst>
    <pc:chgData name="Byrne, Thomas (STFC,RAL,SC)" userId="S::tom.byrne@stfc.ac.uk::9d4b01c6-673a-4e49-827c-109b449a309c" providerId="AD" clId="Web-{C772C973-DDF5-4BF4-EFB9-5DA15E888B08}"/>
    <pc:docChg chg="modSld">
      <pc:chgData name="Byrne, Thomas (STFC,RAL,SC)" userId="S::tom.byrne@stfc.ac.uk::9d4b01c6-673a-4e49-827c-109b449a309c" providerId="AD" clId="Web-{C772C973-DDF5-4BF4-EFB9-5DA15E888B08}" dt="2023-04-21T09:17:18.513" v="34"/>
      <pc:docMkLst>
        <pc:docMk/>
      </pc:docMkLst>
      <pc:sldChg chg="addSp modSp">
        <pc:chgData name="Byrne, Thomas (STFC,RAL,SC)" userId="S::tom.byrne@stfc.ac.uk::9d4b01c6-673a-4e49-827c-109b449a309c" providerId="AD" clId="Web-{C772C973-DDF5-4BF4-EFB9-5DA15E888B08}" dt="2023-04-21T09:17:18.513" v="34"/>
        <pc:sldMkLst>
          <pc:docMk/>
          <pc:sldMk cId="389219104" sldId="436"/>
        </pc:sldMkLst>
        <pc:spChg chg="add mod ord">
          <ac:chgData name="Byrne, Thomas (STFC,RAL,SC)" userId="S::tom.byrne@stfc.ac.uk::9d4b01c6-673a-4e49-827c-109b449a309c" providerId="AD" clId="Web-{C772C973-DDF5-4BF4-EFB9-5DA15E888B08}" dt="2023-04-21T09:17:15.592" v="33"/>
          <ac:spMkLst>
            <pc:docMk/>
            <pc:sldMk cId="389219104" sldId="436"/>
            <ac:spMk id="4" creationId="{978DB631-C7CA-59A6-0865-398AA659DDC9}"/>
          </ac:spMkLst>
        </pc:spChg>
        <pc:picChg chg="mod">
          <ac:chgData name="Byrne, Thomas (STFC,RAL,SC)" userId="S::tom.byrne@stfc.ac.uk::9d4b01c6-673a-4e49-827c-109b449a309c" providerId="AD" clId="Web-{C772C973-DDF5-4BF4-EFB9-5DA15E888B08}" dt="2023-04-21T09:17:18.513" v="34"/>
          <ac:picMkLst>
            <pc:docMk/>
            <pc:sldMk cId="389219104" sldId="436"/>
            <ac:picMk id="5" creationId="{558FBF9C-E4F1-7FEE-0ED9-5432792B1374}"/>
          </ac:picMkLst>
        </pc:picChg>
      </pc:sldChg>
    </pc:docChg>
  </pc:docChgLst>
  <pc:docChgLst>
    <pc:chgData name="Patargias, George (STFC,RAL,SC)" userId="S::george.patargias@stfc.ac.uk::5e8da184-4700-42d8-ae4c-bd31be059b11" providerId="AD" clId="Web-{40F62A77-9BE9-D50D-0139-82969363589E}"/>
    <pc:docChg chg="addSld modSld">
      <pc:chgData name="Patargias, George (STFC,RAL,SC)" userId="S::george.patargias@stfc.ac.uk::5e8da184-4700-42d8-ae4c-bd31be059b11" providerId="AD" clId="Web-{40F62A77-9BE9-D50D-0139-82969363589E}" dt="2022-03-09T10:59:17.765" v="101" actId="20577"/>
      <pc:docMkLst>
        <pc:docMk/>
      </pc:docMkLst>
      <pc:sldChg chg="modSp">
        <pc:chgData name="Patargias, George (STFC,RAL,SC)" userId="S::george.patargias@stfc.ac.uk::5e8da184-4700-42d8-ae4c-bd31be059b11" providerId="AD" clId="Web-{40F62A77-9BE9-D50D-0139-82969363589E}" dt="2022-03-09T10:17:27.926" v="0" actId="20577"/>
        <pc:sldMkLst>
          <pc:docMk/>
          <pc:sldMk cId="3224382533" sldId="257"/>
        </pc:sldMkLst>
        <pc:spChg chg="mod">
          <ac:chgData name="Patargias, George (STFC,RAL,SC)" userId="S::george.patargias@stfc.ac.uk::5e8da184-4700-42d8-ae4c-bd31be059b11" providerId="AD" clId="Web-{40F62A77-9BE9-D50D-0139-82969363589E}" dt="2022-03-09T10:17:27.926" v="0" actId="20577"/>
          <ac:spMkLst>
            <pc:docMk/>
            <pc:sldMk cId="3224382533" sldId="257"/>
            <ac:spMk id="5" creationId="{0BEB0AE4-391E-6F41-84C6-D4EEDF519A31}"/>
          </ac:spMkLst>
        </pc:spChg>
      </pc:sldChg>
      <pc:sldChg chg="modSp">
        <pc:chgData name="Patargias, George (STFC,RAL,SC)" userId="S::george.patargias@stfc.ac.uk::5e8da184-4700-42d8-ae4c-bd31be059b11" providerId="AD" clId="Web-{40F62A77-9BE9-D50D-0139-82969363589E}" dt="2022-03-09T10:51:12.988" v="58"/>
        <pc:sldMkLst>
          <pc:docMk/>
          <pc:sldMk cId="296436972" sldId="388"/>
        </pc:sldMkLst>
        <pc:graphicFrameChg chg="mod modGraphic">
          <ac:chgData name="Patargias, George (STFC,RAL,SC)" userId="S::george.patargias@stfc.ac.uk::5e8da184-4700-42d8-ae4c-bd31be059b11" providerId="AD" clId="Web-{40F62A77-9BE9-D50D-0139-82969363589E}" dt="2022-03-09T10:51:12.988" v="58"/>
          <ac:graphicFrameMkLst>
            <pc:docMk/>
            <pc:sldMk cId="296436972" sldId="388"/>
            <ac:graphicFrameMk id="4" creationId="{510FA6AE-E621-4E4C-84EC-C8361777B154}"/>
          </ac:graphicFrameMkLst>
        </pc:graphicFrameChg>
      </pc:sldChg>
      <pc:sldChg chg="addSp delSp modSp new">
        <pc:chgData name="Patargias, George (STFC,RAL,SC)" userId="S::george.patargias@stfc.ac.uk::5e8da184-4700-42d8-ae4c-bd31be059b11" providerId="AD" clId="Web-{40F62A77-9BE9-D50D-0139-82969363589E}" dt="2022-03-09T10:59:17.765" v="101" actId="20577"/>
        <pc:sldMkLst>
          <pc:docMk/>
          <pc:sldMk cId="2870782899" sldId="392"/>
        </pc:sldMkLst>
        <pc:spChg chg="mod">
          <ac:chgData name="Patargias, George (STFC,RAL,SC)" userId="S::george.patargias@stfc.ac.uk::5e8da184-4700-42d8-ae4c-bd31be059b11" providerId="AD" clId="Web-{40F62A77-9BE9-D50D-0139-82969363589E}" dt="2022-03-09T10:29:53.536" v="22" actId="20577"/>
          <ac:spMkLst>
            <pc:docMk/>
            <pc:sldMk cId="2870782899" sldId="392"/>
            <ac:spMk id="2" creationId="{65C442C5-286C-4ECC-8448-FD9F029705AC}"/>
          </ac:spMkLst>
        </pc:spChg>
        <pc:spChg chg="del mod">
          <ac:chgData name="Patargias, George (STFC,RAL,SC)" userId="S::george.patargias@stfc.ac.uk::5e8da184-4700-42d8-ae4c-bd31be059b11" providerId="AD" clId="Web-{40F62A77-9BE9-D50D-0139-82969363589E}" dt="2022-03-09T10:20:39.321" v="3"/>
          <ac:spMkLst>
            <pc:docMk/>
            <pc:sldMk cId="2870782899" sldId="392"/>
            <ac:spMk id="3" creationId="{8847B63C-1B96-409D-B140-4ECC02B68112}"/>
          </ac:spMkLst>
        </pc:spChg>
        <pc:spChg chg="add mod">
          <ac:chgData name="Patargias, George (STFC,RAL,SC)" userId="S::george.patargias@stfc.ac.uk::5e8da184-4700-42d8-ae4c-bd31be059b11" providerId="AD" clId="Web-{40F62A77-9BE9-D50D-0139-82969363589E}" dt="2022-03-09T10:59:17.765" v="101" actId="20577"/>
          <ac:spMkLst>
            <pc:docMk/>
            <pc:sldMk cId="2870782899" sldId="392"/>
            <ac:spMk id="3" creationId="{F487BD17-A8A3-48C8-9945-61A556363921}"/>
          </ac:spMkLst>
        </pc:spChg>
      </pc:sldChg>
    </pc:docChg>
  </pc:docChgLst>
  <pc:docChgLst>
    <pc:chgData name="Patargias, George (STFC,RAL,SC)" userId="S::george.patargias@stfc.ac.uk::5e8da184-4700-42d8-ae4c-bd31be059b11" providerId="AD" clId="Web-{403381E8-8452-9A1C-671F-AC5D02B8F373}"/>
    <pc:docChg chg="addSld delSld modSld">
      <pc:chgData name="Patargias, George (STFC,RAL,SC)" userId="S::george.patargias@stfc.ac.uk::5e8da184-4700-42d8-ae4c-bd31be059b11" providerId="AD" clId="Web-{403381E8-8452-9A1C-671F-AC5D02B8F373}" dt="2022-03-08T19:03:17.768" v="2146" actId="1076"/>
      <pc:docMkLst>
        <pc:docMk/>
      </pc:docMkLst>
      <pc:sldChg chg="addSp modSp">
        <pc:chgData name="Patargias, George (STFC,RAL,SC)" userId="S::george.patargias@stfc.ac.uk::5e8da184-4700-42d8-ae4c-bd31be059b11" providerId="AD" clId="Web-{403381E8-8452-9A1C-671F-AC5D02B8F373}" dt="2022-03-08T08:39:33.123" v="20" actId="1076"/>
        <pc:sldMkLst>
          <pc:docMk/>
          <pc:sldMk cId="3224382533" sldId="257"/>
        </pc:sldMkLst>
        <pc:spChg chg="mod">
          <ac:chgData name="Patargias, George (STFC,RAL,SC)" userId="S::george.patargias@stfc.ac.uk::5e8da184-4700-42d8-ae4c-bd31be059b11" providerId="AD" clId="Web-{403381E8-8452-9A1C-671F-AC5D02B8F373}" dt="2022-03-08T08:38:48.638" v="2" actId="20577"/>
          <ac:spMkLst>
            <pc:docMk/>
            <pc:sldMk cId="3224382533" sldId="257"/>
            <ac:spMk id="5" creationId="{0BEB0AE4-391E-6F41-84C6-D4EEDF519A31}"/>
          </ac:spMkLst>
        </pc:spChg>
        <pc:spChg chg="add mod">
          <ac:chgData name="Patargias, George (STFC,RAL,SC)" userId="S::george.patargias@stfc.ac.uk::5e8da184-4700-42d8-ae4c-bd31be059b11" providerId="AD" clId="Web-{403381E8-8452-9A1C-671F-AC5D02B8F373}" dt="2022-03-08T08:39:33.123" v="20" actId="1076"/>
          <ac:spMkLst>
            <pc:docMk/>
            <pc:sldMk cId="3224382533" sldId="257"/>
            <ac:spMk id="8" creationId="{3001F5B9-F0BA-444E-A8A6-7D263C386FB9}"/>
          </ac:spMkLst>
        </pc:spChg>
      </pc:sldChg>
      <pc:sldChg chg="modSp">
        <pc:chgData name="Patargias, George (STFC,RAL,SC)" userId="S::george.patargias@stfc.ac.uk::5e8da184-4700-42d8-ae4c-bd31be059b11" providerId="AD" clId="Web-{403381E8-8452-9A1C-671F-AC5D02B8F373}" dt="2022-03-08T18:05:40.029" v="1515" actId="20577"/>
        <pc:sldMkLst>
          <pc:docMk/>
          <pc:sldMk cId="2692607659" sldId="363"/>
        </pc:sldMkLst>
        <pc:spChg chg="mod">
          <ac:chgData name="Patargias, George (STFC,RAL,SC)" userId="S::george.patargias@stfc.ac.uk::5e8da184-4700-42d8-ae4c-bd31be059b11" providerId="AD" clId="Web-{403381E8-8452-9A1C-671F-AC5D02B8F373}" dt="2022-03-08T18:05:40.029" v="1515" actId="20577"/>
          <ac:spMkLst>
            <pc:docMk/>
            <pc:sldMk cId="2692607659" sldId="363"/>
            <ac:spMk id="3" creationId="{AF63F157-9DD4-A748-8579-B8927E3B6507}"/>
          </ac:spMkLst>
        </pc:spChg>
      </pc:sldChg>
      <pc:sldChg chg="modSp">
        <pc:chgData name="Patargias, George (STFC,RAL,SC)" userId="S::george.patargias@stfc.ac.uk::5e8da184-4700-42d8-ae4c-bd31be059b11" providerId="AD" clId="Web-{403381E8-8452-9A1C-671F-AC5D02B8F373}" dt="2022-03-08T18:03:45.647" v="1494" actId="20577"/>
        <pc:sldMkLst>
          <pc:docMk/>
          <pc:sldMk cId="2732748733" sldId="381"/>
        </pc:sldMkLst>
        <pc:spChg chg="mod">
          <ac:chgData name="Patargias, George (STFC,RAL,SC)" userId="S::george.patargias@stfc.ac.uk::5e8da184-4700-42d8-ae4c-bd31be059b11" providerId="AD" clId="Web-{403381E8-8452-9A1C-671F-AC5D02B8F373}" dt="2022-03-08T18:03:45.647" v="1494" actId="20577"/>
          <ac:spMkLst>
            <pc:docMk/>
            <pc:sldMk cId="2732748733" sldId="381"/>
            <ac:spMk id="9" creationId="{6E288275-2FA5-564F-87D1-D588139B106D}"/>
          </ac:spMkLst>
        </pc:spChg>
      </pc:sldChg>
      <pc:sldChg chg="modSp">
        <pc:chgData name="Patargias, George (STFC,RAL,SC)" userId="S::george.patargias@stfc.ac.uk::5e8da184-4700-42d8-ae4c-bd31be059b11" providerId="AD" clId="Web-{403381E8-8452-9A1C-671F-AC5D02B8F373}" dt="2022-03-08T18:02:22.845" v="1475" actId="14100"/>
        <pc:sldMkLst>
          <pc:docMk/>
          <pc:sldMk cId="394546850" sldId="383"/>
        </pc:sldMkLst>
        <pc:cxnChg chg="mod">
          <ac:chgData name="Patargias, George (STFC,RAL,SC)" userId="S::george.patargias@stfc.ac.uk::5e8da184-4700-42d8-ae4c-bd31be059b11" providerId="AD" clId="Web-{403381E8-8452-9A1C-671F-AC5D02B8F373}" dt="2022-03-08T18:02:22.845" v="1475" actId="14100"/>
          <ac:cxnSpMkLst>
            <pc:docMk/>
            <pc:sldMk cId="394546850" sldId="383"/>
            <ac:cxnSpMk id="40" creationId="{00000000-0000-0000-0000-000000000000}"/>
          </ac:cxnSpMkLst>
        </pc:cxnChg>
      </pc:sldChg>
      <pc:sldChg chg="addSp delSp modSp">
        <pc:chgData name="Patargias, George (STFC,RAL,SC)" userId="S::george.patargias@stfc.ac.uk::5e8da184-4700-42d8-ae4c-bd31be059b11" providerId="AD" clId="Web-{403381E8-8452-9A1C-671F-AC5D02B8F373}" dt="2022-03-08T17:38:42.524" v="1164" actId="20577"/>
        <pc:sldMkLst>
          <pc:docMk/>
          <pc:sldMk cId="263931511" sldId="386"/>
        </pc:sldMkLst>
        <pc:spChg chg="mod">
          <ac:chgData name="Patargias, George (STFC,RAL,SC)" userId="S::george.patargias@stfc.ac.uk::5e8da184-4700-42d8-ae4c-bd31be059b11" providerId="AD" clId="Web-{403381E8-8452-9A1C-671F-AC5D02B8F373}" dt="2022-03-08T17:38:42.524" v="1164" actId="20577"/>
          <ac:spMkLst>
            <pc:docMk/>
            <pc:sldMk cId="263931511" sldId="386"/>
            <ac:spMk id="2" creationId="{C39B88BD-02BC-B641-884D-7BA31090F82E}"/>
          </ac:spMkLst>
        </pc:spChg>
        <pc:spChg chg="del mod">
          <ac:chgData name="Patargias, George (STFC,RAL,SC)" userId="S::george.patargias@stfc.ac.uk::5e8da184-4700-42d8-ae4c-bd31be059b11" providerId="AD" clId="Web-{403381E8-8452-9A1C-671F-AC5D02B8F373}" dt="2022-03-08T16:58:21.410" v="1009"/>
          <ac:spMkLst>
            <pc:docMk/>
            <pc:sldMk cId="263931511" sldId="386"/>
            <ac:spMk id="3" creationId="{AF63F157-9DD4-A748-8579-B8927E3B6507}"/>
          </ac:spMkLst>
        </pc:spChg>
        <pc:spChg chg="add mod">
          <ac:chgData name="Patargias, George (STFC,RAL,SC)" userId="S::george.patargias@stfc.ac.uk::5e8da184-4700-42d8-ae4c-bd31be059b11" providerId="AD" clId="Web-{403381E8-8452-9A1C-671F-AC5D02B8F373}" dt="2022-03-08T17:00:13.039" v="1035" actId="1076"/>
          <ac:spMkLst>
            <pc:docMk/>
            <pc:sldMk cId="263931511" sldId="386"/>
            <ac:spMk id="4" creationId="{9708B28E-36A3-4A96-B3CB-7A3A9AB75B72}"/>
          </ac:spMkLst>
        </pc:spChg>
        <pc:spChg chg="add mod">
          <ac:chgData name="Patargias, George (STFC,RAL,SC)" userId="S::george.patargias@stfc.ac.uk::5e8da184-4700-42d8-ae4c-bd31be059b11" providerId="AD" clId="Web-{403381E8-8452-9A1C-671F-AC5D02B8F373}" dt="2022-03-08T17:00:24.664" v="1037" actId="1076"/>
          <ac:spMkLst>
            <pc:docMk/>
            <pc:sldMk cId="263931511" sldId="386"/>
            <ac:spMk id="7" creationId="{5A8C61EA-555A-4903-B419-FB09A4168105}"/>
          </ac:spMkLst>
        </pc:spChg>
        <pc:spChg chg="add del mod">
          <ac:chgData name="Patargias, George (STFC,RAL,SC)" userId="S::george.patargias@stfc.ac.uk::5e8da184-4700-42d8-ae4c-bd31be059b11" providerId="AD" clId="Web-{403381E8-8452-9A1C-671F-AC5D02B8F373}" dt="2022-03-08T16:59:02.692" v="1012"/>
          <ac:spMkLst>
            <pc:docMk/>
            <pc:sldMk cId="263931511" sldId="386"/>
            <ac:spMk id="9" creationId="{0E0C2475-0E9F-4181-ACA5-2183AFD36E20}"/>
          </ac:spMkLst>
        </pc:spChg>
      </pc:sldChg>
      <pc:sldChg chg="modSp">
        <pc:chgData name="Patargias, George (STFC,RAL,SC)" userId="S::george.patargias@stfc.ac.uk::5e8da184-4700-42d8-ae4c-bd31be059b11" providerId="AD" clId="Web-{403381E8-8452-9A1C-671F-AC5D02B8F373}" dt="2022-03-08T18:00:58.996" v="1473" actId="14100"/>
        <pc:sldMkLst>
          <pc:docMk/>
          <pc:sldMk cId="1580488433" sldId="387"/>
        </pc:sldMkLst>
        <pc:spChg chg="mod">
          <ac:chgData name="Patargias, George (STFC,RAL,SC)" userId="S::george.patargias@stfc.ac.uk::5e8da184-4700-42d8-ae4c-bd31be059b11" providerId="AD" clId="Web-{403381E8-8452-9A1C-671F-AC5D02B8F373}" dt="2022-03-08T18:00:58.996" v="1473" actId="14100"/>
          <ac:spMkLst>
            <pc:docMk/>
            <pc:sldMk cId="1580488433" sldId="387"/>
            <ac:spMk id="3" creationId="{AF63F157-9DD4-A748-8579-B8927E3B6507}"/>
          </ac:spMkLst>
        </pc:spChg>
      </pc:sldChg>
      <pc:sldChg chg="addSp delSp modSp">
        <pc:chgData name="Patargias, George (STFC,RAL,SC)" userId="S::george.patargias@stfc.ac.uk::5e8da184-4700-42d8-ae4c-bd31be059b11" providerId="AD" clId="Web-{403381E8-8452-9A1C-671F-AC5D02B8F373}" dt="2022-03-08T19:03:17.768" v="2146" actId="1076"/>
        <pc:sldMkLst>
          <pc:docMk/>
          <pc:sldMk cId="296436972" sldId="388"/>
        </pc:sldMkLst>
        <pc:spChg chg="del mod">
          <ac:chgData name="Patargias, George (STFC,RAL,SC)" userId="S::george.patargias@stfc.ac.uk::5e8da184-4700-42d8-ae4c-bd31be059b11" providerId="AD" clId="Web-{403381E8-8452-9A1C-671F-AC5D02B8F373}" dt="2022-03-08T18:41:23.144" v="1519"/>
          <ac:spMkLst>
            <pc:docMk/>
            <pc:sldMk cId="296436972" sldId="388"/>
            <ac:spMk id="3" creationId="{AF63F157-9DD4-A748-8579-B8927E3B6507}"/>
          </ac:spMkLst>
        </pc:spChg>
        <pc:spChg chg="add del mod">
          <ac:chgData name="Patargias, George (STFC,RAL,SC)" userId="S::george.patargias@stfc.ac.uk::5e8da184-4700-42d8-ae4c-bd31be059b11" providerId="AD" clId="Web-{403381E8-8452-9A1C-671F-AC5D02B8F373}" dt="2022-03-08T18:41:36.136" v="1521"/>
          <ac:spMkLst>
            <pc:docMk/>
            <pc:sldMk cId="296436972" sldId="388"/>
            <ac:spMk id="8" creationId="{01F990AB-5755-4E60-BB6E-4B8BCAF2F62B}"/>
          </ac:spMkLst>
        </pc:spChg>
        <pc:spChg chg="add del">
          <ac:chgData name="Patargias, George (STFC,RAL,SC)" userId="S::george.patargias@stfc.ac.uk::5e8da184-4700-42d8-ae4c-bd31be059b11" providerId="AD" clId="Web-{403381E8-8452-9A1C-671F-AC5D02B8F373}" dt="2022-03-08T18:43:07.654" v="1576"/>
          <ac:spMkLst>
            <pc:docMk/>
            <pc:sldMk cId="296436972" sldId="388"/>
            <ac:spMk id="9" creationId="{C1718179-04BB-4145-B544-1710ADDD0E71}"/>
          </ac:spMkLst>
        </pc:spChg>
        <pc:spChg chg="add del mod">
          <ac:chgData name="Patargias, George (STFC,RAL,SC)" userId="S::george.patargias@stfc.ac.uk::5e8da184-4700-42d8-ae4c-bd31be059b11" providerId="AD" clId="Web-{403381E8-8452-9A1C-671F-AC5D02B8F373}" dt="2022-03-08T18:54:18.624" v="1887"/>
          <ac:spMkLst>
            <pc:docMk/>
            <pc:sldMk cId="296436972" sldId="388"/>
            <ac:spMk id="10" creationId="{AFDECE0E-6CF5-4C4E-BABA-B213232EC6D1}"/>
          </ac:spMkLst>
        </pc:spChg>
        <pc:graphicFrameChg chg="add mod modGraphic">
          <ac:chgData name="Patargias, George (STFC,RAL,SC)" userId="S::george.patargias@stfc.ac.uk::5e8da184-4700-42d8-ae4c-bd31be059b11" providerId="AD" clId="Web-{403381E8-8452-9A1C-671F-AC5D02B8F373}" dt="2022-03-08T19:03:17.768" v="2146" actId="1076"/>
          <ac:graphicFrameMkLst>
            <pc:docMk/>
            <pc:sldMk cId="296436972" sldId="388"/>
            <ac:graphicFrameMk id="4" creationId="{510FA6AE-E621-4E4C-84EC-C8361777B154}"/>
          </ac:graphicFrameMkLst>
        </pc:graphicFrameChg>
      </pc:sldChg>
      <pc:sldChg chg="addSp delSp new del">
        <pc:chgData name="Patargias, George (STFC,RAL,SC)" userId="S::george.patargias@stfc.ac.uk::5e8da184-4700-42d8-ae4c-bd31be059b11" providerId="AD" clId="Web-{403381E8-8452-9A1C-671F-AC5D02B8F373}" dt="2022-03-08T08:43:11.190" v="40"/>
        <pc:sldMkLst>
          <pc:docMk/>
          <pc:sldMk cId="1577156449" sldId="389"/>
        </pc:sldMkLst>
        <pc:spChg chg="add del">
          <ac:chgData name="Patargias, George (STFC,RAL,SC)" userId="S::george.patargias@stfc.ac.uk::5e8da184-4700-42d8-ae4c-bd31be059b11" providerId="AD" clId="Web-{403381E8-8452-9A1C-671F-AC5D02B8F373}" dt="2022-03-08T08:43:10.127" v="39"/>
          <ac:spMkLst>
            <pc:docMk/>
            <pc:sldMk cId="1577156449" sldId="389"/>
            <ac:spMk id="7" creationId="{6FF1A443-4D65-4BE7-AF99-4797A6AA8E7C}"/>
          </ac:spMkLst>
        </pc:spChg>
      </pc:sldChg>
      <pc:sldChg chg="addSp delSp modSp new">
        <pc:chgData name="Patargias, George (STFC,RAL,SC)" userId="S::george.patargias@stfc.ac.uk::5e8da184-4700-42d8-ae4c-bd31be059b11" providerId="AD" clId="Web-{403381E8-8452-9A1C-671F-AC5D02B8F373}" dt="2022-03-08T17:38:26.413" v="1160" actId="20577"/>
        <pc:sldMkLst>
          <pc:docMk/>
          <pc:sldMk cId="3530083190" sldId="389"/>
        </pc:sldMkLst>
        <pc:spChg chg="mod">
          <ac:chgData name="Patargias, George (STFC,RAL,SC)" userId="S::george.patargias@stfc.ac.uk::5e8da184-4700-42d8-ae4c-bd31be059b11" providerId="AD" clId="Web-{403381E8-8452-9A1C-671F-AC5D02B8F373}" dt="2022-03-08T17:38:26.413" v="1160" actId="20577"/>
          <ac:spMkLst>
            <pc:docMk/>
            <pc:sldMk cId="3530083190" sldId="389"/>
            <ac:spMk id="2" creationId="{870AF834-AAC5-4385-A999-F2D51E5DFF09}"/>
          </ac:spMkLst>
        </pc:spChg>
        <pc:spChg chg="del">
          <ac:chgData name="Patargias, George (STFC,RAL,SC)" userId="S::george.patargias@stfc.ac.uk::5e8da184-4700-42d8-ae4c-bd31be059b11" providerId="AD" clId="Web-{403381E8-8452-9A1C-671F-AC5D02B8F373}" dt="2022-03-08T08:44:15.613" v="59"/>
          <ac:spMkLst>
            <pc:docMk/>
            <pc:sldMk cId="3530083190" sldId="389"/>
            <ac:spMk id="3" creationId="{58E1871F-D7CF-4521-8567-590755A54A10}"/>
          </ac:spMkLst>
        </pc:spChg>
        <pc:spChg chg="add mod">
          <ac:chgData name="Patargias, George (STFC,RAL,SC)" userId="S::george.patargias@stfc.ac.uk::5e8da184-4700-42d8-ae4c-bd31be059b11" providerId="AD" clId="Web-{403381E8-8452-9A1C-671F-AC5D02B8F373}" dt="2022-03-08T16:40:28.607" v="692" actId="1076"/>
          <ac:spMkLst>
            <pc:docMk/>
            <pc:sldMk cId="3530083190" sldId="389"/>
            <ac:spMk id="3" creationId="{77948DED-55A3-458A-B755-0898AF105D32}"/>
          </ac:spMkLst>
        </pc:spChg>
        <pc:spChg chg="del">
          <ac:chgData name="Patargias, George (STFC,RAL,SC)" userId="S::george.patargias@stfc.ac.uk::5e8da184-4700-42d8-ae4c-bd31be059b11" providerId="AD" clId="Web-{403381E8-8452-9A1C-671F-AC5D02B8F373}" dt="2022-03-08T09:19:49.452" v="614"/>
          <ac:spMkLst>
            <pc:docMk/>
            <pc:sldMk cId="3530083190" sldId="389"/>
            <ac:spMk id="4" creationId="{66F66191-14BD-4DE4-B2E4-6344B7E39023}"/>
          </ac:spMkLst>
        </pc:spChg>
        <pc:spChg chg="add del">
          <ac:chgData name="Patargias, George (STFC,RAL,SC)" userId="S::george.patargias@stfc.ac.uk::5e8da184-4700-42d8-ae4c-bd31be059b11" providerId="AD" clId="Web-{403381E8-8452-9A1C-671F-AC5D02B8F373}" dt="2022-03-08T08:43:29.940" v="43"/>
          <ac:spMkLst>
            <pc:docMk/>
            <pc:sldMk cId="3530083190" sldId="389"/>
            <ac:spMk id="7" creationId="{9CDE5DFC-B9FD-4C38-815A-2E1A86E2DB8C}"/>
          </ac:spMkLst>
        </pc:spChg>
        <pc:spChg chg="add del">
          <ac:chgData name="Patargias, George (STFC,RAL,SC)" userId="S::george.patargias@stfc.ac.uk::5e8da184-4700-42d8-ae4c-bd31be059b11" providerId="AD" clId="Web-{403381E8-8452-9A1C-671F-AC5D02B8F373}" dt="2022-03-08T08:43:38.753" v="45"/>
          <ac:spMkLst>
            <pc:docMk/>
            <pc:sldMk cId="3530083190" sldId="389"/>
            <ac:spMk id="9" creationId="{AEF49787-FFAA-42E4-AAFC-78FA7686A5FC}"/>
          </ac:spMkLst>
        </pc:spChg>
        <pc:graphicFrameChg chg="add del mod">
          <ac:chgData name="Patargias, George (STFC,RAL,SC)" userId="S::george.patargias@stfc.ac.uk::5e8da184-4700-42d8-ae4c-bd31be059b11" providerId="AD" clId="Web-{403381E8-8452-9A1C-671F-AC5D02B8F373}" dt="2022-03-08T16:29:28.412" v="624"/>
          <ac:graphicFrameMkLst>
            <pc:docMk/>
            <pc:sldMk cId="3530083190" sldId="389"/>
            <ac:graphicFrameMk id="6" creationId="{E39DD15A-99C5-4C2A-B994-95F9166B6DBA}"/>
          </ac:graphicFrameMkLst>
        </pc:graphicFrameChg>
        <pc:graphicFrameChg chg="add del mod">
          <ac:chgData name="Patargias, George (STFC,RAL,SC)" userId="S::george.patargias@stfc.ac.uk::5e8da184-4700-42d8-ae4c-bd31be059b11" providerId="AD" clId="Web-{403381E8-8452-9A1C-671F-AC5D02B8F373}" dt="2022-03-08T08:46:19.803" v="62"/>
          <ac:graphicFrameMkLst>
            <pc:docMk/>
            <pc:sldMk cId="3530083190" sldId="389"/>
            <ac:graphicFrameMk id="10" creationId="{86CC3C5A-224B-4DCD-BCE3-DE7B344A8104}"/>
          </ac:graphicFrameMkLst>
        </pc:graphicFrameChg>
        <pc:graphicFrameChg chg="add del mod modGraphic">
          <ac:chgData name="Patargias, George (STFC,RAL,SC)" userId="S::george.patargias@stfc.ac.uk::5e8da184-4700-42d8-ae4c-bd31be059b11" providerId="AD" clId="Web-{403381E8-8452-9A1C-671F-AC5D02B8F373}" dt="2022-03-08T16:07:40.617" v="615"/>
          <ac:graphicFrameMkLst>
            <pc:docMk/>
            <pc:sldMk cId="3530083190" sldId="389"/>
            <ac:graphicFrameMk id="11" creationId="{DACEB4A3-F148-4864-9A47-61A6800D2BCD}"/>
          </ac:graphicFrameMkLst>
        </pc:graphicFrameChg>
      </pc:sldChg>
      <pc:sldChg chg="addSp delSp modSp add">
        <pc:chgData name="Patargias, George (STFC,RAL,SC)" userId="S::george.patargias@stfc.ac.uk::5e8da184-4700-42d8-ae4c-bd31be059b11" providerId="AD" clId="Web-{403381E8-8452-9A1C-671F-AC5D02B8F373}" dt="2022-03-08T17:43:25.041" v="1184" actId="20577"/>
        <pc:sldMkLst>
          <pc:docMk/>
          <pc:sldMk cId="389039682" sldId="390"/>
        </pc:sldMkLst>
        <pc:spChg chg="add mod">
          <ac:chgData name="Patargias, George (STFC,RAL,SC)" userId="S::george.patargias@stfc.ac.uk::5e8da184-4700-42d8-ae4c-bd31be059b11" providerId="AD" clId="Web-{403381E8-8452-9A1C-671F-AC5D02B8F373}" dt="2022-03-08T17:43:25.041" v="1184" actId="20577"/>
          <ac:spMkLst>
            <pc:docMk/>
            <pc:sldMk cId="389039682" sldId="390"/>
            <ac:spMk id="3" creationId="{8BB1F8E0-6829-41CA-9F7D-BB07C417E5AD}"/>
          </ac:spMkLst>
        </pc:spChg>
        <pc:spChg chg="mod">
          <ac:chgData name="Patargias, George (STFC,RAL,SC)" userId="S::george.patargias@stfc.ac.uk::5e8da184-4700-42d8-ae4c-bd31be059b11" providerId="AD" clId="Web-{403381E8-8452-9A1C-671F-AC5D02B8F373}" dt="2022-03-08T17:31:26.763" v="1148" actId="1076"/>
          <ac:spMkLst>
            <pc:docMk/>
            <pc:sldMk cId="389039682" sldId="390"/>
            <ac:spMk id="4" creationId="{00000000-0000-0000-0000-000000000000}"/>
          </ac:spMkLst>
        </pc:spChg>
        <pc:spChg chg="del mod">
          <ac:chgData name="Patargias, George (STFC,RAL,SC)" userId="S::george.patargias@stfc.ac.uk::5e8da184-4700-42d8-ae4c-bd31be059b11" providerId="AD" clId="Web-{403381E8-8452-9A1C-671F-AC5D02B8F373}" dt="2022-03-08T17:04:46.298" v="1047"/>
          <ac:spMkLst>
            <pc:docMk/>
            <pc:sldMk cId="389039682" sldId="390"/>
            <ac:spMk id="7" creationId="{00000000-0000-0000-0000-000000000000}"/>
          </ac:spMkLst>
        </pc:spChg>
        <pc:spChg chg="mod">
          <ac:chgData name="Patargias, George (STFC,RAL,SC)" userId="S::george.patargias@stfc.ac.uk::5e8da184-4700-42d8-ae4c-bd31be059b11" providerId="AD" clId="Web-{403381E8-8452-9A1C-671F-AC5D02B8F373}" dt="2022-03-08T17:31:26.731" v="1145" actId="1076"/>
          <ac:spMkLst>
            <pc:docMk/>
            <pc:sldMk cId="389039682" sldId="390"/>
            <ac:spMk id="8" creationId="{00000000-0000-0000-0000-000000000000}"/>
          </ac:spMkLst>
        </pc:spChg>
        <pc:spChg chg="del">
          <ac:chgData name="Patargias, George (STFC,RAL,SC)" userId="S::george.patargias@stfc.ac.uk::5e8da184-4700-42d8-ae4c-bd31be059b11" providerId="AD" clId="Web-{403381E8-8452-9A1C-671F-AC5D02B8F373}" dt="2022-03-08T17:04:41.767" v="1045"/>
          <ac:spMkLst>
            <pc:docMk/>
            <pc:sldMk cId="389039682" sldId="390"/>
            <ac:spMk id="9" creationId="{00000000-0000-0000-0000-000000000000}"/>
          </ac:spMkLst>
        </pc:spChg>
        <pc:spChg chg="mod">
          <ac:chgData name="Patargias, George (STFC,RAL,SC)" userId="S::george.patargias@stfc.ac.uk::5e8da184-4700-42d8-ae4c-bd31be059b11" providerId="AD" clId="Web-{403381E8-8452-9A1C-671F-AC5D02B8F373}" dt="2022-03-08T17:31:26.747" v="1146" actId="1076"/>
          <ac:spMkLst>
            <pc:docMk/>
            <pc:sldMk cId="389039682" sldId="390"/>
            <ac:spMk id="10" creationId="{00000000-0000-0000-0000-000000000000}"/>
          </ac:spMkLst>
        </pc:spChg>
        <pc:spChg chg="del">
          <ac:chgData name="Patargias, George (STFC,RAL,SC)" userId="S::george.patargias@stfc.ac.uk::5e8da184-4700-42d8-ae4c-bd31be059b11" providerId="AD" clId="Web-{403381E8-8452-9A1C-671F-AC5D02B8F373}" dt="2022-03-08T17:04:34.219" v="1042"/>
          <ac:spMkLst>
            <pc:docMk/>
            <pc:sldMk cId="389039682" sldId="390"/>
            <ac:spMk id="11" creationId="{00000000-0000-0000-0000-000000000000}"/>
          </ac:spMkLst>
        </pc:spChg>
        <pc:spChg chg="del">
          <ac:chgData name="Patargias, George (STFC,RAL,SC)" userId="S::george.patargias@stfc.ac.uk::5e8da184-4700-42d8-ae4c-bd31be059b11" providerId="AD" clId="Web-{403381E8-8452-9A1C-671F-AC5D02B8F373}" dt="2022-03-08T17:04:56.845" v="1050"/>
          <ac:spMkLst>
            <pc:docMk/>
            <pc:sldMk cId="389039682" sldId="390"/>
            <ac:spMk id="12" creationId="{00000000-0000-0000-0000-000000000000}"/>
          </ac:spMkLst>
        </pc:spChg>
        <pc:spChg chg="mod">
          <ac:chgData name="Patargias, George (STFC,RAL,SC)" userId="S::george.patargias@stfc.ac.uk::5e8da184-4700-42d8-ae4c-bd31be059b11" providerId="AD" clId="Web-{403381E8-8452-9A1C-671F-AC5D02B8F373}" dt="2022-03-08T17:31:26.747" v="1147" actId="1076"/>
          <ac:spMkLst>
            <pc:docMk/>
            <pc:sldMk cId="389039682" sldId="390"/>
            <ac:spMk id="14" creationId="{00000000-0000-0000-0000-000000000000}"/>
          </ac:spMkLst>
        </pc:spChg>
        <pc:spChg chg="del">
          <ac:chgData name="Patargias, George (STFC,RAL,SC)" userId="S::george.patargias@stfc.ac.uk::5e8da184-4700-42d8-ae4c-bd31be059b11" providerId="AD" clId="Web-{403381E8-8452-9A1C-671F-AC5D02B8F373}" dt="2022-03-08T17:05:18.971" v="1056"/>
          <ac:spMkLst>
            <pc:docMk/>
            <pc:sldMk cId="389039682" sldId="390"/>
            <ac:spMk id="21" creationId="{EE846649-ECE4-4263-8E74-65B7697E9B65}"/>
          </ac:spMkLst>
        </pc:spChg>
        <pc:spChg chg="mod">
          <ac:chgData name="Patargias, George (STFC,RAL,SC)" userId="S::george.patargias@stfc.ac.uk::5e8da184-4700-42d8-ae4c-bd31be059b11" providerId="AD" clId="Web-{403381E8-8452-9A1C-671F-AC5D02B8F373}" dt="2022-03-08T17:31:26.778" v="1151" actId="1076"/>
          <ac:spMkLst>
            <pc:docMk/>
            <pc:sldMk cId="389039682" sldId="390"/>
            <ac:spMk id="61" creationId="{00000000-0000-0000-0000-000000000000}"/>
          </ac:spMkLst>
        </pc:spChg>
        <pc:spChg chg="mod">
          <ac:chgData name="Patargias, George (STFC,RAL,SC)" userId="S::george.patargias@stfc.ac.uk::5e8da184-4700-42d8-ae4c-bd31be059b11" providerId="AD" clId="Web-{403381E8-8452-9A1C-671F-AC5D02B8F373}" dt="2022-03-08T17:31:26.794" v="1152" actId="1076"/>
          <ac:spMkLst>
            <pc:docMk/>
            <pc:sldMk cId="389039682" sldId="390"/>
            <ac:spMk id="67" creationId="{00000000-0000-0000-0000-000000000000}"/>
          </ac:spMkLst>
        </pc:spChg>
        <pc:spChg chg="mod">
          <ac:chgData name="Patargias, George (STFC,RAL,SC)" userId="S::george.patargias@stfc.ac.uk::5e8da184-4700-42d8-ae4c-bd31be059b11" providerId="AD" clId="Web-{403381E8-8452-9A1C-671F-AC5D02B8F373}" dt="2022-03-08T17:31:26.809" v="1153" actId="1076"/>
          <ac:spMkLst>
            <pc:docMk/>
            <pc:sldMk cId="389039682" sldId="390"/>
            <ac:spMk id="80" creationId="{00000000-0000-0000-0000-000000000000}"/>
          </ac:spMkLst>
        </pc:spChg>
        <pc:picChg chg="del">
          <ac:chgData name="Patargias, George (STFC,RAL,SC)" userId="S::george.patargias@stfc.ac.uk::5e8da184-4700-42d8-ae4c-bd31be059b11" providerId="AD" clId="Web-{403381E8-8452-9A1C-671F-AC5D02B8F373}" dt="2022-03-08T17:04:34.219" v="1041"/>
          <ac:picMkLst>
            <pc:docMk/>
            <pc:sldMk cId="389039682" sldId="390"/>
            <ac:picMk id="13" creationId="{00000000-0000-0000-0000-000000000000}"/>
          </ac:picMkLst>
        </pc:picChg>
        <pc:cxnChg chg="del">
          <ac:chgData name="Patargias, George (STFC,RAL,SC)" userId="S::george.patargias@stfc.ac.uk::5e8da184-4700-42d8-ae4c-bd31be059b11" providerId="AD" clId="Web-{403381E8-8452-9A1C-671F-AC5D02B8F373}" dt="2022-03-08T17:05:05.955" v="1053"/>
          <ac:cxnSpMkLst>
            <pc:docMk/>
            <pc:sldMk cId="389039682" sldId="390"/>
            <ac:cxnSpMk id="3" creationId="{5F6BF770-F215-4280-B3E3-1D29C5B68755}"/>
          </ac:cxnSpMkLst>
        </pc:cxnChg>
        <pc:cxnChg chg="del">
          <ac:chgData name="Patargias, George (STFC,RAL,SC)" userId="S::george.patargias@stfc.ac.uk::5e8da184-4700-42d8-ae4c-bd31be059b11" providerId="AD" clId="Web-{403381E8-8452-9A1C-671F-AC5D02B8F373}" dt="2022-03-08T17:05:25.002" v="1057"/>
          <ac:cxnSpMkLst>
            <pc:docMk/>
            <pc:sldMk cId="389039682" sldId="390"/>
            <ac:cxnSpMk id="15" creationId="{4B839EF4-F0FE-4E42-8BD4-74059882380C}"/>
          </ac:cxnSpMkLst>
        </pc:cxnChg>
        <pc:cxnChg chg="mod">
          <ac:chgData name="Patargias, George (STFC,RAL,SC)" userId="S::george.patargias@stfc.ac.uk::5e8da184-4700-42d8-ae4c-bd31be059b11" providerId="AD" clId="Web-{403381E8-8452-9A1C-671F-AC5D02B8F373}" dt="2022-03-08T17:31:26.763" v="1149" actId="1076"/>
          <ac:cxnSpMkLst>
            <pc:docMk/>
            <pc:sldMk cId="389039682" sldId="390"/>
            <ac:cxnSpMk id="16" creationId="{00000000-0000-0000-0000-000000000000}"/>
          </ac:cxnSpMkLst>
        </pc:cxnChg>
        <pc:cxnChg chg="mod">
          <ac:chgData name="Patargias, George (STFC,RAL,SC)" userId="S::george.patargias@stfc.ac.uk::5e8da184-4700-42d8-ae4c-bd31be059b11" providerId="AD" clId="Web-{403381E8-8452-9A1C-671F-AC5D02B8F373}" dt="2022-03-08T17:31:26.778" v="1150" actId="1076"/>
          <ac:cxnSpMkLst>
            <pc:docMk/>
            <pc:sldMk cId="389039682" sldId="390"/>
            <ac:cxnSpMk id="17" creationId="{00000000-0000-0000-0000-000000000000}"/>
          </ac:cxnSpMkLst>
        </pc:cxnChg>
        <pc:cxnChg chg="del">
          <ac:chgData name="Patargias, George (STFC,RAL,SC)" userId="S::george.patargias@stfc.ac.uk::5e8da184-4700-42d8-ae4c-bd31be059b11" providerId="AD" clId="Web-{403381E8-8452-9A1C-671F-AC5D02B8F373}" dt="2022-03-08T17:04:41.767" v="1044"/>
          <ac:cxnSpMkLst>
            <pc:docMk/>
            <pc:sldMk cId="389039682" sldId="390"/>
            <ac:cxnSpMk id="18" creationId="{673C53E8-A558-4451-B0C9-E7BE1BA6A33E}"/>
          </ac:cxnSpMkLst>
        </pc:cxnChg>
        <pc:cxnChg chg="del">
          <ac:chgData name="Patargias, George (STFC,RAL,SC)" userId="S::george.patargias@stfc.ac.uk::5e8da184-4700-42d8-ae4c-bd31be059b11" providerId="AD" clId="Web-{403381E8-8452-9A1C-671F-AC5D02B8F373}" dt="2022-03-08T17:04:54.126" v="1049"/>
          <ac:cxnSpMkLst>
            <pc:docMk/>
            <pc:sldMk cId="389039682" sldId="390"/>
            <ac:cxnSpMk id="19" creationId="{32F2DDD5-1584-4645-9FAB-096AB08F6702}"/>
          </ac:cxnSpMkLst>
        </pc:cxnChg>
        <pc:cxnChg chg="del">
          <ac:chgData name="Patargias, George (STFC,RAL,SC)" userId="S::george.patargias@stfc.ac.uk::5e8da184-4700-42d8-ae4c-bd31be059b11" providerId="AD" clId="Web-{403381E8-8452-9A1C-671F-AC5D02B8F373}" dt="2022-03-08T17:04:50.064" v="1048"/>
          <ac:cxnSpMkLst>
            <pc:docMk/>
            <pc:sldMk cId="389039682" sldId="390"/>
            <ac:cxnSpMk id="20" creationId="{CA1AF46D-F18E-4A13-8743-47C356322E67}"/>
          </ac:cxnSpMkLst>
        </pc:cxnChg>
        <pc:cxnChg chg="del">
          <ac:chgData name="Patargias, George (STFC,RAL,SC)" userId="S::george.patargias@stfc.ac.uk::5e8da184-4700-42d8-ae4c-bd31be059b11" providerId="AD" clId="Web-{403381E8-8452-9A1C-671F-AC5D02B8F373}" dt="2022-03-08T17:05:02.877" v="1052"/>
          <ac:cxnSpMkLst>
            <pc:docMk/>
            <pc:sldMk cId="389039682" sldId="390"/>
            <ac:cxnSpMk id="22" creationId="{5C9710E8-4DC4-4567-8386-A16FBA77EC74}"/>
          </ac:cxnSpMkLst>
        </pc:cxnChg>
        <pc:cxnChg chg="del">
          <ac:chgData name="Patargias, George (STFC,RAL,SC)" userId="S::george.patargias@stfc.ac.uk::5e8da184-4700-42d8-ae4c-bd31be059b11" providerId="AD" clId="Web-{403381E8-8452-9A1C-671F-AC5D02B8F373}" dt="2022-03-08T17:04:59.548" v="1051"/>
          <ac:cxnSpMkLst>
            <pc:docMk/>
            <pc:sldMk cId="389039682" sldId="390"/>
            <ac:cxnSpMk id="34" creationId="{547016BB-8EAB-4345-A408-A8B41E2BA01C}"/>
          </ac:cxnSpMkLst>
        </pc:cxnChg>
        <pc:cxnChg chg="del">
          <ac:chgData name="Patargias, George (STFC,RAL,SC)" userId="S::george.patargias@stfc.ac.uk::5e8da184-4700-42d8-ae4c-bd31be059b11" providerId="AD" clId="Web-{403381E8-8452-9A1C-671F-AC5D02B8F373}" dt="2022-03-08T17:04:37.970" v="1043"/>
          <ac:cxnSpMkLst>
            <pc:docMk/>
            <pc:sldMk cId="389039682" sldId="390"/>
            <ac:cxnSpMk id="38" creationId="{E5AA0248-C470-4014-B67A-E1E36AB1EA7C}"/>
          </ac:cxnSpMkLst>
        </pc:cxnChg>
        <pc:cxnChg chg="mod">
          <ac:chgData name="Patargias, George (STFC,RAL,SC)" userId="S::george.patargias@stfc.ac.uk::5e8da184-4700-42d8-ae4c-bd31be059b11" providerId="AD" clId="Web-{403381E8-8452-9A1C-671F-AC5D02B8F373}" dt="2022-03-08T17:31:26.809" v="1154" actId="1076"/>
          <ac:cxnSpMkLst>
            <pc:docMk/>
            <pc:sldMk cId="389039682" sldId="390"/>
            <ac:cxnSpMk id="82" creationId="{00000000-0000-0000-0000-000000000000}"/>
          </ac:cxnSpMkLst>
        </pc:cxnChg>
        <pc:cxnChg chg="mod">
          <ac:chgData name="Patargias, George (STFC,RAL,SC)" userId="S::george.patargias@stfc.ac.uk::5e8da184-4700-42d8-ae4c-bd31be059b11" providerId="AD" clId="Web-{403381E8-8452-9A1C-671F-AC5D02B8F373}" dt="2022-03-08T17:31:26.825" v="1155" actId="1076"/>
          <ac:cxnSpMkLst>
            <pc:docMk/>
            <pc:sldMk cId="389039682" sldId="390"/>
            <ac:cxnSpMk id="83" creationId="{00000000-0000-0000-0000-000000000000}"/>
          </ac:cxnSpMkLst>
        </pc:cxnChg>
        <pc:cxnChg chg="mod">
          <ac:chgData name="Patargias, George (STFC,RAL,SC)" userId="S::george.patargias@stfc.ac.uk::5e8da184-4700-42d8-ae4c-bd31be059b11" providerId="AD" clId="Web-{403381E8-8452-9A1C-671F-AC5D02B8F373}" dt="2022-03-08T17:31:26.825" v="1156" actId="1076"/>
          <ac:cxnSpMkLst>
            <pc:docMk/>
            <pc:sldMk cId="389039682" sldId="390"/>
            <ac:cxnSpMk id="88" creationId="{00000000-0000-0000-0000-000000000000}"/>
          </ac:cxnSpMkLst>
        </pc:cxnChg>
        <pc:cxnChg chg="mod">
          <ac:chgData name="Patargias, George (STFC,RAL,SC)" userId="S::george.patargias@stfc.ac.uk::5e8da184-4700-42d8-ae4c-bd31be059b11" providerId="AD" clId="Web-{403381E8-8452-9A1C-671F-AC5D02B8F373}" dt="2022-03-08T17:31:26.841" v="1157" actId="1076"/>
          <ac:cxnSpMkLst>
            <pc:docMk/>
            <pc:sldMk cId="389039682" sldId="390"/>
            <ac:cxnSpMk id="91" creationId="{00000000-0000-0000-0000-000000000000}"/>
          </ac:cxnSpMkLst>
        </pc:cxnChg>
        <pc:cxnChg chg="mod">
          <ac:chgData name="Patargias, George (STFC,RAL,SC)" userId="S::george.patargias@stfc.ac.uk::5e8da184-4700-42d8-ae4c-bd31be059b11" providerId="AD" clId="Web-{403381E8-8452-9A1C-671F-AC5D02B8F373}" dt="2022-03-08T17:31:26.841" v="1158" actId="1076"/>
          <ac:cxnSpMkLst>
            <pc:docMk/>
            <pc:sldMk cId="389039682" sldId="390"/>
            <ac:cxnSpMk id="104" creationId="{00000000-0000-0000-0000-000000000000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11/7/2023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812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926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597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Ingest</a:t>
            </a:r>
            <a:r>
              <a:rPr lang="en-GB" baseline="0"/>
              <a:t> logs into OpenSearch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381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D8C28-73A3-47A5-81E1-313DFB3BCB59}" type="datetime1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50B10-06D7-4B12-8C1B-CF81CD72D9E5}" type="datetime1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1C29D-1FBD-4809-AC2B-928EA2935E91}" type="datetime1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2F3FC-8591-4F39-A888-73E980E6EEDF}" type="datetime1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BD7E7-0CBE-4D48-AC41-E39B9FC8E18B}" type="datetime1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11BA8-253A-4120-979B-7BAC767CFA8F}" type="datetime1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E2BF2-4321-4990-8043-D54A32076242}" type="datetime1">
              <a:rPr lang="en-US" smtClean="0"/>
              <a:t>11/7/2023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331CC-D260-4664-9141-0CB75B9A7D30}" type="datetime1">
              <a:rPr lang="en-US" smtClean="0"/>
              <a:t>11/7/2023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B502-B965-46E3-96AC-4A73CE593C5C}" type="datetime1">
              <a:rPr lang="en-US" smtClean="0"/>
              <a:t>11/7/2023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C140C-AA36-42EF-A059-670D78EB9F1F}" type="datetime1">
              <a:rPr lang="en-US" smtClean="0"/>
              <a:t>11/7/2023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0AB77-8792-4BCF-92EE-2861C3E3F738}" type="datetime1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2686D-4833-42BE-94D9-59ADA101C6B8}" type="datetime1">
              <a:rPr lang="en-US" smtClean="0"/>
              <a:t>11/7/2023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9CED3-0DBD-4196-8F13-7556269A5FA1}" type="datetime1">
              <a:rPr lang="en-US" smtClean="0"/>
              <a:t>11/7/2023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EF6CE-889C-424A-94F2-0C64C66B01A9}" type="datetime1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06E79-D61C-4026-9379-6E9D91E8E76E}" type="datetime1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3DEB5-E639-45F0-8A8F-CB7110D8151A}" type="datetime1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208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DA842-AC26-4A83-B5CC-6B9A82562FCA}" type="datetime1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1957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DBA87-96CD-4F09-BD95-872A13C6FDB5}" type="datetime1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111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F9E26-DBEB-4286-965D-64DF54AF0AE8}" type="datetime1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921BC-2A2A-4CB9-81D1-43FD7CDC0F03}" type="datetime1">
              <a:rPr lang="en-US" smtClean="0"/>
              <a:t>11/7/2023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3788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D9B2D-A06B-43AD-B46B-67A0EB72036D}" type="datetime1">
              <a:rPr lang="en-US" smtClean="0"/>
              <a:t>11/7/2023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9885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E08566-D101-403D-8CA9-92E302896847}" type="datetime1">
              <a:rPr lang="en-US" smtClean="0"/>
              <a:t>11/7/2023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906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55532-AA94-4544-A440-4EC1120A1937}" type="datetime1">
              <a:rPr lang="en-US" smtClean="0"/>
              <a:t>11/7/2023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0856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C40DD-447A-4CF1-88F6-E25C4954CD40}" type="datetime1">
              <a:rPr lang="en-US" smtClean="0"/>
              <a:t>11/7/2023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297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9610-063C-45BF-B47E-B5BE69497A4F}" type="datetime1">
              <a:rPr lang="en-US" smtClean="0"/>
              <a:t>11/7/2023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9772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3598A-17DF-40B7-A9A7-0F838C3E4EC2}" type="datetime1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1797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D4343-1A18-4826-9456-E6D59D3259A7}" type="datetime1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7242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59A77-6A88-44D7-85BB-78C3D5443F5A}" type="datetime1">
              <a:rPr lang="en-US" smtClean="0"/>
              <a:t>11/7/2023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7861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055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1F127-73AE-4E6A-89CB-5C100718BB8D}" type="datetime1">
              <a:rPr lang="en-US" smtClean="0"/>
              <a:t>11/7/2023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1760" y="182562"/>
            <a:ext cx="46228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1041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67240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285874"/>
            <a:ext cx="5181600" cy="4891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285874"/>
            <a:ext cx="5181600" cy="48910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0A2CE04-59A3-C04F-AA6C-DC38E766B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76442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96968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5F97B46-4485-E047-8737-FACD437EF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23581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119D7CA-022A-584B-87B0-B814446D0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0645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FAF64-DF42-2E47-807F-1272FDA4B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40413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FA68DFC-A4A9-514B-BCAE-000DBB4A8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94840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1FED766-DADC-604F-A11D-9505DF068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9300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C6FA2D3-DEDF-B246-972B-691B3DCD2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1330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47261B4-859C-9C47-863F-59A78F2C4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505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897B9-402B-4C44-A934-94D3000CA204}" type="datetime1">
              <a:rPr lang="en-US" smtClean="0"/>
              <a:t>11/7/2023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C365E-2B1D-43CA-B0C5-2D502E044B2C}" type="datetime1">
              <a:rPr lang="en-US" smtClean="0"/>
              <a:t>11/7/2023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632DD-5A35-4D39-86F1-449FC979E41C}" type="datetime1">
              <a:rPr lang="en-US" smtClean="0"/>
              <a:t>11/7/2023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BE253-9F08-47DE-86F3-C2F6BED26245}" type="datetime1">
              <a:rPr lang="en-US" smtClean="0"/>
              <a:t>11/7/2023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2CF66-DBDE-4424-B384-0EADF1844D64}" type="datetime1">
              <a:rPr lang="en-US" smtClean="0"/>
              <a:t>11/7/2023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4A517-3AC5-4A87-9483-8ADD955534C1}" type="datetime1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B7996-1A46-484E-AEF5-5F5405A225F6}" type="datetime1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68D21-404F-413D-8CDC-40C31B91CC25}" type="datetime1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RAL site update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141" y="6176963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336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0662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285874"/>
            <a:ext cx="10515600" cy="4891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62080" y="182562"/>
            <a:ext cx="43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 </a:t>
            </a:r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6194100"/>
            <a:ext cx="2111379" cy="539751"/>
          </a:xfrm>
          <a:prstGeom prst="rect">
            <a:avLst/>
          </a:prstGeom>
        </p:spPr>
      </p:pic>
      <p:pic>
        <p:nvPicPr>
          <p:cNvPr id="1026" name="Picture 2" descr="Image result for GridPP logo">
            <a:extLst>
              <a:ext uri="{FF2B5EF4-FFF2-40B4-BE49-F238E27FC236}">
                <a16:creationId xmlns:a16="http://schemas.microsoft.com/office/drawing/2014/main" id="{4E79E1C3-7C13-A343-B05B-9DFFA9A2C78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7717" y="6176963"/>
            <a:ext cx="1818343" cy="53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90136AD-903A-FD40-8C6C-D6B745641E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22054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015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277944" y="1860655"/>
            <a:ext cx="567367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4400" b="1" spc="-1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RAL site update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001F5B9-F0BA-444E-A8A6-7D263C386FB9}"/>
              </a:ext>
            </a:extLst>
          </p:cNvPr>
          <p:cNvSpPr/>
          <p:nvPr/>
        </p:nvSpPr>
        <p:spPr>
          <a:xfrm>
            <a:off x="216212" y="3114388"/>
            <a:ext cx="5879788" cy="249299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3000" b="1" dirty="0">
                <a:solidFill>
                  <a:srgbClr val="626262"/>
                </a:solidFill>
                <a:latin typeface="Arial"/>
                <a:cs typeface="Arial"/>
              </a:rPr>
              <a:t>George Patargias on behalf of the </a:t>
            </a:r>
            <a:r>
              <a:rPr lang="en-GB" sz="3000" b="1" dirty="0" smtClean="0">
                <a:solidFill>
                  <a:srgbClr val="626262"/>
                </a:solidFill>
                <a:latin typeface="Arial"/>
                <a:cs typeface="Arial"/>
              </a:rPr>
              <a:t>Antares team</a:t>
            </a:r>
            <a:endParaRPr lang="en-GB" sz="3000" b="1" dirty="0">
              <a:solidFill>
                <a:srgbClr val="626262"/>
              </a:solidFill>
              <a:latin typeface="Arial"/>
              <a:cs typeface="Arial"/>
            </a:endParaRPr>
          </a:p>
          <a:p>
            <a:endParaRPr lang="en-GB" sz="2400" b="1" dirty="0">
              <a:solidFill>
                <a:srgbClr val="626262"/>
              </a:solidFill>
              <a:latin typeface="Arial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en-GB" sz="2400" b="1" dirty="0">
                <a:solidFill>
                  <a:srgbClr val="626262"/>
                </a:solidFill>
                <a:latin typeface="Arial"/>
                <a:cs typeface="Arial"/>
              </a:rPr>
              <a:t>p</a:t>
            </a:r>
            <a:r>
              <a:rPr lang="en-GB" sz="2400" b="1" dirty="0" smtClean="0">
                <a:solidFill>
                  <a:srgbClr val="626262"/>
                </a:solidFill>
                <a:latin typeface="Arial"/>
                <a:cs typeface="Arial"/>
              </a:rPr>
              <a:t>re-GDB Tape Evolution</a:t>
            </a:r>
          </a:p>
          <a:p>
            <a:pPr>
              <a:lnSpc>
                <a:spcPct val="150000"/>
              </a:lnSpc>
            </a:pPr>
            <a:r>
              <a:rPr lang="en-GB" sz="2400" b="1" dirty="0">
                <a:solidFill>
                  <a:srgbClr val="626262"/>
                </a:solidFill>
                <a:latin typeface="Arial"/>
                <a:cs typeface="Arial"/>
              </a:rPr>
              <a:t> </a:t>
            </a:r>
            <a:r>
              <a:rPr lang="en-GB" sz="2400" b="1" dirty="0" smtClean="0">
                <a:solidFill>
                  <a:srgbClr val="626262"/>
                </a:solidFill>
                <a:latin typeface="Arial"/>
                <a:cs typeface="Arial"/>
              </a:rPr>
              <a:t>       07/11/2023</a:t>
            </a:r>
            <a:endParaRPr lang="en-GB" sz="2400" b="1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RAL site update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A satellite dishes in a desert&#10;&#10;Description automatically generated">
            <a:extLst>
              <a:ext uri="{FF2B5EF4-FFF2-40B4-BE49-F238E27FC236}">
                <a16:creationId xmlns:a16="http://schemas.microsoft.com/office/drawing/2014/main" id="{760D2BAD-1033-68F6-CCC8-D9B787688C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669" r="13832"/>
          <a:stretch/>
        </p:blipFill>
        <p:spPr>
          <a:xfrm>
            <a:off x="187712" y="1725969"/>
            <a:ext cx="5740385" cy="40712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5A45E1C-EB73-74B6-7932-34377EDDED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798" y="0"/>
            <a:ext cx="5403916" cy="1899912"/>
          </a:xfrm>
        </p:spPr>
        <p:txBody>
          <a:bodyPr>
            <a:normAutofit/>
          </a:bodyPr>
          <a:lstStyle/>
          <a:p>
            <a:r>
              <a:rPr lang="en-US" sz="4000" dirty="0" smtClean="0">
                <a:cs typeface="Calibri Light"/>
              </a:rPr>
              <a:t>Tape </a:t>
            </a:r>
            <a:r>
              <a:rPr lang="en-US" sz="4000" dirty="0">
                <a:cs typeface="Calibri Light"/>
              </a:rPr>
              <a:t>storage for SKA</a:t>
            </a:r>
            <a:endParaRPr lang="en-US" sz="4000" dirty="0"/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BE95211E-3D19-3911-207C-0E268706D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9848" y="1725969"/>
            <a:ext cx="5813295" cy="45035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000" b="1" dirty="0">
                <a:solidFill>
                  <a:srgbClr val="1E5DF8"/>
                </a:solidFill>
                <a:cs typeface="Calibri"/>
              </a:rPr>
              <a:t>Construction phase expected to finish 2028</a:t>
            </a:r>
          </a:p>
          <a:p>
            <a:pPr lvl="1"/>
            <a:r>
              <a:rPr lang="en-US" sz="1600" b="1" dirty="0" smtClean="0">
                <a:solidFill>
                  <a:srgbClr val="1E5DF8"/>
                </a:solidFill>
                <a:cs typeface="Calibri"/>
              </a:rPr>
              <a:t>Marking start of full operations </a:t>
            </a:r>
          </a:p>
          <a:p>
            <a:r>
              <a:rPr lang="en-US" sz="2000" b="1" dirty="0" smtClean="0">
                <a:solidFill>
                  <a:srgbClr val="1E5DF8"/>
                </a:solidFill>
                <a:cs typeface="Calibri"/>
              </a:rPr>
              <a:t>Keep recent (and popular) data on disk</a:t>
            </a:r>
          </a:p>
          <a:p>
            <a:r>
              <a:rPr lang="en-US" sz="2000" b="1" dirty="0" smtClean="0">
                <a:solidFill>
                  <a:srgbClr val="1E5DF8"/>
                </a:solidFill>
                <a:cs typeface="Calibri"/>
              </a:rPr>
              <a:t>Custodial </a:t>
            </a:r>
            <a:r>
              <a:rPr lang="en-US" sz="2000" b="1" dirty="0">
                <a:solidFill>
                  <a:srgbClr val="1E5DF8"/>
                </a:solidFill>
                <a:cs typeface="Calibri"/>
              </a:rPr>
              <a:t>data archived to nearline storage</a:t>
            </a:r>
          </a:p>
          <a:p>
            <a:r>
              <a:rPr lang="en-US" sz="2000" b="1" dirty="0">
                <a:solidFill>
                  <a:srgbClr val="1E5DF8"/>
                </a:solidFill>
                <a:cs typeface="Calibri"/>
              </a:rPr>
              <a:t>Current estimates suggest ~ 1 Exabyte of data to tape (or equivalent nearline storage) (including replicas for resilience). </a:t>
            </a:r>
            <a:endParaRPr lang="en-US" sz="2000" b="1" dirty="0">
              <a:solidFill>
                <a:srgbClr val="1E5DF8"/>
              </a:solidFill>
              <a:ea typeface="Calibri"/>
              <a:cs typeface="Calibri"/>
            </a:endParaRPr>
          </a:p>
          <a:p>
            <a:r>
              <a:rPr lang="en-US" sz="2000" b="1" dirty="0">
                <a:solidFill>
                  <a:srgbClr val="1E5DF8"/>
                </a:solidFill>
                <a:cs typeface="Calibri"/>
              </a:rPr>
              <a:t>Increasing linearly per year. </a:t>
            </a:r>
            <a:endParaRPr lang="en-US" b="1" dirty="0">
              <a:solidFill>
                <a:srgbClr val="1E5DF8"/>
              </a:solidFill>
            </a:endParaRPr>
          </a:p>
          <a:p>
            <a:r>
              <a:rPr lang="en-US" sz="2000" b="1" dirty="0">
                <a:solidFill>
                  <a:srgbClr val="1E5DF8"/>
                </a:solidFill>
                <a:cs typeface="Calibri"/>
              </a:rPr>
              <a:t>UK will represent up to O(15-20)% of SKA data. </a:t>
            </a:r>
            <a:r>
              <a:rPr lang="en-US" sz="2000" b="1" dirty="0">
                <a:solidFill>
                  <a:srgbClr val="1E5DF8"/>
                </a:solidFill>
                <a:ea typeface="Calibri"/>
                <a:cs typeface="Calibri"/>
              </a:rPr>
              <a:t/>
            </a:r>
            <a:br>
              <a:rPr lang="en-US" sz="2000" b="1" dirty="0">
                <a:solidFill>
                  <a:srgbClr val="1E5DF8"/>
                </a:solidFill>
                <a:ea typeface="Calibri"/>
                <a:cs typeface="Calibri"/>
              </a:rPr>
            </a:br>
            <a:endParaRPr lang="en-US" sz="2000" b="1" dirty="0">
              <a:solidFill>
                <a:srgbClr val="1E5DF8"/>
              </a:solidFill>
              <a:ea typeface="Calibri"/>
              <a:cs typeface="Calibri"/>
            </a:endParaRPr>
          </a:p>
          <a:p>
            <a:endParaRPr lang="en-US" sz="2000" b="1" dirty="0">
              <a:solidFill>
                <a:srgbClr val="1E5DF8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633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284" y="181462"/>
            <a:ext cx="1569476" cy="367324"/>
          </a:xfrm>
          <a:prstGeom prst="rect">
            <a:avLst/>
          </a:prstGeom>
        </p:spPr>
      </p:pic>
      <p:sp>
        <p:nvSpPr>
          <p:cNvPr id="18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sz="1200" smtClean="0">
                <a:solidFill>
                  <a:srgbClr val="898989"/>
                </a:solidFill>
              </a:rPr>
              <a:t>RAL site update</a:t>
            </a:r>
            <a:endParaRPr lang="en-US" sz="1200">
              <a:solidFill>
                <a:srgbClr val="898989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39B88BD-02BC-B641-884D-7BA31090F82E}"/>
              </a:ext>
            </a:extLst>
          </p:cNvPr>
          <p:cNvSpPr>
            <a:spLocks noGrp="1"/>
          </p:cNvSpPr>
          <p:nvPr/>
        </p:nvSpPr>
        <p:spPr>
          <a:xfrm>
            <a:off x="720000" y="181462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>
                <a:latin typeface="Arial"/>
                <a:cs typeface="Arial"/>
              </a:rPr>
              <a:t>Introduction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208924" y="1093221"/>
            <a:ext cx="1078301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GB" sz="2600" b="1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main storage endpoints at RAL</a:t>
            </a:r>
            <a:endParaRPr lang="en-GB" sz="2600" b="1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04989" y="1634498"/>
            <a:ext cx="11217047" cy="8976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GB" sz="2200" b="1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Echo: Ceph cluster for disk storage</a:t>
            </a:r>
          </a:p>
          <a:p>
            <a:pPr marL="342900" indent="-342900" fontAlgn="base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GB" sz="2200" b="1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Antares: EOS/CTA instance for tape storage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4718" y="2739095"/>
            <a:ext cx="1078301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GB" sz="2600" b="1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Antares main features</a:t>
            </a:r>
            <a:endParaRPr lang="en-GB" sz="2600" b="1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04988" y="3363289"/>
            <a:ext cx="11217047" cy="2451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Tier-1 EOS cluster: 13 x 1.5TB SSD nodes</a:t>
            </a:r>
          </a:p>
          <a:p>
            <a:pPr marL="342900" indent="-342900" fontAlgn="base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 EOS cluster: 2 x 3.5TB + 7 x 1.5TB  SSD </a:t>
            </a:r>
            <a:r>
              <a:rPr lang="en-GB" sz="2400" b="1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nodes</a:t>
            </a:r>
          </a:p>
          <a:p>
            <a:pPr marL="342900" indent="-342900" fontAlgn="base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GB" sz="2400" b="1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Tier-1 tape library: 20 x TS1160, 14 x LTO9 drives </a:t>
            </a:r>
          </a:p>
          <a:p>
            <a:pPr marL="342900" indent="-342900" fontAlgn="base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GB" sz="2400" b="1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Facilities tape library: 28 </a:t>
            </a: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TS1160, </a:t>
            </a:r>
            <a:r>
              <a:rPr lang="en-GB" sz="2400" b="1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</a:t>
            </a: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en-GB" sz="2400" b="1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LTO8, 6 x LTO9 drives</a:t>
            </a:r>
          </a:p>
          <a:p>
            <a:pPr marL="342900" indent="-342900" fontAlgn="base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EOS: 4.8.105-1, CTA: </a:t>
            </a:r>
            <a:r>
              <a:rPr lang="en-GB" sz="2400" b="1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4.8.7-1</a:t>
            </a:r>
            <a:endParaRPr lang="en-GB" sz="2400" b="1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45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284" y="181462"/>
            <a:ext cx="1569476" cy="367324"/>
          </a:xfrm>
          <a:prstGeom prst="rect">
            <a:avLst/>
          </a:prstGeom>
        </p:spPr>
      </p:pic>
      <p:sp>
        <p:nvSpPr>
          <p:cNvPr id="18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sz="1200" smtClean="0">
                <a:solidFill>
                  <a:srgbClr val="898989"/>
                </a:solidFill>
              </a:rPr>
              <a:t>RAL site update</a:t>
            </a:r>
            <a:endParaRPr lang="en-US" sz="1200">
              <a:solidFill>
                <a:srgbClr val="898989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39B88BD-02BC-B641-884D-7BA31090F82E}"/>
              </a:ext>
            </a:extLst>
          </p:cNvPr>
          <p:cNvSpPr>
            <a:spLocks noGrp="1"/>
          </p:cNvSpPr>
          <p:nvPr/>
        </p:nvSpPr>
        <p:spPr>
          <a:xfrm>
            <a:off x="720000" y="181462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>
                <a:latin typeface="Arial"/>
                <a:cs typeface="Arial"/>
              </a:rPr>
              <a:t>Recent developments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26341" y="2704732"/>
            <a:ext cx="14209246" cy="95410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2800" b="1" dirty="0">
                <a:solidFill>
                  <a:srgbClr val="1E5DF8"/>
                </a:solidFill>
                <a:latin typeface="Arial"/>
                <a:cs typeface="Arial"/>
              </a:rPr>
              <a:t> </a:t>
            </a:r>
            <a:r>
              <a:rPr lang="en-GB" sz="2600" b="1" u="sng" dirty="0" smtClean="0">
                <a:solidFill>
                  <a:srgbClr val="1E5DF8"/>
                </a:solidFill>
                <a:latin typeface="Arial"/>
                <a:cs typeface="Arial"/>
              </a:rPr>
              <a:t>June 2023</a:t>
            </a:r>
            <a:r>
              <a:rPr lang="en-GB" sz="2600" b="1" dirty="0" smtClean="0">
                <a:solidFill>
                  <a:srgbClr val="1E5DF8"/>
                </a:solidFill>
                <a:latin typeface="Arial"/>
                <a:cs typeface="Arial"/>
              </a:rPr>
              <a:t>: CASTOR Facilities migration to Antares completed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35046" y="4025621"/>
            <a:ext cx="14209246" cy="82041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2800" b="1" dirty="0">
                <a:solidFill>
                  <a:srgbClr val="1E5DF8"/>
                </a:solidFill>
                <a:latin typeface="Arial"/>
                <a:cs typeface="Arial"/>
              </a:rPr>
              <a:t> </a:t>
            </a:r>
            <a:r>
              <a:rPr lang="en-GB" sz="2600" b="1" u="sng" dirty="0" smtClean="0">
                <a:solidFill>
                  <a:srgbClr val="1E5DF8"/>
                </a:solidFill>
                <a:latin typeface="Arial"/>
                <a:cs typeface="Arial"/>
              </a:rPr>
              <a:t>August 2023</a:t>
            </a:r>
            <a:r>
              <a:rPr lang="en-GB" sz="2600" b="1" dirty="0" smtClean="0">
                <a:solidFill>
                  <a:srgbClr val="1E5DF8"/>
                </a:solidFill>
                <a:latin typeface="Arial"/>
                <a:cs typeface="Arial"/>
              </a:rPr>
              <a:t>: CASTOR decommissioned at RAL!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26341" y="1458989"/>
            <a:ext cx="10783019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GB" sz="2600" b="1" u="sng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2023</a:t>
            </a:r>
            <a:r>
              <a:rPr lang="en-GB" sz="2600" b="1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Minor version upgrade to EOS 4.8.98 and CTA 4.8.7 and enabled HTTP Tape REST API</a:t>
            </a:r>
            <a:endParaRPr lang="en-GB" sz="2600" b="1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2426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284" y="181462"/>
            <a:ext cx="1569476" cy="367324"/>
          </a:xfrm>
          <a:prstGeom prst="rect">
            <a:avLst/>
          </a:prstGeom>
        </p:spPr>
      </p:pic>
      <p:sp>
        <p:nvSpPr>
          <p:cNvPr id="114" name="Title 1">
            <a:extLst>
              <a:ext uri="{FF2B5EF4-FFF2-40B4-BE49-F238E27FC236}">
                <a16:creationId xmlns:a16="http://schemas.microsoft.com/office/drawing/2014/main" id="{C39B88BD-02BC-B641-884D-7BA31090F82E}"/>
              </a:ext>
            </a:extLst>
          </p:cNvPr>
          <p:cNvSpPr>
            <a:spLocks noGrp="1"/>
          </p:cNvSpPr>
          <p:nvPr/>
        </p:nvSpPr>
        <p:spPr>
          <a:xfrm>
            <a:off x="431244" y="278566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/>
              <a:t>CASTOR Facilities migration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425342" y="1343778"/>
            <a:ext cx="1033168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GB" sz="2600" b="1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6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last CASTOR to CTA migration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25342" y="2152873"/>
            <a:ext cx="989631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GB" sz="2600" b="1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  <a:r>
              <a:rPr lang="en-GB" sz="26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migrated: ~13.3 million files (&gt;100PB</a:t>
            </a:r>
            <a:r>
              <a:rPr lang="en-GB" sz="2600" b="1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endParaRPr lang="en-GB" sz="2600" b="1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25342" y="3046277"/>
            <a:ext cx="989631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complex than the Tier-1 data migration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662337" y="3711312"/>
            <a:ext cx="11217047" cy="1809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GB" sz="22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 Facilities client code with </a:t>
            </a:r>
            <a:r>
              <a:rPr lang="en-GB" sz="2200" b="1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EOS-CTA</a:t>
            </a:r>
          </a:p>
          <a:p>
            <a:pPr marL="342900" indent="-342900" fontAlgn="base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GB" sz="2200" b="1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Remove </a:t>
            </a:r>
            <a:r>
              <a:rPr lang="en-GB" sz="2200" b="1" dirty="0" err="1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FileID</a:t>
            </a:r>
            <a:r>
              <a:rPr lang="en-GB" sz="22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clashes </a:t>
            </a:r>
            <a:r>
              <a:rPr lang="en-GB" sz="2200" b="1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~100,000 </a:t>
            </a:r>
            <a:r>
              <a:rPr lang="en-GB" sz="22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Tier-1 files </a:t>
            </a:r>
          </a:p>
          <a:p>
            <a:pPr marL="342900" indent="-342900" fontAlgn="base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GB" sz="2200" b="1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 for the dual-copy tape pools</a:t>
            </a:r>
          </a:p>
        </p:txBody>
      </p:sp>
      <p:sp>
        <p:nvSpPr>
          <p:cNvPr id="18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sz="1200" smtClean="0">
                <a:solidFill>
                  <a:srgbClr val="898989"/>
                </a:solidFill>
              </a:rPr>
              <a:t>RAL site update</a:t>
            </a:r>
            <a:endParaRPr 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07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>
          <a:xfrm>
            <a:off x="4771638" y="2600675"/>
            <a:ext cx="1656000" cy="49957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400" b="1" dirty="0">
              <a:latin typeface="+mj-lt"/>
              <a:ea typeface="Times New Roman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4899893" y="2439217"/>
            <a:ext cx="1656000" cy="49957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400" b="1" dirty="0">
              <a:latin typeface="+mj-lt"/>
              <a:ea typeface="Times New Roman"/>
            </a:endParaRPr>
          </a:p>
        </p:txBody>
      </p:sp>
      <p:sp>
        <p:nvSpPr>
          <p:cNvPr id="47" name="Rectangle 46"/>
          <p:cNvSpPr>
            <a:spLocks noChangeAspect="1"/>
          </p:cNvSpPr>
          <p:nvPr/>
        </p:nvSpPr>
        <p:spPr>
          <a:xfrm>
            <a:off x="4859167" y="4235504"/>
            <a:ext cx="1932000" cy="504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9748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48" name="Rectangle 47"/>
          <p:cNvSpPr>
            <a:spLocks noChangeAspect="1"/>
          </p:cNvSpPr>
          <p:nvPr/>
        </p:nvSpPr>
        <p:spPr>
          <a:xfrm>
            <a:off x="4949167" y="4145504"/>
            <a:ext cx="1932000" cy="504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9748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746367" y="4379504"/>
            <a:ext cx="1656000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847375" y="2471504"/>
            <a:ext cx="1656000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7814767" y="4271504"/>
            <a:ext cx="1656000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883167" y="4163504"/>
            <a:ext cx="1656000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951446" y="2363440"/>
            <a:ext cx="1656000" cy="43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2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CTA Frontend/CTA CLI</a:t>
            </a:r>
            <a:endParaRPr lang="en-GB" sz="1200" b="1" dirty="0">
              <a:latin typeface="+mj-lt"/>
              <a:ea typeface="Times New Roman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037206" y="2295870"/>
            <a:ext cx="1656000" cy="49957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400" b="1" dirty="0" smtClean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Tier-1 EOS </a:t>
            </a:r>
            <a:r>
              <a:rPr lang="en-GB" sz="14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cluster</a:t>
            </a:r>
            <a:endParaRPr lang="en-GB" sz="1400" b="1" dirty="0">
              <a:latin typeface="+mj-lt"/>
              <a:ea typeface="Times New Roman"/>
            </a:endParaRPr>
          </a:p>
        </p:txBody>
      </p:sp>
      <p:sp>
        <p:nvSpPr>
          <p:cNvPr id="57" name="Rectangle 56"/>
          <p:cNvSpPr>
            <a:spLocks noChangeAspect="1"/>
          </p:cNvSpPr>
          <p:nvPr/>
        </p:nvSpPr>
        <p:spPr>
          <a:xfrm>
            <a:off x="5037206" y="4055440"/>
            <a:ext cx="1932000" cy="504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9748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400" b="1" dirty="0" smtClean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Tier-1 CTA </a:t>
            </a:r>
            <a:r>
              <a:rPr lang="en-GB" sz="14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Tape Servers</a:t>
            </a:r>
            <a:endParaRPr lang="en-GB" sz="1400" b="1" dirty="0">
              <a:latin typeface="+mj-lt"/>
              <a:ea typeface="Times New Roman"/>
            </a:endParaRPr>
          </a:p>
        </p:txBody>
      </p:sp>
      <p:sp>
        <p:nvSpPr>
          <p:cNvPr id="58" name="Can 57"/>
          <p:cNvSpPr>
            <a:spLocks noChangeAspect="1"/>
          </p:cNvSpPr>
          <p:nvPr/>
        </p:nvSpPr>
        <p:spPr bwMode="auto">
          <a:xfrm>
            <a:off x="6908141" y="3058365"/>
            <a:ext cx="906625" cy="797013"/>
          </a:xfrm>
          <a:prstGeom prst="can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/>
            <a:r>
              <a:rPr lang="en-GB" sz="1100" b="1" dirty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CTA </a:t>
            </a:r>
            <a:r>
              <a:rPr lang="en-GB" sz="1100" b="1" dirty="0" smtClean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Catalogue </a:t>
            </a:r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59" name="Cloud 58"/>
          <p:cNvSpPr/>
          <p:nvPr/>
        </p:nvSpPr>
        <p:spPr>
          <a:xfrm>
            <a:off x="5063000" y="36700"/>
            <a:ext cx="1800200" cy="607622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1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XRootD </a:t>
            </a:r>
            <a:r>
              <a:rPr lang="en-GB" sz="1100" b="1" i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Client</a:t>
            </a:r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60" name="Flowchart: Sequential Access Storage 59"/>
          <p:cNvSpPr>
            <a:spLocks noChangeAspect="1"/>
          </p:cNvSpPr>
          <p:nvPr/>
        </p:nvSpPr>
        <p:spPr bwMode="auto">
          <a:xfrm>
            <a:off x="5085071" y="5076000"/>
            <a:ext cx="1020504" cy="936108"/>
          </a:xfrm>
          <a:prstGeom prst="flowChartMagneticTap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/>
            <a:r>
              <a:rPr lang="en-GB" sz="1200" b="1" dirty="0" smtClean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TS1160 </a:t>
            </a:r>
            <a:r>
              <a:rPr lang="en-GB" sz="1200" b="1" dirty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Tape Drives</a:t>
            </a:r>
            <a:endParaRPr lang="en-GB" sz="1200" b="1" dirty="0">
              <a:latin typeface="+mj-lt"/>
              <a:ea typeface="Times New Roman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7951446" y="4055440"/>
            <a:ext cx="1656000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4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CTA object store</a:t>
            </a:r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6693205" y="2471190"/>
            <a:ext cx="1260000" cy="5511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55" idx="2"/>
            <a:endCxn id="61" idx="0"/>
          </p:cNvCxnSpPr>
          <p:nvPr/>
        </p:nvCxnSpPr>
        <p:spPr>
          <a:xfrm>
            <a:off x="8779446" y="2795440"/>
            <a:ext cx="0" cy="1260000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6989260" y="4136273"/>
            <a:ext cx="990000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5503518" y="2781040"/>
            <a:ext cx="0" cy="1260000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endCxn id="57" idx="0"/>
          </p:cNvCxnSpPr>
          <p:nvPr/>
        </p:nvCxnSpPr>
        <p:spPr>
          <a:xfrm>
            <a:off x="5984932" y="2804373"/>
            <a:ext cx="18274" cy="1251067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endCxn id="78" idx="0"/>
          </p:cNvCxnSpPr>
          <p:nvPr/>
        </p:nvCxnSpPr>
        <p:spPr>
          <a:xfrm>
            <a:off x="6165169" y="618287"/>
            <a:ext cx="972494" cy="494166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57" idx="0"/>
          </p:cNvCxnSpPr>
          <p:nvPr/>
        </p:nvCxnSpPr>
        <p:spPr>
          <a:xfrm flipV="1">
            <a:off x="6003206" y="3677089"/>
            <a:ext cx="927532" cy="378351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55" idx="2"/>
            <a:endCxn id="58" idx="4"/>
          </p:cNvCxnSpPr>
          <p:nvPr/>
        </p:nvCxnSpPr>
        <p:spPr>
          <a:xfrm flipH="1">
            <a:off x="7814766" y="2795440"/>
            <a:ext cx="964680" cy="661432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6686300" y="4609906"/>
            <a:ext cx="554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x17</a:t>
            </a:r>
            <a:endParaRPr lang="en-GB" sz="2000" dirty="0"/>
          </a:p>
        </p:txBody>
      </p:sp>
      <p:sp>
        <p:nvSpPr>
          <p:cNvPr id="73" name="TextBox 72"/>
          <p:cNvSpPr txBox="1"/>
          <p:nvPr/>
        </p:nvSpPr>
        <p:spPr>
          <a:xfrm>
            <a:off x="6372000" y="2880000"/>
            <a:ext cx="5982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x13</a:t>
            </a:r>
            <a:endParaRPr lang="en-GB" sz="2000" dirty="0"/>
          </a:p>
        </p:txBody>
      </p:sp>
      <p:sp>
        <p:nvSpPr>
          <p:cNvPr id="74" name="TextBox 73"/>
          <p:cNvSpPr txBox="1"/>
          <p:nvPr/>
        </p:nvSpPr>
        <p:spPr>
          <a:xfrm>
            <a:off x="9496871" y="4580300"/>
            <a:ext cx="507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x4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9496871" y="2741785"/>
            <a:ext cx="4555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x1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333550" y="5995729"/>
            <a:ext cx="5982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x20</a:t>
            </a:r>
            <a:endParaRPr lang="en-GB" sz="2000" dirty="0"/>
          </a:p>
        </p:txBody>
      </p:sp>
      <p:sp>
        <p:nvSpPr>
          <p:cNvPr id="77" name="Rectangle 76"/>
          <p:cNvSpPr/>
          <p:nvPr/>
        </p:nvSpPr>
        <p:spPr>
          <a:xfrm>
            <a:off x="6165169" y="1242775"/>
            <a:ext cx="1656000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400" b="1" dirty="0">
              <a:latin typeface="+mj-lt"/>
              <a:ea typeface="Times New Roman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6309663" y="1112453"/>
            <a:ext cx="1656000" cy="43200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4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TPC proxies</a:t>
            </a:r>
            <a:endParaRPr lang="en-GB" sz="1400" b="1" dirty="0">
              <a:latin typeface="+mj-lt"/>
              <a:ea typeface="Times New Roman"/>
            </a:endParaRPr>
          </a:p>
        </p:txBody>
      </p:sp>
      <p:cxnSp>
        <p:nvCxnSpPr>
          <p:cNvPr id="79" name="Straight Arrow Connector 78"/>
          <p:cNvCxnSpPr>
            <a:stCxn id="77" idx="2"/>
          </p:cNvCxnSpPr>
          <p:nvPr/>
        </p:nvCxnSpPr>
        <p:spPr>
          <a:xfrm flipH="1">
            <a:off x="5944740" y="1674775"/>
            <a:ext cx="1048429" cy="606695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Picture 7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9008" y="4894379"/>
            <a:ext cx="1749460" cy="1312095"/>
          </a:xfrm>
          <a:prstGeom prst="rect">
            <a:avLst/>
          </a:prstGeom>
        </p:spPr>
      </p:pic>
      <p:sp>
        <p:nvSpPr>
          <p:cNvPr id="81" name="TextBox 80"/>
          <p:cNvSpPr txBox="1"/>
          <p:nvPr/>
        </p:nvSpPr>
        <p:spPr>
          <a:xfrm>
            <a:off x="9592986" y="5309795"/>
            <a:ext cx="18777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cs typeface="Arial" panose="020B0604020202020204" pitchFamily="34" charset="0"/>
              </a:rPr>
              <a:t>Tier-1 Spectra </a:t>
            </a:r>
            <a:r>
              <a:rPr lang="en-GB" sz="1200" b="1" dirty="0" smtClean="0">
                <a:cs typeface="Arial" panose="020B0604020202020204" pitchFamily="34" charset="0"/>
              </a:rPr>
              <a:t>Logic</a:t>
            </a:r>
          </a:p>
          <a:p>
            <a:r>
              <a:rPr lang="en-GB" sz="1200" b="1" dirty="0" err="1" smtClean="0">
                <a:cs typeface="Arial" panose="020B0604020202020204" pitchFamily="34" charset="0"/>
              </a:rPr>
              <a:t>Tfinity</a:t>
            </a:r>
            <a:r>
              <a:rPr lang="en-GB" sz="1200" b="1" dirty="0" smtClean="0">
                <a:cs typeface="Arial" panose="020B0604020202020204" pitchFamily="34" charset="0"/>
              </a:rPr>
              <a:t> </a:t>
            </a:r>
            <a:r>
              <a:rPr lang="en-GB" sz="1200" b="1" dirty="0">
                <a:cs typeface="Arial" panose="020B0604020202020204" pitchFamily="34" charset="0"/>
              </a:rPr>
              <a:t>tape library</a:t>
            </a:r>
          </a:p>
        </p:txBody>
      </p:sp>
      <p:sp>
        <p:nvSpPr>
          <p:cNvPr id="82" name="Flowchart: Sequential Access Storage 81"/>
          <p:cNvSpPr>
            <a:spLocks noChangeAspect="1"/>
          </p:cNvSpPr>
          <p:nvPr/>
        </p:nvSpPr>
        <p:spPr bwMode="auto">
          <a:xfrm>
            <a:off x="6163845" y="5076000"/>
            <a:ext cx="1020504" cy="936108"/>
          </a:xfrm>
          <a:prstGeom prst="flowChartMagneticTap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/>
            <a:r>
              <a:rPr lang="en-GB" sz="1200" b="1" dirty="0" smtClean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LT09</a:t>
            </a:r>
          </a:p>
          <a:p>
            <a:pPr algn="ctr" eaLnBrk="0" fontAlgn="base" hangingPunct="0"/>
            <a:r>
              <a:rPr lang="en-GB" sz="1200" b="1" dirty="0" smtClean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Tape </a:t>
            </a:r>
            <a:r>
              <a:rPr lang="en-GB" sz="1200" b="1" dirty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Drives</a:t>
            </a:r>
            <a:endParaRPr lang="en-GB" sz="1200" b="1" dirty="0">
              <a:latin typeface="+mj-lt"/>
              <a:ea typeface="Times New Roman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432048" y="5986686"/>
            <a:ext cx="5982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x14</a:t>
            </a:r>
            <a:endParaRPr lang="en-GB" sz="2000" dirty="0"/>
          </a:p>
        </p:txBody>
      </p:sp>
      <p:sp>
        <p:nvSpPr>
          <p:cNvPr id="85" name="Left-Right Arrow 84"/>
          <p:cNvSpPr/>
          <p:nvPr/>
        </p:nvSpPr>
        <p:spPr>
          <a:xfrm rot="5400000">
            <a:off x="6511873" y="4848951"/>
            <a:ext cx="324000" cy="108000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Flowchart: Sequential Access Storage 85"/>
          <p:cNvSpPr>
            <a:spLocks noChangeAspect="1"/>
          </p:cNvSpPr>
          <p:nvPr/>
        </p:nvSpPr>
        <p:spPr bwMode="auto">
          <a:xfrm>
            <a:off x="2298879" y="5076000"/>
            <a:ext cx="1020504" cy="936108"/>
          </a:xfrm>
          <a:prstGeom prst="flowChartMagneticTap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/>
            <a:r>
              <a:rPr lang="en-GB" sz="1200" b="1" dirty="0" smtClean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LT08</a:t>
            </a:r>
          </a:p>
          <a:p>
            <a:pPr algn="ctr" eaLnBrk="0" fontAlgn="base" hangingPunct="0"/>
            <a:r>
              <a:rPr lang="en-GB" sz="1200" b="1" dirty="0" smtClean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Tape </a:t>
            </a:r>
            <a:r>
              <a:rPr lang="en-GB" sz="1200" b="1" dirty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Drives</a:t>
            </a:r>
            <a:endParaRPr lang="en-GB" sz="1200" b="1" dirty="0">
              <a:latin typeface="+mj-lt"/>
              <a:ea typeface="Times New Roman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2705945" y="2601991"/>
            <a:ext cx="1656000" cy="49957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400" b="1" dirty="0">
              <a:latin typeface="+mj-lt"/>
              <a:ea typeface="Times New Roman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2834200" y="2439991"/>
            <a:ext cx="1656000" cy="49957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400" b="1" dirty="0">
              <a:latin typeface="+mj-lt"/>
              <a:ea typeface="Times New Roman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2971513" y="2295991"/>
            <a:ext cx="1656000" cy="499570"/>
          </a:xfrm>
          <a:prstGeom prst="rect">
            <a:avLst/>
          </a:prstGeom>
          <a:solidFill>
            <a:srgbClr val="92D050"/>
          </a:solidFill>
          <a:ln w="25400">
            <a:solidFill>
              <a:srgbClr val="6397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400" b="1" dirty="0" smtClean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Facilities EOS </a:t>
            </a:r>
            <a:r>
              <a:rPr lang="en-GB" sz="14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cluster</a:t>
            </a:r>
            <a:endParaRPr lang="en-GB" sz="1400" b="1" dirty="0">
              <a:latin typeface="+mj-lt"/>
              <a:ea typeface="Times New Roman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320000" y="2880000"/>
            <a:ext cx="4555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x9</a:t>
            </a:r>
            <a:endParaRPr lang="en-GB" sz="2000" dirty="0"/>
          </a:p>
        </p:txBody>
      </p:sp>
      <p:sp>
        <p:nvSpPr>
          <p:cNvPr id="98" name="Left-Right Arrow 97"/>
          <p:cNvSpPr/>
          <p:nvPr/>
        </p:nvSpPr>
        <p:spPr>
          <a:xfrm rot="5400000">
            <a:off x="5442925" y="4847449"/>
            <a:ext cx="324000" cy="108000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Rectangle 101"/>
          <p:cNvSpPr>
            <a:spLocks noChangeAspect="1"/>
          </p:cNvSpPr>
          <p:nvPr/>
        </p:nvSpPr>
        <p:spPr>
          <a:xfrm>
            <a:off x="2567128" y="4236391"/>
            <a:ext cx="1932000" cy="504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9748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103" name="Rectangle 102"/>
          <p:cNvSpPr>
            <a:spLocks noChangeAspect="1"/>
          </p:cNvSpPr>
          <p:nvPr/>
        </p:nvSpPr>
        <p:spPr>
          <a:xfrm>
            <a:off x="2657128" y="4146391"/>
            <a:ext cx="1932000" cy="504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9748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en-GB" sz="1100" b="1" dirty="0">
              <a:latin typeface="+mj-lt"/>
              <a:ea typeface="Times New Roman"/>
            </a:endParaRPr>
          </a:p>
        </p:txBody>
      </p:sp>
      <p:sp>
        <p:nvSpPr>
          <p:cNvPr id="104" name="Rectangle 103"/>
          <p:cNvSpPr>
            <a:spLocks noChangeAspect="1"/>
          </p:cNvSpPr>
          <p:nvPr/>
        </p:nvSpPr>
        <p:spPr>
          <a:xfrm>
            <a:off x="2745167" y="4056391"/>
            <a:ext cx="1932000" cy="504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9748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400" b="1" dirty="0" smtClean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Facilities CTA </a:t>
            </a:r>
            <a:r>
              <a:rPr lang="en-GB" sz="14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Tape Servers</a:t>
            </a:r>
            <a:endParaRPr lang="en-GB" sz="1400" b="1" dirty="0">
              <a:latin typeface="+mj-lt"/>
              <a:ea typeface="Times New Roman"/>
            </a:endParaRPr>
          </a:p>
        </p:txBody>
      </p:sp>
      <p:cxnSp>
        <p:nvCxnSpPr>
          <p:cNvPr id="108" name="Straight Arrow Connector 107"/>
          <p:cNvCxnSpPr/>
          <p:nvPr/>
        </p:nvCxnSpPr>
        <p:spPr>
          <a:xfrm>
            <a:off x="3549141" y="2788592"/>
            <a:ext cx="0" cy="1260000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>
            <a:off x="3919238" y="2811925"/>
            <a:ext cx="18274" cy="1251067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4651049" y="2748148"/>
            <a:ext cx="3204000" cy="5511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4700610" y="4328358"/>
            <a:ext cx="3276000" cy="0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5805311" y="619802"/>
            <a:ext cx="19856" cy="1692000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Group 87"/>
          <p:cNvGrpSpPr/>
          <p:nvPr/>
        </p:nvGrpSpPr>
        <p:grpSpPr>
          <a:xfrm>
            <a:off x="9607446" y="1096450"/>
            <a:ext cx="2170233" cy="871156"/>
            <a:chOff x="9328061" y="1333281"/>
            <a:chExt cx="2170233" cy="871156"/>
          </a:xfrm>
        </p:grpSpPr>
        <p:cxnSp>
          <p:nvCxnSpPr>
            <p:cNvPr id="89" name="Straight Arrow Connector 88"/>
            <p:cNvCxnSpPr/>
            <p:nvPr/>
          </p:nvCxnSpPr>
          <p:spPr>
            <a:xfrm>
              <a:off x="9533610" y="1952942"/>
              <a:ext cx="669036" cy="5633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/>
            <p:cNvSpPr txBox="1"/>
            <p:nvPr/>
          </p:nvSpPr>
          <p:spPr>
            <a:xfrm>
              <a:off x="10402481" y="1446420"/>
              <a:ext cx="109581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Data</a:t>
              </a:r>
            </a:p>
            <a:p>
              <a:r>
                <a:rPr lang="en-GB" dirty="0"/>
                <a:t>Metadata</a:t>
              </a:r>
            </a:p>
          </p:txBody>
        </p:sp>
        <p:cxnSp>
          <p:nvCxnSpPr>
            <p:cNvPr id="91" name="Straight Arrow Connector 90"/>
            <p:cNvCxnSpPr/>
            <p:nvPr/>
          </p:nvCxnSpPr>
          <p:spPr>
            <a:xfrm flipH="1" flipV="1">
              <a:off x="9434360" y="1632936"/>
              <a:ext cx="867537" cy="4704"/>
            </a:xfrm>
            <a:prstGeom prst="straightConnector1">
              <a:avLst/>
            </a:prstGeom>
            <a:ln w="571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Rectangle 98"/>
            <p:cNvSpPr/>
            <p:nvPr/>
          </p:nvSpPr>
          <p:spPr>
            <a:xfrm>
              <a:off x="9328061" y="1333281"/>
              <a:ext cx="2170233" cy="87115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0" name="Left-Right Arrow 99"/>
          <p:cNvSpPr/>
          <p:nvPr/>
        </p:nvSpPr>
        <p:spPr>
          <a:xfrm rot="5400000">
            <a:off x="2616038" y="4848779"/>
            <a:ext cx="324000" cy="108000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TextBox 100"/>
          <p:cNvSpPr txBox="1"/>
          <p:nvPr/>
        </p:nvSpPr>
        <p:spPr>
          <a:xfrm>
            <a:off x="7901988" y="1391419"/>
            <a:ext cx="52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x</a:t>
            </a:r>
            <a:r>
              <a:rPr lang="en-GB" sz="2000" dirty="0" smtClean="0"/>
              <a:t> 8</a:t>
            </a:r>
            <a:endParaRPr lang="en-GB" sz="2000" dirty="0"/>
          </a:p>
        </p:txBody>
      </p:sp>
      <p:sp>
        <p:nvSpPr>
          <p:cNvPr id="105" name="TextBox 104"/>
          <p:cNvSpPr txBox="1"/>
          <p:nvPr/>
        </p:nvSpPr>
        <p:spPr>
          <a:xfrm>
            <a:off x="2629886" y="5976679"/>
            <a:ext cx="554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x12</a:t>
            </a:r>
            <a:endParaRPr lang="en-GB" sz="2000" dirty="0"/>
          </a:p>
        </p:txBody>
      </p:sp>
      <p:cxnSp>
        <p:nvCxnSpPr>
          <p:cNvPr id="106" name="Straight Arrow Connector 105"/>
          <p:cNvCxnSpPr/>
          <p:nvPr/>
        </p:nvCxnSpPr>
        <p:spPr>
          <a:xfrm flipV="1">
            <a:off x="3976951" y="3241785"/>
            <a:ext cx="2903008" cy="775224"/>
          </a:xfrm>
          <a:prstGeom prst="straightConnector1">
            <a:avLst/>
          </a:prstGeom>
          <a:ln w="25400">
            <a:solidFill>
              <a:srgbClr val="FF0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4" y="4946603"/>
            <a:ext cx="1701905" cy="1137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" name="TextBox 106"/>
          <p:cNvSpPr txBox="1"/>
          <p:nvPr/>
        </p:nvSpPr>
        <p:spPr>
          <a:xfrm>
            <a:off x="11018" y="4257026"/>
            <a:ext cx="1317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Facilities </a:t>
            </a:r>
            <a:r>
              <a:rPr lang="en-GB" sz="12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SpectraTfinity</a:t>
            </a:r>
            <a:r>
              <a:rPr lang="en-GB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tape library</a:t>
            </a: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ight Brace 2"/>
          <p:cNvSpPr/>
          <p:nvPr/>
        </p:nvSpPr>
        <p:spPr>
          <a:xfrm>
            <a:off x="7206490" y="5076001"/>
            <a:ext cx="263556" cy="929254"/>
          </a:xfrm>
          <a:prstGeom prst="rightBrac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Right Brace 109"/>
          <p:cNvSpPr/>
          <p:nvPr/>
        </p:nvSpPr>
        <p:spPr>
          <a:xfrm rot="10800000">
            <a:off x="1896444" y="5085799"/>
            <a:ext cx="263556" cy="929254"/>
          </a:xfrm>
          <a:prstGeom prst="rightBrac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Cloud 110"/>
          <p:cNvSpPr/>
          <p:nvPr/>
        </p:nvSpPr>
        <p:spPr>
          <a:xfrm>
            <a:off x="3001591" y="36701"/>
            <a:ext cx="1800200" cy="607622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GB" sz="1100" b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XRootD </a:t>
            </a:r>
            <a:r>
              <a:rPr lang="en-GB" sz="1100" b="1" i="1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Client</a:t>
            </a:r>
            <a:endParaRPr lang="en-GB" sz="1100" b="1" dirty="0">
              <a:latin typeface="+mj-lt"/>
              <a:ea typeface="Times New Roman"/>
            </a:endParaRPr>
          </a:p>
        </p:txBody>
      </p:sp>
      <p:cxnSp>
        <p:nvCxnSpPr>
          <p:cNvPr id="112" name="Straight Arrow Connector 111"/>
          <p:cNvCxnSpPr/>
          <p:nvPr/>
        </p:nvCxnSpPr>
        <p:spPr>
          <a:xfrm>
            <a:off x="3743902" y="619803"/>
            <a:ext cx="19856" cy="1692000"/>
          </a:xfrm>
          <a:prstGeom prst="straightConnector1">
            <a:avLst/>
          </a:prstGeom>
          <a:ln w="508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3" name="Picture 1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284" y="181462"/>
            <a:ext cx="1569476" cy="367324"/>
          </a:xfrm>
          <a:prstGeom prst="rect">
            <a:avLst/>
          </a:prstGeom>
        </p:spPr>
      </p:pic>
      <p:sp>
        <p:nvSpPr>
          <p:cNvPr id="114" name="Title 1">
            <a:extLst>
              <a:ext uri="{FF2B5EF4-FFF2-40B4-BE49-F238E27FC236}">
                <a16:creationId xmlns:a16="http://schemas.microsoft.com/office/drawing/2014/main" id="{C39B88BD-02BC-B641-884D-7BA31090F82E}"/>
              </a:ext>
            </a:extLst>
          </p:cNvPr>
          <p:cNvSpPr>
            <a:spLocks noGrp="1"/>
          </p:cNvSpPr>
          <p:nvPr/>
        </p:nvSpPr>
        <p:spPr>
          <a:xfrm>
            <a:off x="-2933" y="261049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800" dirty="0" smtClean="0"/>
              <a:t>Antares:</a:t>
            </a:r>
          </a:p>
          <a:p>
            <a:r>
              <a:rPr lang="en-US" sz="3800" dirty="0" smtClean="0"/>
              <a:t>Current setup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4353676" y="4619431"/>
            <a:ext cx="554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x17</a:t>
            </a:r>
            <a:endParaRPr lang="en-GB" sz="20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RAL site update</a:t>
            </a:r>
            <a:endParaRPr lang="en-US" dirty="0"/>
          </a:p>
        </p:txBody>
      </p:sp>
      <p:sp>
        <p:nvSpPr>
          <p:cNvPr id="118" name="Flowchart: Sequential Access Storage 117"/>
          <p:cNvSpPr>
            <a:spLocks noChangeAspect="1"/>
          </p:cNvSpPr>
          <p:nvPr/>
        </p:nvSpPr>
        <p:spPr bwMode="auto">
          <a:xfrm>
            <a:off x="1245015" y="3855378"/>
            <a:ext cx="1020504" cy="936108"/>
          </a:xfrm>
          <a:prstGeom prst="flowChartMagneticTap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/>
            <a:r>
              <a:rPr lang="en-GB" sz="1200" b="1" dirty="0" smtClean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TS1160</a:t>
            </a:r>
          </a:p>
          <a:p>
            <a:pPr algn="ctr" eaLnBrk="0" fontAlgn="base" hangingPunct="0"/>
            <a:r>
              <a:rPr lang="en-GB" sz="1200" b="1" dirty="0" smtClean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Tape </a:t>
            </a:r>
            <a:r>
              <a:rPr lang="en-GB" sz="1200" b="1" dirty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Drives</a:t>
            </a:r>
            <a:endParaRPr lang="en-GB" sz="1200" b="1" dirty="0">
              <a:latin typeface="+mj-lt"/>
              <a:ea typeface="Times New Roman"/>
            </a:endParaRPr>
          </a:p>
        </p:txBody>
      </p:sp>
      <p:sp>
        <p:nvSpPr>
          <p:cNvPr id="119" name="Left-Right Arrow 118"/>
          <p:cNvSpPr/>
          <p:nvPr/>
        </p:nvSpPr>
        <p:spPr>
          <a:xfrm rot="10800000">
            <a:off x="2242483" y="4333956"/>
            <a:ext cx="324000" cy="108000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TextBox 119"/>
          <p:cNvSpPr txBox="1"/>
          <p:nvPr/>
        </p:nvSpPr>
        <p:spPr>
          <a:xfrm>
            <a:off x="1641334" y="4711156"/>
            <a:ext cx="5982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x28</a:t>
            </a:r>
            <a:endParaRPr lang="en-GB" sz="2000" dirty="0"/>
          </a:p>
        </p:txBody>
      </p:sp>
      <p:sp>
        <p:nvSpPr>
          <p:cNvPr id="121" name="Flowchart: Sequential Access Storage 120"/>
          <p:cNvSpPr>
            <a:spLocks noChangeAspect="1"/>
          </p:cNvSpPr>
          <p:nvPr/>
        </p:nvSpPr>
        <p:spPr bwMode="auto">
          <a:xfrm>
            <a:off x="3472806" y="5073280"/>
            <a:ext cx="1020504" cy="936108"/>
          </a:xfrm>
          <a:prstGeom prst="flowChartMagneticTap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/>
            <a:r>
              <a:rPr lang="en-GB" sz="1200" b="1" dirty="0" smtClean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LT09</a:t>
            </a:r>
          </a:p>
          <a:p>
            <a:pPr algn="ctr" eaLnBrk="0" fontAlgn="base" hangingPunct="0"/>
            <a:r>
              <a:rPr lang="en-GB" sz="1200" b="1" dirty="0" smtClean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Tape </a:t>
            </a:r>
            <a:r>
              <a:rPr lang="en-GB" sz="1200" b="1" dirty="0">
                <a:solidFill>
                  <a:srgbClr val="000000"/>
                </a:solidFill>
                <a:latin typeface="+mj-lt"/>
                <a:ea typeface="ヒラギノ角ゴ Pro W3"/>
                <a:cs typeface="ヒラギノ角ゴ Pro W3"/>
              </a:rPr>
              <a:t>Drives</a:t>
            </a:r>
            <a:endParaRPr lang="en-GB" sz="1200" b="1" dirty="0">
              <a:latin typeface="+mj-lt"/>
              <a:ea typeface="Times New Roman"/>
            </a:endParaRPr>
          </a:p>
        </p:txBody>
      </p:sp>
      <p:sp>
        <p:nvSpPr>
          <p:cNvPr id="122" name="Left-Right Arrow 121"/>
          <p:cNvSpPr/>
          <p:nvPr/>
        </p:nvSpPr>
        <p:spPr>
          <a:xfrm rot="5400000">
            <a:off x="3798511" y="4846059"/>
            <a:ext cx="324000" cy="108000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TextBox 122"/>
          <p:cNvSpPr txBox="1"/>
          <p:nvPr/>
        </p:nvSpPr>
        <p:spPr>
          <a:xfrm>
            <a:off x="3852800" y="5973959"/>
            <a:ext cx="4555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x6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81385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284" y="181462"/>
            <a:ext cx="1569476" cy="367324"/>
          </a:xfrm>
          <a:prstGeom prst="rect">
            <a:avLst/>
          </a:prstGeom>
        </p:spPr>
      </p:pic>
      <p:sp>
        <p:nvSpPr>
          <p:cNvPr id="114" name="Title 1">
            <a:extLst>
              <a:ext uri="{FF2B5EF4-FFF2-40B4-BE49-F238E27FC236}">
                <a16:creationId xmlns:a16="http://schemas.microsoft.com/office/drawing/2014/main" id="{C39B88BD-02BC-B641-884D-7BA31090F82E}"/>
              </a:ext>
            </a:extLst>
          </p:cNvPr>
          <p:cNvSpPr>
            <a:spLocks noGrp="1"/>
          </p:cNvSpPr>
          <p:nvPr/>
        </p:nvSpPr>
        <p:spPr>
          <a:xfrm>
            <a:off x="431244" y="278566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Experiment file sizes</a:t>
            </a:r>
            <a:endParaRPr lang="en-US" dirty="0"/>
          </a:p>
        </p:txBody>
      </p:sp>
      <p:sp>
        <p:nvSpPr>
          <p:cNvPr id="1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sz="1200" smtClean="0">
                <a:solidFill>
                  <a:srgbClr val="898989"/>
                </a:solidFill>
              </a:rPr>
              <a:t>RAL site update</a:t>
            </a:r>
            <a:endParaRPr lang="en-US" sz="1200">
              <a:solidFill>
                <a:srgbClr val="898989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889" y="1343778"/>
            <a:ext cx="12023065" cy="86177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b="1" dirty="0">
                <a:solidFill>
                  <a:srgbClr val="1E5DF8"/>
                </a:solidFill>
                <a:latin typeface="Arial"/>
                <a:cs typeface="Arial"/>
              </a:rPr>
              <a:t> </a:t>
            </a:r>
            <a:r>
              <a:rPr lang="en-GB" sz="2600" b="1" dirty="0" smtClean="0">
                <a:solidFill>
                  <a:srgbClr val="1E5DF8"/>
                </a:solidFill>
                <a:latin typeface="Arial"/>
                <a:cs typeface="Arial"/>
              </a:rPr>
              <a:t>For LHC, the max file size is limited to 128GB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GB" sz="2200" b="1" dirty="0" smtClean="0">
                <a:solidFill>
                  <a:srgbClr val="1E5DF8"/>
                </a:solidFill>
                <a:latin typeface="Arial"/>
                <a:cs typeface="Arial"/>
              </a:rPr>
              <a:t>For local users 1.1TB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0" y="4154422"/>
            <a:ext cx="11948161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 </a:t>
            </a:r>
            <a:r>
              <a:rPr lang="en-GB" sz="2600" b="1" dirty="0" smtClean="0">
                <a:solidFill>
                  <a:srgbClr val="1E5DF8"/>
                </a:solidFill>
                <a:latin typeface="Arial"/>
                <a:cs typeface="Arial"/>
              </a:rPr>
              <a:t>CTA max file size may need change due to some uncertainty in the </a:t>
            </a:r>
            <a:endParaRPr lang="en-GB" sz="2600" b="1" dirty="0">
              <a:solidFill>
                <a:srgbClr val="1E5DF8"/>
              </a:solidFill>
              <a:latin typeface="Arial"/>
              <a:cs typeface="Arial"/>
            </a:endParaRPr>
          </a:p>
          <a:p>
            <a:r>
              <a:rPr lang="en-GB" sz="2600" b="1" dirty="0" smtClean="0">
                <a:solidFill>
                  <a:srgbClr val="1E5DF8"/>
                </a:solidFill>
                <a:latin typeface="Arial"/>
                <a:cs typeface="Arial"/>
              </a:rPr>
              <a:t>    size of the file aggregates that Facilities ingest servers send to Antares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2485702"/>
            <a:ext cx="11059886" cy="4924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 S</a:t>
            </a:r>
            <a:r>
              <a:rPr lang="en-GB" sz="2600" b="1" dirty="0" smtClean="0">
                <a:solidFill>
                  <a:srgbClr val="1E5DF8"/>
                </a:solidFill>
                <a:latin typeface="Arial"/>
                <a:cs typeface="Arial"/>
              </a:rPr>
              <a:t>mall SSD buffer that fixes the files in place until archived/recalled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3285222"/>
            <a:ext cx="11059886" cy="4924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 </a:t>
            </a:r>
            <a:r>
              <a:rPr lang="en-GB" sz="2600" b="1" dirty="0" smtClean="0">
                <a:solidFill>
                  <a:srgbClr val="1E5DF8"/>
                </a:solidFill>
                <a:latin typeface="Arial"/>
                <a:cs typeface="Arial"/>
              </a:rPr>
              <a:t>Size of the largest available EOS FS determines CTA max file size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5383577"/>
            <a:ext cx="11059886" cy="49244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 </a:t>
            </a:r>
            <a:r>
              <a:rPr lang="en-GB" sz="2600" b="1" dirty="0" smtClean="0">
                <a:solidFill>
                  <a:srgbClr val="1E5DF8"/>
                </a:solidFill>
                <a:latin typeface="Arial"/>
                <a:cs typeface="Arial"/>
              </a:rPr>
              <a:t>What </a:t>
            </a:r>
            <a:r>
              <a:rPr lang="en-GB" sz="2600" b="1" dirty="0">
                <a:solidFill>
                  <a:srgbClr val="1E5DF8"/>
                </a:solidFill>
                <a:cs typeface="Arial"/>
              </a:rPr>
              <a:t>is CTA max </a:t>
            </a:r>
            <a:r>
              <a:rPr lang="en-GB" sz="2600" b="1" dirty="0" smtClean="0">
                <a:solidFill>
                  <a:srgbClr val="1E5DF8"/>
                </a:solidFill>
                <a:cs typeface="Arial"/>
              </a:rPr>
              <a:t>file used by other sites? </a:t>
            </a:r>
            <a:endParaRPr lang="en-GB" sz="2600" b="1" dirty="0" smtClean="0">
              <a:solidFill>
                <a:srgbClr val="1E5DF8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532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284" y="181462"/>
            <a:ext cx="1569476" cy="367324"/>
          </a:xfrm>
          <a:prstGeom prst="rect">
            <a:avLst/>
          </a:prstGeom>
        </p:spPr>
      </p:pic>
      <p:sp>
        <p:nvSpPr>
          <p:cNvPr id="114" name="Title 1">
            <a:extLst>
              <a:ext uri="{FF2B5EF4-FFF2-40B4-BE49-F238E27FC236}">
                <a16:creationId xmlns:a16="http://schemas.microsoft.com/office/drawing/2014/main" id="{C39B88BD-02BC-B641-884D-7BA31090F82E}"/>
              </a:ext>
            </a:extLst>
          </p:cNvPr>
          <p:cNvSpPr>
            <a:spLocks noGrp="1"/>
          </p:cNvSpPr>
          <p:nvPr/>
        </p:nvSpPr>
        <p:spPr>
          <a:xfrm>
            <a:off x="431244" y="278566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Antares Tier-1</a:t>
            </a:r>
            <a:endParaRPr lang="en-US" dirty="0"/>
          </a:p>
        </p:txBody>
      </p:sp>
      <p:sp>
        <p:nvSpPr>
          <p:cNvPr id="1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sz="1200" smtClean="0">
                <a:solidFill>
                  <a:srgbClr val="898989"/>
                </a:solidFill>
              </a:rPr>
              <a:t>RAL site update</a:t>
            </a:r>
            <a:endParaRPr lang="en-US" sz="1200">
              <a:solidFill>
                <a:srgbClr val="898989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2073" y="4756675"/>
            <a:ext cx="10853480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b="1" dirty="0">
                <a:solidFill>
                  <a:srgbClr val="1E5DF8"/>
                </a:solidFill>
                <a:latin typeface="Arial"/>
                <a:cs typeface="Arial"/>
              </a:rPr>
              <a:t> </a:t>
            </a:r>
            <a:r>
              <a:rPr lang="en-GB" sz="2400" b="1" dirty="0" smtClean="0">
                <a:solidFill>
                  <a:srgbClr val="1E5DF8"/>
                </a:solidFill>
                <a:latin typeface="Arial"/>
                <a:cs typeface="Arial"/>
              </a:rPr>
              <a:t>WebDAV fully enabled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1361" y="1200840"/>
            <a:ext cx="10629900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b="1" dirty="0">
                <a:solidFill>
                  <a:srgbClr val="1E5DF8"/>
                </a:solidFill>
                <a:latin typeface="Arial"/>
                <a:cs typeface="Arial"/>
              </a:rPr>
              <a:t> </a:t>
            </a:r>
            <a:r>
              <a:rPr lang="en-GB" sz="2400" b="1" dirty="0" smtClean="0">
                <a:solidFill>
                  <a:srgbClr val="1E5DF8"/>
                </a:solidFill>
                <a:latin typeface="Arial"/>
                <a:cs typeface="Arial"/>
              </a:rPr>
              <a:t>LHC Run-3 ingest rates </a:t>
            </a:r>
            <a:endParaRPr lang="en-GB" sz="2400" b="1" dirty="0">
              <a:solidFill>
                <a:srgbClr val="1E5DF8"/>
              </a:solidFill>
              <a:latin typeface="Arial"/>
              <a:cs typeface="Arial"/>
            </a:endParaRPr>
          </a:p>
          <a:p>
            <a:r>
              <a:rPr lang="en-GB" sz="2400" b="1" dirty="0" smtClean="0">
                <a:solidFill>
                  <a:srgbClr val="1E5DF8"/>
                </a:solidFill>
                <a:latin typeface="Arial"/>
                <a:cs typeface="Arial"/>
              </a:rPr>
              <a:t>    are achieved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1361" y="3414169"/>
            <a:ext cx="9931886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800" b="1" dirty="0">
                <a:solidFill>
                  <a:srgbClr val="1E5DF8"/>
                </a:solidFill>
                <a:latin typeface="Arial"/>
                <a:cs typeface="Arial"/>
              </a:rPr>
              <a:t> </a:t>
            </a:r>
            <a:r>
              <a:rPr lang="en-GB" sz="2400" b="1" dirty="0" smtClean="0">
                <a:solidFill>
                  <a:srgbClr val="1E5DF8"/>
                </a:solidFill>
                <a:latin typeface="Arial"/>
                <a:cs typeface="Arial"/>
              </a:rPr>
              <a:t>Initially, only XRootD access was offered to LHC users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0963" y="3933553"/>
            <a:ext cx="7925952" cy="835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1E5DF8"/>
                </a:solidFill>
                <a:cs typeface="Arial"/>
              </a:rPr>
              <a:t>Use </a:t>
            </a:r>
            <a:r>
              <a:rPr lang="en-GB" sz="2000" b="1" dirty="0">
                <a:solidFill>
                  <a:srgbClr val="1E5DF8"/>
                </a:solidFill>
                <a:cs typeface="Arial"/>
              </a:rPr>
              <a:t>TPC proxies for external transfers</a:t>
            </a:r>
          </a:p>
          <a:p>
            <a:pPr marL="1371600" lvl="2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1E5DF8"/>
                </a:solidFill>
                <a:cs typeface="Arial"/>
              </a:rPr>
              <a:t>Combine with WebDAV by doing multi-hop </a:t>
            </a:r>
            <a:r>
              <a:rPr lang="en-GB" sz="2000" b="1" dirty="0" smtClean="0">
                <a:solidFill>
                  <a:srgbClr val="1E5DF8"/>
                </a:solidFill>
                <a:cs typeface="Arial"/>
              </a:rPr>
              <a:t>transfers</a:t>
            </a:r>
            <a:endParaRPr lang="en-GB" sz="2000" b="1" dirty="0">
              <a:solidFill>
                <a:srgbClr val="1E5DF8"/>
              </a:solidFill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5276148"/>
            <a:ext cx="9557745" cy="804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1E5DF8"/>
                </a:solidFill>
                <a:cs typeface="Arial"/>
              </a:rPr>
              <a:t>Used by ATLAS and LHCb</a:t>
            </a:r>
            <a:endParaRPr lang="en-GB" sz="2000" b="1" dirty="0">
              <a:solidFill>
                <a:srgbClr val="1E5DF8"/>
              </a:solidFill>
              <a:cs typeface="Arial"/>
            </a:endParaRPr>
          </a:p>
          <a:p>
            <a:pPr marL="1371600" lvl="2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1E5DF8"/>
                </a:solidFill>
                <a:cs typeface="Arial"/>
              </a:rPr>
              <a:t>Deployed fix (EOS 4.105) for the bug that disrupted ATLAS recalls</a:t>
            </a:r>
            <a:endParaRPr lang="en-GB" sz="2000" b="1" dirty="0">
              <a:solidFill>
                <a:srgbClr val="1E5DF8"/>
              </a:solidFill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389" y="585075"/>
            <a:ext cx="6358825" cy="28836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72436" y="2076434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atl23</a:t>
            </a:r>
            <a:r>
              <a:rPr lang="en-GB" dirty="0" smtClean="0"/>
              <a:t> pool </a:t>
            </a:r>
          </a:p>
          <a:p>
            <a:r>
              <a:rPr lang="en-GB" dirty="0" smtClean="0"/>
              <a:t>growth rate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831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284" y="181462"/>
            <a:ext cx="1569476" cy="367324"/>
          </a:xfrm>
          <a:prstGeom prst="rect">
            <a:avLst/>
          </a:prstGeom>
        </p:spPr>
      </p:pic>
      <p:sp>
        <p:nvSpPr>
          <p:cNvPr id="114" name="Title 1">
            <a:extLst>
              <a:ext uri="{FF2B5EF4-FFF2-40B4-BE49-F238E27FC236}">
                <a16:creationId xmlns:a16="http://schemas.microsoft.com/office/drawing/2014/main" id="{C39B88BD-02BC-B641-884D-7BA31090F82E}"/>
              </a:ext>
            </a:extLst>
          </p:cNvPr>
          <p:cNvSpPr>
            <a:spLocks noGrp="1"/>
          </p:cNvSpPr>
          <p:nvPr/>
        </p:nvSpPr>
        <p:spPr>
          <a:xfrm>
            <a:off x="431244" y="278566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CTA Databases</a:t>
            </a:r>
            <a:endParaRPr lang="en-US" dirty="0"/>
          </a:p>
        </p:txBody>
      </p:sp>
      <p:sp>
        <p:nvSpPr>
          <p:cNvPr id="1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sz="1200" smtClean="0">
                <a:solidFill>
                  <a:srgbClr val="898989"/>
                </a:solidFill>
              </a:rPr>
              <a:t>RAL site update</a:t>
            </a:r>
            <a:endParaRPr lang="en-US" sz="1200">
              <a:solidFill>
                <a:srgbClr val="898989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7122" y="943287"/>
            <a:ext cx="10629900" cy="7684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 </a:t>
            </a:r>
            <a:r>
              <a:rPr lang="en-GB" sz="2600" b="1" dirty="0" smtClean="0">
                <a:solidFill>
                  <a:srgbClr val="1E5DF8"/>
                </a:solidFill>
                <a:latin typeface="Arial"/>
                <a:cs typeface="Arial"/>
              </a:rPr>
              <a:t>Until August, the Antares DB was a 3 node RAC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7122" y="2197985"/>
            <a:ext cx="10629900" cy="92333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 </a:t>
            </a:r>
            <a:r>
              <a:rPr lang="en-GB" sz="2600" b="1" dirty="0" smtClean="0">
                <a:solidFill>
                  <a:srgbClr val="1E5DF8"/>
                </a:solidFill>
                <a:latin typeface="Arial"/>
                <a:cs typeface="Arial"/>
              </a:rPr>
              <a:t>The DBA team decided that a third node was not needed – </a:t>
            </a:r>
          </a:p>
          <a:p>
            <a:r>
              <a:rPr lang="en-GB" sz="2600" b="1" dirty="0" smtClean="0">
                <a:solidFill>
                  <a:srgbClr val="1E5DF8"/>
                </a:solidFill>
                <a:latin typeface="Arial"/>
                <a:cs typeface="Arial"/>
              </a:rPr>
              <a:t>     DB load very low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960" y="3180828"/>
            <a:ext cx="10629900" cy="7684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1E5DF8"/>
                </a:solidFill>
                <a:latin typeface="Arial"/>
                <a:cs typeface="Arial"/>
              </a:rPr>
              <a:t> </a:t>
            </a:r>
            <a:r>
              <a:rPr lang="en-GB" sz="2600" b="1" dirty="0" smtClean="0">
                <a:solidFill>
                  <a:srgbClr val="1E5DF8"/>
                </a:solidFill>
                <a:latin typeface="Arial"/>
                <a:cs typeface="Arial"/>
              </a:rPr>
              <a:t>CTA Oracle service is running on a single node anyway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960" y="4400690"/>
            <a:ext cx="10629900" cy="8925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600" b="1" dirty="0" smtClean="0">
                <a:solidFill>
                  <a:srgbClr val="1E5DF8"/>
                </a:solidFill>
                <a:latin typeface="Arial"/>
                <a:cs typeface="Arial"/>
              </a:rPr>
              <a:t> The two Oracle nodes removed from CTA were used to           </a:t>
            </a:r>
          </a:p>
          <a:p>
            <a:r>
              <a:rPr lang="en-GB" sz="2600" b="1" dirty="0" smtClean="0">
                <a:solidFill>
                  <a:srgbClr val="1E5DF8"/>
                </a:solidFill>
                <a:latin typeface="Arial"/>
                <a:cs typeface="Arial"/>
              </a:rPr>
              <a:t>    create a new OL8 DB</a:t>
            </a:r>
          </a:p>
        </p:txBody>
      </p:sp>
    </p:spTree>
    <p:extLst>
      <p:ext uri="{BB962C8B-B14F-4D97-AF65-F5344CB8AC3E}">
        <p14:creationId xmlns:p14="http://schemas.microsoft.com/office/powerpoint/2010/main" val="1988755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284" y="181462"/>
            <a:ext cx="1569476" cy="367324"/>
          </a:xfrm>
          <a:prstGeom prst="rect">
            <a:avLst/>
          </a:prstGeom>
        </p:spPr>
      </p:pic>
      <p:sp>
        <p:nvSpPr>
          <p:cNvPr id="114" name="Title 1">
            <a:extLst>
              <a:ext uri="{FF2B5EF4-FFF2-40B4-BE49-F238E27FC236}">
                <a16:creationId xmlns:a16="http://schemas.microsoft.com/office/drawing/2014/main" id="{C39B88BD-02BC-B641-884D-7BA31090F82E}"/>
              </a:ext>
            </a:extLst>
          </p:cNvPr>
          <p:cNvSpPr>
            <a:spLocks noGrp="1"/>
          </p:cNvSpPr>
          <p:nvPr/>
        </p:nvSpPr>
        <p:spPr>
          <a:xfrm>
            <a:off x="431244" y="278566"/>
            <a:ext cx="10515600" cy="10652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Future </a:t>
            </a:r>
            <a:r>
              <a:rPr lang="en-US" dirty="0"/>
              <a:t>plans </a:t>
            </a:r>
          </a:p>
        </p:txBody>
      </p:sp>
      <p:sp>
        <p:nvSpPr>
          <p:cNvPr id="15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sz="1200" smtClean="0">
                <a:solidFill>
                  <a:srgbClr val="898989"/>
                </a:solidFill>
              </a:rPr>
              <a:t>RAL site update</a:t>
            </a:r>
            <a:endParaRPr lang="en-US" sz="1200">
              <a:solidFill>
                <a:srgbClr val="898989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63824" y="1371066"/>
            <a:ext cx="617868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GB" sz="26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Upgrade to </a:t>
            </a:r>
            <a:r>
              <a:rPr lang="en-GB" sz="2600" b="1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EOS5 following CERN</a:t>
            </a:r>
            <a:endParaRPr lang="en-GB" sz="2600" b="1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5580" y="3193602"/>
            <a:ext cx="707017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GB" sz="2600" b="1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and carry out upgrade to Rocky 9</a:t>
            </a:r>
            <a:endParaRPr lang="en-GB" sz="2600" b="1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35580" y="2259981"/>
            <a:ext cx="707017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GB" sz="2600" b="1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Run </a:t>
            </a:r>
            <a:r>
              <a:rPr lang="en-GB" sz="2600" b="1" dirty="0" err="1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cta</a:t>
            </a:r>
            <a:r>
              <a:rPr lang="en-GB" sz="2600" b="1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-taped in a container</a:t>
            </a:r>
            <a:endParaRPr lang="en-GB" sz="2600" b="1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3824" y="4118514"/>
            <a:ext cx="707017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en-GB" sz="2600" b="1" dirty="0" smtClean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 to LTO media</a:t>
            </a:r>
            <a:endParaRPr lang="en-GB" sz="2600" b="1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AutoShape 2" descr="https://ukc-powerpoint.officeapps.live.com/pods/GetClipboardImage.ashx?Id=6016bd57-3720-420e-a458-de4ab8ffe441&amp;DC=GUK5&amp;pkey=c195797f-1d21-4c35-ac20-12cffa57065e&amp;wdwaccluster=GUK5"/>
          <p:cNvSpPr>
            <a:spLocks noChangeAspect="1" noChangeArrowheads="1"/>
          </p:cNvSpPr>
          <p:nvPr/>
        </p:nvSpPr>
        <p:spPr bwMode="auto">
          <a:xfrm>
            <a:off x="2190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" name="AutoShape 4" descr="https://ukc-powerpoint.officeapps.live.com/pods/GetClipboardImage.ashx?Id=71d4ca81-d988-47ef-a31f-7c7edc6e638a&amp;DC=GUK5&amp;pkey=de2aa6bc-c422-4da5-aca9-e3ec1683aa44&amp;wdwaccluster=GUK5"/>
          <p:cNvSpPr>
            <a:spLocks noChangeAspect="1" noChangeArrowheads="1"/>
          </p:cNvSpPr>
          <p:nvPr/>
        </p:nvSpPr>
        <p:spPr bwMode="auto">
          <a:xfrm>
            <a:off x="3714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00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>
            <a:lumMod val="75000"/>
          </a:schemeClr>
        </a:solidFill>
        <a:ln>
          <a:solidFill>
            <a:srgbClr val="974807"/>
          </a:solidFill>
        </a:ln>
      </a:spPr>
      <a:bodyPr rtlCol="0" anchor="ctr"/>
      <a:lstStyle>
        <a:defPPr algn="ctr" fontAlgn="base">
          <a:defRPr sz="1400" b="1" dirty="0" smtClean="0">
            <a:solidFill>
              <a:srgbClr val="000000"/>
            </a:solidFill>
            <a:latin typeface="+mj-lt"/>
            <a:ea typeface="Times New Roman"/>
            <a:cs typeface="Times New Roman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8b6a376-8c7b-4d46-828f-e758e6273611" xsi:nil="true"/>
    <lcf76f155ced4ddcb4097134ff3c332f xmlns="95782c1f-4172-4203-b8d9-2cefa18d8f16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6627C6BBDE2C4E9772C80BA6005F8D" ma:contentTypeVersion="12" ma:contentTypeDescription="Create a new document." ma:contentTypeScope="" ma:versionID="607595941975c8ae9092a51a83d2c75b">
  <xsd:schema xmlns:xsd="http://www.w3.org/2001/XMLSchema" xmlns:xs="http://www.w3.org/2001/XMLSchema" xmlns:p="http://schemas.microsoft.com/office/2006/metadata/properties" xmlns:ns2="95782c1f-4172-4203-b8d9-2cefa18d8f16" xmlns:ns3="98b6a376-8c7b-4d46-828f-e758e6273611" targetNamespace="http://schemas.microsoft.com/office/2006/metadata/properties" ma:root="true" ma:fieldsID="047e40ea1463498db480d1f15843e11b" ns2:_="" ns3:_="">
    <xsd:import namespace="95782c1f-4172-4203-b8d9-2cefa18d8f16"/>
    <xsd:import namespace="98b6a376-8c7b-4d46-828f-e758e627361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782c1f-4172-4203-b8d9-2cefa18d8f1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b6a376-8c7b-4d46-828f-e758e627361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1ddb89b8-f3be-4c9d-8e3f-2de2b0e4b56c}" ma:internalName="TaxCatchAll" ma:showField="CatchAllData" ma:web="98b6a376-8c7b-4d46-828f-e758e627361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06D3F8C-4209-47FF-A37A-E21247ADC2DB}">
  <ds:schemaRefs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95782c1f-4172-4203-b8d9-2cefa18d8f16"/>
    <ds:schemaRef ds:uri="http://purl.org/dc/elements/1.1/"/>
    <ds:schemaRef ds:uri="http://schemas.openxmlformats.org/package/2006/metadata/core-properties"/>
    <ds:schemaRef ds:uri="98b6a376-8c7b-4d46-828f-e758e627361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443CADA-AB7B-425C-B984-12E2B8D3D7C0}">
  <ds:schemaRefs>
    <ds:schemaRef ds:uri="95782c1f-4172-4203-b8d9-2cefa18d8f16"/>
    <ds:schemaRef ds:uri="98b6a376-8c7b-4d46-828f-e758e627361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CE5AA5E-D351-4BE0-99D5-D5BC6D00E92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1424</TotalTime>
  <Words>591</Words>
  <Application>Microsoft Office PowerPoint</Application>
  <PresentationFormat>Widescreen</PresentationFormat>
  <Paragraphs>118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Arial</vt:lpstr>
      <vt:lpstr>Arial Regular</vt:lpstr>
      <vt:lpstr>Calibri</vt:lpstr>
      <vt:lpstr>Calibri Light</vt:lpstr>
      <vt:lpstr>Times New Roman</vt:lpstr>
      <vt:lpstr>Wingdings</vt:lpstr>
      <vt:lpstr>ヒラギノ角ゴ Pro W3</vt:lpstr>
      <vt:lpstr>Font and logo master</vt:lpstr>
      <vt:lpstr>Font WITHOUT logo master</vt:lpstr>
      <vt:lpstr>Office Theme</vt:lpstr>
      <vt:lpstr>1_Font and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Tape storage for SKA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Alison Packer</dc:creator>
  <cp:lastModifiedBy>Patargias, George (STFC,RAL,SC)</cp:lastModifiedBy>
  <cp:revision>171</cp:revision>
  <cp:lastPrinted>2019-10-02T08:27:37Z</cp:lastPrinted>
  <dcterms:created xsi:type="dcterms:W3CDTF">2019-09-17T08:04:08Z</dcterms:created>
  <dcterms:modified xsi:type="dcterms:W3CDTF">2023-11-07T14:11:33Z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0x0101005A6627C6BBDE2C4E9772C80BA6005F8D</vt:lpwstr>
  </property>
  <property fmtid="{D5CDD505-2E9C-101B-9397-08002B2CF9AE}" pid="3" name="MediaServiceImageTags">
    <vt:lpwstr/>
  </property>
</Properties>
</file>