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94" autoAdjust="0"/>
  </p:normalViewPr>
  <p:slideViewPr>
    <p:cSldViewPr snapToGrid="0">
      <p:cViewPr varScale="1">
        <p:scale>
          <a:sx n="78" d="100"/>
          <a:sy n="78" d="100"/>
        </p:scale>
        <p:origin x="177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23 December 2023 until Sunday 7 January 2024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93710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Galdot</a:t>
                      </a: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 (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Melat</a:t>
                      </a: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 Haile)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064703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601879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81384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7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15335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26647" y="3093053"/>
            <a:ext cx="3886320" cy="832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5980085" y="4969315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44712" y="4295254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1213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20160</TotalTime>
  <Words>1749</Words>
  <Application>Microsoft Office PowerPoint</Application>
  <PresentationFormat>On-screen Show (4:3)</PresentationFormat>
  <Paragraphs>414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PT Sans</vt:lpstr>
      <vt:lpstr>Calibri</vt:lpstr>
      <vt:lpstr>Wingdings</vt:lpstr>
      <vt:lpstr>Ubuntu</vt:lpstr>
      <vt:lpstr>Arial</vt:lpstr>
      <vt:lpstr>ArialMT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DAO office for EN department</cp:lastModifiedBy>
  <cp:revision>523</cp:revision>
  <dcterms:modified xsi:type="dcterms:W3CDTF">2023-08-21T15:23:53Z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