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1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869" r:id="rId3"/>
  </p:sldMasterIdLst>
  <p:notesMasterIdLst>
    <p:notesMasterId r:id="rId14"/>
  </p:notesMasterIdLst>
  <p:sldIdLst>
    <p:sldId id="256" r:id="rId4"/>
    <p:sldId id="280" r:id="rId5"/>
    <p:sldId id="289" r:id="rId6"/>
    <p:sldId id="290" r:id="rId7"/>
    <p:sldId id="281" r:id="rId8"/>
    <p:sldId id="286" r:id="rId9"/>
    <p:sldId id="284" r:id="rId10"/>
    <p:sldId id="283" r:id="rId11"/>
    <p:sldId id="288" r:id="rId12"/>
    <p:sldId id="279" r:id="rId13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95426B-2FC5-4622-8E38-4DAF33D89D76}" v="438" dt="2023-02-02T22:04:29.620"/>
    <p1510:client id="{11E4F4CF-1B84-460E-970A-9A41A4105F38}" v="21" dt="2023-03-16T15:35:23.162"/>
    <p1510:client id="{300B3E2E-6AA2-4193-A680-56650B5F74F6}" v="810" dt="2023-03-15T16:45:45.968"/>
    <p1510:client id="{666C0FF2-472C-45DD-9D2C-2E04E2EFD889}" v="292" dt="2023-02-02T18:13:30.372"/>
    <p1510:client id="{6C382770-E85C-4CBF-B02A-58152C99EBF1}" v="226" dt="2023-03-14T15:26:54.886"/>
    <p1510:client id="{94FF2441-9A78-467D-A63C-04E3BCE23D07}" v="12" dt="2023-03-14T16:20:18.521"/>
    <p1510:client id="{D9733DE6-6621-4268-B731-4C6D4381C5A6}" v="158" dt="2023-03-16T08:31:09.441"/>
    <p1510:client id="{E2D3AB79-F406-4CBE-B99B-BCED79B54933}" v="55" dt="2023-03-16T09:04:55.589"/>
    <p1510:client id="{E32B92C3-23D8-41E1-87FB-90CF9FC694B2}" v="310" dt="2023-02-03T11:15:14.760"/>
    <p1510:client id="{F17A5798-5836-47C0-B679-C97431695FED}" v="55" dt="2023-03-16T11:10:52.1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 Karasinski" userId="kNNVWQAuPSsvAa2PcZG8fWB3cx50PEDDoWB6WfoFuK4=" providerId="None" clId="Web-{E2D3AB79-F406-4CBE-B99B-BCED79B54933}"/>
    <pc:docChg chg="modSld">
      <pc:chgData name="Adrian Karasinski" userId="kNNVWQAuPSsvAa2PcZG8fWB3cx50PEDDoWB6WfoFuK4=" providerId="None" clId="Web-{E2D3AB79-F406-4CBE-B99B-BCED79B54933}" dt="2023-03-16T09:38:29.544" v="49"/>
      <pc:docMkLst>
        <pc:docMk/>
      </pc:docMkLst>
      <pc:sldChg chg="modNotes">
        <pc:chgData name="Adrian Karasinski" userId="kNNVWQAuPSsvAa2PcZG8fWB3cx50PEDDoWB6WfoFuK4=" providerId="None" clId="Web-{E2D3AB79-F406-4CBE-B99B-BCED79B54933}" dt="2023-03-16T09:38:29.544" v="49"/>
        <pc:sldMkLst>
          <pc:docMk/>
          <pc:sldMk cId="0" sldId="256"/>
        </pc:sldMkLst>
      </pc:sldChg>
      <pc:sldChg chg="addSp delSp modSp">
        <pc:chgData name="Adrian Karasinski" userId="kNNVWQAuPSsvAa2PcZG8fWB3cx50PEDDoWB6WfoFuK4=" providerId="None" clId="Web-{E2D3AB79-F406-4CBE-B99B-BCED79B54933}" dt="2023-03-16T08:32:47.547" v="3" actId="20577"/>
        <pc:sldMkLst>
          <pc:docMk/>
          <pc:sldMk cId="4246103936" sldId="280"/>
        </pc:sldMkLst>
        <pc:spChg chg="add del mod">
          <ac:chgData name="Adrian Karasinski" userId="kNNVWQAuPSsvAa2PcZG8fWB3cx50PEDDoWB6WfoFuK4=" providerId="None" clId="Web-{E2D3AB79-F406-4CBE-B99B-BCED79B54933}" dt="2023-03-16T08:32:47.547" v="3" actId="20577"/>
          <ac:spMkLst>
            <pc:docMk/>
            <pc:sldMk cId="4246103936" sldId="280"/>
            <ac:spMk id="5" creationId="{00000000-0000-0000-0000-000000000000}"/>
          </ac:spMkLst>
        </pc:spChg>
      </pc:sldChg>
      <pc:sldChg chg="modSp">
        <pc:chgData name="Adrian Karasinski" userId="kNNVWQAuPSsvAa2PcZG8fWB3cx50PEDDoWB6WfoFuK4=" providerId="None" clId="Web-{E2D3AB79-F406-4CBE-B99B-BCED79B54933}" dt="2023-03-16T08:33:03.751" v="9" actId="20577"/>
        <pc:sldMkLst>
          <pc:docMk/>
          <pc:sldMk cId="4132595731" sldId="281"/>
        </pc:sldMkLst>
        <pc:spChg chg="mod">
          <ac:chgData name="Adrian Karasinski" userId="kNNVWQAuPSsvAa2PcZG8fWB3cx50PEDDoWB6WfoFuK4=" providerId="None" clId="Web-{E2D3AB79-F406-4CBE-B99B-BCED79B54933}" dt="2023-03-16T08:33:03.751" v="9" actId="20577"/>
          <ac:spMkLst>
            <pc:docMk/>
            <pc:sldMk cId="4132595731" sldId="281"/>
            <ac:spMk id="5" creationId="{00000000-0000-0000-0000-000000000000}"/>
          </ac:spMkLst>
        </pc:spChg>
      </pc:sldChg>
      <pc:sldChg chg="modSp">
        <pc:chgData name="Adrian Karasinski" userId="kNNVWQAuPSsvAa2PcZG8fWB3cx50PEDDoWB6WfoFuK4=" providerId="None" clId="Web-{E2D3AB79-F406-4CBE-B99B-BCED79B54933}" dt="2023-03-16T08:33:33.737" v="15" actId="20577"/>
        <pc:sldMkLst>
          <pc:docMk/>
          <pc:sldMk cId="1726998273" sldId="283"/>
        </pc:sldMkLst>
        <pc:spChg chg="mod">
          <ac:chgData name="Adrian Karasinski" userId="kNNVWQAuPSsvAa2PcZG8fWB3cx50PEDDoWB6WfoFuK4=" providerId="None" clId="Web-{E2D3AB79-F406-4CBE-B99B-BCED79B54933}" dt="2023-03-16T08:33:33.737" v="15" actId="20577"/>
          <ac:spMkLst>
            <pc:docMk/>
            <pc:sldMk cId="1726998273" sldId="283"/>
            <ac:spMk id="5" creationId="{00000000-0000-0000-0000-000000000000}"/>
          </ac:spMkLst>
        </pc:spChg>
        <pc:picChg chg="mod">
          <ac:chgData name="Adrian Karasinski" userId="kNNVWQAuPSsvAa2PcZG8fWB3cx50PEDDoWB6WfoFuK4=" providerId="None" clId="Web-{E2D3AB79-F406-4CBE-B99B-BCED79B54933}" dt="2023-03-16T08:33:27.049" v="14" actId="1076"/>
          <ac:picMkLst>
            <pc:docMk/>
            <pc:sldMk cId="1726998273" sldId="283"/>
            <ac:picMk id="11" creationId="{20B1417C-CB2C-4C4A-CC68-CC230E668838}"/>
          </ac:picMkLst>
        </pc:picChg>
      </pc:sldChg>
      <pc:sldChg chg="modSp">
        <pc:chgData name="Adrian Karasinski" userId="kNNVWQAuPSsvAa2PcZG8fWB3cx50PEDDoWB6WfoFuK4=" providerId="None" clId="Web-{E2D3AB79-F406-4CBE-B99B-BCED79B54933}" dt="2023-03-16T08:33:18.299" v="13" actId="20577"/>
        <pc:sldMkLst>
          <pc:docMk/>
          <pc:sldMk cId="2421463407" sldId="284"/>
        </pc:sldMkLst>
        <pc:spChg chg="mod">
          <ac:chgData name="Adrian Karasinski" userId="kNNVWQAuPSsvAa2PcZG8fWB3cx50PEDDoWB6WfoFuK4=" providerId="None" clId="Web-{E2D3AB79-F406-4CBE-B99B-BCED79B54933}" dt="2023-03-16T08:33:18.299" v="13" actId="20577"/>
          <ac:spMkLst>
            <pc:docMk/>
            <pc:sldMk cId="2421463407" sldId="284"/>
            <ac:spMk id="5" creationId="{00000000-0000-0000-0000-000000000000}"/>
          </ac:spMkLst>
        </pc:spChg>
      </pc:sldChg>
      <pc:sldChg chg="addSp delSp modSp">
        <pc:chgData name="Adrian Karasinski" userId="kNNVWQAuPSsvAa2PcZG8fWB3cx50PEDDoWB6WfoFuK4=" providerId="None" clId="Web-{E2D3AB79-F406-4CBE-B99B-BCED79B54933}" dt="2023-03-16T08:33:12.298" v="12" actId="20577"/>
        <pc:sldMkLst>
          <pc:docMk/>
          <pc:sldMk cId="144626059" sldId="286"/>
        </pc:sldMkLst>
        <pc:spChg chg="add del mod">
          <ac:chgData name="Adrian Karasinski" userId="kNNVWQAuPSsvAa2PcZG8fWB3cx50PEDDoWB6WfoFuK4=" providerId="None" clId="Web-{E2D3AB79-F406-4CBE-B99B-BCED79B54933}" dt="2023-03-16T08:33:12.298" v="12" actId="20577"/>
          <ac:spMkLst>
            <pc:docMk/>
            <pc:sldMk cId="144626059" sldId="286"/>
            <ac:spMk id="5" creationId="{00000000-0000-0000-0000-000000000000}"/>
          </ac:spMkLst>
        </pc:spChg>
      </pc:sldChg>
      <pc:sldChg chg="modSp">
        <pc:chgData name="Adrian Karasinski" userId="kNNVWQAuPSsvAa2PcZG8fWB3cx50PEDDoWB6WfoFuK4=" providerId="None" clId="Web-{E2D3AB79-F406-4CBE-B99B-BCED79B54933}" dt="2023-03-16T09:04:55.589" v="45" actId="20577"/>
        <pc:sldMkLst>
          <pc:docMk/>
          <pc:sldMk cId="2710952696" sldId="288"/>
        </pc:sldMkLst>
        <pc:spChg chg="mod">
          <ac:chgData name="Adrian Karasinski" userId="kNNVWQAuPSsvAa2PcZG8fWB3cx50PEDDoWB6WfoFuK4=" providerId="None" clId="Web-{E2D3AB79-F406-4CBE-B99B-BCED79B54933}" dt="2023-03-16T08:33:40.628" v="17" actId="20577"/>
          <ac:spMkLst>
            <pc:docMk/>
            <pc:sldMk cId="2710952696" sldId="288"/>
            <ac:spMk id="5" creationId="{00000000-0000-0000-0000-000000000000}"/>
          </ac:spMkLst>
        </pc:spChg>
        <pc:spChg chg="mod">
          <ac:chgData name="Adrian Karasinski" userId="kNNVWQAuPSsvAa2PcZG8fWB3cx50PEDDoWB6WfoFuK4=" providerId="None" clId="Web-{E2D3AB79-F406-4CBE-B99B-BCED79B54933}" dt="2023-03-16T09:04:55.589" v="45" actId="20577"/>
          <ac:spMkLst>
            <pc:docMk/>
            <pc:sldMk cId="2710952696" sldId="288"/>
            <ac:spMk id="872" creationId="{00000000-0000-0000-0000-000000000000}"/>
          </ac:spMkLst>
        </pc:spChg>
        <pc:spChg chg="mod">
          <ac:chgData name="Adrian Karasinski" userId="kNNVWQAuPSsvAa2PcZG8fWB3cx50PEDDoWB6WfoFuK4=" providerId="None" clId="Web-{E2D3AB79-F406-4CBE-B99B-BCED79B54933}" dt="2023-03-16T08:46:27.558" v="28" actId="20577"/>
          <ac:spMkLst>
            <pc:docMk/>
            <pc:sldMk cId="2710952696" sldId="288"/>
            <ac:spMk id="873" creationId="{00000000-0000-0000-0000-000000000000}"/>
          </ac:spMkLst>
        </pc:spChg>
      </pc:sldChg>
      <pc:sldChg chg="modSp">
        <pc:chgData name="Adrian Karasinski" userId="kNNVWQAuPSsvAa2PcZG8fWB3cx50PEDDoWB6WfoFuK4=" providerId="None" clId="Web-{E2D3AB79-F406-4CBE-B99B-BCED79B54933}" dt="2023-03-16T08:32:52.891" v="5" actId="20577"/>
        <pc:sldMkLst>
          <pc:docMk/>
          <pc:sldMk cId="323594300" sldId="289"/>
        </pc:sldMkLst>
        <pc:spChg chg="mod">
          <ac:chgData name="Adrian Karasinski" userId="kNNVWQAuPSsvAa2PcZG8fWB3cx50PEDDoWB6WfoFuK4=" providerId="None" clId="Web-{E2D3AB79-F406-4CBE-B99B-BCED79B54933}" dt="2023-03-16T08:32:52.891" v="5" actId="20577"/>
          <ac:spMkLst>
            <pc:docMk/>
            <pc:sldMk cId="323594300" sldId="289"/>
            <ac:spMk id="5" creationId="{00000000-0000-0000-0000-000000000000}"/>
          </ac:spMkLst>
        </pc:spChg>
      </pc:sldChg>
      <pc:sldChg chg="modSp">
        <pc:chgData name="Adrian Karasinski" userId="kNNVWQAuPSsvAa2PcZG8fWB3cx50PEDDoWB6WfoFuK4=" providerId="None" clId="Web-{E2D3AB79-F406-4CBE-B99B-BCED79B54933}" dt="2023-03-16T08:32:58.563" v="7" actId="20577"/>
        <pc:sldMkLst>
          <pc:docMk/>
          <pc:sldMk cId="458301959" sldId="290"/>
        </pc:sldMkLst>
        <pc:spChg chg="mod">
          <ac:chgData name="Adrian Karasinski" userId="kNNVWQAuPSsvAa2PcZG8fWB3cx50PEDDoWB6WfoFuK4=" providerId="None" clId="Web-{E2D3AB79-F406-4CBE-B99B-BCED79B54933}" dt="2023-03-16T08:32:58.563" v="7" actId="20577"/>
          <ac:spMkLst>
            <pc:docMk/>
            <pc:sldMk cId="458301959" sldId="290"/>
            <ac:spMk id="5" creationId="{00000000-0000-0000-0000-000000000000}"/>
          </ac:spMkLst>
        </pc:spChg>
      </pc:sldChg>
    </pc:docChg>
  </pc:docChgLst>
  <pc:docChgLst>
    <pc:chgData name="Adrian Karasinski" clId="Web-{F17A5798-5836-47C0-B679-C97431695FED}"/>
    <pc:docChg chg="modSld">
      <pc:chgData name="Adrian Karasinski" userId="" providerId="" clId="Web-{F17A5798-5836-47C0-B679-C97431695FED}" dt="2023-03-16T11:10:49.895" v="218"/>
      <pc:docMkLst>
        <pc:docMk/>
      </pc:docMkLst>
      <pc:sldChg chg="modNotes">
        <pc:chgData name="Adrian Karasinski" userId="" providerId="" clId="Web-{F17A5798-5836-47C0-B679-C97431695FED}" dt="2023-03-16T11:10:49.895" v="218"/>
        <pc:sldMkLst>
          <pc:docMk/>
          <pc:sldMk cId="0" sldId="279"/>
        </pc:sldMkLst>
      </pc:sldChg>
      <pc:sldChg chg="modSp modNotes">
        <pc:chgData name="Adrian Karasinski" userId="" providerId="" clId="Web-{F17A5798-5836-47C0-B679-C97431695FED}" dt="2023-03-16T10:48:50.675" v="91"/>
        <pc:sldMkLst>
          <pc:docMk/>
          <pc:sldMk cId="4132595731" sldId="281"/>
        </pc:sldMkLst>
        <pc:spChg chg="mod">
          <ac:chgData name="Adrian Karasinski" userId="" providerId="" clId="Web-{F17A5798-5836-47C0-B679-C97431695FED}" dt="2023-03-16T10:39:55.761" v="69" actId="20577"/>
          <ac:spMkLst>
            <pc:docMk/>
            <pc:sldMk cId="4132595731" sldId="281"/>
            <ac:spMk id="872" creationId="{00000000-0000-0000-0000-000000000000}"/>
          </ac:spMkLst>
        </pc:spChg>
      </pc:sldChg>
      <pc:sldChg chg="modSp modNotes">
        <pc:chgData name="Adrian Karasinski" userId="" providerId="" clId="Web-{F17A5798-5836-47C0-B679-C97431695FED}" dt="2023-03-16T11:04:47.558" v="214"/>
        <pc:sldMkLst>
          <pc:docMk/>
          <pc:sldMk cId="1726998273" sldId="283"/>
        </pc:sldMkLst>
        <pc:spChg chg="mod">
          <ac:chgData name="Adrian Karasinski" userId="" providerId="" clId="Web-{F17A5798-5836-47C0-B679-C97431695FED}" dt="2023-03-16T11:04:42.714" v="211" actId="20577"/>
          <ac:spMkLst>
            <pc:docMk/>
            <pc:sldMk cId="1726998273" sldId="283"/>
            <ac:spMk id="872" creationId="{00000000-0000-0000-0000-000000000000}"/>
          </ac:spMkLst>
        </pc:spChg>
        <pc:picChg chg="mod">
          <ac:chgData name="Adrian Karasinski" userId="" providerId="" clId="Web-{F17A5798-5836-47C0-B679-C97431695FED}" dt="2023-03-16T10:58:38.690" v="204" actId="1076"/>
          <ac:picMkLst>
            <pc:docMk/>
            <pc:sldMk cId="1726998273" sldId="283"/>
            <ac:picMk id="9" creationId="{2178767D-6E86-618A-C1D4-5DC88FFCFA06}"/>
          </ac:picMkLst>
        </pc:picChg>
        <pc:picChg chg="mod">
          <ac:chgData name="Adrian Karasinski" userId="" providerId="" clId="Web-{F17A5798-5836-47C0-B679-C97431695FED}" dt="2023-03-16T10:58:27.424" v="202" actId="1076"/>
          <ac:picMkLst>
            <pc:docMk/>
            <pc:sldMk cId="1726998273" sldId="283"/>
            <ac:picMk id="11" creationId="{20B1417C-CB2C-4C4A-CC68-CC230E668838}"/>
          </ac:picMkLst>
        </pc:picChg>
        <pc:picChg chg="mod">
          <ac:chgData name="Adrian Karasinski" userId="" providerId="" clId="Web-{F17A5798-5836-47C0-B679-C97431695FED}" dt="2023-03-16T10:58:34.877" v="203" actId="1076"/>
          <ac:picMkLst>
            <pc:docMk/>
            <pc:sldMk cId="1726998273" sldId="283"/>
            <ac:picMk id="13" creationId="{A43EFA5E-B0F5-FDB2-DCE7-F3B459F9B218}"/>
          </ac:picMkLst>
        </pc:picChg>
        <pc:picChg chg="mod">
          <ac:chgData name="Adrian Karasinski" userId="" providerId="" clId="Web-{F17A5798-5836-47C0-B679-C97431695FED}" dt="2023-03-16T10:58:23.971" v="201" actId="1076"/>
          <ac:picMkLst>
            <pc:docMk/>
            <pc:sldMk cId="1726998273" sldId="283"/>
            <ac:picMk id="14" creationId="{6B41FE54-6DDB-A935-1B3B-1DC4F315EE71}"/>
          </ac:picMkLst>
        </pc:picChg>
      </pc:sldChg>
      <pc:sldChg chg="modNotes">
        <pc:chgData name="Adrian Karasinski" userId="" providerId="" clId="Web-{F17A5798-5836-47C0-B679-C97431695FED}" dt="2023-03-16T10:57:54.986" v="198"/>
        <pc:sldMkLst>
          <pc:docMk/>
          <pc:sldMk cId="2421463407" sldId="284"/>
        </pc:sldMkLst>
      </pc:sldChg>
      <pc:sldChg chg="modNotes">
        <pc:chgData name="Adrian Karasinski" userId="" providerId="" clId="Web-{F17A5798-5836-47C0-B679-C97431695FED}" dt="2023-03-16T10:54:17.606" v="128"/>
        <pc:sldMkLst>
          <pc:docMk/>
          <pc:sldMk cId="144626059" sldId="286"/>
        </pc:sldMkLst>
      </pc:sldChg>
      <pc:sldChg chg="modSp modNotes">
        <pc:chgData name="Adrian Karasinski" userId="" providerId="" clId="Web-{F17A5798-5836-47C0-B679-C97431695FED}" dt="2023-03-16T11:10:45.207" v="216"/>
        <pc:sldMkLst>
          <pc:docMk/>
          <pc:sldMk cId="2710952696" sldId="288"/>
        </pc:sldMkLst>
        <pc:spChg chg="mod">
          <ac:chgData name="Adrian Karasinski" userId="" providerId="" clId="Web-{F17A5798-5836-47C0-B679-C97431695FED}" dt="2023-03-16T10:53:42.339" v="126" actId="20577"/>
          <ac:spMkLst>
            <pc:docMk/>
            <pc:sldMk cId="2710952696" sldId="288"/>
            <ac:spMk id="872" creationId="{00000000-0000-0000-0000-000000000000}"/>
          </ac:spMkLst>
        </pc:spChg>
      </pc:sldChg>
      <pc:sldChg chg="modNotes">
        <pc:chgData name="Adrian Karasinski" userId="" providerId="" clId="Web-{F17A5798-5836-47C0-B679-C97431695FED}" dt="2023-03-16T10:34:04.486" v="67"/>
        <pc:sldMkLst>
          <pc:docMk/>
          <pc:sldMk cId="458301959" sldId="290"/>
        </pc:sldMkLst>
      </pc:sldChg>
    </pc:docChg>
  </pc:docChgLst>
  <pc:docChgLst>
    <pc:chgData name="Adrian Karasinski" userId="kNNVWQAuPSsvAa2PcZG8fWB3cx50PEDDoWB6WfoFuK4=" providerId="None" clId="Web-{300B3E2E-6AA2-4193-A680-56650B5F74F6}"/>
    <pc:docChg chg="addSld delSld modSld">
      <pc:chgData name="Adrian Karasinski" userId="kNNVWQAuPSsvAa2PcZG8fWB3cx50PEDDoWB6WfoFuK4=" providerId="None" clId="Web-{300B3E2E-6AA2-4193-A680-56650B5F74F6}" dt="2023-03-15T16:04:22.022" v="451"/>
      <pc:docMkLst>
        <pc:docMk/>
      </pc:docMkLst>
      <pc:sldChg chg="modNotes">
        <pc:chgData name="Adrian Karasinski" userId="kNNVWQAuPSsvAa2PcZG8fWB3cx50PEDDoWB6WfoFuK4=" providerId="None" clId="Web-{300B3E2E-6AA2-4193-A680-56650B5F74F6}" dt="2023-03-15T16:04:22.022" v="451"/>
        <pc:sldMkLst>
          <pc:docMk/>
          <pc:sldMk cId="0" sldId="256"/>
        </pc:sldMkLst>
      </pc:sldChg>
      <pc:sldChg chg="del">
        <pc:chgData name="Adrian Karasinski" userId="kNNVWQAuPSsvAa2PcZG8fWB3cx50PEDDoWB6WfoFuK4=" providerId="None" clId="Web-{300B3E2E-6AA2-4193-A680-56650B5F74F6}" dt="2023-03-15T13:46:57.693" v="23"/>
        <pc:sldMkLst>
          <pc:docMk/>
          <pc:sldMk cId="0" sldId="257"/>
        </pc:sldMkLst>
      </pc:sldChg>
      <pc:sldChg chg="del">
        <pc:chgData name="Adrian Karasinski" userId="kNNVWQAuPSsvAa2PcZG8fWB3cx50PEDDoWB6WfoFuK4=" providerId="None" clId="Web-{300B3E2E-6AA2-4193-A680-56650B5F74F6}" dt="2023-03-15T13:46:57.693" v="22"/>
        <pc:sldMkLst>
          <pc:docMk/>
          <pc:sldMk cId="0" sldId="258"/>
        </pc:sldMkLst>
      </pc:sldChg>
      <pc:sldChg chg="del">
        <pc:chgData name="Adrian Karasinski" userId="kNNVWQAuPSsvAa2PcZG8fWB3cx50PEDDoWB6WfoFuK4=" providerId="None" clId="Web-{300B3E2E-6AA2-4193-A680-56650B5F74F6}" dt="2023-03-15T13:46:57.693" v="21"/>
        <pc:sldMkLst>
          <pc:docMk/>
          <pc:sldMk cId="0" sldId="259"/>
        </pc:sldMkLst>
      </pc:sldChg>
      <pc:sldChg chg="del">
        <pc:chgData name="Adrian Karasinski" userId="kNNVWQAuPSsvAa2PcZG8fWB3cx50PEDDoWB6WfoFuK4=" providerId="None" clId="Web-{300B3E2E-6AA2-4193-A680-56650B5F74F6}" dt="2023-03-15T13:46:57.693" v="20"/>
        <pc:sldMkLst>
          <pc:docMk/>
          <pc:sldMk cId="0" sldId="260"/>
        </pc:sldMkLst>
      </pc:sldChg>
      <pc:sldChg chg="del">
        <pc:chgData name="Adrian Karasinski" userId="kNNVWQAuPSsvAa2PcZG8fWB3cx50PEDDoWB6WfoFuK4=" providerId="None" clId="Web-{300B3E2E-6AA2-4193-A680-56650B5F74F6}" dt="2023-03-15T13:46:57.693" v="19"/>
        <pc:sldMkLst>
          <pc:docMk/>
          <pc:sldMk cId="0" sldId="261"/>
        </pc:sldMkLst>
      </pc:sldChg>
      <pc:sldChg chg="del">
        <pc:chgData name="Adrian Karasinski" userId="kNNVWQAuPSsvAa2PcZG8fWB3cx50PEDDoWB6WfoFuK4=" providerId="None" clId="Web-{300B3E2E-6AA2-4193-A680-56650B5F74F6}" dt="2023-03-15T13:46:57.693" v="18"/>
        <pc:sldMkLst>
          <pc:docMk/>
          <pc:sldMk cId="0" sldId="262"/>
        </pc:sldMkLst>
      </pc:sldChg>
      <pc:sldChg chg="del">
        <pc:chgData name="Adrian Karasinski" userId="kNNVWQAuPSsvAa2PcZG8fWB3cx50PEDDoWB6WfoFuK4=" providerId="None" clId="Web-{300B3E2E-6AA2-4193-A680-56650B5F74F6}" dt="2023-03-15T13:46:57.693" v="17"/>
        <pc:sldMkLst>
          <pc:docMk/>
          <pc:sldMk cId="0" sldId="263"/>
        </pc:sldMkLst>
      </pc:sldChg>
      <pc:sldChg chg="del">
        <pc:chgData name="Adrian Karasinski" userId="kNNVWQAuPSsvAa2PcZG8fWB3cx50PEDDoWB6WfoFuK4=" providerId="None" clId="Web-{300B3E2E-6AA2-4193-A680-56650B5F74F6}" dt="2023-03-15T13:46:57.693" v="16"/>
        <pc:sldMkLst>
          <pc:docMk/>
          <pc:sldMk cId="0" sldId="264"/>
        </pc:sldMkLst>
      </pc:sldChg>
      <pc:sldChg chg="del">
        <pc:chgData name="Adrian Karasinski" userId="kNNVWQAuPSsvAa2PcZG8fWB3cx50PEDDoWB6WfoFuK4=" providerId="None" clId="Web-{300B3E2E-6AA2-4193-A680-56650B5F74F6}" dt="2023-03-15T13:46:57.693" v="15"/>
        <pc:sldMkLst>
          <pc:docMk/>
          <pc:sldMk cId="0" sldId="265"/>
        </pc:sldMkLst>
      </pc:sldChg>
      <pc:sldChg chg="del">
        <pc:chgData name="Adrian Karasinski" userId="kNNVWQAuPSsvAa2PcZG8fWB3cx50PEDDoWB6WfoFuK4=" providerId="None" clId="Web-{300B3E2E-6AA2-4193-A680-56650B5F74F6}" dt="2023-03-15T13:46:57.693" v="14"/>
        <pc:sldMkLst>
          <pc:docMk/>
          <pc:sldMk cId="0" sldId="266"/>
        </pc:sldMkLst>
      </pc:sldChg>
      <pc:sldChg chg="del">
        <pc:chgData name="Adrian Karasinski" userId="kNNVWQAuPSsvAa2PcZG8fWB3cx50PEDDoWB6WfoFuK4=" providerId="None" clId="Web-{300B3E2E-6AA2-4193-A680-56650B5F74F6}" dt="2023-03-15T13:46:57.693" v="13"/>
        <pc:sldMkLst>
          <pc:docMk/>
          <pc:sldMk cId="0" sldId="267"/>
        </pc:sldMkLst>
      </pc:sldChg>
      <pc:sldChg chg="del">
        <pc:chgData name="Adrian Karasinski" userId="kNNVWQAuPSsvAa2PcZG8fWB3cx50PEDDoWB6WfoFuK4=" providerId="None" clId="Web-{300B3E2E-6AA2-4193-A680-56650B5F74F6}" dt="2023-03-15T13:46:57.677" v="12"/>
        <pc:sldMkLst>
          <pc:docMk/>
          <pc:sldMk cId="0" sldId="268"/>
        </pc:sldMkLst>
      </pc:sldChg>
      <pc:sldChg chg="del">
        <pc:chgData name="Adrian Karasinski" userId="kNNVWQAuPSsvAa2PcZG8fWB3cx50PEDDoWB6WfoFuK4=" providerId="None" clId="Web-{300B3E2E-6AA2-4193-A680-56650B5F74F6}" dt="2023-03-15T13:46:57.677" v="11"/>
        <pc:sldMkLst>
          <pc:docMk/>
          <pc:sldMk cId="0" sldId="269"/>
        </pc:sldMkLst>
      </pc:sldChg>
      <pc:sldChg chg="del">
        <pc:chgData name="Adrian Karasinski" userId="kNNVWQAuPSsvAa2PcZG8fWB3cx50PEDDoWB6WfoFuK4=" providerId="None" clId="Web-{300B3E2E-6AA2-4193-A680-56650B5F74F6}" dt="2023-03-15T13:46:57.677" v="10"/>
        <pc:sldMkLst>
          <pc:docMk/>
          <pc:sldMk cId="0" sldId="270"/>
        </pc:sldMkLst>
      </pc:sldChg>
      <pc:sldChg chg="del">
        <pc:chgData name="Adrian Karasinski" userId="kNNVWQAuPSsvAa2PcZG8fWB3cx50PEDDoWB6WfoFuK4=" providerId="None" clId="Web-{300B3E2E-6AA2-4193-A680-56650B5F74F6}" dt="2023-03-15T13:46:57.677" v="9"/>
        <pc:sldMkLst>
          <pc:docMk/>
          <pc:sldMk cId="0" sldId="271"/>
        </pc:sldMkLst>
      </pc:sldChg>
      <pc:sldChg chg="del">
        <pc:chgData name="Adrian Karasinski" userId="kNNVWQAuPSsvAa2PcZG8fWB3cx50PEDDoWB6WfoFuK4=" providerId="None" clId="Web-{300B3E2E-6AA2-4193-A680-56650B5F74F6}" dt="2023-03-15T13:46:57.677" v="8"/>
        <pc:sldMkLst>
          <pc:docMk/>
          <pc:sldMk cId="0" sldId="272"/>
        </pc:sldMkLst>
      </pc:sldChg>
      <pc:sldChg chg="del">
        <pc:chgData name="Adrian Karasinski" userId="kNNVWQAuPSsvAa2PcZG8fWB3cx50PEDDoWB6WfoFuK4=" providerId="None" clId="Web-{300B3E2E-6AA2-4193-A680-56650B5F74F6}" dt="2023-03-15T13:46:57.677" v="7"/>
        <pc:sldMkLst>
          <pc:docMk/>
          <pc:sldMk cId="0" sldId="273"/>
        </pc:sldMkLst>
      </pc:sldChg>
      <pc:sldChg chg="del">
        <pc:chgData name="Adrian Karasinski" userId="kNNVWQAuPSsvAa2PcZG8fWB3cx50PEDDoWB6WfoFuK4=" providerId="None" clId="Web-{300B3E2E-6AA2-4193-A680-56650B5F74F6}" dt="2023-03-15T13:46:57.677" v="6"/>
        <pc:sldMkLst>
          <pc:docMk/>
          <pc:sldMk cId="0" sldId="274"/>
        </pc:sldMkLst>
      </pc:sldChg>
      <pc:sldChg chg="del">
        <pc:chgData name="Adrian Karasinski" userId="kNNVWQAuPSsvAa2PcZG8fWB3cx50PEDDoWB6WfoFuK4=" providerId="None" clId="Web-{300B3E2E-6AA2-4193-A680-56650B5F74F6}" dt="2023-03-15T13:46:57.677" v="5"/>
        <pc:sldMkLst>
          <pc:docMk/>
          <pc:sldMk cId="0" sldId="275"/>
        </pc:sldMkLst>
      </pc:sldChg>
      <pc:sldChg chg="del">
        <pc:chgData name="Adrian Karasinski" userId="kNNVWQAuPSsvAa2PcZG8fWB3cx50PEDDoWB6WfoFuK4=" providerId="None" clId="Web-{300B3E2E-6AA2-4193-A680-56650B5F74F6}" dt="2023-03-15T13:46:57.677" v="4"/>
        <pc:sldMkLst>
          <pc:docMk/>
          <pc:sldMk cId="0" sldId="276"/>
        </pc:sldMkLst>
      </pc:sldChg>
      <pc:sldChg chg="del">
        <pc:chgData name="Adrian Karasinski" userId="kNNVWQAuPSsvAa2PcZG8fWB3cx50PEDDoWB6WfoFuK4=" providerId="None" clId="Web-{300B3E2E-6AA2-4193-A680-56650B5F74F6}" dt="2023-03-15T13:46:57.677" v="3"/>
        <pc:sldMkLst>
          <pc:docMk/>
          <pc:sldMk cId="0" sldId="277"/>
        </pc:sldMkLst>
      </pc:sldChg>
      <pc:sldChg chg="del">
        <pc:chgData name="Adrian Karasinski" userId="kNNVWQAuPSsvAa2PcZG8fWB3cx50PEDDoWB6WfoFuK4=" providerId="None" clId="Web-{300B3E2E-6AA2-4193-A680-56650B5F74F6}" dt="2023-03-15T13:46:57.677" v="2"/>
        <pc:sldMkLst>
          <pc:docMk/>
          <pc:sldMk cId="0" sldId="278"/>
        </pc:sldMkLst>
      </pc:sldChg>
      <pc:sldChg chg="addSp delSp modSp modNotes">
        <pc:chgData name="Adrian Karasinski" userId="kNNVWQAuPSsvAa2PcZG8fWB3cx50PEDDoWB6WfoFuK4=" providerId="None" clId="Web-{300B3E2E-6AA2-4193-A680-56650B5F74F6}" dt="2023-03-15T15:36:31.225" v="362"/>
        <pc:sldMkLst>
          <pc:docMk/>
          <pc:sldMk cId="4246103936" sldId="280"/>
        </pc:sldMkLst>
        <pc:spChg chg="del">
          <ac:chgData name="Adrian Karasinski" userId="kNNVWQAuPSsvAa2PcZG8fWB3cx50PEDDoWB6WfoFuK4=" providerId="None" clId="Web-{300B3E2E-6AA2-4193-A680-56650B5F74F6}" dt="2023-03-15T14:54:36.095" v="128"/>
          <ac:spMkLst>
            <pc:docMk/>
            <pc:sldMk cId="4246103936" sldId="280"/>
            <ac:spMk id="10" creationId="{DC8CAAB1-3DE5-9106-E31B-139860B11D13}"/>
          </ac:spMkLst>
        </pc:spChg>
        <pc:spChg chg="del">
          <ac:chgData name="Adrian Karasinski" userId="kNNVWQAuPSsvAa2PcZG8fWB3cx50PEDDoWB6WfoFuK4=" providerId="None" clId="Web-{300B3E2E-6AA2-4193-A680-56650B5F74F6}" dt="2023-03-15T14:54:35.674" v="127"/>
          <ac:spMkLst>
            <pc:docMk/>
            <pc:sldMk cId="4246103936" sldId="280"/>
            <ac:spMk id="12" creationId="{EE6E74A3-68AF-2F6B-51C6-E6075A75D932}"/>
          </ac:spMkLst>
        </pc:spChg>
        <pc:spChg chg="mod">
          <ac:chgData name="Adrian Karasinski" userId="kNNVWQAuPSsvAa2PcZG8fWB3cx50PEDDoWB6WfoFuK4=" providerId="None" clId="Web-{300B3E2E-6AA2-4193-A680-56650B5F74F6}" dt="2023-03-15T15:32:41.314" v="276" actId="20577"/>
          <ac:spMkLst>
            <pc:docMk/>
            <pc:sldMk cId="4246103936" sldId="280"/>
            <ac:spMk id="872" creationId="{00000000-0000-0000-0000-000000000000}"/>
          </ac:spMkLst>
        </pc:spChg>
        <pc:spChg chg="mod">
          <ac:chgData name="Adrian Karasinski" userId="kNNVWQAuPSsvAa2PcZG8fWB3cx50PEDDoWB6WfoFuK4=" providerId="None" clId="Web-{300B3E2E-6AA2-4193-A680-56650B5F74F6}" dt="2023-03-15T15:24:00.913" v="196" actId="20577"/>
          <ac:spMkLst>
            <pc:docMk/>
            <pc:sldMk cId="4246103936" sldId="280"/>
            <ac:spMk id="873" creationId="{00000000-0000-0000-0000-000000000000}"/>
          </ac:spMkLst>
        </pc:spChg>
        <pc:picChg chg="del">
          <ac:chgData name="Adrian Karasinski" userId="kNNVWQAuPSsvAa2PcZG8fWB3cx50PEDDoWB6WfoFuK4=" providerId="None" clId="Web-{300B3E2E-6AA2-4193-A680-56650B5F74F6}" dt="2023-03-15T14:54:36.877" v="129"/>
          <ac:picMkLst>
            <pc:docMk/>
            <pc:sldMk cId="4246103936" sldId="280"/>
            <ac:picMk id="2" creationId="{54B10884-49A8-0387-3FF5-2BAFD0B7EE17}"/>
          </ac:picMkLst>
        </pc:picChg>
        <pc:picChg chg="add mod">
          <ac:chgData name="Adrian Karasinski" userId="kNNVWQAuPSsvAa2PcZG8fWB3cx50PEDDoWB6WfoFuK4=" providerId="None" clId="Web-{300B3E2E-6AA2-4193-A680-56650B5F74F6}" dt="2023-03-15T15:25:06.945" v="202" actId="1076"/>
          <ac:picMkLst>
            <pc:docMk/>
            <pc:sldMk cId="4246103936" sldId="280"/>
            <ac:picMk id="3" creationId="{7D30383F-3C36-8950-D299-C8E8D5F30745}"/>
          </ac:picMkLst>
        </pc:picChg>
        <pc:picChg chg="del">
          <ac:chgData name="Adrian Karasinski" userId="kNNVWQAuPSsvAa2PcZG8fWB3cx50PEDDoWB6WfoFuK4=" providerId="None" clId="Web-{300B3E2E-6AA2-4193-A680-56650B5F74F6}" dt="2023-03-15T14:54:35.595" v="126"/>
          <ac:picMkLst>
            <pc:docMk/>
            <pc:sldMk cId="4246103936" sldId="280"/>
            <ac:picMk id="9" creationId="{5173F582-9F33-629F-F822-947A16D3D902}"/>
          </ac:picMkLst>
        </pc:picChg>
      </pc:sldChg>
      <pc:sldChg chg="addSp modSp">
        <pc:chgData name="Adrian Karasinski" userId="kNNVWQAuPSsvAa2PcZG8fWB3cx50PEDDoWB6WfoFuK4=" providerId="None" clId="Web-{300B3E2E-6AA2-4193-A680-56650B5F74F6}" dt="2023-03-15T14:08:17.286" v="51" actId="1076"/>
        <pc:sldMkLst>
          <pc:docMk/>
          <pc:sldMk cId="1726998273" sldId="283"/>
        </pc:sldMkLst>
        <pc:spChg chg="mod">
          <ac:chgData name="Adrian Karasinski" userId="kNNVWQAuPSsvAa2PcZG8fWB3cx50PEDDoWB6WfoFuK4=" providerId="None" clId="Web-{300B3E2E-6AA2-4193-A680-56650B5F74F6}" dt="2023-03-15T13:56:02.190" v="37" actId="20577"/>
          <ac:spMkLst>
            <pc:docMk/>
            <pc:sldMk cId="1726998273" sldId="283"/>
            <ac:spMk id="872" creationId="{00000000-0000-0000-0000-000000000000}"/>
          </ac:spMkLst>
        </pc:spChg>
        <pc:picChg chg="mod">
          <ac:chgData name="Adrian Karasinski" userId="kNNVWQAuPSsvAa2PcZG8fWB3cx50PEDDoWB6WfoFuK4=" providerId="None" clId="Web-{300B3E2E-6AA2-4193-A680-56650B5F74F6}" dt="2023-03-15T13:56:11.487" v="39" actId="14100"/>
          <ac:picMkLst>
            <pc:docMk/>
            <pc:sldMk cId="1726998273" sldId="283"/>
            <ac:picMk id="2" creationId="{360A779F-8E1E-113B-3F94-FDB5E6B4AF1D}"/>
          </ac:picMkLst>
        </pc:picChg>
        <pc:picChg chg="mod">
          <ac:chgData name="Adrian Karasinski" userId="kNNVWQAuPSsvAa2PcZG8fWB3cx50PEDDoWB6WfoFuK4=" providerId="None" clId="Web-{300B3E2E-6AA2-4193-A680-56650B5F74F6}" dt="2023-03-15T13:55:35.611" v="30" actId="14100"/>
          <ac:picMkLst>
            <pc:docMk/>
            <pc:sldMk cId="1726998273" sldId="283"/>
            <ac:picMk id="3" creationId="{A61CFB13-CAEA-99D1-F1D4-BD7CE9D999D8}"/>
          </ac:picMkLst>
        </pc:picChg>
        <pc:picChg chg="mod">
          <ac:chgData name="Adrian Karasinski" userId="kNNVWQAuPSsvAa2PcZG8fWB3cx50PEDDoWB6WfoFuK4=" providerId="None" clId="Web-{300B3E2E-6AA2-4193-A680-56650B5F74F6}" dt="2023-03-15T13:55:49.471" v="32" actId="14100"/>
          <ac:picMkLst>
            <pc:docMk/>
            <pc:sldMk cId="1726998273" sldId="283"/>
            <ac:picMk id="7" creationId="{3AF1DA28-F2C8-C6D9-A487-D70864C46BC9}"/>
          </ac:picMkLst>
        </pc:picChg>
        <pc:picChg chg="add mod">
          <ac:chgData name="Adrian Karasinski" userId="kNNVWQAuPSsvAa2PcZG8fWB3cx50PEDDoWB6WfoFuK4=" providerId="None" clId="Web-{300B3E2E-6AA2-4193-A680-56650B5F74F6}" dt="2023-03-15T13:57:15.614" v="41" actId="1076"/>
          <ac:picMkLst>
            <pc:docMk/>
            <pc:sldMk cId="1726998273" sldId="283"/>
            <ac:picMk id="9" creationId="{2178767D-6E86-618A-C1D4-5DC88FFCFA06}"/>
          </ac:picMkLst>
        </pc:picChg>
        <pc:picChg chg="mod">
          <ac:chgData name="Adrian Karasinski" userId="kNNVWQAuPSsvAa2PcZG8fWB3cx50PEDDoWB6WfoFuK4=" providerId="None" clId="Web-{300B3E2E-6AA2-4193-A680-56650B5F74F6}" dt="2023-03-15T13:55:57.190" v="34" actId="14100"/>
          <ac:picMkLst>
            <pc:docMk/>
            <pc:sldMk cId="1726998273" sldId="283"/>
            <ac:picMk id="10" creationId="{690389B7-8679-E6F3-61F0-CE6C69254648}"/>
          </ac:picMkLst>
        </pc:picChg>
        <pc:picChg chg="add mod">
          <ac:chgData name="Adrian Karasinski" userId="kNNVWQAuPSsvAa2PcZG8fWB3cx50PEDDoWB6WfoFuK4=" providerId="None" clId="Web-{300B3E2E-6AA2-4193-A680-56650B5F74F6}" dt="2023-03-15T13:57:32.927" v="42"/>
          <ac:picMkLst>
            <pc:docMk/>
            <pc:sldMk cId="1726998273" sldId="283"/>
            <ac:picMk id="11" creationId="{20B1417C-CB2C-4C4A-CC68-CC230E668838}"/>
          </ac:picMkLst>
        </pc:picChg>
        <pc:picChg chg="add mod">
          <ac:chgData name="Adrian Karasinski" userId="kNNVWQAuPSsvAa2PcZG8fWB3cx50PEDDoWB6WfoFuK4=" providerId="None" clId="Web-{300B3E2E-6AA2-4193-A680-56650B5F74F6}" dt="2023-03-15T14:08:17.286" v="51" actId="1076"/>
          <ac:picMkLst>
            <pc:docMk/>
            <pc:sldMk cId="1726998273" sldId="283"/>
            <ac:picMk id="12" creationId="{987F8E08-AB92-68AE-7276-C3FE50B20518}"/>
          </ac:picMkLst>
        </pc:picChg>
        <pc:picChg chg="add mod">
          <ac:chgData name="Adrian Karasinski" userId="kNNVWQAuPSsvAa2PcZG8fWB3cx50PEDDoWB6WfoFuK4=" providerId="None" clId="Web-{300B3E2E-6AA2-4193-A680-56650B5F74F6}" dt="2023-03-15T14:08:16.723" v="50" actId="1076"/>
          <ac:picMkLst>
            <pc:docMk/>
            <pc:sldMk cId="1726998273" sldId="283"/>
            <ac:picMk id="13" creationId="{A43EFA5E-B0F5-FDB2-DCE7-F3B459F9B218}"/>
          </ac:picMkLst>
        </pc:picChg>
        <pc:picChg chg="add mod">
          <ac:chgData name="Adrian Karasinski" userId="kNNVWQAuPSsvAa2PcZG8fWB3cx50PEDDoWB6WfoFuK4=" providerId="None" clId="Web-{300B3E2E-6AA2-4193-A680-56650B5F74F6}" dt="2023-03-15T14:08:16.051" v="49" actId="1076"/>
          <ac:picMkLst>
            <pc:docMk/>
            <pc:sldMk cId="1726998273" sldId="283"/>
            <ac:picMk id="14" creationId="{6B41FE54-6DDB-A935-1B3B-1DC4F315EE71}"/>
          </ac:picMkLst>
        </pc:picChg>
        <pc:picChg chg="add mod">
          <ac:chgData name="Adrian Karasinski" userId="kNNVWQAuPSsvAa2PcZG8fWB3cx50PEDDoWB6WfoFuK4=" providerId="None" clId="Web-{300B3E2E-6AA2-4193-A680-56650B5F74F6}" dt="2023-03-15T14:08:15.911" v="48" actId="1076"/>
          <ac:picMkLst>
            <pc:docMk/>
            <pc:sldMk cId="1726998273" sldId="283"/>
            <ac:picMk id="15" creationId="{AC5C8632-648F-FA45-1CB5-20DB8AAF6B8F}"/>
          </ac:picMkLst>
        </pc:picChg>
      </pc:sldChg>
      <pc:sldChg chg="del">
        <pc:chgData name="Adrian Karasinski" userId="kNNVWQAuPSsvAa2PcZG8fWB3cx50PEDDoWB6WfoFuK4=" providerId="None" clId="Web-{300B3E2E-6AA2-4193-A680-56650B5F74F6}" dt="2023-03-15T13:46:57.693" v="24"/>
        <pc:sldMkLst>
          <pc:docMk/>
          <pc:sldMk cId="2550732953" sldId="285"/>
        </pc:sldMkLst>
      </pc:sldChg>
      <pc:sldChg chg="modSp add replId">
        <pc:chgData name="Adrian Karasinski" userId="kNNVWQAuPSsvAa2PcZG8fWB3cx50PEDDoWB6WfoFuK4=" providerId="None" clId="Web-{300B3E2E-6AA2-4193-A680-56650B5F74F6}" dt="2023-03-15T14:08:39.146" v="57" actId="20577"/>
        <pc:sldMkLst>
          <pc:docMk/>
          <pc:sldMk cId="3629341997" sldId="287"/>
        </pc:sldMkLst>
        <pc:spChg chg="mod">
          <ac:chgData name="Adrian Karasinski" userId="kNNVWQAuPSsvAa2PcZG8fWB3cx50PEDDoWB6WfoFuK4=" providerId="None" clId="Web-{300B3E2E-6AA2-4193-A680-56650B5F74F6}" dt="2023-03-15T14:08:39.146" v="57" actId="20577"/>
          <ac:spMkLst>
            <pc:docMk/>
            <pc:sldMk cId="3629341997" sldId="287"/>
            <ac:spMk id="873" creationId="{00000000-0000-0000-0000-000000000000}"/>
          </ac:spMkLst>
        </pc:spChg>
      </pc:sldChg>
      <pc:sldChg chg="modSp add replId">
        <pc:chgData name="Adrian Karasinski" userId="kNNVWQAuPSsvAa2PcZG8fWB3cx50PEDDoWB6WfoFuK4=" providerId="None" clId="Web-{300B3E2E-6AA2-4193-A680-56650B5F74F6}" dt="2023-03-15T14:08:46.365" v="61" actId="20577"/>
        <pc:sldMkLst>
          <pc:docMk/>
          <pc:sldMk cId="2710952696" sldId="288"/>
        </pc:sldMkLst>
        <pc:spChg chg="mod">
          <ac:chgData name="Adrian Karasinski" userId="kNNVWQAuPSsvAa2PcZG8fWB3cx50PEDDoWB6WfoFuK4=" providerId="None" clId="Web-{300B3E2E-6AA2-4193-A680-56650B5F74F6}" dt="2023-03-15T14:08:46.365" v="61" actId="20577"/>
          <ac:spMkLst>
            <pc:docMk/>
            <pc:sldMk cId="2710952696" sldId="288"/>
            <ac:spMk id="873" creationId="{00000000-0000-0000-0000-000000000000}"/>
          </ac:spMkLst>
        </pc:spChg>
      </pc:sldChg>
      <pc:sldChg chg="delSp modSp add del replId modNotes">
        <pc:chgData name="Adrian Karasinski" userId="kNNVWQAuPSsvAa2PcZG8fWB3cx50PEDDoWB6WfoFuK4=" providerId="None" clId="Web-{300B3E2E-6AA2-4193-A680-56650B5F74F6}" dt="2023-03-15T15:44:39.469" v="438" actId="20577"/>
        <pc:sldMkLst>
          <pc:docMk/>
          <pc:sldMk cId="323594300" sldId="289"/>
        </pc:sldMkLst>
        <pc:spChg chg="del">
          <ac:chgData name="Adrian Karasinski" userId="kNNVWQAuPSsvAa2PcZG8fWB3cx50PEDDoWB6WfoFuK4=" providerId="None" clId="Web-{300B3E2E-6AA2-4193-A680-56650B5F74F6}" dt="2023-03-15T15:37:16.007" v="405"/>
          <ac:spMkLst>
            <pc:docMk/>
            <pc:sldMk cId="323594300" sldId="289"/>
            <ac:spMk id="10" creationId="{DC8CAAB1-3DE5-9106-E31B-139860B11D13}"/>
          </ac:spMkLst>
        </pc:spChg>
        <pc:spChg chg="del">
          <ac:chgData name="Adrian Karasinski" userId="kNNVWQAuPSsvAa2PcZG8fWB3cx50PEDDoWB6WfoFuK4=" providerId="None" clId="Web-{300B3E2E-6AA2-4193-A680-56650B5F74F6}" dt="2023-03-15T15:37:09.835" v="404"/>
          <ac:spMkLst>
            <pc:docMk/>
            <pc:sldMk cId="323594300" sldId="289"/>
            <ac:spMk id="12" creationId="{EE6E74A3-68AF-2F6B-51C6-E6075A75D932}"/>
          </ac:spMkLst>
        </pc:spChg>
        <pc:spChg chg="mod">
          <ac:chgData name="Adrian Karasinski" userId="kNNVWQAuPSsvAa2PcZG8fWB3cx50PEDDoWB6WfoFuK4=" providerId="None" clId="Web-{300B3E2E-6AA2-4193-A680-56650B5F74F6}" dt="2023-03-15T15:44:39.469" v="438" actId="20577"/>
          <ac:spMkLst>
            <pc:docMk/>
            <pc:sldMk cId="323594300" sldId="289"/>
            <ac:spMk id="873" creationId="{00000000-0000-0000-0000-000000000000}"/>
          </ac:spMkLst>
        </pc:spChg>
        <pc:picChg chg="del">
          <ac:chgData name="Adrian Karasinski" userId="kNNVWQAuPSsvAa2PcZG8fWB3cx50PEDDoWB6WfoFuK4=" providerId="None" clId="Web-{300B3E2E-6AA2-4193-A680-56650B5F74F6}" dt="2023-03-15T15:37:16.616" v="406"/>
          <ac:picMkLst>
            <pc:docMk/>
            <pc:sldMk cId="323594300" sldId="289"/>
            <ac:picMk id="2" creationId="{54B10884-49A8-0387-3FF5-2BAFD0B7EE17}"/>
          </ac:picMkLst>
        </pc:picChg>
        <pc:picChg chg="del">
          <ac:chgData name="Adrian Karasinski" userId="kNNVWQAuPSsvAa2PcZG8fWB3cx50PEDDoWB6WfoFuK4=" providerId="None" clId="Web-{300B3E2E-6AA2-4193-A680-56650B5F74F6}" dt="2023-03-15T15:37:09.241" v="403"/>
          <ac:picMkLst>
            <pc:docMk/>
            <pc:sldMk cId="323594300" sldId="289"/>
            <ac:picMk id="9" creationId="{5173F582-9F33-629F-F822-947A16D3D902}"/>
          </ac:picMkLst>
        </pc:picChg>
      </pc:sldChg>
      <pc:sldChg chg="modSp add replId">
        <pc:chgData name="Adrian Karasinski" userId="kNNVWQAuPSsvAa2PcZG8fWB3cx50PEDDoWB6WfoFuK4=" providerId="None" clId="Web-{300B3E2E-6AA2-4193-A680-56650B5F74F6}" dt="2023-03-15T15:41:10.699" v="433" actId="20577"/>
        <pc:sldMkLst>
          <pc:docMk/>
          <pc:sldMk cId="458301959" sldId="290"/>
        </pc:sldMkLst>
        <pc:spChg chg="mod">
          <ac:chgData name="Adrian Karasinski" userId="kNNVWQAuPSsvAa2PcZG8fWB3cx50PEDDoWB6WfoFuK4=" providerId="None" clId="Web-{300B3E2E-6AA2-4193-A680-56650B5F74F6}" dt="2023-03-15T15:41:10.699" v="433" actId="20577"/>
          <ac:spMkLst>
            <pc:docMk/>
            <pc:sldMk cId="458301959" sldId="290"/>
            <ac:spMk id="873" creationId="{00000000-0000-0000-0000-000000000000}"/>
          </ac:spMkLst>
        </pc:spChg>
      </pc:sldChg>
      <pc:sldChg chg="add del replId">
        <pc:chgData name="Adrian Karasinski" userId="kNNVWQAuPSsvAa2PcZG8fWB3cx50PEDDoWB6WfoFuK4=" providerId="None" clId="Web-{300B3E2E-6AA2-4193-A680-56650B5F74F6}" dt="2023-03-15T15:36:42.366" v="379"/>
        <pc:sldMkLst>
          <pc:docMk/>
          <pc:sldMk cId="3252090051" sldId="290"/>
        </pc:sldMkLst>
      </pc:sldChg>
    </pc:docChg>
  </pc:docChgLst>
  <pc:docChgLst>
    <pc:chgData name="Adrian Karasinski" userId="kNNVWQAuPSsvAa2PcZG8fWB3cx50PEDDoWB6WfoFuK4=" providerId="None" clId="Web-{D7AE3B72-812C-4559-A37B-06B900350037}"/>
    <pc:docChg chg="modSld">
      <pc:chgData name="Adrian Karasinski" userId="kNNVWQAuPSsvAa2PcZG8fWB3cx50PEDDoWB6WfoFuK4=" providerId="None" clId="Web-{D7AE3B72-812C-4559-A37B-06B900350037}" dt="2023-03-16T12:57:00.604" v="0"/>
      <pc:docMkLst>
        <pc:docMk/>
      </pc:docMkLst>
      <pc:sldChg chg="modNotes">
        <pc:chgData name="Adrian Karasinski" userId="kNNVWQAuPSsvAa2PcZG8fWB3cx50PEDDoWB6WfoFuK4=" providerId="None" clId="Web-{D7AE3B72-812C-4559-A37B-06B900350037}" dt="2023-03-16T12:57:00.604" v="0"/>
        <pc:sldMkLst>
          <pc:docMk/>
          <pc:sldMk cId="0" sldId="256"/>
        </pc:sldMkLst>
      </pc:sldChg>
    </pc:docChg>
  </pc:docChgLst>
  <pc:docChgLst>
    <pc:chgData name="Adrian Karasinski" userId="kNNVWQAuPSsvAa2PcZG8fWB3cx50PEDDoWB6WfoFuK4=" providerId="None" clId="Web-{F17A5798-5836-47C0-B679-C97431695FED}"/>
    <pc:docChg chg="modSld">
      <pc:chgData name="Adrian Karasinski" userId="kNNVWQAuPSsvAa2PcZG8fWB3cx50PEDDoWB6WfoFuK4=" providerId="None" clId="Web-{F17A5798-5836-47C0-B679-C97431695FED}" dt="2023-03-16T09:59:57.953" v="26"/>
      <pc:docMkLst>
        <pc:docMk/>
      </pc:docMkLst>
      <pc:sldChg chg="modSp modNotes">
        <pc:chgData name="Adrian Karasinski" userId="kNNVWQAuPSsvAa2PcZG8fWB3cx50PEDDoWB6WfoFuK4=" providerId="None" clId="Web-{F17A5798-5836-47C0-B679-C97431695FED}" dt="2023-03-16T09:58:39.498" v="18"/>
        <pc:sldMkLst>
          <pc:docMk/>
          <pc:sldMk cId="4246103936" sldId="280"/>
        </pc:sldMkLst>
        <pc:spChg chg="mod">
          <ac:chgData name="Adrian Karasinski" userId="kNNVWQAuPSsvAa2PcZG8fWB3cx50PEDDoWB6WfoFuK4=" providerId="None" clId="Web-{F17A5798-5836-47C0-B679-C97431695FED}" dt="2023-03-16T09:51:41.891" v="6" actId="20577"/>
          <ac:spMkLst>
            <pc:docMk/>
            <pc:sldMk cId="4246103936" sldId="280"/>
            <ac:spMk id="872" creationId="{00000000-0000-0000-0000-000000000000}"/>
          </ac:spMkLst>
        </pc:spChg>
      </pc:sldChg>
      <pc:sldChg chg="modSp">
        <pc:chgData name="Adrian Karasinski" userId="kNNVWQAuPSsvAa2PcZG8fWB3cx50PEDDoWB6WfoFuK4=" providerId="None" clId="Web-{F17A5798-5836-47C0-B679-C97431695FED}" dt="2023-03-16T09:40:00.759" v="4" actId="20577"/>
        <pc:sldMkLst>
          <pc:docMk/>
          <pc:sldMk cId="4132595731" sldId="281"/>
        </pc:sldMkLst>
        <pc:spChg chg="mod">
          <ac:chgData name="Adrian Karasinski" userId="kNNVWQAuPSsvAa2PcZG8fWB3cx50PEDDoWB6WfoFuK4=" providerId="None" clId="Web-{F17A5798-5836-47C0-B679-C97431695FED}" dt="2023-03-16T09:40:00.759" v="4" actId="20577"/>
          <ac:spMkLst>
            <pc:docMk/>
            <pc:sldMk cId="4132595731" sldId="281"/>
            <ac:spMk id="872" creationId="{00000000-0000-0000-0000-000000000000}"/>
          </ac:spMkLst>
        </pc:spChg>
      </pc:sldChg>
      <pc:sldChg chg="modSp modNotes">
        <pc:chgData name="Adrian Karasinski" userId="kNNVWQAuPSsvAa2PcZG8fWB3cx50PEDDoWB6WfoFuK4=" providerId="None" clId="Web-{F17A5798-5836-47C0-B679-C97431695FED}" dt="2023-03-16T09:58:28.982" v="16"/>
        <pc:sldMkLst>
          <pc:docMk/>
          <pc:sldMk cId="323594300" sldId="289"/>
        </pc:sldMkLst>
        <pc:spChg chg="mod">
          <ac:chgData name="Adrian Karasinski" userId="kNNVWQAuPSsvAa2PcZG8fWB3cx50PEDDoWB6WfoFuK4=" providerId="None" clId="Web-{F17A5798-5836-47C0-B679-C97431695FED}" dt="2023-03-16T09:58:22.138" v="11" actId="20577"/>
          <ac:spMkLst>
            <pc:docMk/>
            <pc:sldMk cId="323594300" sldId="289"/>
            <ac:spMk id="872" creationId="{00000000-0000-0000-0000-000000000000}"/>
          </ac:spMkLst>
        </pc:spChg>
      </pc:sldChg>
      <pc:sldChg chg="modNotes">
        <pc:chgData name="Adrian Karasinski" userId="kNNVWQAuPSsvAa2PcZG8fWB3cx50PEDDoWB6WfoFuK4=" providerId="None" clId="Web-{F17A5798-5836-47C0-B679-C97431695FED}" dt="2023-03-16T09:59:57.953" v="26"/>
        <pc:sldMkLst>
          <pc:docMk/>
          <pc:sldMk cId="458301959" sldId="290"/>
        </pc:sldMkLst>
      </pc:sldChg>
    </pc:docChg>
  </pc:docChgLst>
  <pc:docChgLst>
    <pc:chgData name="Adrian Karasinski" clId="Web-{E32B92C3-23D8-41E1-87FB-90CF9FC694B2}"/>
    <pc:docChg chg="modSld">
      <pc:chgData name="Adrian Karasinski" userId="" providerId="" clId="Web-{E32B92C3-23D8-41E1-87FB-90CF9FC694B2}" dt="2023-02-03T12:53:14.544" v="788"/>
      <pc:docMkLst>
        <pc:docMk/>
      </pc:docMkLst>
      <pc:sldChg chg="modNotes">
        <pc:chgData name="Adrian Karasinski" userId="" providerId="" clId="Web-{E32B92C3-23D8-41E1-87FB-90CF9FC694B2}" dt="2023-02-03T11:15:10.775" v="711"/>
        <pc:sldMkLst>
          <pc:docMk/>
          <pc:sldMk cId="0" sldId="256"/>
        </pc:sldMkLst>
      </pc:sldChg>
      <pc:sldChg chg="modSp modNotes">
        <pc:chgData name="Adrian Karasinski" userId="" providerId="" clId="Web-{E32B92C3-23D8-41E1-87FB-90CF9FC694B2}" dt="2023-02-03T12:53:14.544" v="788"/>
        <pc:sldMkLst>
          <pc:docMk/>
          <pc:sldMk cId="4246103936" sldId="280"/>
        </pc:sldMkLst>
        <pc:spChg chg="mod">
          <ac:chgData name="Adrian Karasinski" userId="" providerId="" clId="Web-{E32B92C3-23D8-41E1-87FB-90CF9FC694B2}" dt="2023-02-03T10:51:24.959" v="523" actId="20577"/>
          <ac:spMkLst>
            <pc:docMk/>
            <pc:sldMk cId="4246103936" sldId="280"/>
            <ac:spMk id="5" creationId="{00000000-0000-0000-0000-000000000000}"/>
          </ac:spMkLst>
        </pc:spChg>
        <pc:spChg chg="mod">
          <ac:chgData name="Adrian Karasinski" userId="" providerId="" clId="Web-{E32B92C3-23D8-41E1-87FB-90CF9FC694B2}" dt="2023-02-03T09:56:56.186" v="321" actId="20577"/>
          <ac:spMkLst>
            <pc:docMk/>
            <pc:sldMk cId="4246103936" sldId="280"/>
            <ac:spMk id="872" creationId="{00000000-0000-0000-0000-000000000000}"/>
          </ac:spMkLst>
        </pc:spChg>
        <pc:spChg chg="mod">
          <ac:chgData name="Adrian Karasinski" userId="" providerId="" clId="Web-{E32B92C3-23D8-41E1-87FB-90CF9FC694B2}" dt="2023-02-03T07:38:16.327" v="76" actId="14100"/>
          <ac:spMkLst>
            <pc:docMk/>
            <pc:sldMk cId="4246103936" sldId="280"/>
            <ac:spMk id="873" creationId="{00000000-0000-0000-0000-000000000000}"/>
          </ac:spMkLst>
        </pc:spChg>
      </pc:sldChg>
      <pc:sldChg chg="modSp modNotes">
        <pc:chgData name="Adrian Karasinski" userId="" providerId="" clId="Web-{E32B92C3-23D8-41E1-87FB-90CF9FC694B2}" dt="2023-02-03T11:21:39.099" v="759"/>
        <pc:sldMkLst>
          <pc:docMk/>
          <pc:sldMk cId="4132595731" sldId="281"/>
        </pc:sldMkLst>
        <pc:spChg chg="mod">
          <ac:chgData name="Adrian Karasinski" userId="" providerId="" clId="Web-{E32B92C3-23D8-41E1-87FB-90CF9FC694B2}" dt="2023-02-03T10:51:34.194" v="525" actId="20577"/>
          <ac:spMkLst>
            <pc:docMk/>
            <pc:sldMk cId="4132595731" sldId="281"/>
            <ac:spMk id="5" creationId="{00000000-0000-0000-0000-000000000000}"/>
          </ac:spMkLst>
        </pc:spChg>
        <pc:spChg chg="mod">
          <ac:chgData name="Adrian Karasinski" userId="" providerId="" clId="Web-{E32B92C3-23D8-41E1-87FB-90CF9FC694B2}" dt="2023-02-03T09:55:32.306" v="314" actId="20577"/>
          <ac:spMkLst>
            <pc:docMk/>
            <pc:sldMk cId="4132595731" sldId="281"/>
            <ac:spMk id="872" creationId="{00000000-0000-0000-0000-000000000000}"/>
          </ac:spMkLst>
        </pc:spChg>
        <pc:spChg chg="mod">
          <ac:chgData name="Adrian Karasinski" userId="" providerId="" clId="Web-{E32B92C3-23D8-41E1-87FB-90CF9FC694B2}" dt="2023-02-03T07:44:29.916" v="83" actId="20577"/>
          <ac:spMkLst>
            <pc:docMk/>
            <pc:sldMk cId="4132595731" sldId="281"/>
            <ac:spMk id="873" creationId="{00000000-0000-0000-0000-000000000000}"/>
          </ac:spMkLst>
        </pc:spChg>
        <pc:picChg chg="ord">
          <ac:chgData name="Adrian Karasinski" userId="" providerId="" clId="Web-{E32B92C3-23D8-41E1-87FB-90CF9FC694B2}" dt="2023-02-03T07:47:55.071" v="170"/>
          <ac:picMkLst>
            <pc:docMk/>
            <pc:sldMk cId="4132595731" sldId="281"/>
            <ac:picMk id="2" creationId="{25E71066-179F-733E-926C-648B464FD053}"/>
          </ac:picMkLst>
        </pc:picChg>
      </pc:sldChg>
      <pc:sldChg chg="modSp modNotes">
        <pc:chgData name="Adrian Karasinski" userId="" providerId="" clId="Web-{E32B92C3-23D8-41E1-87FB-90CF9FC694B2}" dt="2023-02-03T11:23:57.280" v="784"/>
        <pc:sldMkLst>
          <pc:docMk/>
          <pc:sldMk cId="2421463407" sldId="284"/>
        </pc:sldMkLst>
        <pc:spChg chg="mod">
          <ac:chgData name="Adrian Karasinski" userId="" providerId="" clId="Web-{E32B92C3-23D8-41E1-87FB-90CF9FC694B2}" dt="2023-02-03T10:51:56.008" v="531" actId="20577"/>
          <ac:spMkLst>
            <pc:docMk/>
            <pc:sldMk cId="2421463407" sldId="284"/>
            <ac:spMk id="5" creationId="{00000000-0000-0000-0000-000000000000}"/>
          </ac:spMkLst>
        </pc:spChg>
        <pc:spChg chg="mod">
          <ac:chgData name="Adrian Karasinski" userId="" providerId="" clId="Web-{E32B92C3-23D8-41E1-87FB-90CF9FC694B2}" dt="2023-02-03T07:54:45.178" v="242" actId="20577"/>
          <ac:spMkLst>
            <pc:docMk/>
            <pc:sldMk cId="2421463407" sldId="284"/>
            <ac:spMk id="873" creationId="{00000000-0000-0000-0000-000000000000}"/>
          </ac:spMkLst>
        </pc:spChg>
      </pc:sldChg>
      <pc:sldChg chg="modSp modNotes">
        <pc:chgData name="Adrian Karasinski" userId="" providerId="" clId="Web-{E32B92C3-23D8-41E1-87FB-90CF9FC694B2}" dt="2023-02-03T11:14:16.444" v="698"/>
        <pc:sldMkLst>
          <pc:docMk/>
          <pc:sldMk cId="144626059" sldId="286"/>
        </pc:sldMkLst>
        <pc:spChg chg="mod">
          <ac:chgData name="Adrian Karasinski" userId="" providerId="" clId="Web-{E32B92C3-23D8-41E1-87FB-90CF9FC694B2}" dt="2023-02-03T10:51:43.413" v="527" actId="20577"/>
          <ac:spMkLst>
            <pc:docMk/>
            <pc:sldMk cId="144626059" sldId="286"/>
            <ac:spMk id="5" creationId="{00000000-0000-0000-0000-000000000000}"/>
          </ac:spMkLst>
        </pc:spChg>
        <pc:spChg chg="mod">
          <ac:chgData name="Adrian Karasinski" userId="" providerId="" clId="Web-{E32B92C3-23D8-41E1-87FB-90CF9FC694B2}" dt="2023-02-03T11:10:48.039" v="663" actId="20577"/>
          <ac:spMkLst>
            <pc:docMk/>
            <pc:sldMk cId="144626059" sldId="286"/>
            <ac:spMk id="7" creationId="{5C376D3D-52C5-374D-9465-866BAF4A417E}"/>
          </ac:spMkLst>
        </pc:spChg>
        <pc:spChg chg="mod">
          <ac:chgData name="Adrian Karasinski" userId="" providerId="" clId="Web-{E32B92C3-23D8-41E1-87FB-90CF9FC694B2}" dt="2023-02-03T11:10:46.445" v="662" actId="20577"/>
          <ac:spMkLst>
            <pc:docMk/>
            <pc:sldMk cId="144626059" sldId="286"/>
            <ac:spMk id="872" creationId="{00000000-0000-0000-0000-000000000000}"/>
          </ac:spMkLst>
        </pc:spChg>
        <pc:spChg chg="mod">
          <ac:chgData name="Adrian Karasinski" userId="" providerId="" clId="Web-{E32B92C3-23D8-41E1-87FB-90CF9FC694B2}" dt="2023-02-03T07:57:39.971" v="270" actId="20577"/>
          <ac:spMkLst>
            <pc:docMk/>
            <pc:sldMk cId="144626059" sldId="286"/>
            <ac:spMk id="873" creationId="{00000000-0000-0000-0000-000000000000}"/>
          </ac:spMkLst>
        </pc:spChg>
      </pc:sldChg>
    </pc:docChg>
  </pc:docChgLst>
  <pc:docChgLst>
    <pc:chgData name="Adrian Karasinski" clId="Web-{D9733DE6-6621-4268-B731-4C6D4381C5A6}"/>
    <pc:docChg chg="delSld modSld">
      <pc:chgData name="Adrian Karasinski" userId="" providerId="" clId="Web-{D9733DE6-6621-4268-B731-4C6D4381C5A6}" dt="2023-03-16T08:31:09.441" v="159"/>
      <pc:docMkLst>
        <pc:docMk/>
      </pc:docMkLst>
      <pc:sldChg chg="modSp modNotes">
        <pc:chgData name="Adrian Karasinski" userId="" providerId="" clId="Web-{D9733DE6-6621-4268-B731-4C6D4381C5A6}" dt="2023-03-16T08:24:11.239" v="74" actId="20577"/>
        <pc:sldMkLst>
          <pc:docMk/>
          <pc:sldMk cId="4246103936" sldId="280"/>
        </pc:sldMkLst>
        <pc:spChg chg="mod">
          <ac:chgData name="Adrian Karasinski" userId="" providerId="" clId="Web-{D9733DE6-6621-4268-B731-4C6D4381C5A6}" dt="2023-03-16T08:24:11.239" v="74" actId="20577"/>
          <ac:spMkLst>
            <pc:docMk/>
            <pc:sldMk cId="4246103936" sldId="280"/>
            <ac:spMk id="872" creationId="{00000000-0000-0000-0000-000000000000}"/>
          </ac:spMkLst>
        </pc:spChg>
      </pc:sldChg>
      <pc:sldChg chg="modSp">
        <pc:chgData name="Adrian Karasinski" userId="" providerId="" clId="Web-{D9733DE6-6621-4268-B731-4C6D4381C5A6}" dt="2023-03-16T08:23:43.723" v="67" actId="20577"/>
        <pc:sldMkLst>
          <pc:docMk/>
          <pc:sldMk cId="4132595731" sldId="281"/>
        </pc:sldMkLst>
        <pc:spChg chg="mod">
          <ac:chgData name="Adrian Karasinski" userId="" providerId="" clId="Web-{D9733DE6-6621-4268-B731-4C6D4381C5A6}" dt="2023-03-16T08:23:43.723" v="67" actId="20577"/>
          <ac:spMkLst>
            <pc:docMk/>
            <pc:sldMk cId="4132595731" sldId="281"/>
            <ac:spMk id="873" creationId="{00000000-0000-0000-0000-000000000000}"/>
          </ac:spMkLst>
        </pc:spChg>
      </pc:sldChg>
      <pc:sldChg chg="modSp">
        <pc:chgData name="Adrian Karasinski" userId="" providerId="" clId="Web-{D9733DE6-6621-4268-B731-4C6D4381C5A6}" dt="2023-03-16T08:31:03.300" v="158" actId="20577"/>
        <pc:sldMkLst>
          <pc:docMk/>
          <pc:sldMk cId="1726998273" sldId="283"/>
        </pc:sldMkLst>
        <pc:spChg chg="mod">
          <ac:chgData name="Adrian Karasinski" userId="" providerId="" clId="Web-{D9733DE6-6621-4268-B731-4C6D4381C5A6}" dt="2023-03-16T08:31:03.300" v="158" actId="20577"/>
          <ac:spMkLst>
            <pc:docMk/>
            <pc:sldMk cId="1726998273" sldId="283"/>
            <ac:spMk id="872" creationId="{00000000-0000-0000-0000-000000000000}"/>
          </ac:spMkLst>
        </pc:spChg>
        <pc:spChg chg="mod">
          <ac:chgData name="Adrian Karasinski" userId="" providerId="" clId="Web-{D9733DE6-6621-4268-B731-4C6D4381C5A6}" dt="2023-03-16T08:30:52.925" v="153" actId="20577"/>
          <ac:spMkLst>
            <pc:docMk/>
            <pc:sldMk cId="1726998273" sldId="283"/>
            <ac:spMk id="873" creationId="{00000000-0000-0000-0000-000000000000}"/>
          </ac:spMkLst>
        </pc:spChg>
      </pc:sldChg>
      <pc:sldChg chg="modSp">
        <pc:chgData name="Adrian Karasinski" userId="" providerId="" clId="Web-{D9733DE6-6621-4268-B731-4C6D4381C5A6}" dt="2023-03-16T08:27:34.887" v="103" actId="20577"/>
        <pc:sldMkLst>
          <pc:docMk/>
          <pc:sldMk cId="2421463407" sldId="284"/>
        </pc:sldMkLst>
        <pc:spChg chg="mod">
          <ac:chgData name="Adrian Karasinski" userId="" providerId="" clId="Web-{D9733DE6-6621-4268-B731-4C6D4381C5A6}" dt="2023-03-16T08:27:34.887" v="103" actId="20577"/>
          <ac:spMkLst>
            <pc:docMk/>
            <pc:sldMk cId="2421463407" sldId="284"/>
            <ac:spMk id="872" creationId="{00000000-0000-0000-0000-000000000000}"/>
          </ac:spMkLst>
        </pc:spChg>
      </pc:sldChg>
      <pc:sldChg chg="del modNotes">
        <pc:chgData name="Adrian Karasinski" userId="" providerId="" clId="Web-{D9733DE6-6621-4268-B731-4C6D4381C5A6}" dt="2023-03-16T08:31:09.441" v="159"/>
        <pc:sldMkLst>
          <pc:docMk/>
          <pc:sldMk cId="3629341997" sldId="287"/>
        </pc:sldMkLst>
      </pc:sldChg>
      <pc:sldChg chg="modSp modNotes">
        <pc:chgData name="Adrian Karasinski" userId="" providerId="" clId="Web-{D9733DE6-6621-4268-B731-4C6D4381C5A6}" dt="2023-03-16T08:27:24.605" v="97" actId="20577"/>
        <pc:sldMkLst>
          <pc:docMk/>
          <pc:sldMk cId="323594300" sldId="289"/>
        </pc:sldMkLst>
        <pc:spChg chg="mod">
          <ac:chgData name="Adrian Karasinski" userId="" providerId="" clId="Web-{D9733DE6-6621-4268-B731-4C6D4381C5A6}" dt="2023-03-16T08:27:24.605" v="97" actId="20577"/>
          <ac:spMkLst>
            <pc:docMk/>
            <pc:sldMk cId="323594300" sldId="289"/>
            <ac:spMk id="872" creationId="{00000000-0000-0000-0000-000000000000}"/>
          </ac:spMkLst>
        </pc:spChg>
      </pc:sldChg>
      <pc:sldChg chg="modSp">
        <pc:chgData name="Adrian Karasinski" userId="" providerId="" clId="Web-{D9733DE6-6621-4268-B731-4C6D4381C5A6}" dt="2023-03-16T08:29:56.345" v="147" actId="20577"/>
        <pc:sldMkLst>
          <pc:docMk/>
          <pc:sldMk cId="458301959" sldId="290"/>
        </pc:sldMkLst>
        <pc:spChg chg="mod">
          <ac:chgData name="Adrian Karasinski" userId="" providerId="" clId="Web-{D9733DE6-6621-4268-B731-4C6D4381C5A6}" dt="2023-03-16T08:29:56.345" v="147" actId="20577"/>
          <ac:spMkLst>
            <pc:docMk/>
            <pc:sldMk cId="458301959" sldId="290"/>
            <ac:spMk id="872" creationId="{00000000-0000-0000-0000-000000000000}"/>
          </ac:spMkLst>
        </pc:spChg>
        <pc:spChg chg="mod">
          <ac:chgData name="Adrian Karasinski" userId="" providerId="" clId="Web-{D9733DE6-6621-4268-B731-4C6D4381C5A6}" dt="2023-03-16T08:22:03.751" v="38" actId="20577"/>
          <ac:spMkLst>
            <pc:docMk/>
            <pc:sldMk cId="458301959" sldId="290"/>
            <ac:spMk id="873" creationId="{00000000-0000-0000-0000-000000000000}"/>
          </ac:spMkLst>
        </pc:spChg>
      </pc:sldChg>
    </pc:docChg>
  </pc:docChgLst>
  <pc:docChgLst>
    <pc:chgData name="Adrian Karasinski" clId="Web-{666C0FF2-472C-45DD-9D2C-2E04E2EFD889}"/>
    <pc:docChg chg="modSld">
      <pc:chgData name="Adrian Karasinski" userId="" providerId="" clId="Web-{666C0FF2-472C-45DD-9D2C-2E04E2EFD889}" dt="2023-02-02T18:13:30.372" v="7" actId="1076"/>
      <pc:docMkLst>
        <pc:docMk/>
      </pc:docMkLst>
      <pc:sldChg chg="modNotes">
        <pc:chgData name="Adrian Karasinski" userId="" providerId="" clId="Web-{666C0FF2-472C-45DD-9D2C-2E04E2EFD889}" dt="2023-02-02T13:02:01.636" v="5"/>
        <pc:sldMkLst>
          <pc:docMk/>
          <pc:sldMk cId="0" sldId="256"/>
        </pc:sldMkLst>
      </pc:sldChg>
      <pc:sldChg chg="addSp modSp">
        <pc:chgData name="Adrian Karasinski" userId="" providerId="" clId="Web-{666C0FF2-472C-45DD-9D2C-2E04E2EFD889}" dt="2023-02-02T18:13:30.372" v="7" actId="1076"/>
        <pc:sldMkLst>
          <pc:docMk/>
          <pc:sldMk cId="4246103936" sldId="280"/>
        </pc:sldMkLst>
        <pc:picChg chg="add mod">
          <ac:chgData name="Adrian Karasinski" userId="" providerId="" clId="Web-{666C0FF2-472C-45DD-9D2C-2E04E2EFD889}" dt="2023-02-02T18:13:30.372" v="7" actId="1076"/>
          <ac:picMkLst>
            <pc:docMk/>
            <pc:sldMk cId="4246103936" sldId="280"/>
            <ac:picMk id="7" creationId="{B3AF12CA-4D32-EDE8-5336-B9944D059CF9}"/>
          </ac:picMkLst>
        </pc:picChg>
      </pc:sldChg>
    </pc:docChg>
  </pc:docChgLst>
  <pc:docChgLst>
    <pc:chgData name="Adrian Karasinski" userId="kNNVWQAuPSsvAa2PcZG8fWB3cx50PEDDoWB6WfoFuK4=" providerId="None" clId="Web-{A1C680DB-C5D0-4BBE-9A84-6A53BB64AE5A}"/>
    <pc:docChg chg="modSld">
      <pc:chgData name="Adrian Karasinski" userId="kNNVWQAuPSsvAa2PcZG8fWB3cx50PEDDoWB6WfoFuK4=" providerId="None" clId="Web-{A1C680DB-C5D0-4BBE-9A84-6A53BB64AE5A}" dt="2023-03-16T12:55:22.894" v="7"/>
      <pc:docMkLst>
        <pc:docMk/>
      </pc:docMkLst>
      <pc:sldChg chg="modNotes">
        <pc:chgData name="Adrian Karasinski" userId="kNNVWQAuPSsvAa2PcZG8fWB3cx50PEDDoWB6WfoFuK4=" providerId="None" clId="Web-{A1C680DB-C5D0-4BBE-9A84-6A53BB64AE5A}" dt="2023-03-16T12:55:22.894" v="7"/>
        <pc:sldMkLst>
          <pc:docMk/>
          <pc:sldMk cId="0" sldId="256"/>
        </pc:sldMkLst>
      </pc:sldChg>
    </pc:docChg>
  </pc:docChgLst>
  <pc:docChgLst>
    <pc:chgData name="Adrian Karasinski" userId="kNNVWQAuPSsvAa2PcZG8fWB3cx50PEDDoWB6WfoFuK4=" providerId="None" clId="Web-{6C382770-E85C-4CBF-B02A-58152C99EBF1}"/>
    <pc:docChg chg="modSld">
      <pc:chgData name="Adrian Karasinski" userId="kNNVWQAuPSsvAa2PcZG8fWB3cx50PEDDoWB6WfoFuK4=" providerId="None" clId="Web-{6C382770-E85C-4CBF-B02A-58152C99EBF1}" dt="2023-03-14T15:26:54.886" v="359" actId="1076"/>
      <pc:docMkLst>
        <pc:docMk/>
      </pc:docMkLst>
      <pc:sldChg chg="addSp delSp modSp modNotes">
        <pc:chgData name="Adrian Karasinski" userId="kNNVWQAuPSsvAa2PcZG8fWB3cx50PEDDoWB6WfoFuK4=" providerId="None" clId="Web-{6C382770-E85C-4CBF-B02A-58152C99EBF1}" dt="2023-03-14T15:26:54.886" v="359" actId="1076"/>
        <pc:sldMkLst>
          <pc:docMk/>
          <pc:sldMk cId="1726998273" sldId="283"/>
        </pc:sldMkLst>
        <pc:spChg chg="mod">
          <ac:chgData name="Adrian Karasinski" userId="kNNVWQAuPSsvAa2PcZG8fWB3cx50PEDDoWB6WfoFuK4=" providerId="None" clId="Web-{6C382770-E85C-4CBF-B02A-58152C99EBF1}" dt="2023-03-14T15:05:00.864" v="1" actId="20577"/>
          <ac:spMkLst>
            <pc:docMk/>
            <pc:sldMk cId="1726998273" sldId="283"/>
            <ac:spMk id="4" creationId="{00000000-0000-0000-0000-000000000000}"/>
          </ac:spMkLst>
        </pc:spChg>
        <pc:spChg chg="mod">
          <ac:chgData name="Adrian Karasinski" userId="kNNVWQAuPSsvAa2PcZG8fWB3cx50PEDDoWB6WfoFuK4=" providerId="None" clId="Web-{6C382770-E85C-4CBF-B02A-58152C99EBF1}" dt="2023-03-14T15:23:57.828" v="288" actId="14100"/>
          <ac:spMkLst>
            <pc:docMk/>
            <pc:sldMk cId="1726998273" sldId="283"/>
            <ac:spMk id="5" creationId="{00000000-0000-0000-0000-000000000000}"/>
          </ac:spMkLst>
        </pc:spChg>
        <pc:spChg chg="mod">
          <ac:chgData name="Adrian Karasinski" userId="kNNVWQAuPSsvAa2PcZG8fWB3cx50PEDDoWB6WfoFuK4=" providerId="None" clId="Web-{6C382770-E85C-4CBF-B02A-58152C99EBF1}" dt="2023-03-14T15:18:26.588" v="176" actId="20577"/>
          <ac:spMkLst>
            <pc:docMk/>
            <pc:sldMk cId="1726998273" sldId="283"/>
            <ac:spMk id="872" creationId="{00000000-0000-0000-0000-000000000000}"/>
          </ac:spMkLst>
        </pc:spChg>
        <pc:picChg chg="add mod">
          <ac:chgData name="Adrian Karasinski" userId="kNNVWQAuPSsvAa2PcZG8fWB3cx50PEDDoWB6WfoFuK4=" providerId="None" clId="Web-{6C382770-E85C-4CBF-B02A-58152C99EBF1}" dt="2023-03-14T15:26:51.027" v="358" actId="1076"/>
          <ac:picMkLst>
            <pc:docMk/>
            <pc:sldMk cId="1726998273" sldId="283"/>
            <ac:picMk id="2" creationId="{360A779F-8E1E-113B-3F94-FDB5E6B4AF1D}"/>
          </ac:picMkLst>
        </pc:picChg>
        <pc:picChg chg="add mod">
          <ac:chgData name="Adrian Karasinski" userId="kNNVWQAuPSsvAa2PcZG8fWB3cx50PEDDoWB6WfoFuK4=" providerId="None" clId="Web-{6C382770-E85C-4CBF-B02A-58152C99EBF1}" dt="2023-03-14T15:26:43.979" v="356" actId="1076"/>
          <ac:picMkLst>
            <pc:docMk/>
            <pc:sldMk cId="1726998273" sldId="283"/>
            <ac:picMk id="3" creationId="{A61CFB13-CAEA-99D1-F1D4-BD7CE9D999D8}"/>
          </ac:picMkLst>
        </pc:picChg>
        <pc:picChg chg="add mod">
          <ac:chgData name="Adrian Karasinski" userId="kNNVWQAuPSsvAa2PcZG8fWB3cx50PEDDoWB6WfoFuK4=" providerId="None" clId="Web-{6C382770-E85C-4CBF-B02A-58152C99EBF1}" dt="2023-03-14T15:26:54.886" v="359" actId="1076"/>
          <ac:picMkLst>
            <pc:docMk/>
            <pc:sldMk cId="1726998273" sldId="283"/>
            <ac:picMk id="7" creationId="{3AF1DA28-F2C8-C6D9-A487-D70864C46BC9}"/>
          </ac:picMkLst>
        </pc:picChg>
        <pc:picChg chg="add mod">
          <ac:chgData name="Adrian Karasinski" userId="kNNVWQAuPSsvAa2PcZG8fWB3cx50PEDDoWB6WfoFuK4=" providerId="None" clId="Web-{6C382770-E85C-4CBF-B02A-58152C99EBF1}" dt="2023-03-14T15:26:28.666" v="351" actId="1076"/>
          <ac:picMkLst>
            <pc:docMk/>
            <pc:sldMk cId="1726998273" sldId="283"/>
            <ac:picMk id="8" creationId="{61D1D5E9-6416-D074-2F0D-FD8FE67F050F}"/>
          </ac:picMkLst>
        </pc:picChg>
        <pc:picChg chg="add del mod">
          <ac:chgData name="Adrian Karasinski" userId="kNNVWQAuPSsvAa2PcZG8fWB3cx50PEDDoWB6WfoFuK4=" providerId="None" clId="Web-{6C382770-E85C-4CBF-B02A-58152C99EBF1}" dt="2023-03-14T15:26:36.807" v="354"/>
          <ac:picMkLst>
            <pc:docMk/>
            <pc:sldMk cId="1726998273" sldId="283"/>
            <ac:picMk id="9" creationId="{C4E9F577-E595-0214-8FBF-8291AE5FA584}"/>
          </ac:picMkLst>
        </pc:picChg>
        <pc:picChg chg="add mod">
          <ac:chgData name="Adrian Karasinski" userId="kNNVWQAuPSsvAa2PcZG8fWB3cx50PEDDoWB6WfoFuK4=" providerId="None" clId="Web-{6C382770-E85C-4CBF-B02A-58152C99EBF1}" dt="2023-03-14T15:26:46.870" v="357" actId="1076"/>
          <ac:picMkLst>
            <pc:docMk/>
            <pc:sldMk cId="1726998273" sldId="283"/>
            <ac:picMk id="10" creationId="{690389B7-8679-E6F3-61F0-CE6C69254648}"/>
          </ac:picMkLst>
        </pc:picChg>
      </pc:sldChg>
    </pc:docChg>
  </pc:docChgLst>
  <pc:docChgLst>
    <pc:chgData name="Adrian Karasinski" clId="Web-{0695426B-2FC5-4622-8E38-4DAF33D89D76}"/>
    <pc:docChg chg="addSld delSld modSld sldOrd">
      <pc:chgData name="Adrian Karasinski" userId="" providerId="" clId="Web-{0695426B-2FC5-4622-8E38-4DAF33D89D76}" dt="2023-02-02T22:04:29.495" v="560" actId="20577"/>
      <pc:docMkLst>
        <pc:docMk/>
      </pc:docMkLst>
      <pc:sldChg chg="modSp modNotes">
        <pc:chgData name="Adrian Karasinski" userId="" providerId="" clId="Web-{0695426B-2FC5-4622-8E38-4DAF33D89D76}" dt="2023-02-02T21:51:35.376" v="388"/>
        <pc:sldMkLst>
          <pc:docMk/>
          <pc:sldMk cId="0" sldId="256"/>
        </pc:sldMkLst>
        <pc:spChg chg="mod">
          <ac:chgData name="Adrian Karasinski" userId="" providerId="" clId="Web-{0695426B-2FC5-4622-8E38-4DAF33D89D76}" dt="2023-02-02T20:26:21.520" v="22" actId="20577"/>
          <ac:spMkLst>
            <pc:docMk/>
            <pc:sldMk cId="0" sldId="256"/>
            <ac:spMk id="804" creationId="{00000000-0000-0000-0000-000000000000}"/>
          </ac:spMkLst>
        </pc:spChg>
      </pc:sldChg>
      <pc:sldChg chg="addSp delSp modSp modNotes">
        <pc:chgData name="Adrian Karasinski" userId="" providerId="" clId="Web-{0695426B-2FC5-4622-8E38-4DAF33D89D76}" dt="2023-02-02T22:04:12.916" v="549" actId="20577"/>
        <pc:sldMkLst>
          <pc:docMk/>
          <pc:sldMk cId="4246103936" sldId="280"/>
        </pc:sldMkLst>
        <pc:spChg chg="mod">
          <ac:chgData name="Adrian Karasinski" userId="" providerId="" clId="Web-{0695426B-2FC5-4622-8E38-4DAF33D89D76}" dt="2023-02-02T22:04:12.916" v="549" actId="20577"/>
          <ac:spMkLst>
            <pc:docMk/>
            <pc:sldMk cId="4246103936" sldId="280"/>
            <ac:spMk id="4" creationId="{00000000-0000-0000-0000-000000000000}"/>
          </ac:spMkLst>
        </pc:spChg>
        <pc:spChg chg="add mod">
          <ac:chgData name="Adrian Karasinski" userId="" providerId="" clId="Web-{0695426B-2FC5-4622-8E38-4DAF33D89D76}" dt="2023-02-02T20:37:10.252" v="108" actId="14100"/>
          <ac:spMkLst>
            <pc:docMk/>
            <pc:sldMk cId="4246103936" sldId="280"/>
            <ac:spMk id="10" creationId="{DC8CAAB1-3DE5-9106-E31B-139860B11D13}"/>
          </ac:spMkLst>
        </pc:spChg>
        <pc:spChg chg="add mod">
          <ac:chgData name="Adrian Karasinski" userId="" providerId="" clId="Web-{0695426B-2FC5-4622-8E38-4DAF33D89D76}" dt="2023-02-02T20:37:04.923" v="107" actId="1076"/>
          <ac:spMkLst>
            <pc:docMk/>
            <pc:sldMk cId="4246103936" sldId="280"/>
            <ac:spMk id="12" creationId="{EE6E74A3-68AF-2F6B-51C6-E6075A75D932}"/>
          </ac:spMkLst>
        </pc:spChg>
        <pc:spChg chg="mod">
          <ac:chgData name="Adrian Karasinski" userId="" providerId="" clId="Web-{0695426B-2FC5-4622-8E38-4DAF33D89D76}" dt="2023-02-02T21:21:17.400" v="374" actId="20577"/>
          <ac:spMkLst>
            <pc:docMk/>
            <pc:sldMk cId="4246103936" sldId="280"/>
            <ac:spMk id="872" creationId="{00000000-0000-0000-0000-000000000000}"/>
          </ac:spMkLst>
        </pc:spChg>
        <pc:picChg chg="mod">
          <ac:chgData name="Adrian Karasinski" userId="" providerId="" clId="Web-{0695426B-2FC5-4622-8E38-4DAF33D89D76}" dt="2023-02-02T20:27:40.506" v="27" actId="1076"/>
          <ac:picMkLst>
            <pc:docMk/>
            <pc:sldMk cId="4246103936" sldId="280"/>
            <ac:picMk id="2" creationId="{54B10884-49A8-0387-3FF5-2BAFD0B7EE17}"/>
          </ac:picMkLst>
        </pc:picChg>
        <pc:picChg chg="del mod">
          <ac:chgData name="Adrian Karasinski" userId="" providerId="" clId="Web-{0695426B-2FC5-4622-8E38-4DAF33D89D76}" dt="2023-02-02T20:27:56.443" v="30"/>
          <ac:picMkLst>
            <pc:docMk/>
            <pc:sldMk cId="4246103936" sldId="280"/>
            <ac:picMk id="3" creationId="{76E657EF-68D8-3BB7-65D1-87CF14218706}"/>
          </ac:picMkLst>
        </pc:picChg>
        <pc:picChg chg="del">
          <ac:chgData name="Adrian Karasinski" userId="" providerId="" clId="Web-{0695426B-2FC5-4622-8E38-4DAF33D89D76}" dt="2023-02-02T20:27:03.755" v="23"/>
          <ac:picMkLst>
            <pc:docMk/>
            <pc:sldMk cId="4246103936" sldId="280"/>
            <ac:picMk id="7" creationId="{B3AF12CA-4D32-EDE8-5336-B9944D059CF9}"/>
          </ac:picMkLst>
        </pc:picChg>
        <pc:picChg chg="add del mod">
          <ac:chgData name="Adrian Karasinski" userId="" providerId="" clId="Web-{0695426B-2FC5-4622-8E38-4DAF33D89D76}" dt="2023-02-02T20:34:21.858" v="58"/>
          <ac:picMkLst>
            <pc:docMk/>
            <pc:sldMk cId="4246103936" sldId="280"/>
            <ac:picMk id="8" creationId="{1D687B99-4C71-62AC-9EC4-3A5D955E85B7}"/>
          </ac:picMkLst>
        </pc:picChg>
        <pc:picChg chg="add mod">
          <ac:chgData name="Adrian Karasinski" userId="" providerId="" clId="Web-{0695426B-2FC5-4622-8E38-4DAF33D89D76}" dt="2023-02-02T20:34:39.936" v="62" actId="1076"/>
          <ac:picMkLst>
            <pc:docMk/>
            <pc:sldMk cId="4246103936" sldId="280"/>
            <ac:picMk id="9" creationId="{5173F582-9F33-629F-F822-947A16D3D902}"/>
          </ac:picMkLst>
        </pc:picChg>
      </pc:sldChg>
      <pc:sldChg chg="addSp modSp modNotes">
        <pc:chgData name="Adrian Karasinski" userId="" providerId="" clId="Web-{0695426B-2FC5-4622-8E38-4DAF33D89D76}" dt="2023-02-02T22:04:17.854" v="552" actId="20577"/>
        <pc:sldMkLst>
          <pc:docMk/>
          <pc:sldMk cId="4132595731" sldId="281"/>
        </pc:sldMkLst>
        <pc:spChg chg="mod">
          <ac:chgData name="Adrian Karasinski" userId="" providerId="" clId="Web-{0695426B-2FC5-4622-8E38-4DAF33D89D76}" dt="2023-02-02T22:04:17.854" v="552" actId="20577"/>
          <ac:spMkLst>
            <pc:docMk/>
            <pc:sldMk cId="4132595731" sldId="281"/>
            <ac:spMk id="4" creationId="{00000000-0000-0000-0000-000000000000}"/>
          </ac:spMkLst>
        </pc:spChg>
        <pc:spChg chg="mod">
          <ac:chgData name="Adrian Karasinski" userId="" providerId="" clId="Web-{0695426B-2FC5-4622-8E38-4DAF33D89D76}" dt="2023-02-02T22:00:12.096" v="492" actId="20577"/>
          <ac:spMkLst>
            <pc:docMk/>
            <pc:sldMk cId="4132595731" sldId="281"/>
            <ac:spMk id="872" creationId="{00000000-0000-0000-0000-000000000000}"/>
          </ac:spMkLst>
        </pc:spChg>
        <pc:spChg chg="mod">
          <ac:chgData name="Adrian Karasinski" userId="" providerId="" clId="Web-{0695426B-2FC5-4622-8E38-4DAF33D89D76}" dt="2023-02-02T21:59:14.313" v="482" actId="20577"/>
          <ac:spMkLst>
            <pc:docMk/>
            <pc:sldMk cId="4132595731" sldId="281"/>
            <ac:spMk id="873" creationId="{00000000-0000-0000-0000-000000000000}"/>
          </ac:spMkLst>
        </pc:spChg>
        <pc:picChg chg="add mod">
          <ac:chgData name="Adrian Karasinski" userId="" providerId="" clId="Web-{0695426B-2FC5-4622-8E38-4DAF33D89D76}" dt="2023-02-02T20:28:05.319" v="34" actId="1076"/>
          <ac:picMkLst>
            <pc:docMk/>
            <pc:sldMk cId="4132595731" sldId="281"/>
            <ac:picMk id="2" creationId="{25E71066-179F-733E-926C-648B464FD053}"/>
          </ac:picMkLst>
        </pc:picChg>
      </pc:sldChg>
      <pc:sldChg chg="addSp modSp del">
        <pc:chgData name="Adrian Karasinski" userId="" providerId="" clId="Web-{0695426B-2FC5-4622-8E38-4DAF33D89D76}" dt="2023-02-02T21:02:59.315" v="347"/>
        <pc:sldMkLst>
          <pc:docMk/>
          <pc:sldMk cId="2055233046" sldId="282"/>
        </pc:sldMkLst>
        <pc:spChg chg="mod">
          <ac:chgData name="Adrian Karasinski" userId="" providerId="" clId="Web-{0695426B-2FC5-4622-8E38-4DAF33D89D76}" dt="2023-02-02T21:01:49.329" v="336" actId="14100"/>
          <ac:spMkLst>
            <pc:docMk/>
            <pc:sldMk cId="2055233046" sldId="282"/>
            <ac:spMk id="872" creationId="{00000000-0000-0000-0000-000000000000}"/>
          </ac:spMkLst>
        </pc:spChg>
        <pc:picChg chg="add mod">
          <ac:chgData name="Adrian Karasinski" userId="" providerId="" clId="Web-{0695426B-2FC5-4622-8E38-4DAF33D89D76}" dt="2023-02-02T21:01:12.219" v="324"/>
          <ac:picMkLst>
            <pc:docMk/>
            <pc:sldMk cId="2055233046" sldId="282"/>
            <ac:picMk id="2" creationId="{80A67867-C78E-7A0C-BA2A-3F2DAEC650FA}"/>
          </ac:picMkLst>
        </pc:picChg>
      </pc:sldChg>
      <pc:sldChg chg="addSp modSp ord modNotes">
        <pc:chgData name="Adrian Karasinski" userId="" providerId="" clId="Web-{0695426B-2FC5-4622-8E38-4DAF33D89D76}" dt="2023-02-02T22:04:29.495" v="560" actId="20577"/>
        <pc:sldMkLst>
          <pc:docMk/>
          <pc:sldMk cId="2421463407" sldId="284"/>
        </pc:sldMkLst>
        <pc:spChg chg="mod">
          <ac:chgData name="Adrian Karasinski" userId="" providerId="" clId="Web-{0695426B-2FC5-4622-8E38-4DAF33D89D76}" dt="2023-02-02T22:04:29.495" v="560" actId="20577"/>
          <ac:spMkLst>
            <pc:docMk/>
            <pc:sldMk cId="2421463407" sldId="284"/>
            <ac:spMk id="4" creationId="{00000000-0000-0000-0000-000000000000}"/>
          </ac:spMkLst>
        </pc:spChg>
        <pc:spChg chg="mod">
          <ac:chgData name="Adrian Karasinski" userId="" providerId="" clId="Web-{0695426B-2FC5-4622-8E38-4DAF33D89D76}" dt="2023-02-02T22:02:59.039" v="527" actId="20577"/>
          <ac:spMkLst>
            <pc:docMk/>
            <pc:sldMk cId="2421463407" sldId="284"/>
            <ac:spMk id="872" creationId="{00000000-0000-0000-0000-000000000000}"/>
          </ac:spMkLst>
        </pc:spChg>
        <pc:picChg chg="add mod">
          <ac:chgData name="Adrian Karasinski" userId="" providerId="" clId="Web-{0695426B-2FC5-4622-8E38-4DAF33D89D76}" dt="2023-02-02T20:27:15.927" v="26" actId="1076"/>
          <ac:picMkLst>
            <pc:docMk/>
            <pc:sldMk cId="2421463407" sldId="284"/>
            <ac:picMk id="2" creationId="{8C75DEE4-D22F-9827-F165-A3F3163F80E2}"/>
          </ac:picMkLst>
        </pc:picChg>
      </pc:sldChg>
      <pc:sldChg chg="addSp modSp add replId modNotes">
        <pc:chgData name="Adrian Karasinski" userId="" providerId="" clId="Web-{0695426B-2FC5-4622-8E38-4DAF33D89D76}" dt="2023-02-02T22:04:24.994" v="556" actId="20577"/>
        <pc:sldMkLst>
          <pc:docMk/>
          <pc:sldMk cId="144626059" sldId="286"/>
        </pc:sldMkLst>
        <pc:spChg chg="mod">
          <ac:chgData name="Adrian Karasinski" userId="" providerId="" clId="Web-{0695426B-2FC5-4622-8E38-4DAF33D89D76}" dt="2023-02-02T22:04:24.994" v="556" actId="20577"/>
          <ac:spMkLst>
            <pc:docMk/>
            <pc:sldMk cId="144626059" sldId="286"/>
            <ac:spMk id="4" creationId="{00000000-0000-0000-0000-000000000000}"/>
          </ac:spMkLst>
        </pc:spChg>
        <pc:spChg chg="add mod">
          <ac:chgData name="Adrian Karasinski" userId="" providerId="" clId="Web-{0695426B-2FC5-4622-8E38-4DAF33D89D76}" dt="2023-02-02T22:00:48.472" v="511" actId="20577"/>
          <ac:spMkLst>
            <pc:docMk/>
            <pc:sldMk cId="144626059" sldId="286"/>
            <ac:spMk id="7" creationId="{5C376D3D-52C5-374D-9465-866BAF4A417E}"/>
          </ac:spMkLst>
        </pc:spChg>
        <pc:spChg chg="mod">
          <ac:chgData name="Adrian Karasinski" userId="" providerId="" clId="Web-{0695426B-2FC5-4622-8E38-4DAF33D89D76}" dt="2023-02-02T22:01:24.380" v="522" actId="20577"/>
          <ac:spMkLst>
            <pc:docMk/>
            <pc:sldMk cId="144626059" sldId="286"/>
            <ac:spMk id="872" creationId="{00000000-0000-0000-0000-000000000000}"/>
          </ac:spMkLst>
        </pc:spChg>
        <pc:picChg chg="mod ord">
          <ac:chgData name="Adrian Karasinski" userId="" providerId="" clId="Web-{0695426B-2FC5-4622-8E38-4DAF33D89D76}" dt="2023-02-02T21:04:35.864" v="353"/>
          <ac:picMkLst>
            <pc:docMk/>
            <pc:sldMk cId="144626059" sldId="286"/>
            <ac:picMk id="2" creationId="{80A67867-C78E-7A0C-BA2A-3F2DAEC650FA}"/>
          </ac:picMkLst>
        </pc:picChg>
      </pc:sldChg>
    </pc:docChg>
  </pc:docChgLst>
  <pc:docChgLst>
    <pc:chgData name="Adrian Karasinski" userId="kNNVWQAuPSsvAa2PcZG8fWB3cx50PEDDoWB6WfoFuK4=" providerId="None" clId="Web-{666C0FF2-472C-45DD-9D2C-2E04E2EFD889}"/>
    <pc:docChg chg="addSld modSld">
      <pc:chgData name="Adrian Karasinski" userId="kNNVWQAuPSsvAa2PcZG8fWB3cx50PEDDoWB6WfoFuK4=" providerId="None" clId="Web-{666C0FF2-472C-45DD-9D2C-2E04E2EFD889}" dt="2023-02-02T17:42:01.608" v="280" actId="1076"/>
      <pc:docMkLst>
        <pc:docMk/>
      </pc:docMkLst>
      <pc:sldChg chg="addSp delSp modSp">
        <pc:chgData name="Adrian Karasinski" userId="kNNVWQAuPSsvAa2PcZG8fWB3cx50PEDDoWB6WfoFuK4=" providerId="None" clId="Web-{666C0FF2-472C-45DD-9D2C-2E04E2EFD889}" dt="2023-02-02T17:32:08.934" v="136" actId="20577"/>
        <pc:sldMkLst>
          <pc:docMk/>
          <pc:sldMk cId="0" sldId="256"/>
        </pc:sldMkLst>
        <pc:spChg chg="mod">
          <ac:chgData name="Adrian Karasinski" userId="kNNVWQAuPSsvAa2PcZG8fWB3cx50PEDDoWB6WfoFuK4=" providerId="None" clId="Web-{666C0FF2-472C-45DD-9D2C-2E04E2EFD889}" dt="2023-02-02T09:46:02.256" v="115" actId="20577"/>
          <ac:spMkLst>
            <pc:docMk/>
            <pc:sldMk cId="0" sldId="256"/>
            <ac:spMk id="804" creationId="{00000000-0000-0000-0000-000000000000}"/>
          </ac:spMkLst>
        </pc:spChg>
        <pc:spChg chg="mod">
          <ac:chgData name="Adrian Karasinski" userId="kNNVWQAuPSsvAa2PcZG8fWB3cx50PEDDoWB6WfoFuK4=" providerId="None" clId="Web-{666C0FF2-472C-45DD-9D2C-2E04E2EFD889}" dt="2023-02-02T17:32:08.934" v="136" actId="20577"/>
          <ac:spMkLst>
            <pc:docMk/>
            <pc:sldMk cId="0" sldId="256"/>
            <ac:spMk id="805" creationId="{00000000-0000-0000-0000-000000000000}"/>
          </ac:spMkLst>
        </pc:spChg>
        <pc:inkChg chg="add del">
          <ac:chgData name="Adrian Karasinski" userId="kNNVWQAuPSsvAa2PcZG8fWB3cx50PEDDoWB6WfoFuK4=" providerId="None" clId="Web-{666C0FF2-472C-45DD-9D2C-2E04E2EFD889}" dt="2023-02-02T09:45:33.395" v="113"/>
          <ac:inkMkLst>
            <pc:docMk/>
            <pc:sldMk cId="0" sldId="256"/>
            <ac:inkMk id="2" creationId="{ED33A82A-D01C-6E6A-840A-155791B6DAE8}"/>
          </ac:inkMkLst>
        </pc:inkChg>
      </pc:sldChg>
      <pc:sldChg chg="addSp modSp add replId">
        <pc:chgData name="Adrian Karasinski" userId="kNNVWQAuPSsvAa2PcZG8fWB3cx50PEDDoWB6WfoFuK4=" providerId="None" clId="Web-{666C0FF2-472C-45DD-9D2C-2E04E2EFD889}" dt="2023-02-02T17:42:01.608" v="280" actId="1076"/>
        <pc:sldMkLst>
          <pc:docMk/>
          <pc:sldMk cId="4246103936" sldId="280"/>
        </pc:sldMkLst>
        <pc:spChg chg="mod">
          <ac:chgData name="Adrian Karasinski" userId="kNNVWQAuPSsvAa2PcZG8fWB3cx50PEDDoWB6WfoFuK4=" providerId="None" clId="Web-{666C0FF2-472C-45DD-9D2C-2E04E2EFD889}" dt="2023-02-02T17:41:10.763" v="276" actId="20577"/>
          <ac:spMkLst>
            <pc:docMk/>
            <pc:sldMk cId="4246103936" sldId="280"/>
            <ac:spMk id="873" creationId="{00000000-0000-0000-0000-000000000000}"/>
          </ac:spMkLst>
        </pc:spChg>
        <pc:picChg chg="add mod">
          <ac:chgData name="Adrian Karasinski" userId="kNNVWQAuPSsvAa2PcZG8fWB3cx50PEDDoWB6WfoFuK4=" providerId="None" clId="Web-{666C0FF2-472C-45DD-9D2C-2E04E2EFD889}" dt="2023-02-02T17:41:12.997" v="278" actId="1076"/>
          <ac:picMkLst>
            <pc:docMk/>
            <pc:sldMk cId="4246103936" sldId="280"/>
            <ac:picMk id="2" creationId="{54B10884-49A8-0387-3FF5-2BAFD0B7EE17}"/>
          </ac:picMkLst>
        </pc:picChg>
        <pc:picChg chg="add mod">
          <ac:chgData name="Adrian Karasinski" userId="kNNVWQAuPSsvAa2PcZG8fWB3cx50PEDDoWB6WfoFuK4=" providerId="None" clId="Web-{666C0FF2-472C-45DD-9D2C-2E04E2EFD889}" dt="2023-02-02T17:42:01.608" v="280" actId="1076"/>
          <ac:picMkLst>
            <pc:docMk/>
            <pc:sldMk cId="4246103936" sldId="280"/>
            <ac:picMk id="3" creationId="{76E657EF-68D8-3BB7-65D1-87CF14218706}"/>
          </ac:picMkLst>
        </pc:picChg>
      </pc:sldChg>
      <pc:sldChg chg="modSp add replId">
        <pc:chgData name="Adrian Karasinski" userId="kNNVWQAuPSsvAa2PcZG8fWB3cx50PEDDoWB6WfoFuK4=" providerId="None" clId="Web-{666C0FF2-472C-45DD-9D2C-2E04E2EFD889}" dt="2023-02-02T17:32:54.388" v="182" actId="20577"/>
        <pc:sldMkLst>
          <pc:docMk/>
          <pc:sldMk cId="4132595731" sldId="281"/>
        </pc:sldMkLst>
        <pc:spChg chg="mod">
          <ac:chgData name="Adrian Karasinski" userId="kNNVWQAuPSsvAa2PcZG8fWB3cx50PEDDoWB6WfoFuK4=" providerId="None" clId="Web-{666C0FF2-472C-45DD-9D2C-2E04E2EFD889}" dt="2023-02-02T17:32:54.388" v="182" actId="20577"/>
          <ac:spMkLst>
            <pc:docMk/>
            <pc:sldMk cId="4132595731" sldId="281"/>
            <ac:spMk id="873" creationId="{00000000-0000-0000-0000-000000000000}"/>
          </ac:spMkLst>
        </pc:spChg>
      </pc:sldChg>
      <pc:sldChg chg="modSp add replId">
        <pc:chgData name="Adrian Karasinski" userId="kNNVWQAuPSsvAa2PcZG8fWB3cx50PEDDoWB6WfoFuK4=" providerId="None" clId="Web-{666C0FF2-472C-45DD-9D2C-2E04E2EFD889}" dt="2023-02-02T17:33:17.405" v="205" actId="20577"/>
        <pc:sldMkLst>
          <pc:docMk/>
          <pc:sldMk cId="2055233046" sldId="282"/>
        </pc:sldMkLst>
        <pc:spChg chg="mod">
          <ac:chgData name="Adrian Karasinski" userId="kNNVWQAuPSsvAa2PcZG8fWB3cx50PEDDoWB6WfoFuK4=" providerId="None" clId="Web-{666C0FF2-472C-45DD-9D2C-2E04E2EFD889}" dt="2023-02-02T17:33:17.405" v="205" actId="20577"/>
          <ac:spMkLst>
            <pc:docMk/>
            <pc:sldMk cId="2055233046" sldId="282"/>
            <ac:spMk id="873" creationId="{00000000-0000-0000-0000-000000000000}"/>
          </ac:spMkLst>
        </pc:spChg>
      </pc:sldChg>
      <pc:sldChg chg="modSp add replId">
        <pc:chgData name="Adrian Karasinski" userId="kNNVWQAuPSsvAa2PcZG8fWB3cx50PEDDoWB6WfoFuK4=" providerId="None" clId="Web-{666C0FF2-472C-45DD-9D2C-2E04E2EFD889}" dt="2023-02-02T17:33:23.889" v="218" actId="20577"/>
        <pc:sldMkLst>
          <pc:docMk/>
          <pc:sldMk cId="1726998273" sldId="283"/>
        </pc:sldMkLst>
        <pc:spChg chg="mod">
          <ac:chgData name="Adrian Karasinski" userId="kNNVWQAuPSsvAa2PcZG8fWB3cx50PEDDoWB6WfoFuK4=" providerId="None" clId="Web-{666C0FF2-472C-45DD-9D2C-2E04E2EFD889}" dt="2023-02-02T17:33:23.889" v="218" actId="20577"/>
          <ac:spMkLst>
            <pc:docMk/>
            <pc:sldMk cId="1726998273" sldId="283"/>
            <ac:spMk id="873" creationId="{00000000-0000-0000-0000-000000000000}"/>
          </ac:spMkLst>
        </pc:spChg>
      </pc:sldChg>
      <pc:sldChg chg="modSp add replId">
        <pc:chgData name="Adrian Karasinski" userId="kNNVWQAuPSsvAa2PcZG8fWB3cx50PEDDoWB6WfoFuK4=" providerId="None" clId="Web-{666C0FF2-472C-45DD-9D2C-2E04E2EFD889}" dt="2023-02-02T17:33:42.296" v="263" actId="20577"/>
        <pc:sldMkLst>
          <pc:docMk/>
          <pc:sldMk cId="2421463407" sldId="284"/>
        </pc:sldMkLst>
        <pc:spChg chg="mod">
          <ac:chgData name="Adrian Karasinski" userId="kNNVWQAuPSsvAa2PcZG8fWB3cx50PEDDoWB6WfoFuK4=" providerId="None" clId="Web-{666C0FF2-472C-45DD-9D2C-2E04E2EFD889}" dt="2023-02-02T17:33:42.296" v="263" actId="20577"/>
          <ac:spMkLst>
            <pc:docMk/>
            <pc:sldMk cId="2421463407" sldId="284"/>
            <ac:spMk id="873" creationId="{00000000-0000-0000-0000-000000000000}"/>
          </ac:spMkLst>
        </pc:spChg>
      </pc:sldChg>
      <pc:sldChg chg="add replId">
        <pc:chgData name="Adrian Karasinski" userId="kNNVWQAuPSsvAa2PcZG8fWB3cx50PEDDoWB6WfoFuK4=" providerId="None" clId="Web-{666C0FF2-472C-45DD-9D2C-2E04E2EFD889}" dt="2023-02-02T17:32:25.575" v="142"/>
        <pc:sldMkLst>
          <pc:docMk/>
          <pc:sldMk cId="2550732953" sldId="285"/>
        </pc:sldMkLst>
      </pc:sldChg>
    </pc:docChg>
  </pc:docChgLst>
  <pc:docChgLst>
    <pc:chgData name="Adrian Karasinski" clId="Web-{300B3E2E-6AA2-4193-A680-56650B5F74F6}"/>
    <pc:docChg chg="modSld sldOrd">
      <pc:chgData name="Adrian Karasinski" userId="" providerId="" clId="Web-{300B3E2E-6AA2-4193-A680-56650B5F74F6}" dt="2023-03-15T16:45:47.703" v="531"/>
      <pc:docMkLst>
        <pc:docMk/>
      </pc:docMkLst>
      <pc:sldChg chg="modNotes">
        <pc:chgData name="Adrian Karasinski" userId="" providerId="" clId="Web-{300B3E2E-6AA2-4193-A680-56650B5F74F6}" dt="2023-03-15T16:07:16.010" v="1"/>
        <pc:sldMkLst>
          <pc:docMk/>
          <pc:sldMk cId="0" sldId="256"/>
        </pc:sldMkLst>
      </pc:sldChg>
      <pc:sldChg chg="modNotes">
        <pc:chgData name="Adrian Karasinski" userId="" providerId="" clId="Web-{300B3E2E-6AA2-4193-A680-56650B5F74F6}" dt="2023-03-15T16:27:11.037" v="242"/>
        <pc:sldMkLst>
          <pc:docMk/>
          <pc:sldMk cId="0" sldId="279"/>
        </pc:sldMkLst>
      </pc:sldChg>
      <pc:sldChg chg="modSp">
        <pc:chgData name="Adrian Karasinski" userId="" providerId="" clId="Web-{300B3E2E-6AA2-4193-A680-56650B5F74F6}" dt="2023-03-15T16:35:01.157" v="278" actId="20577"/>
        <pc:sldMkLst>
          <pc:docMk/>
          <pc:sldMk cId="4246103936" sldId="280"/>
        </pc:sldMkLst>
        <pc:spChg chg="mod">
          <ac:chgData name="Adrian Karasinski" userId="" providerId="" clId="Web-{300B3E2E-6AA2-4193-A680-56650B5F74F6}" dt="2023-03-15T16:35:01.157" v="278" actId="20577"/>
          <ac:spMkLst>
            <pc:docMk/>
            <pc:sldMk cId="4246103936" sldId="280"/>
            <ac:spMk id="5" creationId="{00000000-0000-0000-0000-000000000000}"/>
          </ac:spMkLst>
        </pc:spChg>
        <pc:spChg chg="mod">
          <ac:chgData name="Adrian Karasinski" userId="" providerId="" clId="Web-{300B3E2E-6AA2-4193-A680-56650B5F74F6}" dt="2023-03-15T16:21:17.185" v="86" actId="20577"/>
          <ac:spMkLst>
            <pc:docMk/>
            <pc:sldMk cId="4246103936" sldId="280"/>
            <ac:spMk id="872" creationId="{00000000-0000-0000-0000-000000000000}"/>
          </ac:spMkLst>
        </pc:spChg>
      </pc:sldChg>
      <pc:sldChg chg="modSp">
        <pc:chgData name="Adrian Karasinski" userId="" providerId="" clId="Web-{300B3E2E-6AA2-4193-A680-56650B5F74F6}" dt="2023-03-15T16:35:27.595" v="284" actId="20577"/>
        <pc:sldMkLst>
          <pc:docMk/>
          <pc:sldMk cId="4132595731" sldId="281"/>
        </pc:sldMkLst>
        <pc:spChg chg="mod">
          <ac:chgData name="Adrian Karasinski" userId="" providerId="" clId="Web-{300B3E2E-6AA2-4193-A680-56650B5F74F6}" dt="2023-03-15T16:35:27.595" v="284" actId="20577"/>
          <ac:spMkLst>
            <pc:docMk/>
            <pc:sldMk cId="4132595731" sldId="281"/>
            <ac:spMk id="5" creationId="{00000000-0000-0000-0000-000000000000}"/>
          </ac:spMkLst>
        </pc:spChg>
      </pc:sldChg>
      <pc:sldChg chg="addSp delSp modSp modNotes">
        <pc:chgData name="Adrian Karasinski" userId="" providerId="" clId="Web-{300B3E2E-6AA2-4193-A680-56650B5F74F6}" dt="2023-03-15T16:41:36.259" v="350" actId="20577"/>
        <pc:sldMkLst>
          <pc:docMk/>
          <pc:sldMk cId="1726998273" sldId="283"/>
        </pc:sldMkLst>
        <pc:spChg chg="add del">
          <ac:chgData name="Adrian Karasinski" userId="" providerId="" clId="Web-{300B3E2E-6AA2-4193-A680-56650B5F74F6}" dt="2023-03-15T16:35:44.658" v="304"/>
          <ac:spMkLst>
            <pc:docMk/>
            <pc:sldMk cId="1726998273" sldId="283"/>
            <ac:spMk id="4" creationId="{00000000-0000-0000-0000-000000000000}"/>
          </ac:spMkLst>
        </pc:spChg>
        <pc:spChg chg="add del mod">
          <ac:chgData name="Adrian Karasinski" userId="" providerId="" clId="Web-{300B3E2E-6AA2-4193-A680-56650B5F74F6}" dt="2023-03-15T16:35:50.236" v="315" actId="20577"/>
          <ac:spMkLst>
            <pc:docMk/>
            <pc:sldMk cId="1726998273" sldId="283"/>
            <ac:spMk id="5" creationId="{00000000-0000-0000-0000-000000000000}"/>
          </ac:spMkLst>
        </pc:spChg>
        <pc:spChg chg="add del mod">
          <ac:chgData name="Adrian Karasinski" userId="" providerId="" clId="Web-{300B3E2E-6AA2-4193-A680-56650B5F74F6}" dt="2023-03-15T16:41:36.259" v="350" actId="20577"/>
          <ac:spMkLst>
            <pc:docMk/>
            <pc:sldMk cId="1726998273" sldId="283"/>
            <ac:spMk id="872" creationId="{00000000-0000-0000-0000-000000000000}"/>
          </ac:spMkLst>
        </pc:spChg>
        <pc:spChg chg="add del mod">
          <ac:chgData name="Adrian Karasinski" userId="" providerId="" clId="Web-{300B3E2E-6AA2-4193-A680-56650B5F74F6}" dt="2023-03-15T16:35:44.658" v="303"/>
          <ac:spMkLst>
            <pc:docMk/>
            <pc:sldMk cId="1726998273" sldId="283"/>
            <ac:spMk id="873" creationId="{00000000-0000-0000-0000-000000000000}"/>
          </ac:spMkLst>
        </pc:spChg>
        <pc:picChg chg="add del mod">
          <ac:chgData name="Adrian Karasinski" userId="" providerId="" clId="Web-{300B3E2E-6AA2-4193-A680-56650B5F74F6}" dt="2023-03-15T16:35:44.658" v="306"/>
          <ac:picMkLst>
            <pc:docMk/>
            <pc:sldMk cId="1726998273" sldId="283"/>
            <ac:picMk id="2" creationId="{360A779F-8E1E-113B-3F94-FDB5E6B4AF1D}"/>
          </ac:picMkLst>
        </pc:picChg>
        <pc:picChg chg="add del">
          <ac:chgData name="Adrian Karasinski" userId="" providerId="" clId="Web-{300B3E2E-6AA2-4193-A680-56650B5F74F6}" dt="2023-03-15T16:35:44.658" v="307"/>
          <ac:picMkLst>
            <pc:docMk/>
            <pc:sldMk cId="1726998273" sldId="283"/>
            <ac:picMk id="3" creationId="{A61CFB13-CAEA-99D1-F1D4-BD7CE9D999D8}"/>
          </ac:picMkLst>
        </pc:picChg>
        <pc:picChg chg="del">
          <ac:chgData name="Adrian Karasinski" userId="" providerId="" clId="Web-{300B3E2E-6AA2-4193-A680-56650B5F74F6}" dt="2023-03-15T16:13:34.878" v="47"/>
          <ac:picMkLst>
            <pc:docMk/>
            <pc:sldMk cId="1726998273" sldId="283"/>
            <ac:picMk id="7" creationId="{3AF1DA28-F2C8-C6D9-A487-D70864C46BC9}"/>
          </ac:picMkLst>
        </pc:picChg>
        <pc:picChg chg="del mod">
          <ac:chgData name="Adrian Karasinski" userId="" providerId="" clId="Web-{300B3E2E-6AA2-4193-A680-56650B5F74F6}" dt="2023-03-15T16:13:59.035" v="59"/>
          <ac:picMkLst>
            <pc:docMk/>
            <pc:sldMk cId="1726998273" sldId="283"/>
            <ac:picMk id="8" creationId="{61D1D5E9-6416-D074-2F0D-FD8FE67F050F}"/>
          </ac:picMkLst>
        </pc:picChg>
        <pc:picChg chg="add del mod">
          <ac:chgData name="Adrian Karasinski" userId="" providerId="" clId="Web-{300B3E2E-6AA2-4193-A680-56650B5F74F6}" dt="2023-03-15T16:35:44.658" v="308"/>
          <ac:picMkLst>
            <pc:docMk/>
            <pc:sldMk cId="1726998273" sldId="283"/>
            <ac:picMk id="9" creationId="{2178767D-6E86-618A-C1D4-5DC88FFCFA06}"/>
          </ac:picMkLst>
        </pc:picChg>
        <pc:picChg chg="del">
          <ac:chgData name="Adrian Karasinski" userId="" providerId="" clId="Web-{300B3E2E-6AA2-4193-A680-56650B5F74F6}" dt="2023-03-15T16:13:35.737" v="48"/>
          <ac:picMkLst>
            <pc:docMk/>
            <pc:sldMk cId="1726998273" sldId="283"/>
            <ac:picMk id="10" creationId="{690389B7-8679-E6F3-61F0-CE6C69254648}"/>
          </ac:picMkLst>
        </pc:picChg>
        <pc:picChg chg="add del mod">
          <ac:chgData name="Adrian Karasinski" userId="" providerId="" clId="Web-{300B3E2E-6AA2-4193-A680-56650B5F74F6}" dt="2023-03-15T16:35:44.658" v="309"/>
          <ac:picMkLst>
            <pc:docMk/>
            <pc:sldMk cId="1726998273" sldId="283"/>
            <ac:picMk id="11" creationId="{20B1417C-CB2C-4C4A-CC68-CC230E668838}"/>
          </ac:picMkLst>
        </pc:picChg>
        <pc:picChg chg="add del mod">
          <ac:chgData name="Adrian Karasinski" userId="" providerId="" clId="Web-{300B3E2E-6AA2-4193-A680-56650B5F74F6}" dt="2023-03-15T16:35:44.658" v="310"/>
          <ac:picMkLst>
            <pc:docMk/>
            <pc:sldMk cId="1726998273" sldId="283"/>
            <ac:picMk id="12" creationId="{987F8E08-AB92-68AE-7276-C3FE50B20518}"/>
          </ac:picMkLst>
        </pc:picChg>
        <pc:picChg chg="add del mod">
          <ac:chgData name="Adrian Karasinski" userId="" providerId="" clId="Web-{300B3E2E-6AA2-4193-A680-56650B5F74F6}" dt="2023-03-15T16:35:44.658" v="311"/>
          <ac:picMkLst>
            <pc:docMk/>
            <pc:sldMk cId="1726998273" sldId="283"/>
            <ac:picMk id="13" creationId="{A43EFA5E-B0F5-FDB2-DCE7-F3B459F9B218}"/>
          </ac:picMkLst>
        </pc:picChg>
        <pc:picChg chg="add del mod">
          <ac:chgData name="Adrian Karasinski" userId="" providerId="" clId="Web-{300B3E2E-6AA2-4193-A680-56650B5F74F6}" dt="2023-03-15T16:35:44.658" v="312"/>
          <ac:picMkLst>
            <pc:docMk/>
            <pc:sldMk cId="1726998273" sldId="283"/>
            <ac:picMk id="14" creationId="{6B41FE54-6DDB-A935-1B3B-1DC4F315EE71}"/>
          </ac:picMkLst>
        </pc:picChg>
        <pc:picChg chg="add del mod">
          <ac:chgData name="Adrian Karasinski" userId="" providerId="" clId="Web-{300B3E2E-6AA2-4193-A680-56650B5F74F6}" dt="2023-03-15T16:35:44.658" v="313"/>
          <ac:picMkLst>
            <pc:docMk/>
            <pc:sldMk cId="1726998273" sldId="283"/>
            <ac:picMk id="15" creationId="{AC5C8632-648F-FA45-1CB5-20DB8AAF6B8F}"/>
          </ac:picMkLst>
        </pc:picChg>
        <pc:inkChg chg="add del">
          <ac:chgData name="Adrian Karasinski" userId="" providerId="" clId="Web-{300B3E2E-6AA2-4193-A680-56650B5F74F6}" dt="2023-03-15T16:28:16.054" v="256"/>
          <ac:inkMkLst>
            <pc:docMk/>
            <pc:sldMk cId="1726998273" sldId="283"/>
            <ac:inkMk id="16" creationId="{429D5CBB-0C54-BECA-8645-3F8337DDD717}"/>
          </ac:inkMkLst>
        </pc:inkChg>
        <pc:inkChg chg="add del">
          <ac:chgData name="Adrian Karasinski" userId="" providerId="" clId="Web-{300B3E2E-6AA2-4193-A680-56650B5F74F6}" dt="2023-03-15T16:28:18.695" v="258"/>
          <ac:inkMkLst>
            <pc:docMk/>
            <pc:sldMk cId="1726998273" sldId="283"/>
            <ac:inkMk id="17" creationId="{E0124140-2BF6-B951-BBBB-007FA2F06E31}"/>
          </ac:inkMkLst>
        </pc:inkChg>
        <pc:inkChg chg="add del">
          <ac:chgData name="Adrian Karasinski" userId="" providerId="" clId="Web-{300B3E2E-6AA2-4193-A680-56650B5F74F6}" dt="2023-03-15T16:28:47.695" v="260"/>
          <ac:inkMkLst>
            <pc:docMk/>
            <pc:sldMk cId="1726998273" sldId="283"/>
            <ac:inkMk id="18" creationId="{CA51A7D1-1B56-904B-F8AF-322FF52E62B1}"/>
          </ac:inkMkLst>
        </pc:inkChg>
        <pc:inkChg chg="add del mod">
          <ac:chgData name="Adrian Karasinski" userId="" providerId="" clId="Web-{300B3E2E-6AA2-4193-A680-56650B5F74F6}" dt="2023-03-15T16:35:44.658" v="314"/>
          <ac:inkMkLst>
            <pc:docMk/>
            <pc:sldMk cId="1726998273" sldId="283"/>
            <ac:inkMk id="19" creationId="{CEE26940-E917-10A1-C636-CE412E5CA23F}"/>
          </ac:inkMkLst>
        </pc:inkChg>
      </pc:sldChg>
      <pc:sldChg chg="modSp">
        <pc:chgData name="Adrian Karasinski" userId="" providerId="" clId="Web-{300B3E2E-6AA2-4193-A680-56650B5F74F6}" dt="2023-03-15T16:35:37.001" v="288" actId="20577"/>
        <pc:sldMkLst>
          <pc:docMk/>
          <pc:sldMk cId="2421463407" sldId="284"/>
        </pc:sldMkLst>
        <pc:spChg chg="mod">
          <ac:chgData name="Adrian Karasinski" userId="" providerId="" clId="Web-{300B3E2E-6AA2-4193-A680-56650B5F74F6}" dt="2023-03-15T16:35:37.001" v="288" actId="20577"/>
          <ac:spMkLst>
            <pc:docMk/>
            <pc:sldMk cId="2421463407" sldId="284"/>
            <ac:spMk id="5" creationId="{00000000-0000-0000-0000-000000000000}"/>
          </ac:spMkLst>
        </pc:spChg>
      </pc:sldChg>
      <pc:sldChg chg="modSp">
        <pc:chgData name="Adrian Karasinski" userId="" providerId="" clId="Web-{300B3E2E-6AA2-4193-A680-56650B5F74F6}" dt="2023-03-15T16:35:33.892" v="287" actId="20577"/>
        <pc:sldMkLst>
          <pc:docMk/>
          <pc:sldMk cId="144626059" sldId="286"/>
        </pc:sldMkLst>
        <pc:spChg chg="mod">
          <ac:chgData name="Adrian Karasinski" userId="" providerId="" clId="Web-{300B3E2E-6AA2-4193-A680-56650B5F74F6}" dt="2023-03-15T16:35:33.892" v="287" actId="20577"/>
          <ac:spMkLst>
            <pc:docMk/>
            <pc:sldMk cId="144626059" sldId="286"/>
            <ac:spMk id="5" creationId="{00000000-0000-0000-0000-000000000000}"/>
          </ac:spMkLst>
        </pc:spChg>
      </pc:sldChg>
      <pc:sldChg chg="delSp modSp modNotes">
        <pc:chgData name="Adrian Karasinski" userId="" providerId="" clId="Web-{300B3E2E-6AA2-4193-A680-56650B5F74F6}" dt="2023-03-15T16:45:47.703" v="531"/>
        <pc:sldMkLst>
          <pc:docMk/>
          <pc:sldMk cId="3629341997" sldId="287"/>
        </pc:sldMkLst>
        <pc:spChg chg="mod">
          <ac:chgData name="Adrian Karasinski" userId="" providerId="" clId="Web-{300B3E2E-6AA2-4193-A680-56650B5F74F6}" dt="2023-03-15T16:35:54.736" v="316" actId="20577"/>
          <ac:spMkLst>
            <pc:docMk/>
            <pc:sldMk cId="3629341997" sldId="287"/>
            <ac:spMk id="5" creationId="{00000000-0000-0000-0000-000000000000}"/>
          </ac:spMkLst>
        </pc:spChg>
        <pc:spChg chg="mod">
          <ac:chgData name="Adrian Karasinski" userId="" providerId="" clId="Web-{300B3E2E-6AA2-4193-A680-56650B5F74F6}" dt="2023-03-15T16:45:45.609" v="530" actId="20577"/>
          <ac:spMkLst>
            <pc:docMk/>
            <pc:sldMk cId="3629341997" sldId="287"/>
            <ac:spMk id="872" creationId="{00000000-0000-0000-0000-000000000000}"/>
          </ac:spMkLst>
        </pc:spChg>
        <pc:spChg chg="mod">
          <ac:chgData name="Adrian Karasinski" userId="" providerId="" clId="Web-{300B3E2E-6AA2-4193-A680-56650B5F74F6}" dt="2023-03-15T16:19:38.136" v="62" actId="20577"/>
          <ac:spMkLst>
            <pc:docMk/>
            <pc:sldMk cId="3629341997" sldId="287"/>
            <ac:spMk id="873" creationId="{00000000-0000-0000-0000-000000000000}"/>
          </ac:spMkLst>
        </pc:spChg>
        <pc:picChg chg="del">
          <ac:chgData name="Adrian Karasinski" userId="" providerId="" clId="Web-{300B3E2E-6AA2-4193-A680-56650B5F74F6}" dt="2023-03-15T16:27:16.381" v="247"/>
          <ac:picMkLst>
            <pc:docMk/>
            <pc:sldMk cId="3629341997" sldId="287"/>
            <ac:picMk id="2" creationId="{360A779F-8E1E-113B-3F94-FDB5E6B4AF1D}"/>
          </ac:picMkLst>
        </pc:picChg>
        <pc:picChg chg="del">
          <ac:chgData name="Adrian Karasinski" userId="" providerId="" clId="Web-{300B3E2E-6AA2-4193-A680-56650B5F74F6}" dt="2023-03-15T16:27:16.381" v="246"/>
          <ac:picMkLst>
            <pc:docMk/>
            <pc:sldMk cId="3629341997" sldId="287"/>
            <ac:picMk id="3" creationId="{A61CFB13-CAEA-99D1-F1D4-BD7CE9D999D8}"/>
          </ac:picMkLst>
        </pc:picChg>
        <pc:picChg chg="del">
          <ac:chgData name="Adrian Karasinski" userId="" providerId="" clId="Web-{300B3E2E-6AA2-4193-A680-56650B5F74F6}" dt="2023-03-15T16:27:16.381" v="245"/>
          <ac:picMkLst>
            <pc:docMk/>
            <pc:sldMk cId="3629341997" sldId="287"/>
            <ac:picMk id="7" creationId="{3AF1DA28-F2C8-C6D9-A487-D70864C46BC9}"/>
          </ac:picMkLst>
        </pc:picChg>
        <pc:picChg chg="del">
          <ac:chgData name="Adrian Karasinski" userId="" providerId="" clId="Web-{300B3E2E-6AA2-4193-A680-56650B5F74F6}" dt="2023-03-15T16:27:16.381" v="244"/>
          <ac:picMkLst>
            <pc:docMk/>
            <pc:sldMk cId="3629341997" sldId="287"/>
            <ac:picMk id="8" creationId="{61D1D5E9-6416-D074-2F0D-FD8FE67F050F}"/>
          </ac:picMkLst>
        </pc:picChg>
        <pc:picChg chg="del">
          <ac:chgData name="Adrian Karasinski" userId="" providerId="" clId="Web-{300B3E2E-6AA2-4193-A680-56650B5F74F6}" dt="2023-03-15T16:27:16.381" v="243"/>
          <ac:picMkLst>
            <pc:docMk/>
            <pc:sldMk cId="3629341997" sldId="287"/>
            <ac:picMk id="10" creationId="{690389B7-8679-E6F3-61F0-CE6C69254648}"/>
          </ac:picMkLst>
        </pc:picChg>
      </pc:sldChg>
      <pc:sldChg chg="delSp modSp ord modNotes">
        <pc:chgData name="Adrian Karasinski" userId="" providerId="" clId="Web-{300B3E2E-6AA2-4193-A680-56650B5F74F6}" dt="2023-03-15T16:45:26.608" v="497" actId="20577"/>
        <pc:sldMkLst>
          <pc:docMk/>
          <pc:sldMk cId="2710952696" sldId="288"/>
        </pc:sldMkLst>
        <pc:spChg chg="mod">
          <ac:chgData name="Adrian Karasinski" userId="" providerId="" clId="Web-{300B3E2E-6AA2-4193-A680-56650B5F74F6}" dt="2023-03-15T16:35:58.971" v="320" actId="20577"/>
          <ac:spMkLst>
            <pc:docMk/>
            <pc:sldMk cId="2710952696" sldId="288"/>
            <ac:spMk id="5" creationId="{00000000-0000-0000-0000-000000000000}"/>
          </ac:spMkLst>
        </pc:spChg>
        <pc:spChg chg="mod">
          <ac:chgData name="Adrian Karasinski" userId="" providerId="" clId="Web-{300B3E2E-6AA2-4193-A680-56650B5F74F6}" dt="2023-03-15T16:45:26.608" v="497" actId="20577"/>
          <ac:spMkLst>
            <pc:docMk/>
            <pc:sldMk cId="2710952696" sldId="288"/>
            <ac:spMk id="872" creationId="{00000000-0000-0000-0000-000000000000}"/>
          </ac:spMkLst>
        </pc:spChg>
        <pc:spChg chg="mod">
          <ac:chgData name="Adrian Karasinski" userId="" providerId="" clId="Web-{300B3E2E-6AA2-4193-A680-56650B5F74F6}" dt="2023-03-15T16:20:55.403" v="83" actId="20577"/>
          <ac:spMkLst>
            <pc:docMk/>
            <pc:sldMk cId="2710952696" sldId="288"/>
            <ac:spMk id="873" creationId="{00000000-0000-0000-0000-000000000000}"/>
          </ac:spMkLst>
        </pc:spChg>
        <pc:picChg chg="del">
          <ac:chgData name="Adrian Karasinski" userId="" providerId="" clId="Web-{300B3E2E-6AA2-4193-A680-56650B5F74F6}" dt="2023-03-15T16:27:21.084" v="252"/>
          <ac:picMkLst>
            <pc:docMk/>
            <pc:sldMk cId="2710952696" sldId="288"/>
            <ac:picMk id="2" creationId="{360A779F-8E1E-113B-3F94-FDB5E6B4AF1D}"/>
          </ac:picMkLst>
        </pc:picChg>
        <pc:picChg chg="del">
          <ac:chgData name="Adrian Karasinski" userId="" providerId="" clId="Web-{300B3E2E-6AA2-4193-A680-56650B5F74F6}" dt="2023-03-15T16:27:21.084" v="251"/>
          <ac:picMkLst>
            <pc:docMk/>
            <pc:sldMk cId="2710952696" sldId="288"/>
            <ac:picMk id="3" creationId="{A61CFB13-CAEA-99D1-F1D4-BD7CE9D999D8}"/>
          </ac:picMkLst>
        </pc:picChg>
        <pc:picChg chg="del">
          <ac:chgData name="Adrian Karasinski" userId="" providerId="" clId="Web-{300B3E2E-6AA2-4193-A680-56650B5F74F6}" dt="2023-03-15T16:27:21.084" v="250"/>
          <ac:picMkLst>
            <pc:docMk/>
            <pc:sldMk cId="2710952696" sldId="288"/>
            <ac:picMk id="7" creationId="{3AF1DA28-F2C8-C6D9-A487-D70864C46BC9}"/>
          </ac:picMkLst>
        </pc:picChg>
        <pc:picChg chg="del">
          <ac:chgData name="Adrian Karasinski" userId="" providerId="" clId="Web-{300B3E2E-6AA2-4193-A680-56650B5F74F6}" dt="2023-03-15T16:27:21.084" v="249"/>
          <ac:picMkLst>
            <pc:docMk/>
            <pc:sldMk cId="2710952696" sldId="288"/>
            <ac:picMk id="8" creationId="{61D1D5E9-6416-D074-2F0D-FD8FE67F050F}"/>
          </ac:picMkLst>
        </pc:picChg>
        <pc:picChg chg="del">
          <ac:chgData name="Adrian Karasinski" userId="" providerId="" clId="Web-{300B3E2E-6AA2-4193-A680-56650B5F74F6}" dt="2023-03-15T16:27:21.084" v="248"/>
          <ac:picMkLst>
            <pc:docMk/>
            <pc:sldMk cId="2710952696" sldId="288"/>
            <ac:picMk id="10" creationId="{690389B7-8679-E6F3-61F0-CE6C69254648}"/>
          </ac:picMkLst>
        </pc:picChg>
      </pc:sldChg>
      <pc:sldChg chg="addSp modSp modNotes">
        <pc:chgData name="Adrian Karasinski" userId="" providerId="" clId="Web-{300B3E2E-6AA2-4193-A680-56650B5F74F6}" dt="2023-03-15T16:35:08.720" v="281" actId="20577"/>
        <pc:sldMkLst>
          <pc:docMk/>
          <pc:sldMk cId="323594300" sldId="289"/>
        </pc:sldMkLst>
        <pc:spChg chg="mod">
          <ac:chgData name="Adrian Karasinski" userId="" providerId="" clId="Web-{300B3E2E-6AA2-4193-A680-56650B5F74F6}" dt="2023-03-15T16:35:08.720" v="281" actId="20577"/>
          <ac:spMkLst>
            <pc:docMk/>
            <pc:sldMk cId="323594300" sldId="289"/>
            <ac:spMk id="5" creationId="{00000000-0000-0000-0000-000000000000}"/>
          </ac:spMkLst>
        </pc:spChg>
        <pc:spChg chg="mod">
          <ac:chgData name="Adrian Karasinski" userId="" providerId="" clId="Web-{300B3E2E-6AA2-4193-A680-56650B5F74F6}" dt="2023-03-15T16:21:23.388" v="89" actId="20577"/>
          <ac:spMkLst>
            <pc:docMk/>
            <pc:sldMk cId="323594300" sldId="289"/>
            <ac:spMk id="872" creationId="{00000000-0000-0000-0000-000000000000}"/>
          </ac:spMkLst>
        </pc:spChg>
        <pc:spChg chg="mod">
          <ac:chgData name="Adrian Karasinski" userId="" providerId="" clId="Web-{300B3E2E-6AA2-4193-A680-56650B5F74F6}" dt="2023-03-15T16:10:50.390" v="21" actId="20577"/>
          <ac:spMkLst>
            <pc:docMk/>
            <pc:sldMk cId="323594300" sldId="289"/>
            <ac:spMk id="873" creationId="{00000000-0000-0000-0000-000000000000}"/>
          </ac:spMkLst>
        </pc:spChg>
        <pc:picChg chg="add mod">
          <ac:chgData name="Adrian Karasinski" userId="" providerId="" clId="Web-{300B3E2E-6AA2-4193-A680-56650B5F74F6}" dt="2023-03-15T16:21:05.513" v="85" actId="1076"/>
          <ac:picMkLst>
            <pc:docMk/>
            <pc:sldMk cId="323594300" sldId="289"/>
            <ac:picMk id="2" creationId="{E2D26788-3D95-64B1-BE49-B4E13D21FBC3}"/>
          </ac:picMkLst>
        </pc:picChg>
        <pc:picChg chg="add mod">
          <ac:chgData name="Adrian Karasinski" userId="" providerId="" clId="Web-{300B3E2E-6AA2-4193-A680-56650B5F74F6}" dt="2023-03-15T16:10:53.624" v="22" actId="1076"/>
          <ac:picMkLst>
            <pc:docMk/>
            <pc:sldMk cId="323594300" sldId="289"/>
            <ac:picMk id="3" creationId="{0991BC66-76FE-7384-3743-8BCCB968FAA1}"/>
          </ac:picMkLst>
        </pc:picChg>
      </pc:sldChg>
      <pc:sldChg chg="modSp">
        <pc:chgData name="Adrian Karasinski" userId="" providerId="" clId="Web-{300B3E2E-6AA2-4193-A680-56650B5F74F6}" dt="2023-03-15T16:35:14.548" v="282" actId="20577"/>
        <pc:sldMkLst>
          <pc:docMk/>
          <pc:sldMk cId="458301959" sldId="290"/>
        </pc:sldMkLst>
        <pc:spChg chg="mod">
          <ac:chgData name="Adrian Karasinski" userId="" providerId="" clId="Web-{300B3E2E-6AA2-4193-A680-56650B5F74F6}" dt="2023-03-15T16:35:14.548" v="282" actId="20577"/>
          <ac:spMkLst>
            <pc:docMk/>
            <pc:sldMk cId="458301959" sldId="290"/>
            <ac:spMk id="5" creationId="{00000000-0000-0000-0000-000000000000}"/>
          </ac:spMkLst>
        </pc:spChg>
      </pc:sldChg>
    </pc:docChg>
  </pc:docChgLst>
  <pc:docChgLst>
    <pc:chgData name="Adrian Karasinski" userId="kNNVWQAuPSsvAa2PcZG8fWB3cx50PEDDoWB6WfoFuK4=" providerId="None" clId="Web-{94FF2441-9A78-467D-A63C-04E3BCE23D07}"/>
    <pc:docChg chg="modSld">
      <pc:chgData name="Adrian Karasinski" userId="kNNVWQAuPSsvAa2PcZG8fWB3cx50PEDDoWB6WfoFuK4=" providerId="None" clId="Web-{94FF2441-9A78-467D-A63C-04E3BCE23D07}" dt="2023-03-14T16:20:16.192" v="21" actId="20577"/>
      <pc:docMkLst>
        <pc:docMk/>
      </pc:docMkLst>
      <pc:sldChg chg="modSp">
        <pc:chgData name="Adrian Karasinski" userId="kNNVWQAuPSsvAa2PcZG8fWB3cx50PEDDoWB6WfoFuK4=" providerId="None" clId="Web-{94FF2441-9A78-467D-A63C-04E3BCE23D07}" dt="2023-03-14T16:20:16.192" v="21" actId="20577"/>
        <pc:sldMkLst>
          <pc:docMk/>
          <pc:sldMk cId="0" sldId="256"/>
        </pc:sldMkLst>
        <pc:spChg chg="mod">
          <ac:chgData name="Adrian Karasinski" userId="kNNVWQAuPSsvAa2PcZG8fWB3cx50PEDDoWB6WfoFuK4=" providerId="None" clId="Web-{94FF2441-9A78-467D-A63C-04E3BCE23D07}" dt="2023-03-14T16:20:16.192" v="21" actId="20577"/>
          <ac:spMkLst>
            <pc:docMk/>
            <pc:sldMk cId="0" sldId="256"/>
            <ac:spMk id="805" creationId="{00000000-0000-0000-0000-000000000000}"/>
          </ac:spMkLst>
        </pc:spChg>
      </pc:sldChg>
      <pc:sldChg chg="modNotes">
        <pc:chgData name="Adrian Karasinski" userId="kNNVWQAuPSsvAa2PcZG8fWB3cx50PEDDoWB6WfoFuK4=" providerId="None" clId="Web-{94FF2441-9A78-467D-A63C-04E3BCE23D07}" dt="2023-03-14T16:19:38.692" v="11"/>
        <pc:sldMkLst>
          <pc:docMk/>
          <pc:sldMk cId="1726998273" sldId="283"/>
        </pc:sldMkLst>
      </pc:sldChg>
    </pc:docChg>
  </pc:docChgLst>
  <pc:docChgLst>
    <pc:chgData name="Adrian Karasinski" userId="kNNVWQAuPSsvAa2PcZG8fWB3cx50PEDDoWB6WfoFuK4=" providerId="None" clId="Web-{11E4F4CF-1B84-460E-970A-9A41A4105F38}"/>
    <pc:docChg chg="modSld">
      <pc:chgData name="Adrian Karasinski" userId="kNNVWQAuPSsvAa2PcZG8fWB3cx50PEDDoWB6WfoFuK4=" providerId="None" clId="Web-{11E4F4CF-1B84-460E-970A-9A41A4105F38}" dt="2023-03-16T15:35:23.162" v="29" actId="20577"/>
      <pc:docMkLst>
        <pc:docMk/>
      </pc:docMkLst>
      <pc:sldChg chg="modSp modNotes">
        <pc:chgData name="Adrian Karasinski" userId="kNNVWQAuPSsvAa2PcZG8fWB3cx50PEDDoWB6WfoFuK4=" providerId="None" clId="Web-{11E4F4CF-1B84-460E-970A-9A41A4105F38}" dt="2023-03-16T15:35:23.162" v="29" actId="20577"/>
        <pc:sldMkLst>
          <pc:docMk/>
          <pc:sldMk cId="0" sldId="256"/>
        </pc:sldMkLst>
        <pc:spChg chg="mod">
          <ac:chgData name="Adrian Karasinski" userId="kNNVWQAuPSsvAa2PcZG8fWB3cx50PEDDoWB6WfoFuK4=" providerId="None" clId="Web-{11E4F4CF-1B84-460E-970A-9A41A4105F38}" dt="2023-03-16T15:35:23.162" v="29" actId="20577"/>
          <ac:spMkLst>
            <pc:docMk/>
            <pc:sldMk cId="0" sldId="256"/>
            <ac:spMk id="805" creationId="{00000000-0000-0000-0000-000000000000}"/>
          </ac:spMkLst>
        </pc:spChg>
      </pc:sldChg>
      <pc:sldChg chg="modNotes">
        <pc:chgData name="Adrian Karasinski" userId="kNNVWQAuPSsvAa2PcZG8fWB3cx50PEDDoWB6WfoFuK4=" providerId="None" clId="Web-{11E4F4CF-1B84-460E-970A-9A41A4105F38}" dt="2023-03-16T15:28:48.257" v="9"/>
        <pc:sldMkLst>
          <pc:docMk/>
          <pc:sldMk cId="0" sldId="279"/>
        </pc:sldMkLst>
      </pc:sldChg>
      <pc:sldChg chg="addSp modSp modNotes">
        <pc:chgData name="Adrian Karasinski" userId="kNNVWQAuPSsvAa2PcZG8fWB3cx50PEDDoWB6WfoFuK4=" providerId="None" clId="Web-{11E4F4CF-1B84-460E-970A-9A41A4105F38}" dt="2023-03-16T15:33:30.314" v="18" actId="1076"/>
        <pc:sldMkLst>
          <pc:docMk/>
          <pc:sldMk cId="4246103936" sldId="280"/>
        </pc:sldMkLst>
        <pc:picChg chg="add mod">
          <ac:chgData name="Adrian Karasinski" userId="kNNVWQAuPSsvAa2PcZG8fWB3cx50PEDDoWB6WfoFuK4=" providerId="None" clId="Web-{11E4F4CF-1B84-460E-970A-9A41A4105F38}" dt="2023-03-16T15:33:30.314" v="18" actId="1076"/>
          <ac:picMkLst>
            <pc:docMk/>
            <pc:sldMk cId="4246103936" sldId="280"/>
            <ac:picMk id="2" creationId="{943D980F-4AD6-4368-1D76-CB380CDEC501}"/>
          </ac:picMkLst>
        </pc:picChg>
      </pc:sldChg>
      <pc:sldChg chg="modNotes">
        <pc:chgData name="Adrian Karasinski" userId="kNNVWQAuPSsvAa2PcZG8fWB3cx50PEDDoWB6WfoFuK4=" providerId="None" clId="Web-{11E4F4CF-1B84-460E-970A-9A41A4105F38}" dt="2023-03-16T15:28:23.553" v="4"/>
        <pc:sldMkLst>
          <pc:docMk/>
          <pc:sldMk cId="4132595731" sldId="281"/>
        </pc:sldMkLst>
      </pc:sldChg>
      <pc:sldChg chg="modNotes">
        <pc:chgData name="Adrian Karasinski" userId="kNNVWQAuPSsvAa2PcZG8fWB3cx50PEDDoWB6WfoFuK4=" providerId="None" clId="Web-{11E4F4CF-1B84-460E-970A-9A41A4105F38}" dt="2023-03-16T15:28:43.148" v="7"/>
        <pc:sldMkLst>
          <pc:docMk/>
          <pc:sldMk cId="1726998273" sldId="283"/>
        </pc:sldMkLst>
      </pc:sldChg>
      <pc:sldChg chg="modNotes">
        <pc:chgData name="Adrian Karasinski" userId="kNNVWQAuPSsvAa2PcZG8fWB3cx50PEDDoWB6WfoFuK4=" providerId="None" clId="Web-{11E4F4CF-1B84-460E-970A-9A41A4105F38}" dt="2023-03-16T15:28:27.631" v="6"/>
        <pc:sldMkLst>
          <pc:docMk/>
          <pc:sldMk cId="2421463407" sldId="284"/>
        </pc:sldMkLst>
      </pc:sldChg>
      <pc:sldChg chg="modNotes">
        <pc:chgData name="Adrian Karasinski" userId="kNNVWQAuPSsvAa2PcZG8fWB3cx50PEDDoWB6WfoFuK4=" providerId="None" clId="Web-{11E4F4CF-1B84-460E-970A-9A41A4105F38}" dt="2023-03-16T15:28:26.006" v="5"/>
        <pc:sldMkLst>
          <pc:docMk/>
          <pc:sldMk cId="144626059" sldId="286"/>
        </pc:sldMkLst>
      </pc:sldChg>
      <pc:sldChg chg="modNotes">
        <pc:chgData name="Adrian Karasinski" userId="kNNVWQAuPSsvAa2PcZG8fWB3cx50PEDDoWB6WfoFuK4=" providerId="None" clId="Web-{11E4F4CF-1B84-460E-970A-9A41A4105F38}" dt="2023-03-16T15:28:46.007" v="8"/>
        <pc:sldMkLst>
          <pc:docMk/>
          <pc:sldMk cId="2710952696" sldId="288"/>
        </pc:sldMkLst>
      </pc:sldChg>
      <pc:sldChg chg="modNotes">
        <pc:chgData name="Adrian Karasinski" userId="kNNVWQAuPSsvAa2PcZG8fWB3cx50PEDDoWB6WfoFuK4=" providerId="None" clId="Web-{11E4F4CF-1B84-460E-970A-9A41A4105F38}" dt="2023-03-16T15:28:20.819" v="2"/>
        <pc:sldMkLst>
          <pc:docMk/>
          <pc:sldMk cId="323594300" sldId="289"/>
        </pc:sldMkLst>
      </pc:sldChg>
      <pc:sldChg chg="modNotes">
        <pc:chgData name="Adrian Karasinski" userId="kNNVWQAuPSsvAa2PcZG8fWB3cx50PEDDoWB6WfoFuK4=" providerId="None" clId="Web-{11E4F4CF-1B84-460E-970A-9A41A4105F38}" dt="2023-03-16T15:28:22.381" v="3"/>
        <pc:sldMkLst>
          <pc:docMk/>
          <pc:sldMk cId="458301959" sldId="290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3-15T18:30:24.77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5044 5954 16383 0 0,'4'3'0'0'0,"6"8"0"0"0,13 12 0 0 0,9 8 0 0 0,18 19 0 0 0,20 21 0 0 0,6 4 0 0 0,2 4 0 0 0,12 10 0 0 0,23 23 0 0 0,12 13 0 0 0,4 4 0 0 0,14 14 0 0 0,5 5 0 0 0,11 10 0 0 0,1 2 0 0 0,3 2 0 0 0,3 4 0 0 0,0 0 0 0 0,-8-8 0 0 0,-2-2 0 0 0,3 2 0 0 0,-7-6 0 0 0,-8-9 0 0 0,-17-16 0 0 0,-16-16 0 0 0,-23-24 0 0 0,-24-23 0 0 0,-17-16 0 0 0,-8-10 0 0 0,-6-4 0 0 0,3 1 0 0 0,14 15 0 0 0,12 12 0 0 0,15 15 0 0 0,8 8 0 0 0,29 28 0 0 0,90 91 0 0 0,51 50 0 0 0,14 15 0 0 0,-12-12 0 0 0,-13-14 0 0 0,-19-19 0 0 0,-28-27 0 0 0,-8-8 0 0 0,-6-6 0 0 0,-28-29 0 0 0,-13-13 0 0 0,-12-11 0 0 0,-18-18 0 0 0,-15-15 0 0 0,-14-14 0 0 0,-14-14 0 0 0,-13-13 0 0 0,-9-9 0 0 0,-2-3 0 0 0,7 8 0 0 0,1 2 0 0 0,-1-3 0 0 0,-3-2 0 0 0,-4-4 0 0 0,-2-2 0 0 0,-3-3 0 0 0,0-1 0 0 0,-2 0 0 0 0,0-1 0 0 0,1 0 0 0 0,2 3 0 0 0,2 2 0 0 0,3 3 0 0 0,0 0 0 0 0,-1-1 0 0 0,5 5 0 0 0,4 4 0 0 0,3 3 0 0 0,-2-3 0 0 0,-1 1 0 0 0,-2-4 0 0 0,-4-3 0 0 0,10 10 0 0 0,8 8 0 0 0,6 6 0 0 0,11 10 0 0 0,0 2 0 0 0,4 2 0 0 0,9 10 0 0 0,2 2 0 0 0,7 7 0 0 0,9 9 0 0 0,-8-9 0 0 0,-13-12 0 0 0,-12-12 0 0 0,-13-13 0 0 0,-8-8 0 0 0,-8-9 0 0 0,-6-5 0 0 0,-2-1 0 0 0,3 1 0 0 0,3 4 0 0 0,5 5 0 0 0,1 1 0 0 0,0 0 0 0 0,-2-2 0 0 0,-1-1 0 0 0,-6-6 0 0 0,-4-5 0 0 0,0 1 0 0 0,2 3 0 0 0,1 0 0 0 0,6 5 0 0 0,-3-2 0 0 0,3 3 0 0 0,-4-4 0 0 0,7 7 0 0 0,-3-4 0 0 0,-4-2 0 0 0,0-1 0 0 0,-1-2 0 0 0,-3-2 0 0 0,-2-2 0 0 0,2 2 0 0 0,-3-3 0 0 0,-3-3 0 0 0,0 0 0 0 0,16 15 0 0 0,15 17 0 0 0,13 11 0 0 0,28 29 0 0 0,15 15 0 0 0,7 6 0 0 0,6 8 0 0 0,-13-14 0 0 0,-8-9 0 0 0,-14-13 0 0 0,-18-19 0 0 0,-24-22 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F3A4AA-A926-4E00-BB1D-D2DA987D0D72}" type="datetimeFigureOut">
              <a:t>3/16/2023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E22EF-6F9A-4F42-9BE0-EB47850D9D8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873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E22EF-6F9A-4F42-9BE0-EB47850D9D88}" type="slidenum"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3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E22EF-6F9A-4F42-9BE0-EB47850D9D88}" type="slidenum">
              <a:rPr lang="en-GB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01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E22EF-6F9A-4F42-9BE0-EB47850D9D88}" type="slidenum">
              <a:rPr lang="en-GB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447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E22EF-6F9A-4F42-9BE0-EB47850D9D88}" type="slidenum">
              <a:rPr lang="en-GB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517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E22EF-6F9A-4F42-9BE0-EB47850D9D88}" type="slidenum">
              <a:rPr lang="en-GB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574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E22EF-6F9A-4F42-9BE0-EB47850D9D88}" type="slidenum">
              <a:rPr lang="en-GB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646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E22EF-6F9A-4F42-9BE0-EB47850D9D88}" type="slidenum">
              <a:rPr lang="en-GB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426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E22EF-6F9A-4F42-9BE0-EB47850D9D88}" type="slidenum">
              <a:rPr lang="en-GB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346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E22EF-6F9A-4F42-9BE0-EB47850D9D88}" type="slidenum">
              <a:rPr lang="en-GB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492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E22EF-6F9A-4F42-9BE0-EB47850D9D88}" type="slidenum">
              <a:rPr lang="en-GB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013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C0EC657-B48D-4C8E-806E-5BF48254A5FE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C62110E-DE6E-4B77-8CF2-B33E895091A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1A43FC3-D9D6-419D-9AAE-027D0C02C2E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AD402C4-22A0-4A91-B2AD-C32E0FF4CF4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C0BEFCD-CD4B-457A-824B-05601FA614A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B4BBE32-6BD6-41E8-9EF2-BEBD1EC3E26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D51CED5-BDC1-410B-8670-54B4EDA4C48A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293BC91-CCED-43C8-B7E0-E0601275B9A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358B215-7599-47FD-B162-C5516E8CF2C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9AA16D-CDA2-4145-930C-1A44B8158FF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568042B-0E32-4C13-AA07-5A85E29A0CF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6377BEE-4C97-4253-BDE2-348D5B2E7EC2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6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7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7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8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8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8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8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8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9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9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9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9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9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9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9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9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0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0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0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0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3"/>
          <p:cNvSpPr/>
          <p:nvPr/>
        </p:nvSpPr>
        <p:spPr>
          <a:xfrm>
            <a:off x="407880" y="6266520"/>
            <a:ext cx="11376000" cy="360"/>
          </a:xfrm>
          <a:prstGeom prst="line">
            <a:avLst/>
          </a:prstGeom>
          <a:ln w="952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" name="Picture 17"/>
          <p:cNvPicPr/>
          <p:nvPr/>
        </p:nvPicPr>
        <p:blipFill>
          <a:blip r:embed="rId14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pic>
        <p:nvPicPr>
          <p:cNvPr id="2" name="Image 2" descr="logooutline.eps"/>
          <p:cNvPicPr/>
          <p:nvPr/>
        </p:nvPicPr>
        <p:blipFill>
          <a:blip r:embed="rId15"/>
          <a:stretch/>
        </p:blipFill>
        <p:spPr>
          <a:xfrm>
            <a:off x="5106240" y="710280"/>
            <a:ext cx="1990080" cy="196992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375640" cy="215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000" b="1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br>
              <a:rPr sz="5000"/>
            </a:br>
            <a:endParaRPr lang="en-US" sz="50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100" b="1" strike="noStrike" spc="-1">
                <a:solidFill>
                  <a:srgbClr val="171717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700" b="0" strike="noStrike" spc="-1">
                <a:solidFill>
                  <a:srgbClr val="171717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171717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1C4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traight Connector 13"/>
          <p:cNvSpPr/>
          <p:nvPr/>
        </p:nvSpPr>
        <p:spPr>
          <a:xfrm>
            <a:off x="407880" y="6266520"/>
            <a:ext cx="11376000" cy="360"/>
          </a:xfrm>
          <a:prstGeom prst="line">
            <a:avLst/>
          </a:prstGeom>
          <a:ln w="952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2" name="Picture 17"/>
          <p:cNvPicPr/>
          <p:nvPr/>
        </p:nvPicPr>
        <p:blipFill>
          <a:blip r:embed="rId14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GB" sz="2100" b="1" strike="noStrike" spc="-1">
                <a:solidFill>
                  <a:srgbClr val="2F2F2F"/>
                </a:solidFill>
                <a:latin typeface="Arial"/>
              </a:rPr>
              <a:t>Click to edit Master text styles</a:t>
            </a: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  <a:p>
            <a:pPr marL="324000" lvl="1" indent="-3240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strike="noStrike" spc="-1">
                <a:solidFill>
                  <a:srgbClr val="2F2F2F"/>
                </a:solidFill>
                <a:latin typeface="Arial"/>
              </a:rPr>
              <a:t>Second level</a:t>
            </a:r>
            <a:endParaRPr lang="en-US" sz="1800" b="0" strike="noStrike" spc="-1">
              <a:solidFill>
                <a:srgbClr val="171717"/>
              </a:solidFill>
              <a:latin typeface="Arial"/>
            </a:endParaRPr>
          </a:p>
          <a:p>
            <a:pPr marL="648000" lvl="2" indent="-3240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700" b="0" strike="noStrike" spc="-1">
                <a:solidFill>
                  <a:srgbClr val="2F2F2F"/>
                </a:solidFill>
                <a:latin typeface="Arial"/>
              </a:rPr>
              <a:t>Third level</a:t>
            </a:r>
            <a:endParaRPr lang="en-US" sz="1700" b="0" strike="noStrike" spc="-1">
              <a:solidFill>
                <a:srgbClr val="171717"/>
              </a:solidFill>
              <a:latin typeface="Arial"/>
            </a:endParaRPr>
          </a:p>
          <a:p>
            <a:pPr marL="972000" lvl="3" indent="-3240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600" b="0" strike="noStrike" spc="-1">
                <a:solidFill>
                  <a:srgbClr val="2F2F2F"/>
                </a:solidFill>
                <a:latin typeface="Arial"/>
              </a:rPr>
              <a:t>Fourth level</a:t>
            </a:r>
            <a:endParaRPr lang="en-US" sz="1600" b="0" strike="noStrike" spc="-1">
              <a:solidFill>
                <a:srgbClr val="1C446A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GB" sz="3600" b="1" strike="noStrike" spc="-1">
                <a:solidFill>
                  <a:srgbClr val="0033A0"/>
                </a:solidFill>
                <a:latin typeface="Arial"/>
              </a:rPr>
              <a:t>Click to edit Master title style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dt" idx="1"/>
          </p:nvPr>
        </p:nvSpPr>
        <p:spPr>
          <a:xfrm>
            <a:off x="249552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de-CH" sz="10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rgbClr val="0033A0"/>
                </a:solidFill>
                <a:latin typeface="Arial"/>
              </a:rPr>
              <a:t>&lt;date/time&gt;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ftr" idx="2"/>
          </p:nvPr>
        </p:nvSpPr>
        <p:spPr>
          <a:xfrm>
            <a:off x="4259160" y="638388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2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0033A0"/>
                </a:solidFill>
                <a:latin typeface="Arial"/>
              </a:rPr>
              <a:t>&lt;footer&gt;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sldNum" idx="3"/>
          </p:nvPr>
        </p:nvSpPr>
        <p:spPr>
          <a:xfrm>
            <a:off x="11107440" y="63838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0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FDC38A5-519F-405C-BE57-A27E8C9A0B52}" type="slidenum">
              <a:rPr lang="en-US" sz="1000" b="0" strike="noStrike" spc="-1">
                <a:solidFill>
                  <a:srgbClr val="0033A0"/>
                </a:solidFill>
                <a:latin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Straight Connector 13"/>
          <p:cNvSpPr/>
          <p:nvPr/>
        </p:nvSpPr>
        <p:spPr>
          <a:xfrm>
            <a:off x="407880" y="6266520"/>
            <a:ext cx="11376000" cy="360"/>
          </a:xfrm>
          <a:prstGeom prst="line">
            <a:avLst/>
          </a:prstGeom>
          <a:ln w="952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63" name="Picture 17"/>
          <p:cNvPicPr/>
          <p:nvPr/>
        </p:nvPicPr>
        <p:blipFill>
          <a:blip r:embed="rId14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764" name="TextBox 3"/>
          <p:cNvSpPr/>
          <p:nvPr/>
        </p:nvSpPr>
        <p:spPr>
          <a:xfrm>
            <a:off x="407880" y="6196320"/>
            <a:ext cx="113756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CH" sz="1800" b="0" strike="noStrike" spc="-1">
                <a:solidFill>
                  <a:srgbClr val="0033A0"/>
                </a:solidFill>
                <a:latin typeface="Arial"/>
              </a:rPr>
              <a:t>home.cern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765" name="Picture 4"/>
          <p:cNvPicPr/>
          <p:nvPr/>
        </p:nvPicPr>
        <p:blipFill>
          <a:blip r:embed="rId15"/>
          <a:stretch/>
        </p:blipFill>
        <p:spPr>
          <a:xfrm>
            <a:off x="5231880" y="2244960"/>
            <a:ext cx="1728000" cy="1728000"/>
          </a:xfrm>
          <a:prstGeom prst="rect">
            <a:avLst/>
          </a:prstGeom>
          <a:ln w="0">
            <a:noFill/>
          </a:ln>
        </p:spPr>
      </p:pic>
      <p:sp>
        <p:nvSpPr>
          <p:cNvPr id="7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33A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7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trike="noStrike" spc="-1">
                <a:solidFill>
                  <a:srgbClr val="171717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700" b="0" strike="noStrike" spc="-1">
                <a:solidFill>
                  <a:srgbClr val="171717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171717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1C4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11" Type="http://schemas.openxmlformats.org/officeDocument/2006/relationships/customXml" Target="../ink/ink1.xml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558268" cy="215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4600" b="1" spc="-1" dirty="0">
                <a:solidFill>
                  <a:srgbClr val="FFFFFF"/>
                </a:solidFill>
              </a:rPr>
              <a:t>Migration between Kubernetes versions doesn't have to be error-prone</a:t>
            </a:r>
            <a:endParaRPr lang="en-US" sz="4600" b="1" spc="-1"/>
          </a:p>
        </p:txBody>
      </p:sp>
      <p:sp>
        <p:nvSpPr>
          <p:cNvPr id="805" name="PlaceHolder 2"/>
          <p:cNvSpPr>
            <a:spLocks noGrp="1"/>
          </p:cNvSpPr>
          <p:nvPr>
            <p:ph type="subTitle"/>
          </p:nvPr>
        </p:nvSpPr>
        <p:spPr>
          <a:xfrm>
            <a:off x="407880" y="5700240"/>
            <a:ext cx="11375640" cy="80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spc="-1">
                <a:solidFill>
                  <a:srgbClr val="FFFFFF"/>
                </a:solidFill>
                <a:latin typeface="Arial"/>
              </a:rPr>
              <a:t>Adrian Karasinski</a:t>
            </a:r>
            <a:endParaRPr lang="en-US" sz="1800" spc="-1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spc="-1" dirty="0">
                <a:solidFill>
                  <a:srgbClr val="FFFFFF"/>
                </a:solidFill>
                <a:latin typeface="Arial"/>
              </a:rPr>
              <a:t> (adrian.karasinski@cern.ch)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spc="-1" dirty="0">
                <a:solidFill>
                  <a:srgbClr val="FFFFFF"/>
                </a:solidFill>
                <a:latin typeface="Arial"/>
              </a:rPr>
              <a:t>3/16/2023</a:t>
            </a:r>
            <a:endParaRPr lang="en-US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PlaceHolder 1"/>
          <p:cNvSpPr>
            <a:spLocks noGrp="1"/>
          </p:cNvSpPr>
          <p:nvPr>
            <p:ph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solidFill>
                  <a:srgbClr val="2F2F2F"/>
                </a:solidFill>
              </a:rPr>
              <a:t>We look at many different tools and things</a:t>
            </a:r>
            <a:endParaRPr lang="en-US"/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solidFill>
                  <a:srgbClr val="2F2F2F"/>
                </a:solidFill>
              </a:rPr>
              <a:t>Part of the project was:</a:t>
            </a:r>
          </a:p>
          <a:p>
            <a:pPr lvl="1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700" spc="-1" dirty="0">
                <a:solidFill>
                  <a:srgbClr val="2F2F2F"/>
                </a:solidFill>
              </a:rPr>
              <a:t>Investigation what we can use or do</a:t>
            </a:r>
          </a:p>
          <a:p>
            <a:pPr lvl="1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700" spc="-1" dirty="0">
                <a:solidFill>
                  <a:srgbClr val="2F2F2F"/>
                </a:solidFill>
              </a:rPr>
              <a:t>Develop something together with Oracle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solidFill>
                  <a:srgbClr val="2F2F2F"/>
                </a:solidFill>
              </a:rPr>
              <a:t>And we concluded that Kubernetes (K8s) is good target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100" spc="-1" dirty="0">
              <a:solidFill>
                <a:srgbClr val="2F2F2F"/>
              </a:solidFill>
            </a:endParaRPr>
          </a:p>
        </p:txBody>
      </p:sp>
      <p:sp>
        <p:nvSpPr>
          <p:cNvPr id="873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7727481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Service Mesh – static analysis of service dependencies</a:t>
            </a:r>
            <a:endParaRPr lang="en-US" dirty="0"/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 lIns="91440" tIns="45720" rIns="91440" bIns="45720" anchor="ctr">
            <a:noAutofit/>
          </a:bodyPr>
          <a:lstStyle/>
          <a:p>
            <a:r>
              <a:rPr lang="en-GB" dirty="0"/>
              <a:t>Adrian Karasinski</a:t>
            </a:r>
            <a:r>
              <a:rPr dirty="0"/>
              <a:t> | </a:t>
            </a:r>
            <a:r>
              <a:rPr lang="en-US" dirty="0">
                <a:cs typeface="Arial"/>
              </a:rPr>
              <a:t>Migration between Kubernetes versions doesn't have to be error-prone </a:t>
            </a:r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C8095F0-9C74-4200-B592-9945F0A67DE3}" type="slidenum">
              <a:rPr dirty="0"/>
              <a:t>2</a:t>
            </a:fld>
            <a:r>
              <a:rPr lang="en-GB" dirty="0"/>
              <a:t>/9</a:t>
            </a:r>
            <a:endParaRPr dirty="0"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A343105-3469-4A7E-BAAC-78106B802DDD}" type="datetime1">
              <a:rPr lang="en-US"/>
              <a:t>3/16/2023</a:t>
            </a:fld>
            <a:endParaRPr lang="en-US"/>
          </a:p>
        </p:txBody>
      </p:sp>
      <p:pic>
        <p:nvPicPr>
          <p:cNvPr id="3" name="Graphic 6" descr="Lightbulb with solid fill">
            <a:extLst>
              <a:ext uri="{FF2B5EF4-FFF2-40B4-BE49-F238E27FC236}">
                <a16:creationId xmlns:a16="http://schemas.microsoft.com/office/drawing/2014/main" id="{7D30383F-3C36-8950-D299-C8E8D5F307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47727" y="371573"/>
            <a:ext cx="914400" cy="914400"/>
          </a:xfrm>
          <a:prstGeom prst="rect">
            <a:avLst/>
          </a:prstGeom>
        </p:spPr>
      </p:pic>
      <p:pic>
        <p:nvPicPr>
          <p:cNvPr id="2" name="Picture 6" descr="Logo&#10;&#10;Description automatically generated">
            <a:extLst>
              <a:ext uri="{FF2B5EF4-FFF2-40B4-BE49-F238E27FC236}">
                <a16:creationId xmlns:a16="http://schemas.microsoft.com/office/drawing/2014/main" id="{943D980F-4AD6-4368-1D76-CB380CDEC5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8138" y="-4003"/>
            <a:ext cx="274320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103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PlaceHolder 1"/>
          <p:cNvSpPr>
            <a:spLocks noGrp="1"/>
          </p:cNvSpPr>
          <p:nvPr>
            <p:ph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solidFill>
                  <a:srgbClr val="000000"/>
                </a:solidFill>
                <a:latin typeface="Arial"/>
                <a:cs typeface="Arial"/>
              </a:rPr>
              <a:t>Kubernetes</a:t>
            </a:r>
            <a:r>
              <a:rPr lang="en-US" sz="2100" spc="-1" dirty="0">
                <a:ea typeface="+mn-lt"/>
                <a:cs typeface="+mn-lt"/>
              </a:rPr>
              <a:t> is the main tool used in our CERN's group to application deployment</a:t>
            </a:r>
            <a:endParaRPr lang="en-US" dirty="0"/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Allows our applications (placed in containers) to talk and communicate with each other</a:t>
            </a:r>
            <a:endParaRPr lang="en-US" sz="2100" spc="-1" dirty="0">
              <a:cs typeface="Arial"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Popular worldwide and in various industries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Available in public clouds, private clouds, hybrid solutions, on-premise, etc.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100" spc="-1" dirty="0">
              <a:cs typeface="Arial"/>
            </a:endParaRPr>
          </a:p>
        </p:txBody>
      </p:sp>
      <p:sp>
        <p:nvSpPr>
          <p:cNvPr id="873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7727481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Specific case: Migration/Service Mesh in </a:t>
            </a:r>
            <a:endParaRPr lang="en-US" sz="3600" b="1" spc="-1" dirty="0">
              <a:solidFill>
                <a:srgbClr val="0033A0"/>
              </a:solidFill>
              <a:cs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 lIns="91440" tIns="45720" rIns="91440" bIns="45720" anchor="ctr">
            <a:noAutofit/>
          </a:bodyPr>
          <a:lstStyle/>
          <a:p>
            <a:r>
              <a:rPr lang="en-GB" dirty="0"/>
              <a:t>Adrian Karasinski</a:t>
            </a:r>
            <a:r>
              <a:rPr dirty="0"/>
              <a:t> | </a:t>
            </a:r>
            <a:r>
              <a:rPr lang="en-US" dirty="0">
                <a:cs typeface="Arial"/>
              </a:rPr>
              <a:t>Migration between Kubernetes versions doesn't have to be error-prone </a:t>
            </a:r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11107440" y="6383880"/>
            <a:ext cx="689226" cy="364680"/>
          </a:xfrm>
        </p:spPr>
        <p:txBody>
          <a:bodyPr/>
          <a:lstStyle/>
          <a:p>
            <a:fld id="{7C8095F0-9C74-4200-B592-9945F0A67DE3}" type="slidenum">
              <a:rPr dirty="0"/>
              <a:t>3</a:t>
            </a:fld>
            <a:r>
              <a:rPr lang="en-GB" dirty="0"/>
              <a:t>/9</a:t>
            </a:r>
            <a:endParaRPr dirty="0"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A343105-3469-4A7E-BAAC-78106B802DDD}" type="datetime1">
              <a:rPr lang="en-US"/>
              <a:t>3/16/2023</a:t>
            </a:fld>
            <a:endParaRPr lang="en-US"/>
          </a:p>
        </p:txBody>
      </p:sp>
      <p:pic>
        <p:nvPicPr>
          <p:cNvPr id="2" name="Picture 2" descr="Icon&#10;&#10;Description automatically generated">
            <a:extLst>
              <a:ext uri="{FF2B5EF4-FFF2-40B4-BE49-F238E27FC236}">
                <a16:creationId xmlns:a16="http://schemas.microsoft.com/office/drawing/2014/main" id="{E2D26788-3D95-64B1-BE49-B4E13D21F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34" y="4680501"/>
            <a:ext cx="1295400" cy="1273133"/>
          </a:xfrm>
          <a:prstGeom prst="rect">
            <a:avLst/>
          </a:prstGeom>
        </p:spPr>
      </p:pic>
      <p:pic>
        <p:nvPicPr>
          <p:cNvPr id="3" name="Graphic 6">
            <a:extLst>
              <a:ext uri="{FF2B5EF4-FFF2-40B4-BE49-F238E27FC236}">
                <a16:creationId xmlns:a16="http://schemas.microsoft.com/office/drawing/2014/main" id="{0991BC66-76FE-7384-3743-8BCCB968FA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09800" y="858226"/>
            <a:ext cx="2743200" cy="48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94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PlaceHolder 1"/>
          <p:cNvSpPr>
            <a:spLocks noGrp="1"/>
          </p:cNvSpPr>
          <p:nvPr>
            <p:ph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  <a:latin typeface="Arial"/>
              </a:rPr>
              <a:t>Typical step-by-step scenario: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solidFill>
                  <a:srgbClr val="2F2F2F"/>
                </a:solidFill>
              </a:rPr>
              <a:t>Manually checking release notes</a:t>
            </a:r>
            <a:r>
              <a:rPr lang="en-US" sz="2100" spc="-1">
                <a:solidFill>
                  <a:srgbClr val="2F2F2F"/>
                </a:solidFill>
              </a:rPr>
              <a:t> and should, but not usually </a:t>
            </a:r>
            <a:br>
              <a:rPr lang="en-US" sz="2100" spc="-1" dirty="0">
                <a:solidFill>
                  <a:srgbClr val="2F2F2F"/>
                </a:solidFill>
              </a:rPr>
            </a:br>
            <a:r>
              <a:rPr lang="en-US" sz="2100" spc="-1">
                <a:solidFill>
                  <a:srgbClr val="2F2F2F"/>
                </a:solidFill>
              </a:rPr>
              <a:t>no one does </a:t>
            </a:r>
            <a:r>
              <a:rPr lang="en-US" sz="2100" spc="-1" dirty="0">
                <a:solidFill>
                  <a:srgbClr val="2F2F2F"/>
                </a:solidFill>
              </a:rPr>
              <a:t>every</a:t>
            </a:r>
            <a:r>
              <a:rPr lang="en-US" sz="2100" spc="-1">
                <a:solidFill>
                  <a:srgbClr val="2F2F2F"/>
                </a:solidFill>
              </a:rPr>
              <a:t> </a:t>
            </a:r>
            <a:r>
              <a:rPr lang="en-US" sz="2100" spc="-1" dirty="0">
                <a:solidFill>
                  <a:srgbClr val="2F2F2F"/>
                </a:solidFill>
              </a:rPr>
              <a:t>templates</a:t>
            </a:r>
            <a:r>
              <a:rPr lang="en-US" sz="2100" spc="-1">
                <a:solidFill>
                  <a:srgbClr val="2F2F2F"/>
                </a:solidFill>
              </a:rPr>
              <a:t> (possibly </a:t>
            </a:r>
            <a:r>
              <a:rPr lang="en-US" sz="2100" spc="-1" dirty="0">
                <a:solidFill>
                  <a:srgbClr val="2F2F2F"/>
                </a:solidFill>
              </a:rPr>
              <a:t>thousands of files)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solidFill>
                  <a:srgbClr val="2F2F2F"/>
                </a:solidFill>
              </a:rPr>
              <a:t>Trying to re-deploy (re-use) all existing definitions in</a:t>
            </a:r>
            <a:br>
              <a:rPr lang="en-US" sz="2100" spc="-1" dirty="0">
                <a:solidFill>
                  <a:srgbClr val="2F2F2F"/>
                </a:solidFill>
              </a:rPr>
            </a:br>
            <a:r>
              <a:rPr lang="en-US" sz="2100" spc="-1" dirty="0">
                <a:solidFill>
                  <a:srgbClr val="2F2F2F"/>
                </a:solidFill>
              </a:rPr>
              <a:t>new cluster version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solidFill>
                  <a:srgbClr val="2F2F2F"/>
                </a:solidFill>
              </a:rPr>
              <a:t>Getting feedback only </a:t>
            </a:r>
            <a:r>
              <a:rPr lang="en-US" sz="2100" u="sng" spc="-1" dirty="0">
                <a:solidFill>
                  <a:srgbClr val="2F2F2F"/>
                </a:solidFill>
              </a:rPr>
              <a:t>after</a:t>
            </a:r>
            <a:r>
              <a:rPr lang="en-US" sz="2100" spc="-1" dirty="0">
                <a:solidFill>
                  <a:srgbClr val="2F2F2F"/>
                </a:solidFill>
              </a:rPr>
              <a:t> everything has happened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solidFill>
                  <a:srgbClr val="2F2F2F"/>
                </a:solidFill>
              </a:rPr>
              <a:t>Unmeasured amount of work and verifications to be done,</a:t>
            </a:r>
            <a:br>
              <a:rPr lang="en-US" sz="2100" spc="-1" dirty="0">
                <a:solidFill>
                  <a:srgbClr val="2F2F2F"/>
                </a:solidFill>
              </a:rPr>
            </a:br>
            <a:r>
              <a:rPr lang="en-US" sz="2100" u="sng" spc="-1" dirty="0" err="1">
                <a:solidFill>
                  <a:srgbClr val="2F2F2F"/>
                </a:solidFill>
              </a:rPr>
              <a:t>unestimable</a:t>
            </a:r>
            <a:r>
              <a:rPr lang="en-US" sz="2100" spc="-1" dirty="0">
                <a:solidFill>
                  <a:srgbClr val="2F2F2F"/>
                </a:solidFill>
              </a:rPr>
              <a:t> plans due to lack of feedback</a:t>
            </a:r>
          </a:p>
        </p:txBody>
      </p:sp>
      <p:sp>
        <p:nvSpPr>
          <p:cNvPr id="873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7727481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Migration in K8s – current </a:t>
            </a:r>
            <a:r>
              <a:rPr lang="en-US" sz="3600" b="1" spc="-1">
                <a:solidFill>
                  <a:srgbClr val="0033A0"/>
                </a:solidFill>
                <a:latin typeface="Arial"/>
              </a:rPr>
              <a:t>process</a:t>
            </a: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 of </a:t>
            </a:r>
            <a:r>
              <a:rPr lang="en-US" sz="3600" b="1" spc="-1" dirty="0">
                <a:solidFill>
                  <a:srgbClr val="0033A0"/>
                </a:solidFill>
                <a:latin typeface="Arial"/>
                <a:cs typeface="Arial"/>
              </a:rPr>
              <a:t>work</a:t>
            </a:r>
            <a:endParaRPr lang="en-US" sz="3600" b="1" spc="-1" dirty="0">
              <a:solidFill>
                <a:srgbClr val="0033A0"/>
              </a:solidFill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 lIns="91440" tIns="45720" rIns="91440" bIns="45720" anchor="ctr">
            <a:noAutofit/>
          </a:bodyPr>
          <a:lstStyle/>
          <a:p>
            <a:r>
              <a:rPr lang="en-GB" dirty="0"/>
              <a:t>Adrian Karasinski</a:t>
            </a:r>
            <a:r>
              <a:rPr dirty="0"/>
              <a:t> | </a:t>
            </a:r>
            <a:r>
              <a:rPr lang="en-US" dirty="0">
                <a:cs typeface="Arial"/>
              </a:rPr>
              <a:t>Migration between Kubernetes versions doesn't have to be error-prone </a:t>
            </a:r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C8095F0-9C74-4200-B592-9945F0A67DE3}" type="slidenum">
              <a:rPr dirty="0"/>
              <a:t>4</a:t>
            </a:fld>
            <a:r>
              <a:rPr lang="en-GB" dirty="0"/>
              <a:t>/9</a:t>
            </a:r>
            <a:endParaRPr dirty="0"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A343105-3469-4A7E-BAAC-78106B802DDD}" type="datetime1">
              <a:rPr lang="en-US"/>
              <a:t>3/16/2023</a:t>
            </a:fld>
            <a:endParaRPr lang="en-US"/>
          </a:p>
        </p:txBody>
      </p:sp>
      <p:pic>
        <p:nvPicPr>
          <p:cNvPr id="2" name="Picture 2" descr="Shape&#10;&#10;Description automatically generated">
            <a:extLst>
              <a:ext uri="{FF2B5EF4-FFF2-40B4-BE49-F238E27FC236}">
                <a16:creationId xmlns:a16="http://schemas.microsoft.com/office/drawing/2014/main" id="{54B10884-49A8-0387-3FF5-2BAFD0B7E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1100" y="4399381"/>
            <a:ext cx="2743200" cy="1752600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5173F582-9F33-629F-F822-947A16D3D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8416" y="653347"/>
            <a:ext cx="2743200" cy="2681899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DC8CAAB1-3DE5-9106-E31B-139860B11D13}"/>
              </a:ext>
            </a:extLst>
          </p:cNvPr>
          <p:cNvSpPr/>
          <p:nvPr/>
        </p:nvSpPr>
        <p:spPr>
          <a:xfrm rot="780000">
            <a:off x="9536067" y="1823067"/>
            <a:ext cx="851296" cy="3155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PlaceHolder 1">
            <a:extLst>
              <a:ext uri="{FF2B5EF4-FFF2-40B4-BE49-F238E27FC236}">
                <a16:creationId xmlns:a16="http://schemas.microsoft.com/office/drawing/2014/main" id="{EE6E74A3-68AF-2F6B-51C6-E6075A75D932}"/>
              </a:ext>
            </a:extLst>
          </p:cNvPr>
          <p:cNvSpPr txBox="1">
            <a:spLocks/>
          </p:cNvSpPr>
          <p:nvPr/>
        </p:nvSpPr>
        <p:spPr>
          <a:xfrm>
            <a:off x="8073124" y="1822070"/>
            <a:ext cx="1439875" cy="63726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200" spc="-1" dirty="0">
                <a:solidFill>
                  <a:srgbClr val="2F2F2F"/>
                </a:solidFill>
                <a:latin typeface="Arial"/>
              </a:rPr>
              <a:t>     Switch from v1.19 to v1.25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58301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5E71066-179F-733E-926C-648B464F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385" y="4752975"/>
            <a:ext cx="2743200" cy="1447800"/>
          </a:xfrm>
          <a:prstGeom prst="rect">
            <a:avLst/>
          </a:prstGeom>
        </p:spPr>
      </p:pic>
      <p:sp>
        <p:nvSpPr>
          <p:cNvPr id="872" name="PlaceHolder 1"/>
          <p:cNvSpPr>
            <a:spLocks noGrp="1"/>
          </p:cNvSpPr>
          <p:nvPr>
            <p:ph/>
          </p:nvPr>
        </p:nvSpPr>
        <p:spPr>
          <a:xfrm>
            <a:off x="407880" y="1228139"/>
            <a:ext cx="11591427" cy="497888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</a:rPr>
              <a:t>At least once per year:</a:t>
            </a:r>
            <a:endParaRPr lang="en-US" dirty="0">
              <a:ea typeface="+mn-lt"/>
              <a:cs typeface="+mn-lt"/>
            </a:endParaRPr>
          </a:p>
          <a:p>
            <a:pPr marL="457200" indent="-457200">
              <a:spcBef>
                <a:spcPts val="1800"/>
              </a:spcBef>
              <a:spcAft>
                <a:spcPts val="400"/>
              </a:spcAft>
              <a:buAutoNum type="arabicPeriod"/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a new version of the cluster has been announced</a:t>
            </a:r>
            <a:endParaRPr lang="en-US" dirty="0">
              <a:ea typeface="+mn-lt"/>
              <a:cs typeface="+mn-lt"/>
            </a:endParaRPr>
          </a:p>
          <a:p>
            <a:pPr marL="457200" indent="-457200">
              <a:spcBef>
                <a:spcPts val="1800"/>
              </a:spcBef>
              <a:spcAft>
                <a:spcPts val="400"/>
              </a:spcAft>
              <a:buAutoNum type="arabicPeriod"/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a few thousand definitions? Let's check it 1:1</a:t>
            </a:r>
            <a:endParaRPr lang="en-US" dirty="0">
              <a:ea typeface="+mn-lt"/>
              <a:cs typeface="+mn-lt"/>
            </a:endParaRPr>
          </a:p>
          <a:p>
            <a:pPr marL="457200" indent="-457200">
              <a:spcBef>
                <a:spcPts val="1800"/>
              </a:spcBef>
              <a:spcAft>
                <a:spcPts val="400"/>
              </a:spcAft>
              <a:buAutoNum type="arabicPeriod"/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any omission or unforeseen behavior: a chance that some critical systems will not work temporarily, which means abandoning live or professional plans ones in favor of maintenance.</a:t>
            </a:r>
            <a:endParaRPr lang="en-US" dirty="0">
              <a:ea typeface="+mn-lt"/>
              <a:cs typeface="+mn-lt"/>
            </a:endParaRPr>
          </a:p>
          <a:p>
            <a:pPr marL="457200" indent="-457200">
              <a:spcBef>
                <a:spcPts val="1800"/>
              </a:spcBef>
              <a:spcAft>
                <a:spcPts val="400"/>
              </a:spcAft>
              <a:buAutoNum type="arabicPeriod"/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if we miss something in testing environment, then most critical apps like Access Control, impact.cern.ch, phonebook.cern.ch </a:t>
            </a:r>
            <a:r>
              <a:rPr lang="en-US" sz="2100" u="sng" spc="-1" dirty="0">
                <a:ea typeface="+mn-lt"/>
                <a:cs typeface="+mn-lt"/>
              </a:rPr>
              <a:t>may work unstable</a:t>
            </a:r>
            <a:r>
              <a:rPr lang="en-US" sz="2100" spc="-1" dirty="0">
                <a:ea typeface="+mn-lt"/>
                <a:cs typeface="+mn-lt"/>
              </a:rPr>
              <a:t> or </a:t>
            </a:r>
            <a:r>
              <a:rPr lang="en-US" sz="2100" u="sng" spc="-1" dirty="0">
                <a:ea typeface="+mn-lt"/>
                <a:cs typeface="+mn-lt"/>
              </a:rPr>
              <a:t>be unavailable</a:t>
            </a:r>
            <a:endParaRPr lang="en-US" u="sng" dirty="0"/>
          </a:p>
        </p:txBody>
      </p:sp>
      <p:sp>
        <p:nvSpPr>
          <p:cNvPr id="873" name="PlaceHolder 2"/>
          <p:cNvSpPr>
            <a:spLocks noGrp="1"/>
          </p:cNvSpPr>
          <p:nvPr>
            <p:ph type="title"/>
          </p:nvPr>
        </p:nvSpPr>
        <p:spPr>
          <a:xfrm>
            <a:off x="414623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3600" b="1" spc="-1">
                <a:solidFill>
                  <a:srgbClr val="0033A0"/>
                </a:solidFill>
                <a:latin typeface="Arial"/>
              </a:rPr>
              <a:t>Typical</a:t>
            </a: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 annual migration – to err is human</a:t>
            </a:r>
            <a:endParaRPr lang="en-US" dirty="0"/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 lIns="91440" tIns="45720" rIns="91440" bIns="45720" anchor="ctr">
            <a:noAutofit/>
          </a:bodyPr>
          <a:lstStyle/>
          <a:p>
            <a:r>
              <a:rPr lang="en-GB" dirty="0"/>
              <a:t>Adrian Karasinski</a:t>
            </a:r>
            <a:r>
              <a:rPr dirty="0"/>
              <a:t> | </a:t>
            </a:r>
            <a:r>
              <a:rPr lang="en-GB" dirty="0">
                <a:cs typeface="Arial"/>
              </a:rPr>
              <a:t>Migration between Kubernetes versions doesn't have to be error-prone </a:t>
            </a:r>
            <a:endParaRPr lang="en-GB" dirty="0"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r>
              <a:rPr lang="en-GB" dirty="0"/>
              <a:t>5/9</a:t>
            </a:r>
            <a:endParaRPr dirty="0"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A343105-3469-4A7E-BAAC-78106B802DDD}" type="datetime1">
              <a:rPr lang="en-US"/>
              <a:t>3/16/2023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95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80A67867-C78E-7A0C-BA2A-3F2DAEC65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531" y="2057400"/>
            <a:ext cx="2743200" cy="2743200"/>
          </a:xfrm>
          <a:prstGeom prst="rect">
            <a:avLst/>
          </a:prstGeom>
        </p:spPr>
      </p:pic>
      <p:sp>
        <p:nvSpPr>
          <p:cNvPr id="872" name="PlaceHolder 1"/>
          <p:cNvSpPr>
            <a:spLocks noGrp="1"/>
          </p:cNvSpPr>
          <p:nvPr>
            <p:ph/>
          </p:nvPr>
        </p:nvSpPr>
        <p:spPr>
          <a:xfrm>
            <a:off x="407880" y="1592280"/>
            <a:ext cx="6566296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  <a:ea typeface="+mn-lt"/>
                <a:cs typeface="+mn-lt"/>
              </a:rPr>
              <a:t>L</a:t>
            </a:r>
            <a:r>
              <a:rPr lang="en-US" sz="2100" spc="-1" dirty="0">
                <a:ea typeface="+mn-lt"/>
                <a:cs typeface="+mn-lt"/>
              </a:rPr>
              <a:t>et's automate our work! Why bother a man when a machine can do it for him?</a:t>
            </a:r>
            <a:br>
              <a:rPr lang="en-US" sz="2100" spc="-1" dirty="0">
                <a:ea typeface="+mn-lt"/>
                <a:cs typeface="+mn-lt"/>
              </a:rPr>
            </a:br>
            <a:br>
              <a:rPr lang="en-US" sz="2100" spc="-1" dirty="0">
                <a:ea typeface="+mn-lt"/>
                <a:cs typeface="+mn-lt"/>
              </a:rPr>
            </a:br>
            <a:endParaRPr lang="en-US" sz="2100" spc="-1" dirty="0">
              <a:ea typeface="+mn-lt"/>
              <a:cs typeface="+mn-lt"/>
            </a:endParaRPr>
          </a:p>
          <a:p>
            <a:pPr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automatically validate things</a:t>
            </a:r>
            <a:endParaRPr lang="en-US" dirty="0"/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feedback </a:t>
            </a:r>
            <a:r>
              <a:rPr lang="en-US" sz="2100" u="sng" spc="-1" dirty="0">
                <a:ea typeface="+mn-lt"/>
                <a:cs typeface="+mn-lt"/>
              </a:rPr>
              <a:t>before</a:t>
            </a:r>
            <a:r>
              <a:rPr lang="en-US" sz="2100" spc="-1" dirty="0">
                <a:ea typeface="+mn-lt"/>
                <a:cs typeface="+mn-lt"/>
              </a:rPr>
              <a:t>, </a:t>
            </a:r>
            <a:br>
              <a:rPr lang="en-US" sz="2100" spc="-1" dirty="0">
                <a:ea typeface="+mn-lt"/>
                <a:cs typeface="+mn-lt"/>
              </a:rPr>
            </a:br>
            <a:r>
              <a:rPr lang="en-US" sz="2100" spc="-1" dirty="0">
                <a:ea typeface="+mn-lt"/>
                <a:cs typeface="+mn-lt"/>
              </a:rPr>
              <a:t>not surprise after</a:t>
            </a:r>
            <a:endParaRPr lang="en-US" dirty="0"/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100" spc="-1" dirty="0">
              <a:cs typeface="Arial"/>
            </a:endParaRPr>
          </a:p>
          <a:p>
            <a:pPr marL="0" indent="0"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2100" spc="-1" dirty="0">
              <a:cs typeface="Arial"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100" spc="-1" dirty="0">
              <a:cs typeface="Arial"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100" spc="-1" dirty="0">
              <a:cs typeface="Arial"/>
            </a:endParaRPr>
          </a:p>
        </p:txBody>
      </p:sp>
      <p:sp>
        <p:nvSpPr>
          <p:cNvPr id="873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3600" b="1" spc="-1" dirty="0">
                <a:solidFill>
                  <a:srgbClr val="0033A0"/>
                </a:solidFill>
              </a:rPr>
              <a:t>A way to improve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 lIns="91440" tIns="45720" rIns="91440" bIns="45720" anchor="ctr">
            <a:noAutofit/>
          </a:bodyPr>
          <a:lstStyle/>
          <a:p>
            <a:r>
              <a:rPr lang="en-GB" dirty="0"/>
              <a:t>Adrian Karasinski </a:t>
            </a:r>
            <a:r>
              <a:rPr dirty="0"/>
              <a:t>| </a:t>
            </a:r>
            <a:r>
              <a:rPr lang="en-US" dirty="0">
                <a:cs typeface="Arial"/>
              </a:rPr>
              <a:t>Migration between Kubernetes versions doesn't have to be error-prone </a:t>
            </a:r>
            <a:endParaRPr lang="en-GB" dirty="0"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r>
              <a:rPr lang="en-GB" dirty="0"/>
              <a:t>6/9</a:t>
            </a:r>
            <a:endParaRPr dirty="0"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A343105-3469-4A7E-BAAC-78106B802DDD}" type="datetime1">
              <a:rPr lang="en-US"/>
              <a:t>3/16/2023</a:t>
            </a:fld>
            <a:endParaRPr lang="en-US"/>
          </a:p>
        </p:txBody>
      </p:sp>
      <p:sp>
        <p:nvSpPr>
          <p:cNvPr id="7" name="PlaceHolder 1">
            <a:extLst>
              <a:ext uri="{FF2B5EF4-FFF2-40B4-BE49-F238E27FC236}">
                <a16:creationId xmlns:a16="http://schemas.microsoft.com/office/drawing/2014/main" id="{5C376D3D-52C5-374D-9465-866BAF4A417E}"/>
              </a:ext>
            </a:extLst>
          </p:cNvPr>
          <p:cNvSpPr txBox="1">
            <a:spLocks/>
          </p:cNvSpPr>
          <p:nvPr/>
        </p:nvSpPr>
        <p:spPr>
          <a:xfrm>
            <a:off x="6931100" y="1544812"/>
            <a:ext cx="4180362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br>
              <a:rPr lang="en-US" sz="2100" spc="-1" dirty="0">
                <a:ea typeface="+mn-lt"/>
                <a:cs typeface="+mn-lt"/>
              </a:rPr>
            </a:br>
            <a:br>
              <a:rPr lang="en-US" sz="2100" spc="-1" dirty="0">
                <a:ea typeface="+mn-lt"/>
                <a:cs typeface="+mn-lt"/>
              </a:rPr>
            </a:br>
            <a:br>
              <a:rPr lang="en-US" sz="2100" spc="-1" dirty="0">
                <a:ea typeface="+mn-lt"/>
                <a:cs typeface="+mn-lt"/>
              </a:rPr>
            </a:br>
            <a:endParaRPr lang="en-US" sz="2100" spc="-1" dirty="0">
              <a:ea typeface="+mn-lt"/>
              <a:cs typeface="+mn-lt"/>
            </a:endParaRPr>
          </a:p>
          <a:p>
            <a:pPr>
              <a:tabLst>
                <a:tab pos="0" algn="l"/>
              </a:tabLst>
            </a:pPr>
            <a:r>
              <a:rPr lang="en-US" sz="2100" spc="-1" dirty="0">
                <a:cs typeface="Arial"/>
              </a:rPr>
              <a:t>on-the-fly conversion</a:t>
            </a:r>
          </a:p>
          <a:p>
            <a:pPr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catch potential changes </a:t>
            </a:r>
            <a:br>
              <a:rPr lang="en-US" sz="2100" spc="-1" dirty="0">
                <a:ea typeface="+mn-lt"/>
                <a:cs typeface="+mn-lt"/>
              </a:rPr>
            </a:br>
            <a:r>
              <a:rPr lang="en-US" sz="2100" spc="-1" dirty="0">
                <a:ea typeface="+mn-lt"/>
                <a:cs typeface="+mn-lt"/>
              </a:rPr>
              <a:t>and divergences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100" spc="-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626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PlaceHolder 1"/>
          <p:cNvSpPr>
            <a:spLocks noGrp="1"/>
          </p:cNvSpPr>
          <p:nvPr>
            <p:ph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tabLst>
                <a:tab pos="0" algn="l"/>
              </a:tabLst>
            </a:pPr>
            <a:r>
              <a:rPr lang="en-US" sz="2100" spc="-1" dirty="0">
                <a:solidFill>
                  <a:srgbClr val="000000"/>
                </a:solidFill>
                <a:latin typeface="Arial"/>
                <a:cs typeface="Arial"/>
              </a:rPr>
              <a:t>Daily</a:t>
            </a:r>
            <a:r>
              <a:rPr lang="en-US" sz="2100" spc="-1" dirty="0">
                <a:ea typeface="+mn-lt"/>
                <a:cs typeface="+mn-lt"/>
              </a:rPr>
              <a:t> work planned without surprises</a:t>
            </a:r>
            <a:endParaRPr lang="en-US" dirty="0"/>
          </a:p>
          <a:p>
            <a:pPr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Reduced errors - you can spend time safely with friends or family, not on the phone or at the laptop</a:t>
            </a:r>
            <a:endParaRPr lang="en-US"/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More time doing smart things at work and less time reading schematics that machines/computers should read; </a:t>
            </a:r>
            <a:endParaRPr lang="en-US">
              <a:ea typeface="+mn-lt"/>
              <a:cs typeface="+mn-lt"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spc="-1" dirty="0">
                <a:ea typeface="+mn-lt"/>
                <a:cs typeface="+mn-lt"/>
              </a:rPr>
              <a:t>Let's leave creative work to people</a:t>
            </a:r>
            <a:endParaRPr lang="en-US" dirty="0"/>
          </a:p>
        </p:txBody>
      </p:sp>
      <p:sp>
        <p:nvSpPr>
          <p:cNvPr id="873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Our local world after the changes</a:t>
            </a:r>
            <a:endParaRPr lang="en-US" sz="3600" b="1" spc="-1" dirty="0">
              <a:solidFill>
                <a:srgbClr val="0033A0"/>
              </a:solidFill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 lIns="91440" tIns="45720" rIns="91440" bIns="45720" anchor="ctr">
            <a:noAutofit/>
          </a:bodyPr>
          <a:lstStyle/>
          <a:p>
            <a:r>
              <a:rPr lang="en-US" dirty="0"/>
              <a:t>Adrian Karasinski </a:t>
            </a:r>
            <a:r>
              <a:rPr dirty="0"/>
              <a:t>| </a:t>
            </a:r>
            <a:r>
              <a:rPr lang="en-US" dirty="0">
                <a:cs typeface="Arial"/>
              </a:rPr>
              <a:t>Migration between Kubernetes versions doesn't have to be error-prone </a:t>
            </a:r>
            <a:endParaRPr lang="en-GB" dirty="0"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r>
              <a:rPr lang="en-GB" dirty="0"/>
              <a:t>7/9</a:t>
            </a:r>
            <a:endParaRPr dirty="0"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A343105-3469-4A7E-BAAC-78106B802DDD}" type="datetime1">
              <a:rPr lang="en-US"/>
              <a:t>3/16/2023</a:t>
            </a:fld>
            <a:endParaRPr lang="en-US"/>
          </a:p>
        </p:txBody>
      </p:sp>
      <p:pic>
        <p:nvPicPr>
          <p:cNvPr id="2" name="Picture 2" descr="Shape&#10;&#10;Description automatically generated">
            <a:extLst>
              <a:ext uri="{FF2B5EF4-FFF2-40B4-BE49-F238E27FC236}">
                <a16:creationId xmlns:a16="http://schemas.microsoft.com/office/drawing/2014/main" id="{8C75DEE4-D22F-9827-F165-A3F3163F8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6369" y="4277392"/>
            <a:ext cx="2743200" cy="175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63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PlaceHolder 1"/>
          <p:cNvSpPr>
            <a:spLocks noGrp="1"/>
          </p:cNvSpPr>
          <p:nvPr>
            <p:ph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  <a:latin typeface="Arial"/>
              </a:rPr>
              <a:t>Technicalities: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</a:rPr>
              <a:t>51+ supported K8s kinds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</a:rPr>
              <a:t>Full integration with K8s cluster API (</a:t>
            </a:r>
            <a:r>
              <a:rPr lang="en-US" sz="2100" b="1" spc="-1" dirty="0" err="1">
                <a:solidFill>
                  <a:srgbClr val="2F2F2F"/>
                </a:solidFill>
              </a:rPr>
              <a:t>kubeconf</a:t>
            </a:r>
            <a:r>
              <a:rPr lang="en-US" sz="2100" b="1" spc="-1" dirty="0">
                <a:solidFill>
                  <a:srgbClr val="2F2F2F"/>
                </a:solidFill>
              </a:rPr>
              <a:t> settings file)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</a:rPr>
              <a:t>Integration also local templates/resources storage</a:t>
            </a:r>
            <a:endParaRPr lang="en-US" dirty="0"/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</a:rPr>
              <a:t>Simple deprecated/removed API versions view</a:t>
            </a:r>
          </a:p>
        </p:txBody>
      </p:sp>
      <p:sp>
        <p:nvSpPr>
          <p:cNvPr id="873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3600" b="1" spc="-1">
                <a:solidFill>
                  <a:srgbClr val="0033A0"/>
                </a:solidFill>
                <a:latin typeface="Arial"/>
              </a:rPr>
              <a:t>Results</a:t>
            </a:r>
            <a:endParaRPr lang="en-US"/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 lIns="91440" tIns="45720" rIns="91440" bIns="45720" anchor="ctr">
            <a:noAutofit/>
          </a:bodyPr>
          <a:lstStyle/>
          <a:p>
            <a:r>
              <a:rPr lang="en-GB" dirty="0">
                <a:cs typeface="Arial"/>
              </a:rPr>
              <a:t>Adrian Karasinski </a:t>
            </a:r>
            <a:r>
              <a:rPr dirty="0">
                <a:cs typeface="Arial"/>
              </a:rPr>
              <a:t>|</a:t>
            </a:r>
            <a:r>
              <a:rPr lang="en-GB" dirty="0">
                <a:cs typeface="Arial"/>
              </a:rPr>
              <a:t> Migration between Kubernetes versions doesn't have to be error-prone 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10877403" y="6383880"/>
            <a:ext cx="903608" cy="364680"/>
          </a:xfrm>
        </p:spPr>
        <p:txBody>
          <a:bodyPr/>
          <a:lstStyle/>
          <a:p>
            <a:r>
              <a:rPr lang="en-GB" dirty="0">
                <a:cs typeface="Arial"/>
              </a:rPr>
              <a:t>8/9</a:t>
            </a:r>
            <a:endParaRPr dirty="0"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A343105-3469-4A7E-BAAC-78106B802DDD}" type="datetime1">
              <a:rPr lang="en-US"/>
              <a:t>3/16/2023</a:t>
            </a:fld>
            <a:endParaRPr lang="en-US"/>
          </a:p>
        </p:txBody>
      </p:sp>
      <p:pic>
        <p:nvPicPr>
          <p:cNvPr id="2" name="Picture 2" descr="Text&#10;&#10;Description automatically generated">
            <a:extLst>
              <a:ext uri="{FF2B5EF4-FFF2-40B4-BE49-F238E27FC236}">
                <a16:creationId xmlns:a16="http://schemas.microsoft.com/office/drawing/2014/main" id="{360A779F-8E1E-113B-3F94-FDB5E6B4AF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5719" y="2642620"/>
            <a:ext cx="2725477" cy="902844"/>
          </a:xfrm>
          <a:prstGeom prst="rect">
            <a:avLst/>
          </a:prstGeom>
        </p:spPr>
      </p:pic>
      <p:pic>
        <p:nvPicPr>
          <p:cNvPr id="3" name="Picture 6" descr="Text&#10;&#10;Description automatically generated">
            <a:extLst>
              <a:ext uri="{FF2B5EF4-FFF2-40B4-BE49-F238E27FC236}">
                <a16:creationId xmlns:a16="http://schemas.microsoft.com/office/drawing/2014/main" id="{A61CFB13-CAEA-99D1-F1D4-BD7CE9D999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0738" y="3592827"/>
            <a:ext cx="2735656" cy="766733"/>
          </a:xfrm>
          <a:prstGeom prst="rect">
            <a:avLst/>
          </a:prstGeom>
        </p:spPr>
      </p:pic>
      <p:pic>
        <p:nvPicPr>
          <p:cNvPr id="9" name="Picture 10" descr="Text&#10;&#10;Description automatically generated">
            <a:extLst>
              <a:ext uri="{FF2B5EF4-FFF2-40B4-BE49-F238E27FC236}">
                <a16:creationId xmlns:a16="http://schemas.microsoft.com/office/drawing/2014/main" id="{2178767D-6E86-618A-C1D4-5DC88FFCFA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2412" y="320681"/>
            <a:ext cx="2743200" cy="799146"/>
          </a:xfrm>
          <a:prstGeom prst="rect">
            <a:avLst/>
          </a:prstGeom>
        </p:spPr>
      </p:pic>
      <p:pic>
        <p:nvPicPr>
          <p:cNvPr id="11" name="Picture 11" descr="Text&#10;&#10;Description automatically generated">
            <a:extLst>
              <a:ext uri="{FF2B5EF4-FFF2-40B4-BE49-F238E27FC236}">
                <a16:creationId xmlns:a16="http://schemas.microsoft.com/office/drawing/2014/main" id="{20B1417C-CB2C-4C4A-CC68-CC230E6688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59694" y="1432760"/>
            <a:ext cx="2743200" cy="437372"/>
          </a:xfrm>
          <a:prstGeom prst="rect">
            <a:avLst/>
          </a:prstGeom>
        </p:spPr>
      </p:pic>
      <p:pic>
        <p:nvPicPr>
          <p:cNvPr id="12" name="Picture 12" descr="Text&#10;&#10;Description automatically generated">
            <a:extLst>
              <a:ext uri="{FF2B5EF4-FFF2-40B4-BE49-F238E27FC236}">
                <a16:creationId xmlns:a16="http://schemas.microsoft.com/office/drawing/2014/main" id="{987F8E08-AB92-68AE-7276-C3FE50B205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017982" y="4335445"/>
            <a:ext cx="2743200" cy="196020"/>
          </a:xfrm>
          <a:prstGeom prst="rect">
            <a:avLst/>
          </a:prstGeom>
        </p:spPr>
      </p:pic>
      <p:pic>
        <p:nvPicPr>
          <p:cNvPr id="13" name="Picture 13">
            <a:extLst>
              <a:ext uri="{FF2B5EF4-FFF2-40B4-BE49-F238E27FC236}">
                <a16:creationId xmlns:a16="http://schemas.microsoft.com/office/drawing/2014/main" id="{A43EFA5E-B0F5-FDB2-DCE7-F3B459F9B2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51758" y="1144572"/>
            <a:ext cx="2743200" cy="243808"/>
          </a:xfrm>
          <a:prstGeom prst="rect">
            <a:avLst/>
          </a:prstGeom>
        </p:spPr>
      </p:pic>
      <p:pic>
        <p:nvPicPr>
          <p:cNvPr id="14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6B41FE54-6DDB-A935-1B3B-1DC4F315EE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61197" y="1895581"/>
            <a:ext cx="2743200" cy="709863"/>
          </a:xfrm>
          <a:prstGeom prst="rect">
            <a:avLst/>
          </a:prstGeom>
        </p:spPr>
      </p:pic>
      <p:pic>
        <p:nvPicPr>
          <p:cNvPr id="15" name="Picture 15" descr="Text&#10;&#10;Description automatically generated">
            <a:extLst>
              <a:ext uri="{FF2B5EF4-FFF2-40B4-BE49-F238E27FC236}">
                <a16:creationId xmlns:a16="http://schemas.microsoft.com/office/drawing/2014/main" id="{AC5C8632-648F-FA45-1CB5-20DB8AAF6B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57024" y="4428590"/>
            <a:ext cx="2743200" cy="181466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CEE26940-E917-10A1-C636-CE412E5CA23F}"/>
                  </a:ext>
                </a:extLst>
              </p14:cNvPr>
              <p14:cNvContentPartPr/>
              <p14:nvPr/>
            </p14:nvContentPartPr>
            <p14:xfrm rot="2700000">
              <a:off x="6785650" y="1181640"/>
              <a:ext cx="4158737" cy="415027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CEE26940-E917-10A1-C636-CE412E5CA23F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 rot="2700000">
                <a:off x="6767651" y="1163642"/>
                <a:ext cx="4194374" cy="418590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26998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PlaceHolder 1"/>
          <p:cNvSpPr>
            <a:spLocks noGrp="1"/>
          </p:cNvSpPr>
          <p:nvPr>
            <p:ph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  <a:ea typeface="+mn-lt"/>
                <a:cs typeface="+mn-lt"/>
              </a:rPr>
              <a:t>Challanges:</a:t>
            </a:r>
            <a:endParaRPr lang="en-US" dirty="0"/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  <a:ea typeface="+mn-lt"/>
                <a:cs typeface="+mn-lt"/>
              </a:rPr>
              <a:t>Incoming support for CRDs (custom resource definitions)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  <a:cs typeface="Arial"/>
              </a:rPr>
              <a:t>Possible integration with some kind of pipeline/s (like </a:t>
            </a:r>
            <a:r>
              <a:rPr lang="en-US" sz="2100" b="1" spc="-1" dirty="0" err="1">
                <a:solidFill>
                  <a:srgbClr val="2F2F2F"/>
                </a:solidFill>
                <a:cs typeface="Arial"/>
              </a:rPr>
              <a:t>gitlab</a:t>
            </a:r>
            <a:r>
              <a:rPr lang="en-US" sz="2100" b="1" spc="-1" dirty="0">
                <a:solidFill>
                  <a:srgbClr val="2F2F2F"/>
                </a:solidFill>
                <a:cs typeface="Arial"/>
              </a:rPr>
              <a:t> stages or </a:t>
            </a:r>
            <a:r>
              <a:rPr lang="en-US" sz="2100" b="1" spc="-1" dirty="0" err="1">
                <a:solidFill>
                  <a:srgbClr val="2F2F2F"/>
                </a:solidFill>
                <a:cs typeface="Arial"/>
              </a:rPr>
              <a:t>jenkins</a:t>
            </a:r>
            <a:r>
              <a:rPr lang="en-US" sz="2100" b="1" spc="-1" dirty="0">
                <a:solidFill>
                  <a:srgbClr val="2F2F2F"/>
                </a:solidFill>
                <a:cs typeface="Arial"/>
              </a:rPr>
              <a:t> jobs)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  <a:cs typeface="Arial"/>
              </a:rPr>
              <a:t>Create plugin based application (e.g. as an extension for VS Code)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  <a:cs typeface="Arial"/>
              </a:rPr>
              <a:t>Scrapping validation rules directly from K8s server codebase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  <a:cs typeface="Arial"/>
              </a:rPr>
              <a:t>Licensing - spreading the idea to the open source world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pc="-1" dirty="0">
                <a:solidFill>
                  <a:srgbClr val="2F2F2F"/>
                </a:solidFill>
                <a:cs typeface="Arial"/>
              </a:rPr>
              <a:t>Your suggestions... </a:t>
            </a:r>
            <a:r>
              <a:rPr lang="en-US" sz="2100" spc="-1" dirty="0">
                <a:ea typeface="+mn-lt"/>
                <a:cs typeface="+mn-lt"/>
              </a:rPr>
              <a:t>🙂 </a:t>
            </a:r>
            <a:endParaRPr lang="en-US" sz="2100" b="1" spc="-1" dirty="0">
              <a:solidFill>
                <a:srgbClr val="2F2F2F"/>
              </a:solidFill>
              <a:cs typeface="Arial"/>
            </a:endParaRPr>
          </a:p>
        </p:txBody>
      </p:sp>
      <p:sp>
        <p:nvSpPr>
          <p:cNvPr id="873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3600" b="1" spc="-1" dirty="0">
                <a:solidFill>
                  <a:srgbClr val="0033A0"/>
                </a:solidFill>
              </a:rPr>
              <a:t>Plans for the future &amp; features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 lIns="91440" tIns="45720" rIns="91440" bIns="45720" anchor="ctr">
            <a:noAutofit/>
          </a:bodyPr>
          <a:lstStyle/>
          <a:p>
            <a:r>
              <a:rPr lang="en-GB" dirty="0">
                <a:cs typeface="Arial"/>
              </a:rPr>
              <a:t>Adrian Karasinski </a:t>
            </a:r>
            <a:r>
              <a:rPr dirty="0">
                <a:cs typeface="Arial"/>
              </a:rPr>
              <a:t>|</a:t>
            </a:r>
            <a:r>
              <a:rPr lang="en-GB" dirty="0">
                <a:cs typeface="Arial"/>
              </a:rPr>
              <a:t> Migration between Kubernetes versions doesn't have to be error-prone 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10877403" y="6383880"/>
            <a:ext cx="903608" cy="364680"/>
          </a:xfrm>
        </p:spPr>
        <p:txBody>
          <a:bodyPr/>
          <a:lstStyle/>
          <a:p>
            <a:r>
              <a:rPr lang="en-GB" dirty="0">
                <a:cs typeface="Arial"/>
              </a:rPr>
              <a:t>9/9</a:t>
            </a:r>
            <a:endParaRPr dirty="0"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A343105-3469-4A7E-BAAC-78106B802DDD}" type="datetime1">
              <a:rPr lang="en-US"/>
              <a:t>3/16/2023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52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1218</Words>
  <Application>Microsoft Office PowerPoint</Application>
  <PresentationFormat>Widescreen</PresentationFormat>
  <Paragraphs>182</Paragraphs>
  <Slides>10</Slides>
  <Notes>10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Office Theme</vt:lpstr>
      <vt:lpstr>Office Theme</vt:lpstr>
      <vt:lpstr>Migration between Kubernetes versions doesn't have to be error-prone</vt:lpstr>
      <vt:lpstr>Service Mesh – static analysis of service dependencies</vt:lpstr>
      <vt:lpstr>Specific case: Migration/Service Mesh in </vt:lpstr>
      <vt:lpstr>Migration in K8s – current process of work</vt:lpstr>
      <vt:lpstr>Typical annual migration – to err is human</vt:lpstr>
      <vt:lpstr>A way to improve</vt:lpstr>
      <vt:lpstr>Our local world after the changes</vt:lpstr>
      <vt:lpstr>Results</vt:lpstr>
      <vt:lpstr>Plans for the future &amp; features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</dc:title>
  <cp:revision>655</cp:revision>
  <dcterms:modified xsi:type="dcterms:W3CDTF">2023-03-16T15:35:23Z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2023-02-02T09:47:30Z</dcterms:created>
  <dc:creator/>
  <dc:description/>
  <dc:language>en-US</dc:language>
  <cp:lastModifiedBy/>
  <cp:lastPrinted>2020-01-30T13:49:18Z</cp:lastPrinted>
  <dcterms:modified xsi:type="dcterms:W3CDTF">2023-02-02T09:48:03Z</dcterms:modified>
  <cp:revision>2</cp:revision>
  <dc:subject/>
  <dc:title>Presentation title is Arial Bold 50pt  up to three lines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24</vt:i4>
  </property>
</Properties>
</file>