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75" r:id="rId2"/>
    <p:sldId id="271" r:id="rId3"/>
    <p:sldId id="287" r:id="rId4"/>
    <p:sldId id="272" r:id="rId5"/>
    <p:sldId id="280" r:id="rId6"/>
    <p:sldId id="297" r:id="rId7"/>
    <p:sldId id="283" r:id="rId8"/>
    <p:sldId id="296" r:id="rId9"/>
    <p:sldId id="301" r:id="rId10"/>
    <p:sldId id="300" r:id="rId11"/>
    <p:sldId id="298" r:id="rId12"/>
    <p:sldId id="286" r:id="rId13"/>
    <p:sldId id="274" r:id="rId14"/>
    <p:sldId id="279" r:id="rId15"/>
    <p:sldId id="295" r:id="rId16"/>
    <p:sldId id="288" r:id="rId17"/>
    <p:sldId id="294" r:id="rId18"/>
    <p:sldId id="281" r:id="rId19"/>
    <p:sldId id="265" r:id="rId20"/>
    <p:sldId id="289" r:id="rId21"/>
    <p:sldId id="291" r:id="rId22"/>
    <p:sldId id="299" r:id="rId2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2092E9-2ADC-4CDA-AF9A-2A7F7438BDF5}" v="2" dt="2023-11-02T10:56:37.270"/>
    <p1510:client id="{B45EE28E-C5D7-4F44-AE00-B15475301020}" v="655" dt="2023-11-15T14:41:10.864"/>
    <p1510:client id="{EFAD417F-F237-432C-8F26-40B7A708AF94}" v="22" dt="2023-11-22T09:35:11.9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6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ullio Basaglia" userId="8769d711612d51b1" providerId="Windows Live" clId="Web-{5B2092E9-2ADC-4CDA-AF9A-2A7F7438BDF5}"/>
    <pc:docChg chg="modSld">
      <pc:chgData name="Tullio Basaglia" userId="8769d711612d51b1" providerId="Windows Live" clId="Web-{5B2092E9-2ADC-4CDA-AF9A-2A7F7438BDF5}" dt="2023-11-02T10:56:37.270" v="1" actId="20577"/>
      <pc:docMkLst>
        <pc:docMk/>
      </pc:docMkLst>
      <pc:sldChg chg="modSp">
        <pc:chgData name="Tullio Basaglia" userId="8769d711612d51b1" providerId="Windows Live" clId="Web-{5B2092E9-2ADC-4CDA-AF9A-2A7F7438BDF5}" dt="2023-11-02T10:56:37.270" v="1" actId="20577"/>
        <pc:sldMkLst>
          <pc:docMk/>
          <pc:sldMk cId="2480065804" sldId="272"/>
        </pc:sldMkLst>
        <pc:spChg chg="mod">
          <ac:chgData name="Tullio Basaglia" userId="8769d711612d51b1" providerId="Windows Live" clId="Web-{5B2092E9-2ADC-4CDA-AF9A-2A7F7438BDF5}" dt="2023-11-02T10:56:37.270" v="1" actId="20577"/>
          <ac:spMkLst>
            <pc:docMk/>
            <pc:sldMk cId="2480065804" sldId="272"/>
            <ac:spMk id="2" creationId="{00000000-0000-0000-0000-000000000000}"/>
          </ac:spMkLst>
        </pc:spChg>
      </pc:sldChg>
    </pc:docChg>
  </pc:docChgLst>
  <pc:docChgLst>
    <pc:chgData name="Tullio Basaglia" userId="8769d711612d51b1" providerId="Windows Live" clId="Web-{B45EE28E-C5D7-4F44-AE00-B15475301020}"/>
    <pc:docChg chg="mod addSld delSld modSld sldOrd modMainMaster">
      <pc:chgData name="Tullio Basaglia" userId="8769d711612d51b1" providerId="Windows Live" clId="Web-{B45EE28E-C5D7-4F44-AE00-B15475301020}" dt="2023-11-15T14:41:10.864" v="632" actId="1076"/>
      <pc:docMkLst>
        <pc:docMk/>
      </pc:docMkLst>
      <pc:sldChg chg="addSp delSp modSp mod modShow">
        <pc:chgData name="Tullio Basaglia" userId="8769d711612d51b1" providerId="Windows Live" clId="Web-{B45EE28E-C5D7-4F44-AE00-B15475301020}" dt="2023-11-15T14:15:37.843" v="255"/>
        <pc:sldMkLst>
          <pc:docMk/>
          <pc:sldMk cId="1672724039" sldId="265"/>
        </pc:sldMkLst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1672724039" sldId="265"/>
            <ac:spMk id="6" creationId="{8FC0ACCC-CAF8-E8DF-6857-5ADC9A833E9E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1672724039" sldId="265"/>
            <ac:spMk id="7" creationId="{2958FD6E-ABCF-1501-9BE2-2A551B6CBF11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1672724039" sldId="265"/>
            <ac:spMk id="8" creationId="{9AB094BA-673F-D44B-9710-28C15CA7E455}"/>
          </ac:spMkLst>
        </pc:spChg>
      </pc:sldChg>
      <pc:sldChg chg="addSp delSp modSp del">
        <pc:chgData name="Tullio Basaglia" userId="8769d711612d51b1" providerId="Windows Live" clId="Web-{B45EE28E-C5D7-4F44-AE00-B15475301020}" dt="2023-11-15T14:19:57.336" v="325"/>
        <pc:sldMkLst>
          <pc:docMk/>
          <pc:sldMk cId="2728155098" sldId="266"/>
        </pc:sldMkLst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2728155098" sldId="266"/>
            <ac:spMk id="5" creationId="{483A6CE0-8E64-4DCC-1AB2-994CEEAAB7DF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2728155098" sldId="266"/>
            <ac:spMk id="6" creationId="{9E78FFEB-B42A-8829-9FB3-50706197CEE3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2728155098" sldId="266"/>
            <ac:spMk id="7" creationId="{6A7CB2ED-C7B3-047D-97B1-B771FAE25515}"/>
          </ac:spMkLst>
        </pc:spChg>
      </pc:sldChg>
      <pc:sldChg chg="addSp delSp modSp">
        <pc:chgData name="Tullio Basaglia" userId="8769d711612d51b1" providerId="Windows Live" clId="Web-{B45EE28E-C5D7-4F44-AE00-B15475301020}" dt="2023-11-15T14:04:48.774" v="98" actId="1076"/>
        <pc:sldMkLst>
          <pc:docMk/>
          <pc:sldMk cId="545692411" sldId="271"/>
        </pc:sldMkLst>
        <pc:spChg chg="mod">
          <ac:chgData name="Tullio Basaglia" userId="8769d711612d51b1" providerId="Windows Live" clId="Web-{B45EE28E-C5D7-4F44-AE00-B15475301020}" dt="2023-11-15T14:04:07.897" v="97" actId="20577"/>
          <ac:spMkLst>
            <pc:docMk/>
            <pc:sldMk cId="545692411" sldId="271"/>
            <ac:spMk id="2" creationId="{00000000-0000-0000-0000-000000000000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545692411" sldId="271"/>
            <ac:spMk id="5" creationId="{D608E253-F5BA-09E1-00AC-CA618E154CDA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545692411" sldId="271"/>
            <ac:spMk id="6" creationId="{DD9C9D83-09B2-83E2-D41E-6BF34E9271EC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545692411" sldId="271"/>
            <ac:spMk id="7" creationId="{80A3C2B2-99BF-7239-9A55-C582B47B6726}"/>
          </ac:spMkLst>
        </pc:spChg>
        <pc:spChg chg="add del mod">
          <ac:chgData name="Tullio Basaglia" userId="8769d711612d51b1" providerId="Windows Live" clId="Web-{B45EE28E-C5D7-4F44-AE00-B15475301020}" dt="2023-11-15T14:03:45.928" v="71"/>
          <ac:spMkLst>
            <pc:docMk/>
            <pc:sldMk cId="545692411" sldId="271"/>
            <ac:spMk id="9" creationId="{1558F098-CCA8-A937-410F-CAE8B8E33F29}"/>
          </ac:spMkLst>
        </pc:spChg>
        <pc:picChg chg="del">
          <ac:chgData name="Tullio Basaglia" userId="8769d711612d51b1" providerId="Windows Live" clId="Web-{B45EE28E-C5D7-4F44-AE00-B15475301020}" dt="2023-11-15T14:02:59.723" v="70"/>
          <ac:picMkLst>
            <pc:docMk/>
            <pc:sldMk cId="545692411" sldId="271"/>
            <ac:picMk id="4" creationId="{00000000-0000-0000-0000-000000000000}"/>
          </ac:picMkLst>
        </pc:picChg>
        <pc:picChg chg="add mod ord">
          <ac:chgData name="Tullio Basaglia" userId="8769d711612d51b1" providerId="Windows Live" clId="Web-{B45EE28E-C5D7-4F44-AE00-B15475301020}" dt="2023-11-15T14:04:48.774" v="98" actId="1076"/>
          <ac:picMkLst>
            <pc:docMk/>
            <pc:sldMk cId="545692411" sldId="271"/>
            <ac:picMk id="10" creationId="{0858A999-CCD1-40B3-F8B3-AE9C262AB911}"/>
          </ac:picMkLst>
        </pc:picChg>
      </pc:sldChg>
      <pc:sldChg chg="addSp delSp modSp">
        <pc:chgData name="Tullio Basaglia" userId="8769d711612d51b1" providerId="Windows Live" clId="Web-{B45EE28E-C5D7-4F44-AE00-B15475301020}" dt="2023-11-15T14:12:40.024" v="224" actId="20577"/>
        <pc:sldMkLst>
          <pc:docMk/>
          <pc:sldMk cId="2480065804" sldId="272"/>
        </pc:sldMkLst>
        <pc:spChg chg="mod">
          <ac:chgData name="Tullio Basaglia" userId="8769d711612d51b1" providerId="Windows Live" clId="Web-{B45EE28E-C5D7-4F44-AE00-B15475301020}" dt="2023-11-15T14:12:40.024" v="224" actId="20577"/>
          <ac:spMkLst>
            <pc:docMk/>
            <pc:sldMk cId="2480065804" sldId="272"/>
            <ac:spMk id="2" creationId="{00000000-0000-0000-0000-000000000000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2480065804" sldId="272"/>
            <ac:spMk id="4" creationId="{ADFA0145-9C6C-70CD-5397-79C34B7CBBE9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2480065804" sldId="272"/>
            <ac:spMk id="5" creationId="{61DF0292-1693-698B-A474-217A0D3D5C3B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2480065804" sldId="272"/>
            <ac:spMk id="6" creationId="{9559100F-39B3-847E-F2F5-18B9922142E6}"/>
          </ac:spMkLst>
        </pc:spChg>
        <pc:spChg chg="del">
          <ac:chgData name="Tullio Basaglia" userId="8769d711612d51b1" providerId="Windows Live" clId="Web-{B45EE28E-C5D7-4F44-AE00-B15475301020}" dt="2023-11-15T14:11:29.350" v="213"/>
          <ac:spMkLst>
            <pc:docMk/>
            <pc:sldMk cId="2480065804" sldId="272"/>
            <ac:spMk id="7" creationId="{9DBA0359-1CCF-09D2-5974-0CA854FBAB94}"/>
          </ac:spMkLst>
        </pc:spChg>
        <pc:picChg chg="add mod ord">
          <ac:chgData name="Tullio Basaglia" userId="8769d711612d51b1" providerId="Windows Live" clId="Web-{B45EE28E-C5D7-4F44-AE00-B15475301020}" dt="2023-11-15T14:11:29.350" v="213"/>
          <ac:picMkLst>
            <pc:docMk/>
            <pc:sldMk cId="2480065804" sldId="272"/>
            <ac:picMk id="8" creationId="{F07E2EB6-D97F-CD86-C888-D84211E811D6}"/>
          </ac:picMkLst>
        </pc:picChg>
        <pc:picChg chg="del">
          <ac:chgData name="Tullio Basaglia" userId="8769d711612d51b1" providerId="Windows Live" clId="Web-{B45EE28E-C5D7-4F44-AE00-B15475301020}" dt="2023-11-15T14:07:40.326" v="144"/>
          <ac:picMkLst>
            <pc:docMk/>
            <pc:sldMk cId="2480065804" sldId="272"/>
            <ac:picMk id="6146" creationId="{73F2E4C8-A233-B0F4-72C0-69E44F1BB416}"/>
          </ac:picMkLst>
        </pc:picChg>
      </pc:sldChg>
      <pc:sldChg chg="addSp delSp modSp ord">
        <pc:chgData name="Tullio Basaglia" userId="8769d711612d51b1" providerId="Windows Live" clId="Web-{B45EE28E-C5D7-4F44-AE00-B15475301020}" dt="2023-11-15T14:20:58.307" v="337"/>
        <pc:sldMkLst>
          <pc:docMk/>
          <pc:sldMk cId="2934361769" sldId="274"/>
        </pc:sldMkLst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2934361769" sldId="274"/>
            <ac:spMk id="3" creationId="{7DE65155-107A-6107-2A81-2999B90275DB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2934361769" sldId="274"/>
            <ac:spMk id="4" creationId="{F1C327F0-09A5-317A-63B8-6AFAC7AC3C04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2934361769" sldId="274"/>
            <ac:spMk id="17" creationId="{B88E53F9-D774-8342-7880-AE1FD8832AC4}"/>
          </ac:spMkLst>
        </pc:spChg>
        <pc:picChg chg="mod">
          <ac:chgData name="Tullio Basaglia" userId="8769d711612d51b1" providerId="Windows Live" clId="Web-{B45EE28E-C5D7-4F44-AE00-B15475301020}" dt="2023-11-15T14:20:39.587" v="333" actId="1076"/>
          <ac:picMkLst>
            <pc:docMk/>
            <pc:sldMk cId="2934361769" sldId="274"/>
            <ac:picMk id="14" creationId="{00000000-0000-0000-0000-000000000000}"/>
          </ac:picMkLst>
        </pc:picChg>
        <pc:picChg chg="mod">
          <ac:chgData name="Tullio Basaglia" userId="8769d711612d51b1" providerId="Windows Live" clId="Web-{B45EE28E-C5D7-4F44-AE00-B15475301020}" dt="2023-11-15T14:20:40.619" v="334" actId="1076"/>
          <ac:picMkLst>
            <pc:docMk/>
            <pc:sldMk cId="2934361769" sldId="274"/>
            <ac:picMk id="15" creationId="{CA203B37-7786-46B5-E5C7-0B3CDE40646A}"/>
          </ac:picMkLst>
        </pc:picChg>
        <pc:picChg chg="del">
          <ac:chgData name="Tullio Basaglia" userId="8769d711612d51b1" providerId="Windows Live" clId="Web-{B45EE28E-C5D7-4F44-AE00-B15475301020}" dt="2023-11-15T14:20:29.103" v="330"/>
          <ac:picMkLst>
            <pc:docMk/>
            <pc:sldMk cId="2934361769" sldId="274"/>
            <ac:picMk id="21" creationId="{BD5CAE7A-DE20-BA51-0F0F-58E73D597CFC}"/>
          </ac:picMkLst>
        </pc:picChg>
        <pc:picChg chg="mod">
          <ac:chgData name="Tullio Basaglia" userId="8769d711612d51b1" providerId="Windows Live" clId="Web-{B45EE28E-C5D7-4F44-AE00-B15475301020}" dt="2023-11-15T14:20:36.462" v="332" actId="1076"/>
          <ac:picMkLst>
            <pc:docMk/>
            <pc:sldMk cId="2934361769" sldId="274"/>
            <ac:picMk id="23" creationId="{9961C33B-B664-DF61-47C2-3A6A610BF1C0}"/>
          </ac:picMkLst>
        </pc:picChg>
        <pc:picChg chg="mod">
          <ac:chgData name="Tullio Basaglia" userId="8769d711612d51b1" providerId="Windows Live" clId="Web-{B45EE28E-C5D7-4F44-AE00-B15475301020}" dt="2023-11-15T14:20:42.306" v="335" actId="1076"/>
          <ac:picMkLst>
            <pc:docMk/>
            <pc:sldMk cId="2934361769" sldId="274"/>
            <ac:picMk id="24" creationId="{628B01D8-78AD-E3F7-2516-3B82AD2DBF49}"/>
          </ac:picMkLst>
        </pc:picChg>
        <pc:picChg chg="mod">
          <ac:chgData name="Tullio Basaglia" userId="8769d711612d51b1" providerId="Windows Live" clId="Web-{B45EE28E-C5D7-4F44-AE00-B15475301020}" dt="2023-11-15T14:20:34.306" v="331" actId="1076"/>
          <ac:picMkLst>
            <pc:docMk/>
            <pc:sldMk cId="2934361769" sldId="274"/>
            <ac:picMk id="25" creationId="{1BB97ED7-3820-64D2-E7E2-0364EAA427C2}"/>
          </ac:picMkLst>
        </pc:picChg>
      </pc:sldChg>
      <pc:sldChg chg="addSp delSp modSp">
        <pc:chgData name="Tullio Basaglia" userId="8769d711612d51b1" providerId="Windows Live" clId="Web-{B45EE28E-C5D7-4F44-AE00-B15475301020}" dt="2023-11-15T13:52:38.092" v="1"/>
        <pc:sldMkLst>
          <pc:docMk/>
          <pc:sldMk cId="1364551679" sldId="275"/>
        </pc:sldMkLst>
        <pc:spChg chg="add del mod">
          <ac:chgData name="Tullio Basaglia" userId="8769d711612d51b1" providerId="Windows Live" clId="Web-{B45EE28E-C5D7-4F44-AE00-B15475301020}" dt="2023-11-15T13:52:38.092" v="1"/>
          <ac:spMkLst>
            <pc:docMk/>
            <pc:sldMk cId="1364551679" sldId="275"/>
            <ac:spMk id="4" creationId="{5CFB4BFE-4682-6216-A265-D9A719A4E2A1}"/>
          </ac:spMkLst>
        </pc:spChg>
        <pc:spChg chg="del">
          <ac:chgData name="Tullio Basaglia" userId="8769d711612d51b1" providerId="Windows Live" clId="Web-{B45EE28E-C5D7-4F44-AE00-B15475301020}" dt="2023-11-15T13:52:38.092" v="1"/>
          <ac:spMkLst>
            <pc:docMk/>
            <pc:sldMk cId="1364551679" sldId="275"/>
            <ac:spMk id="5" creationId="{27334D84-6208-1728-A076-8BA263912129}"/>
          </ac:spMkLst>
        </pc:spChg>
        <pc:spChg chg="del">
          <ac:chgData name="Tullio Basaglia" userId="8769d711612d51b1" providerId="Windows Live" clId="Web-{B45EE28E-C5D7-4F44-AE00-B15475301020}" dt="2023-11-15T13:52:38.092" v="1"/>
          <ac:spMkLst>
            <pc:docMk/>
            <pc:sldMk cId="1364551679" sldId="275"/>
            <ac:spMk id="7" creationId="{87B2398A-54E4-BE43-8F41-3F508003E6AB}"/>
          </ac:spMkLst>
        </pc:spChg>
      </pc:sldChg>
      <pc:sldChg chg="addSp delSp modSp">
        <pc:chgData name="Tullio Basaglia" userId="8769d711612d51b1" providerId="Windows Live" clId="Web-{B45EE28E-C5D7-4F44-AE00-B15475301020}" dt="2023-11-15T14:17:48.722" v="298" actId="20577"/>
        <pc:sldMkLst>
          <pc:docMk/>
          <pc:sldMk cId="1517713889" sldId="279"/>
        </pc:sldMkLst>
        <pc:spChg chg="mod">
          <ac:chgData name="Tullio Basaglia" userId="8769d711612d51b1" providerId="Windows Live" clId="Web-{B45EE28E-C5D7-4F44-AE00-B15475301020}" dt="2023-11-15T14:17:48.722" v="298" actId="20577"/>
          <ac:spMkLst>
            <pc:docMk/>
            <pc:sldMk cId="1517713889" sldId="279"/>
            <ac:spMk id="2" creationId="{00000000-0000-0000-0000-000000000000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1517713889" sldId="279"/>
            <ac:spMk id="4" creationId="{90DB16B6-7F3D-9F15-7939-2F0C5DD83B7A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1517713889" sldId="279"/>
            <ac:spMk id="5" creationId="{9ED413C4-56AC-41AE-A01F-D353A5F2C67F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1517713889" sldId="279"/>
            <ac:spMk id="6" creationId="{6671375B-CAC2-CBE4-E7B1-BC84B897403F}"/>
          </ac:spMkLst>
        </pc:spChg>
        <pc:spChg chg="add del mod">
          <ac:chgData name="Tullio Basaglia" userId="8769d711612d51b1" providerId="Windows Live" clId="Web-{B45EE28E-C5D7-4F44-AE00-B15475301020}" dt="2023-11-15T13:57:37.603" v="11"/>
          <ac:spMkLst>
            <pc:docMk/>
            <pc:sldMk cId="1517713889" sldId="279"/>
            <ac:spMk id="8" creationId="{BB20288B-561A-4FBC-3BCF-59B46770608B}"/>
          </ac:spMkLst>
        </pc:spChg>
        <pc:picChg chg="add mod ord">
          <ac:chgData name="Tullio Basaglia" userId="8769d711612d51b1" providerId="Windows Live" clId="Web-{B45EE28E-C5D7-4F44-AE00-B15475301020}" dt="2023-11-15T13:57:37.603" v="11"/>
          <ac:picMkLst>
            <pc:docMk/>
            <pc:sldMk cId="1517713889" sldId="279"/>
            <ac:picMk id="9" creationId="{A38DFD71-2976-6EF7-79FD-B87D4E500231}"/>
          </ac:picMkLst>
        </pc:picChg>
        <pc:picChg chg="del">
          <ac:chgData name="Tullio Basaglia" userId="8769d711612d51b1" providerId="Windows Live" clId="Web-{B45EE28E-C5D7-4F44-AE00-B15475301020}" dt="2023-11-15T13:55:17.817" v="10"/>
          <ac:picMkLst>
            <pc:docMk/>
            <pc:sldMk cId="1517713889" sldId="279"/>
            <ac:picMk id="10" creationId="{49AA8996-CBF7-C32A-8777-CA8947EA52AC}"/>
          </ac:picMkLst>
        </pc:picChg>
        <pc:picChg chg="del">
          <ac:chgData name="Tullio Basaglia" userId="8769d711612d51b1" providerId="Windows Live" clId="Web-{B45EE28E-C5D7-4F44-AE00-B15475301020}" dt="2023-11-15T13:55:16.645" v="9"/>
          <ac:picMkLst>
            <pc:docMk/>
            <pc:sldMk cId="1517713889" sldId="279"/>
            <ac:picMk id="1026" creationId="{D00C4AB9-6A5B-0221-3E74-19CBC276EE62}"/>
          </ac:picMkLst>
        </pc:picChg>
      </pc:sldChg>
      <pc:sldChg chg="addSp delSp modSp">
        <pc:chgData name="Tullio Basaglia" userId="8769d711612d51b1" providerId="Windows Live" clId="Web-{B45EE28E-C5D7-4F44-AE00-B15475301020}" dt="2023-11-15T14:14:54.701" v="253" actId="1076"/>
        <pc:sldMkLst>
          <pc:docMk/>
          <pc:sldMk cId="1023790379" sldId="280"/>
        </pc:sldMkLst>
        <pc:spChg chg="mod">
          <ac:chgData name="Tullio Basaglia" userId="8769d711612d51b1" providerId="Windows Live" clId="Web-{B45EE28E-C5D7-4F44-AE00-B15475301020}" dt="2023-11-15T14:14:14.215" v="248" actId="20577"/>
          <ac:spMkLst>
            <pc:docMk/>
            <pc:sldMk cId="1023790379" sldId="280"/>
            <ac:spMk id="2" creationId="{00000000-0000-0000-0000-000000000000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1023790379" sldId="280"/>
            <ac:spMk id="5" creationId="{ECBE56C1-4F92-303C-CB8B-A661BFF248D5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1023790379" sldId="280"/>
            <ac:spMk id="6" creationId="{BBEA67C1-60B4-5A52-ED88-E033887D4BFF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1023790379" sldId="280"/>
            <ac:spMk id="7" creationId="{CC4253E9-E96A-5CD0-CC89-56A31AD0DC80}"/>
          </ac:spMkLst>
        </pc:spChg>
        <pc:spChg chg="add del mod">
          <ac:chgData name="Tullio Basaglia" userId="8769d711612d51b1" providerId="Windows Live" clId="Web-{B45EE28E-C5D7-4F44-AE00-B15475301020}" dt="2023-11-15T14:14:38.325" v="252"/>
          <ac:spMkLst>
            <pc:docMk/>
            <pc:sldMk cId="1023790379" sldId="280"/>
            <ac:spMk id="9" creationId="{B2CA6A50-945B-D8C8-FC79-7C74A3100E41}"/>
          </ac:spMkLst>
        </pc:spChg>
        <pc:picChg chg="del">
          <ac:chgData name="Tullio Basaglia" userId="8769d711612d51b1" providerId="Windows Live" clId="Web-{B45EE28E-C5D7-4F44-AE00-B15475301020}" dt="2023-11-15T14:14:22.700" v="250"/>
          <ac:picMkLst>
            <pc:docMk/>
            <pc:sldMk cId="1023790379" sldId="280"/>
            <ac:picMk id="4" creationId="{2118F788-C301-3D22-F381-7B4B70EB4821}"/>
          </ac:picMkLst>
        </pc:picChg>
        <pc:picChg chg="add mod ord">
          <ac:chgData name="Tullio Basaglia" userId="8769d711612d51b1" providerId="Windows Live" clId="Web-{B45EE28E-C5D7-4F44-AE00-B15475301020}" dt="2023-11-15T14:14:54.701" v="253" actId="1076"/>
          <ac:picMkLst>
            <pc:docMk/>
            <pc:sldMk cId="1023790379" sldId="280"/>
            <ac:picMk id="10" creationId="{C641AF57-4C2C-E357-55F4-0AA2276C043A}"/>
          </ac:picMkLst>
        </pc:picChg>
        <pc:picChg chg="del">
          <ac:chgData name="Tullio Basaglia" userId="8769d711612d51b1" providerId="Windows Live" clId="Web-{B45EE28E-C5D7-4F44-AE00-B15475301020}" dt="2023-11-15T14:14:19.653" v="249"/>
          <ac:picMkLst>
            <pc:docMk/>
            <pc:sldMk cId="1023790379" sldId="280"/>
            <ac:picMk id="3074" creationId="{09BE57F1-3715-CE70-9D6D-302619CCDAA4}"/>
          </ac:picMkLst>
        </pc:picChg>
      </pc:sldChg>
      <pc:sldChg chg="addSp delSp modSp mod modShow">
        <pc:chgData name="Tullio Basaglia" userId="8769d711612d51b1" providerId="Windows Live" clId="Web-{B45EE28E-C5D7-4F44-AE00-B15475301020}" dt="2023-11-15T14:15:35.124" v="254"/>
        <pc:sldMkLst>
          <pc:docMk/>
          <pc:sldMk cId="4140588644" sldId="281"/>
        </pc:sldMkLst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4140588644" sldId="281"/>
            <ac:spMk id="5" creationId="{A5B4F92C-37E9-E3EB-88DF-4A032493331C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4140588644" sldId="281"/>
            <ac:spMk id="7" creationId="{7B3FB6F6-4A07-F0C9-D369-D22397D1A3BA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4140588644" sldId="281"/>
            <ac:spMk id="8" creationId="{D50EEAE1-1DA0-4A3B-895E-1B67D4305710}"/>
          </ac:spMkLst>
        </pc:spChg>
      </pc:sldChg>
      <pc:sldChg chg="addSp delSp modSp mod modShow">
        <pc:chgData name="Tullio Basaglia" userId="8769d711612d51b1" providerId="Windows Live" clId="Web-{B45EE28E-C5D7-4F44-AE00-B15475301020}" dt="2023-11-15T14:27:09.929" v="407" actId="1076"/>
        <pc:sldMkLst>
          <pc:docMk/>
          <pc:sldMk cId="2668650821" sldId="283"/>
        </pc:sldMkLst>
        <pc:spChg chg="mod">
          <ac:chgData name="Tullio Basaglia" userId="8769d711612d51b1" providerId="Windows Live" clId="Web-{B45EE28E-C5D7-4F44-AE00-B15475301020}" dt="2023-11-15T14:23:23.843" v="374" actId="20577"/>
          <ac:spMkLst>
            <pc:docMk/>
            <pc:sldMk cId="2668650821" sldId="283"/>
            <ac:spMk id="2" creationId="{00000000-0000-0000-0000-000000000000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2668650821" sldId="283"/>
            <ac:spMk id="5" creationId="{D608E253-F5BA-09E1-00AC-CA618E154CDA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2668650821" sldId="283"/>
            <ac:spMk id="6" creationId="{73FC875E-97F8-9C7E-6F5B-F05C979FCE82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2668650821" sldId="283"/>
            <ac:spMk id="7" creationId="{5916CB1D-D9CC-742A-8878-F059CBC04849}"/>
          </ac:spMkLst>
        </pc:spChg>
        <pc:spChg chg="add del mod">
          <ac:chgData name="Tullio Basaglia" userId="8769d711612d51b1" providerId="Windows Live" clId="Web-{B45EE28E-C5D7-4F44-AE00-B15475301020}" dt="2023-11-15T14:23:56" v="375"/>
          <ac:spMkLst>
            <pc:docMk/>
            <pc:sldMk cId="2668650821" sldId="283"/>
            <ac:spMk id="9" creationId="{1D74E1F9-FB44-986C-7719-1B5F81CA8737}"/>
          </ac:spMkLst>
        </pc:spChg>
        <pc:picChg chg="del">
          <ac:chgData name="Tullio Basaglia" userId="8769d711612d51b1" providerId="Windows Live" clId="Web-{B45EE28E-C5D7-4F44-AE00-B15475301020}" dt="2023-11-15T14:21:26.792" v="339"/>
          <ac:picMkLst>
            <pc:docMk/>
            <pc:sldMk cId="2668650821" sldId="283"/>
            <ac:picMk id="4" creationId="{590E33FB-6651-F594-BBDA-3B68DF35D377}"/>
          </ac:picMkLst>
        </pc:picChg>
        <pc:picChg chg="add mod ord">
          <ac:chgData name="Tullio Basaglia" userId="8769d711612d51b1" providerId="Windows Live" clId="Web-{B45EE28E-C5D7-4F44-AE00-B15475301020}" dt="2023-11-15T14:27:09.929" v="407" actId="1076"/>
          <ac:picMkLst>
            <pc:docMk/>
            <pc:sldMk cId="2668650821" sldId="283"/>
            <ac:picMk id="10" creationId="{3EDB0E49-4D8D-4240-7332-41711A0F5A19}"/>
          </ac:picMkLst>
        </pc:picChg>
        <pc:picChg chg="del">
          <ac:chgData name="Tullio Basaglia" userId="8769d711612d51b1" providerId="Windows Live" clId="Web-{B45EE28E-C5D7-4F44-AE00-B15475301020}" dt="2023-11-15T14:21:57.528" v="342"/>
          <ac:picMkLst>
            <pc:docMk/>
            <pc:sldMk cId="2668650821" sldId="283"/>
            <ac:picMk id="1026" creationId="{4CC5D196-4552-2D84-7B19-DD8F2F2C76AD}"/>
          </ac:picMkLst>
        </pc:picChg>
      </pc:sldChg>
      <pc:sldChg chg="addSp delSp modSp del">
        <pc:chgData name="Tullio Basaglia" userId="8769d711612d51b1" providerId="Windows Live" clId="Web-{B45EE28E-C5D7-4F44-AE00-B15475301020}" dt="2023-11-15T14:20:10.274" v="327"/>
        <pc:sldMkLst>
          <pc:docMk/>
          <pc:sldMk cId="612009579" sldId="284"/>
        </pc:sldMkLst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612009579" sldId="284"/>
            <ac:spMk id="4" creationId="{769C5CE8-F0DA-9FE1-A589-49B445CE9C10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612009579" sldId="284"/>
            <ac:spMk id="5" creationId="{D608E253-F5BA-09E1-00AC-CA618E154CDA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612009579" sldId="284"/>
            <ac:spMk id="8" creationId="{EE8B0F96-2E47-AE78-7C0A-303AEF77E45F}"/>
          </ac:spMkLst>
        </pc:spChg>
      </pc:sldChg>
      <pc:sldChg chg="addSp delSp modSp">
        <pc:chgData name="Tullio Basaglia" userId="8769d711612d51b1" providerId="Windows Live" clId="Web-{B45EE28E-C5D7-4F44-AE00-B15475301020}" dt="2023-11-15T14:17:34.519" v="294" actId="20577"/>
        <pc:sldMkLst>
          <pc:docMk/>
          <pc:sldMk cId="191238332" sldId="286"/>
        </pc:sldMkLst>
        <pc:spChg chg="mod">
          <ac:chgData name="Tullio Basaglia" userId="8769d711612d51b1" providerId="Windows Live" clId="Web-{B45EE28E-C5D7-4F44-AE00-B15475301020}" dt="2023-11-15T14:17:34.519" v="294" actId="20577"/>
          <ac:spMkLst>
            <pc:docMk/>
            <pc:sldMk cId="191238332" sldId="286"/>
            <ac:spMk id="2" creationId="{00000000-0000-0000-0000-000000000000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191238332" sldId="286"/>
            <ac:spMk id="5" creationId="{D608E253-F5BA-09E1-00AC-CA618E154CDA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191238332" sldId="286"/>
            <ac:spMk id="6" creationId="{B8F4D89D-DCE8-0655-4DA9-0F504197D66F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191238332" sldId="286"/>
            <ac:spMk id="7" creationId="{654DE564-9BAE-2716-277E-4848929CBDCB}"/>
          </ac:spMkLst>
        </pc:spChg>
        <pc:spChg chg="add del mod">
          <ac:chgData name="Tullio Basaglia" userId="8769d711612d51b1" providerId="Windows Live" clId="Web-{B45EE28E-C5D7-4F44-AE00-B15475301020}" dt="2023-11-15T14:16:31.016" v="259"/>
          <ac:spMkLst>
            <pc:docMk/>
            <pc:sldMk cId="191238332" sldId="286"/>
            <ac:spMk id="9" creationId="{E2722680-2F8F-889E-F167-496EC6B61318}"/>
          </ac:spMkLst>
        </pc:spChg>
        <pc:picChg chg="del">
          <ac:chgData name="Tullio Basaglia" userId="8769d711612d51b1" providerId="Windows Live" clId="Web-{B45EE28E-C5D7-4F44-AE00-B15475301020}" dt="2023-11-15T14:15:48.952" v="257"/>
          <ac:picMkLst>
            <pc:docMk/>
            <pc:sldMk cId="191238332" sldId="286"/>
            <ac:picMk id="4" creationId="{B2DA7D24-DF14-CC58-372A-9F98FC6A38D1}"/>
          </ac:picMkLst>
        </pc:picChg>
        <pc:picChg chg="add mod ord">
          <ac:chgData name="Tullio Basaglia" userId="8769d711612d51b1" providerId="Windows Live" clId="Web-{B45EE28E-C5D7-4F44-AE00-B15475301020}" dt="2023-11-15T14:16:31.016" v="259"/>
          <ac:picMkLst>
            <pc:docMk/>
            <pc:sldMk cId="191238332" sldId="286"/>
            <ac:picMk id="10" creationId="{2EEAB831-AD2B-4827-533F-74D80D1122CF}"/>
          </ac:picMkLst>
        </pc:picChg>
        <pc:picChg chg="del">
          <ac:chgData name="Tullio Basaglia" userId="8769d711612d51b1" providerId="Windows Live" clId="Web-{B45EE28E-C5D7-4F44-AE00-B15475301020}" dt="2023-11-15T14:15:47.281" v="256"/>
          <ac:picMkLst>
            <pc:docMk/>
            <pc:sldMk cId="191238332" sldId="286"/>
            <ac:picMk id="4098" creationId="{9D9D9331-6CD0-2A7B-A1D7-7A840274BBAE}"/>
          </ac:picMkLst>
        </pc:picChg>
      </pc:sldChg>
      <pc:sldChg chg="addSp delSp modSp">
        <pc:chgData name="Tullio Basaglia" userId="8769d711612d51b1" providerId="Windows Live" clId="Web-{B45EE28E-C5D7-4F44-AE00-B15475301020}" dt="2023-11-15T14:10:17.738" v="189" actId="20577"/>
        <pc:sldMkLst>
          <pc:docMk/>
          <pc:sldMk cId="2823970506" sldId="287"/>
        </pc:sldMkLst>
        <pc:spChg chg="mod">
          <ac:chgData name="Tullio Basaglia" userId="8769d711612d51b1" providerId="Windows Live" clId="Web-{B45EE28E-C5D7-4F44-AE00-B15475301020}" dt="2023-11-15T14:10:17.738" v="189" actId="20577"/>
          <ac:spMkLst>
            <pc:docMk/>
            <pc:sldMk cId="2823970506" sldId="287"/>
            <ac:spMk id="2" creationId="{00000000-0000-0000-0000-000000000000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2823970506" sldId="287"/>
            <ac:spMk id="4" creationId="{90DB16B6-7F3D-9F15-7939-2F0C5DD83B7A}"/>
          </ac:spMkLst>
        </pc:spChg>
        <pc:spChg chg="del">
          <ac:chgData name="Tullio Basaglia" userId="8769d711612d51b1" providerId="Windows Live" clId="Web-{B45EE28E-C5D7-4F44-AE00-B15475301020}" dt="2023-11-15T14:09:13.892" v="175"/>
          <ac:spMkLst>
            <pc:docMk/>
            <pc:sldMk cId="2823970506" sldId="287"/>
            <ac:spMk id="5" creationId="{ACFE8CC4-8855-4D0C-AA9D-0FB9704F3543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2823970506" sldId="287"/>
            <ac:spMk id="6" creationId="{E297A533-033A-5ABA-1A38-5139A44C468F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2823970506" sldId="287"/>
            <ac:spMk id="7" creationId="{F65FA5A3-D77D-099E-EC74-36CE7C5F509E}"/>
          </ac:spMkLst>
        </pc:spChg>
        <pc:picChg chg="add mod ord">
          <ac:chgData name="Tullio Basaglia" userId="8769d711612d51b1" providerId="Windows Live" clId="Web-{B45EE28E-C5D7-4F44-AE00-B15475301020}" dt="2023-11-15T14:09:13.892" v="175"/>
          <ac:picMkLst>
            <pc:docMk/>
            <pc:sldMk cId="2823970506" sldId="287"/>
            <ac:picMk id="8" creationId="{BFF5AA1C-B8C4-9D31-9BED-ACF548099A88}"/>
          </ac:picMkLst>
        </pc:picChg>
        <pc:picChg chg="del">
          <ac:chgData name="Tullio Basaglia" userId="8769d711612d51b1" providerId="Windows Live" clId="Web-{B45EE28E-C5D7-4F44-AE00-B15475301020}" dt="2023-11-15T14:07:48.592" v="145"/>
          <ac:picMkLst>
            <pc:docMk/>
            <pc:sldMk cId="2823970506" sldId="287"/>
            <ac:picMk id="1026" creationId="{BEF10DEA-5E7B-44B8-8C47-2D9D263BA33A}"/>
          </ac:picMkLst>
        </pc:picChg>
      </pc:sldChg>
      <pc:sldChg chg="addSp delSp modSp">
        <pc:chgData name="Tullio Basaglia" userId="8769d711612d51b1" providerId="Windows Live" clId="Web-{B45EE28E-C5D7-4F44-AE00-B15475301020}" dt="2023-11-15T14:07:00.528" v="143" actId="20577"/>
        <pc:sldMkLst>
          <pc:docMk/>
          <pc:sldMk cId="248833276" sldId="288"/>
        </pc:sldMkLst>
        <pc:spChg chg="mod">
          <ac:chgData name="Tullio Basaglia" userId="8769d711612d51b1" providerId="Windows Live" clId="Web-{B45EE28E-C5D7-4F44-AE00-B15475301020}" dt="2023-11-15T14:07:00.528" v="143" actId="20577"/>
          <ac:spMkLst>
            <pc:docMk/>
            <pc:sldMk cId="248833276" sldId="288"/>
            <ac:spMk id="2" creationId="{00000000-0000-0000-0000-000000000000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248833276" sldId="288"/>
            <ac:spMk id="4" creationId="{C1BDD2E9-6A01-7442-1140-F2F68F5FDCB4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248833276" sldId="288"/>
            <ac:spMk id="5" creationId="{D608E253-F5BA-09E1-00AC-CA618E154CDA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248833276" sldId="288"/>
            <ac:spMk id="6" creationId="{97766495-CB2F-B3F2-295B-BDDE5A718912}"/>
          </ac:spMkLst>
        </pc:spChg>
        <pc:spChg chg="add del mod">
          <ac:chgData name="Tullio Basaglia" userId="8769d711612d51b1" providerId="Windows Live" clId="Web-{B45EE28E-C5D7-4F44-AE00-B15475301020}" dt="2023-11-15T14:05:50.963" v="100"/>
          <ac:spMkLst>
            <pc:docMk/>
            <pc:sldMk cId="248833276" sldId="288"/>
            <ac:spMk id="8" creationId="{76B2CB8D-804B-0C17-501C-376D9292FCA2}"/>
          </ac:spMkLst>
        </pc:spChg>
        <pc:picChg chg="add mod ord">
          <ac:chgData name="Tullio Basaglia" userId="8769d711612d51b1" providerId="Windows Live" clId="Web-{B45EE28E-C5D7-4F44-AE00-B15475301020}" dt="2023-11-15T14:05:50.963" v="100"/>
          <ac:picMkLst>
            <pc:docMk/>
            <pc:sldMk cId="248833276" sldId="288"/>
            <ac:picMk id="9" creationId="{16505648-DF45-EE4D-D3CD-7C570314D8EE}"/>
          </ac:picMkLst>
        </pc:picChg>
        <pc:picChg chg="del">
          <ac:chgData name="Tullio Basaglia" userId="8769d711612d51b1" providerId="Windows Live" clId="Web-{B45EE28E-C5D7-4F44-AE00-B15475301020}" dt="2023-11-15T14:05:39.463" v="99"/>
          <ac:picMkLst>
            <pc:docMk/>
            <pc:sldMk cId="248833276" sldId="288"/>
            <ac:picMk id="3074" creationId="{86B04ACD-F60F-BE95-0A6E-9EB570EF9469}"/>
          </ac:picMkLst>
        </pc:picChg>
      </pc:sldChg>
      <pc:sldChg chg="addSp delSp modSp mod modShow">
        <pc:chgData name="Tullio Basaglia" userId="8769d711612d51b1" providerId="Windows Live" clId="Web-{B45EE28E-C5D7-4F44-AE00-B15475301020}" dt="2023-11-15T14:21:05.557" v="338"/>
        <pc:sldMkLst>
          <pc:docMk/>
          <pc:sldMk cId="3828833777" sldId="289"/>
        </pc:sldMkLst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3828833777" sldId="289"/>
            <ac:spMk id="4" creationId="{90DB16B6-7F3D-9F15-7939-2F0C5DD83B7A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3828833777" sldId="289"/>
            <ac:spMk id="5" creationId="{70323C9E-54C0-7390-652B-7E60098F8FAF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3828833777" sldId="289"/>
            <ac:spMk id="6" creationId="{F8747B46-83E3-8BA0-93BC-8FF860E7F1EA}"/>
          </ac:spMkLst>
        </pc:spChg>
      </pc:sldChg>
      <pc:sldChg chg="addSp delSp modSp del">
        <pc:chgData name="Tullio Basaglia" userId="8769d711612d51b1" providerId="Windows Live" clId="Web-{B45EE28E-C5D7-4F44-AE00-B15475301020}" dt="2023-11-15T14:20:07.602" v="326"/>
        <pc:sldMkLst>
          <pc:docMk/>
          <pc:sldMk cId="3738539191" sldId="290"/>
        </pc:sldMkLst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3738539191" sldId="290"/>
            <ac:spMk id="4" creationId="{90DB16B6-7F3D-9F15-7939-2F0C5DD83B7A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3738539191" sldId="290"/>
            <ac:spMk id="6" creationId="{89D9FCD1-44CB-FC06-1A01-305B7911AAAD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3738539191" sldId="290"/>
            <ac:spMk id="7" creationId="{BD00A51E-006F-A85B-A5A6-7015D17411ED}"/>
          </ac:spMkLst>
        </pc:spChg>
      </pc:sldChg>
      <pc:sldChg chg="addSp delSp modSp">
        <pc:chgData name="Tullio Basaglia" userId="8769d711612d51b1" providerId="Windows Live" clId="Web-{B45EE28E-C5D7-4F44-AE00-B15475301020}" dt="2023-11-15T14:41:10.864" v="632" actId="1076"/>
        <pc:sldMkLst>
          <pc:docMk/>
          <pc:sldMk cId="1991201492" sldId="291"/>
        </pc:sldMkLst>
        <pc:spChg chg="mod">
          <ac:chgData name="Tullio Basaglia" userId="8769d711612d51b1" providerId="Windows Live" clId="Web-{B45EE28E-C5D7-4F44-AE00-B15475301020}" dt="2023-11-15T14:40:50.941" v="630" actId="20577"/>
          <ac:spMkLst>
            <pc:docMk/>
            <pc:sldMk cId="1991201492" sldId="291"/>
            <ac:spMk id="2" creationId="{00000000-0000-0000-0000-000000000000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1991201492" sldId="291"/>
            <ac:spMk id="4" creationId="{63D2DA3B-078C-0333-C47F-715AC7A5A416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1991201492" sldId="291"/>
            <ac:spMk id="5" creationId="{D608E253-F5BA-09E1-00AC-CA618E154CDA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1991201492" sldId="291"/>
            <ac:spMk id="6" creationId="{A93F8878-EBC9-EE8D-EFFB-C00E22AE02BC}"/>
          </ac:spMkLst>
        </pc:spChg>
        <pc:spChg chg="del">
          <ac:chgData name="Tullio Basaglia" userId="8769d711612d51b1" providerId="Windows Live" clId="Web-{B45EE28E-C5D7-4F44-AE00-B15475301020}" dt="2023-11-15T14:41:07.661" v="631"/>
          <ac:spMkLst>
            <pc:docMk/>
            <pc:sldMk cId="1991201492" sldId="291"/>
            <ac:spMk id="7" creationId="{D7499FDB-E1A9-1B79-6C36-E51320550A36}"/>
          </ac:spMkLst>
        </pc:spChg>
        <pc:picChg chg="del mod">
          <ac:chgData name="Tullio Basaglia" userId="8769d711612d51b1" providerId="Windows Live" clId="Web-{B45EE28E-C5D7-4F44-AE00-B15475301020}" dt="2023-11-15T14:40:28.784" v="613"/>
          <ac:picMkLst>
            <pc:docMk/>
            <pc:sldMk cId="1991201492" sldId="291"/>
            <ac:picMk id="8" creationId="{166E4F1C-97E9-EB62-35B4-18A2F12EB763}"/>
          </ac:picMkLst>
        </pc:picChg>
        <pc:picChg chg="add mod ord">
          <ac:chgData name="Tullio Basaglia" userId="8769d711612d51b1" providerId="Windows Live" clId="Web-{B45EE28E-C5D7-4F44-AE00-B15475301020}" dt="2023-11-15T14:41:10.864" v="632" actId="1076"/>
          <ac:picMkLst>
            <pc:docMk/>
            <pc:sldMk cId="1991201492" sldId="291"/>
            <ac:picMk id="9" creationId="{6A7991A3-77C9-C26F-7F4B-8D18E355B2A4}"/>
          </ac:picMkLst>
        </pc:picChg>
      </pc:sldChg>
      <pc:sldChg chg="addSp delSp modSp del">
        <pc:chgData name="Tullio Basaglia" userId="8769d711612d51b1" providerId="Windows Live" clId="Web-{B45EE28E-C5D7-4F44-AE00-B15475301020}" dt="2023-11-15T14:20:13.727" v="328"/>
        <pc:sldMkLst>
          <pc:docMk/>
          <pc:sldMk cId="2566420330" sldId="292"/>
        </pc:sldMkLst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2566420330" sldId="292"/>
            <ac:spMk id="4" creationId="{5EA59D93-5ED9-144F-4B62-6856448454C5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2566420330" sldId="292"/>
            <ac:spMk id="5" creationId="{D608E253-F5BA-09E1-00AC-CA618E154CDA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2566420330" sldId="292"/>
            <ac:spMk id="6" creationId="{45E208E2-3FEE-8D96-601E-A0BD80D87CD2}"/>
          </ac:spMkLst>
        </pc:spChg>
      </pc:sldChg>
      <pc:sldChg chg="addSp delSp modSp del">
        <pc:chgData name="Tullio Basaglia" userId="8769d711612d51b1" providerId="Windows Live" clId="Web-{B45EE28E-C5D7-4F44-AE00-B15475301020}" dt="2023-11-15T14:19:52.617" v="324"/>
        <pc:sldMkLst>
          <pc:docMk/>
          <pc:sldMk cId="3632212220" sldId="293"/>
        </pc:sldMkLst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3632212220" sldId="293"/>
            <ac:spMk id="4" creationId="{90DB16B6-7F3D-9F15-7939-2F0C5DD83B7A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3632212220" sldId="293"/>
            <ac:spMk id="5" creationId="{649579A7-B487-DAFB-04F8-7748B63008E4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3632212220" sldId="293"/>
            <ac:spMk id="6" creationId="{5DE8D066-65F7-376F-7AB3-37B0BC797744}"/>
          </ac:spMkLst>
        </pc:spChg>
      </pc:sldChg>
      <pc:sldChg chg="addSp delSp modSp mod modShow">
        <pc:chgData name="Tullio Basaglia" userId="8769d711612d51b1" providerId="Windows Live" clId="Web-{B45EE28E-C5D7-4F44-AE00-B15475301020}" dt="2023-11-15T14:12:44.868" v="225"/>
        <pc:sldMkLst>
          <pc:docMk/>
          <pc:sldMk cId="4098041848" sldId="294"/>
        </pc:sldMkLst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4098041848" sldId="294"/>
            <ac:spMk id="5" creationId="{CF1C73BD-B58A-B43E-B7B8-98ECD9BBCF99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4098041848" sldId="294"/>
            <ac:spMk id="6" creationId="{F268FA80-121F-2567-57F5-9CB3B3B19F3B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4098041848" sldId="294"/>
            <ac:spMk id="7" creationId="{6E827D5B-D63E-0E38-2181-9868B7F9561E}"/>
          </ac:spMkLst>
        </pc:spChg>
      </pc:sldChg>
      <pc:sldChg chg="addSp delSp modSp">
        <pc:chgData name="Tullio Basaglia" userId="8769d711612d51b1" providerId="Windows Live" clId="Web-{B45EE28E-C5D7-4F44-AE00-B15475301020}" dt="2023-11-15T14:02:56.207" v="69" actId="20577"/>
        <pc:sldMkLst>
          <pc:docMk/>
          <pc:sldMk cId="2000710177" sldId="295"/>
        </pc:sldMkLst>
        <pc:spChg chg="mod">
          <ac:chgData name="Tullio Basaglia" userId="8769d711612d51b1" providerId="Windows Live" clId="Web-{B45EE28E-C5D7-4F44-AE00-B15475301020}" dt="2023-11-15T14:02:56.207" v="69" actId="20577"/>
          <ac:spMkLst>
            <pc:docMk/>
            <pc:sldMk cId="2000710177" sldId="295"/>
            <ac:spMk id="2" creationId="{00000000-0000-0000-0000-000000000000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2000710177" sldId="295"/>
            <ac:spMk id="4" creationId="{90DB16B6-7F3D-9F15-7939-2F0C5DD83B7A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2000710177" sldId="295"/>
            <ac:spMk id="5" creationId="{1A834A19-AAA8-5384-624A-CA1F19812F82}"/>
          </ac:spMkLst>
        </pc:spChg>
        <pc:spChg chg="del">
          <ac:chgData name="Tullio Basaglia" userId="8769d711612d51b1" providerId="Windows Live" clId="Web-{B45EE28E-C5D7-4F44-AE00-B15475301020}" dt="2023-11-15T14:01:23.876" v="48"/>
          <ac:spMkLst>
            <pc:docMk/>
            <pc:sldMk cId="2000710177" sldId="295"/>
            <ac:spMk id="6" creationId="{F67048FB-303F-3B38-36E3-CED11332CA64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2000710177" sldId="295"/>
            <ac:spMk id="7" creationId="{4921285C-002E-AF99-C377-3C075DE3619E}"/>
          </ac:spMkLst>
        </pc:spChg>
        <pc:picChg chg="add mod ord">
          <ac:chgData name="Tullio Basaglia" userId="8769d711612d51b1" providerId="Windows Live" clId="Web-{B45EE28E-C5D7-4F44-AE00-B15475301020}" dt="2023-11-15T14:01:23.876" v="48"/>
          <ac:picMkLst>
            <pc:docMk/>
            <pc:sldMk cId="2000710177" sldId="295"/>
            <ac:picMk id="8" creationId="{E6F180CB-F11C-3CF0-9A10-E6E17D92E1EE}"/>
          </ac:picMkLst>
        </pc:picChg>
        <pc:picChg chg="del">
          <ac:chgData name="Tullio Basaglia" userId="8769d711612d51b1" providerId="Windows Live" clId="Web-{B45EE28E-C5D7-4F44-AE00-B15475301020}" dt="2023-11-15T14:00:13.077" v="47"/>
          <ac:picMkLst>
            <pc:docMk/>
            <pc:sldMk cId="2000710177" sldId="295"/>
            <ac:picMk id="2050" creationId="{9C4FB3FC-1AF4-6CC2-3547-86E6705863B1}"/>
          </ac:picMkLst>
        </pc:picChg>
      </pc:sldChg>
      <pc:sldChg chg="addSp delSp modSp">
        <pc:chgData name="Tullio Basaglia" userId="8769d711612d51b1" providerId="Windows Live" clId="Web-{B45EE28E-C5D7-4F44-AE00-B15475301020}" dt="2023-11-15T14:30:18.326" v="458" actId="1076"/>
        <pc:sldMkLst>
          <pc:docMk/>
          <pc:sldMk cId="2061707896" sldId="296"/>
        </pc:sldMkLst>
        <pc:spChg chg="mod">
          <ac:chgData name="Tullio Basaglia" userId="8769d711612d51b1" providerId="Windows Live" clId="Web-{B45EE28E-C5D7-4F44-AE00-B15475301020}" dt="2023-11-15T14:28:57.526" v="448" actId="20577"/>
          <ac:spMkLst>
            <pc:docMk/>
            <pc:sldMk cId="2061707896" sldId="296"/>
            <ac:spMk id="2" creationId="{00000000-0000-0000-0000-000000000000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2061707896" sldId="296"/>
            <ac:spMk id="4" creationId="{5AA53CC7-66A6-079A-7F99-1DA27B209D6A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2061707896" sldId="296"/>
            <ac:spMk id="5" creationId="{D608E253-F5BA-09E1-00AC-CA618E154CDA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2061707896" sldId="296"/>
            <ac:spMk id="6" creationId="{B37C8638-1B26-43DB-2C19-E637826BE7DD}"/>
          </ac:spMkLst>
        </pc:spChg>
        <pc:spChg chg="add del mod">
          <ac:chgData name="Tullio Basaglia" userId="8769d711612d51b1" providerId="Windows Live" clId="Web-{B45EE28E-C5D7-4F44-AE00-B15475301020}" dt="2023-11-15T14:29:08.902" v="452"/>
          <ac:spMkLst>
            <pc:docMk/>
            <pc:sldMk cId="2061707896" sldId="296"/>
            <ac:spMk id="10" creationId="{B00F5AD4-C2D7-9BEE-69D8-493D848660D8}"/>
          </ac:spMkLst>
        </pc:spChg>
        <pc:picChg chg="del">
          <ac:chgData name="Tullio Basaglia" userId="8769d711612d51b1" providerId="Windows Live" clId="Web-{B45EE28E-C5D7-4F44-AE00-B15475301020}" dt="2023-11-15T14:28:58.495" v="449"/>
          <ac:picMkLst>
            <pc:docMk/>
            <pc:sldMk cId="2061707896" sldId="296"/>
            <ac:picMk id="8" creationId="{64C3496E-83FA-5577-B916-A2DA9276EB98}"/>
          </ac:picMkLst>
        </pc:picChg>
        <pc:picChg chg="del">
          <ac:chgData name="Tullio Basaglia" userId="8769d711612d51b1" providerId="Windows Live" clId="Web-{B45EE28E-C5D7-4F44-AE00-B15475301020}" dt="2023-11-15T14:28:59.714" v="450"/>
          <ac:picMkLst>
            <pc:docMk/>
            <pc:sldMk cId="2061707896" sldId="296"/>
            <ac:picMk id="9" creationId="{7EBAF37F-E68B-1D18-C99F-DE996767C3F8}"/>
          </ac:picMkLst>
        </pc:picChg>
        <pc:picChg chg="add mod ord">
          <ac:chgData name="Tullio Basaglia" userId="8769d711612d51b1" providerId="Windows Live" clId="Web-{B45EE28E-C5D7-4F44-AE00-B15475301020}" dt="2023-11-15T14:30:18.326" v="458" actId="1076"/>
          <ac:picMkLst>
            <pc:docMk/>
            <pc:sldMk cId="2061707896" sldId="296"/>
            <ac:picMk id="11" creationId="{9AC9A3C0-671B-E7F0-AF67-9D511B727C52}"/>
          </ac:picMkLst>
        </pc:picChg>
      </pc:sldChg>
      <pc:sldChg chg="addSp delSp modSp">
        <pc:chgData name="Tullio Basaglia" userId="8769d711612d51b1" providerId="Windows Live" clId="Web-{B45EE28E-C5D7-4F44-AE00-B15475301020}" dt="2023-11-15T14:27:14.679" v="408" actId="1076"/>
        <pc:sldMkLst>
          <pc:docMk/>
          <pc:sldMk cId="875695833" sldId="297"/>
        </pc:sldMkLst>
        <pc:spChg chg="mod">
          <ac:chgData name="Tullio Basaglia" userId="8769d711612d51b1" providerId="Windows Live" clId="Web-{B45EE28E-C5D7-4F44-AE00-B15475301020}" dt="2023-11-15T14:19:50.023" v="323" actId="20577"/>
          <ac:spMkLst>
            <pc:docMk/>
            <pc:sldMk cId="875695833" sldId="297"/>
            <ac:spMk id="2" creationId="{00000000-0000-0000-0000-000000000000}"/>
          </ac:spMkLst>
        </pc:spChg>
        <pc:spChg chg="add mod">
          <ac:chgData name="Tullio Basaglia" userId="8769d711612d51b1" providerId="Windows Live" clId="Web-{B45EE28E-C5D7-4F44-AE00-B15475301020}" dt="2023-11-15T13:52:43.530" v="2"/>
          <ac:spMkLst>
            <pc:docMk/>
            <pc:sldMk cId="875695833" sldId="297"/>
            <ac:spMk id="4" creationId="{D1A2DC9F-9898-5B05-D345-6E4200CF2422}"/>
          </ac:spMkLst>
        </pc:spChg>
        <pc:spChg chg="del">
          <ac:chgData name="Tullio Basaglia" userId="8769d711612d51b1" providerId="Windows Live" clId="Web-{B45EE28E-C5D7-4F44-AE00-B15475301020}" dt="2023-11-15T13:52:43.530" v="2"/>
          <ac:spMkLst>
            <pc:docMk/>
            <pc:sldMk cId="875695833" sldId="297"/>
            <ac:spMk id="5" creationId="{D608E253-F5BA-09E1-00AC-CA618E154CDA}"/>
          </ac:spMkLst>
        </pc:spChg>
        <pc:spChg chg="add mod">
          <ac:chgData name="Tullio Basaglia" userId="8769d711612d51b1" providerId="Windows Live" clId="Web-{B45EE28E-C5D7-4F44-AE00-B15475301020}" dt="2023-11-15T13:53:50.579" v="3"/>
          <ac:spMkLst>
            <pc:docMk/>
            <pc:sldMk cId="875695833" sldId="297"/>
            <ac:spMk id="6" creationId="{2AF16EE1-9F65-2B49-731F-FE13D13E40DA}"/>
          </ac:spMkLst>
        </pc:spChg>
        <pc:spChg chg="add del mod">
          <ac:chgData name="Tullio Basaglia" userId="8769d711612d51b1" providerId="Windows Live" clId="Web-{B45EE28E-C5D7-4F44-AE00-B15475301020}" dt="2023-11-15T14:19:23.913" v="317"/>
          <ac:spMkLst>
            <pc:docMk/>
            <pc:sldMk cId="875695833" sldId="297"/>
            <ac:spMk id="8" creationId="{396E578F-2FAF-ACF2-DAC8-4D6369A3BA50}"/>
          </ac:spMkLst>
        </pc:spChg>
        <pc:picChg chg="add mod ord">
          <ac:chgData name="Tullio Basaglia" userId="8769d711612d51b1" providerId="Windows Live" clId="Web-{B45EE28E-C5D7-4F44-AE00-B15475301020}" dt="2023-11-15T14:27:14.679" v="408" actId="1076"/>
          <ac:picMkLst>
            <pc:docMk/>
            <pc:sldMk cId="875695833" sldId="297"/>
            <ac:picMk id="9" creationId="{86889362-B158-CB58-F95B-4EF146464CF1}"/>
          </ac:picMkLst>
        </pc:picChg>
        <pc:picChg chg="del">
          <ac:chgData name="Tullio Basaglia" userId="8769d711612d51b1" providerId="Windows Live" clId="Web-{B45EE28E-C5D7-4F44-AE00-B15475301020}" dt="2023-11-15T14:18:13.754" v="299"/>
          <ac:picMkLst>
            <pc:docMk/>
            <pc:sldMk cId="875695833" sldId="297"/>
            <ac:picMk id="12" creationId="{0F414549-2A9E-AD39-90BF-D032E8002FB3}"/>
          </ac:picMkLst>
        </pc:picChg>
      </pc:sldChg>
      <pc:sldChg chg="addSp delSp modSp add replId">
        <pc:chgData name="Tullio Basaglia" userId="8769d711612d51b1" providerId="Windows Live" clId="Web-{B45EE28E-C5D7-4F44-AE00-B15475301020}" dt="2023-11-15T14:37:12.262" v="590"/>
        <pc:sldMkLst>
          <pc:docMk/>
          <pc:sldMk cId="1670255648" sldId="298"/>
        </pc:sldMkLst>
        <pc:spChg chg="mod">
          <ac:chgData name="Tullio Basaglia" userId="8769d711612d51b1" providerId="Windows Live" clId="Web-{B45EE28E-C5D7-4F44-AE00-B15475301020}" dt="2023-11-15T14:36:47.011" v="587" actId="20577"/>
          <ac:spMkLst>
            <pc:docMk/>
            <pc:sldMk cId="1670255648" sldId="298"/>
            <ac:spMk id="2" creationId="{00000000-0000-0000-0000-000000000000}"/>
          </ac:spMkLst>
        </pc:spChg>
        <pc:spChg chg="add del mod">
          <ac:chgData name="Tullio Basaglia" userId="8769d711612d51b1" providerId="Windows Live" clId="Web-{B45EE28E-C5D7-4F44-AE00-B15475301020}" dt="2023-11-15T14:37:12.262" v="590"/>
          <ac:spMkLst>
            <pc:docMk/>
            <pc:sldMk cId="1670255648" sldId="298"/>
            <ac:spMk id="5" creationId="{BB264869-CAAB-5795-FB8F-F0F0CF635FD4}"/>
          </ac:spMkLst>
        </pc:spChg>
        <pc:picChg chg="add mod ord">
          <ac:chgData name="Tullio Basaglia" userId="8769d711612d51b1" providerId="Windows Live" clId="Web-{B45EE28E-C5D7-4F44-AE00-B15475301020}" dt="2023-11-15T14:37:12.262" v="590"/>
          <ac:picMkLst>
            <pc:docMk/>
            <pc:sldMk cId="1670255648" sldId="298"/>
            <ac:picMk id="8" creationId="{B2FDD2B5-1FE6-6D7C-B8A5-9623C9334903}"/>
          </ac:picMkLst>
        </pc:picChg>
        <pc:picChg chg="del">
          <ac:chgData name="Tullio Basaglia" userId="8769d711612d51b1" providerId="Windows Live" clId="Web-{B45EE28E-C5D7-4F44-AE00-B15475301020}" dt="2023-11-15T14:36:49.949" v="588"/>
          <ac:picMkLst>
            <pc:docMk/>
            <pc:sldMk cId="1670255648" sldId="298"/>
            <ac:picMk id="10" creationId="{3EDB0E49-4D8D-4240-7332-41711A0F5A19}"/>
          </ac:picMkLst>
        </pc:picChg>
      </pc:sldChg>
      <pc:sldChg chg="addSp delSp modSp add replId">
        <pc:chgData name="Tullio Basaglia" userId="8769d711612d51b1" providerId="Windows Live" clId="Web-{B45EE28E-C5D7-4F44-AE00-B15475301020}" dt="2023-11-15T14:31:46.142" v="490" actId="1076"/>
        <pc:sldMkLst>
          <pc:docMk/>
          <pc:sldMk cId="3565903160" sldId="299"/>
        </pc:sldMkLst>
        <pc:spChg chg="mod">
          <ac:chgData name="Tullio Basaglia" userId="8769d711612d51b1" providerId="Windows Live" clId="Web-{B45EE28E-C5D7-4F44-AE00-B15475301020}" dt="2023-11-15T14:31:26.031" v="486" actId="20577"/>
          <ac:spMkLst>
            <pc:docMk/>
            <pc:sldMk cId="3565903160" sldId="299"/>
            <ac:spMk id="2" creationId="{00000000-0000-0000-0000-000000000000}"/>
          </ac:spMkLst>
        </pc:spChg>
        <pc:spChg chg="add del mod">
          <ac:chgData name="Tullio Basaglia" userId="8769d711612d51b1" providerId="Windows Live" clId="Web-{B45EE28E-C5D7-4F44-AE00-B15475301020}" dt="2023-11-15T14:31:42.970" v="489"/>
          <ac:spMkLst>
            <pc:docMk/>
            <pc:sldMk cId="3565903160" sldId="299"/>
            <ac:spMk id="5" creationId="{01642ABB-333E-5984-71AF-E4A72FDDFE17}"/>
          </ac:spMkLst>
        </pc:spChg>
        <pc:picChg chg="add mod ord">
          <ac:chgData name="Tullio Basaglia" userId="8769d711612d51b1" providerId="Windows Live" clId="Web-{B45EE28E-C5D7-4F44-AE00-B15475301020}" dt="2023-11-15T14:31:46.142" v="490" actId="1076"/>
          <ac:picMkLst>
            <pc:docMk/>
            <pc:sldMk cId="3565903160" sldId="299"/>
            <ac:picMk id="8" creationId="{CCEBB303-6506-8299-6A0F-9FAF8D6B629F}"/>
          </ac:picMkLst>
        </pc:picChg>
        <pc:picChg chg="del">
          <ac:chgData name="Tullio Basaglia" userId="8769d711612d51b1" providerId="Windows Live" clId="Web-{B45EE28E-C5D7-4F44-AE00-B15475301020}" dt="2023-11-15T14:31:28.547" v="487"/>
          <ac:picMkLst>
            <pc:docMk/>
            <pc:sldMk cId="3565903160" sldId="299"/>
            <ac:picMk id="10" creationId="{3EDB0E49-4D8D-4240-7332-41711A0F5A19}"/>
          </ac:picMkLst>
        </pc:picChg>
      </pc:sldChg>
      <pc:sldChg chg="addSp delSp modSp add replId">
        <pc:chgData name="Tullio Basaglia" userId="8769d711612d51b1" providerId="Windows Live" clId="Web-{B45EE28E-C5D7-4F44-AE00-B15475301020}" dt="2023-11-15T14:27:05.351" v="406" actId="1076"/>
        <pc:sldMkLst>
          <pc:docMk/>
          <pc:sldMk cId="3881110010" sldId="300"/>
        </pc:sldMkLst>
        <pc:spChg chg="mod">
          <ac:chgData name="Tullio Basaglia" userId="8769d711612d51b1" providerId="Windows Live" clId="Web-{B45EE28E-C5D7-4F44-AE00-B15475301020}" dt="2023-11-15T14:26:05.708" v="402" actId="20577"/>
          <ac:spMkLst>
            <pc:docMk/>
            <pc:sldMk cId="3881110010" sldId="300"/>
            <ac:spMk id="2" creationId="{00000000-0000-0000-0000-000000000000}"/>
          </ac:spMkLst>
        </pc:spChg>
        <pc:spChg chg="add del mod">
          <ac:chgData name="Tullio Basaglia" userId="8769d711612d51b1" providerId="Windows Live" clId="Web-{B45EE28E-C5D7-4F44-AE00-B15475301020}" dt="2023-11-15T14:26:25.849" v="405"/>
          <ac:spMkLst>
            <pc:docMk/>
            <pc:sldMk cId="3881110010" sldId="300"/>
            <ac:spMk id="5" creationId="{04A88A7B-83DF-6E12-53CE-82F0D8014954}"/>
          </ac:spMkLst>
        </pc:spChg>
        <pc:picChg chg="add mod ord">
          <ac:chgData name="Tullio Basaglia" userId="8769d711612d51b1" providerId="Windows Live" clId="Web-{B45EE28E-C5D7-4F44-AE00-B15475301020}" dt="2023-11-15T14:27:05.351" v="406" actId="1076"/>
          <ac:picMkLst>
            <pc:docMk/>
            <pc:sldMk cId="3881110010" sldId="300"/>
            <ac:picMk id="8" creationId="{A3CE1490-B554-596C-759A-D7F24E6FAA0F}"/>
          </ac:picMkLst>
        </pc:picChg>
        <pc:picChg chg="del">
          <ac:chgData name="Tullio Basaglia" userId="8769d711612d51b1" providerId="Windows Live" clId="Web-{B45EE28E-C5D7-4F44-AE00-B15475301020}" dt="2023-11-15T14:26:12.864" v="403"/>
          <ac:picMkLst>
            <pc:docMk/>
            <pc:sldMk cId="3881110010" sldId="300"/>
            <ac:picMk id="10" creationId="{3EDB0E49-4D8D-4240-7332-41711A0F5A19}"/>
          </ac:picMkLst>
        </pc:picChg>
      </pc:sldChg>
      <pc:sldChg chg="addSp delSp modSp add replId">
        <pc:chgData name="Tullio Basaglia" userId="8769d711612d51b1" providerId="Windows Live" clId="Web-{B45EE28E-C5D7-4F44-AE00-B15475301020}" dt="2023-11-15T14:34:27.178" v="538" actId="1076"/>
        <pc:sldMkLst>
          <pc:docMk/>
          <pc:sldMk cId="443048795" sldId="301"/>
        </pc:sldMkLst>
        <pc:spChg chg="mod">
          <ac:chgData name="Tullio Basaglia" userId="8769d711612d51b1" providerId="Windows Live" clId="Web-{B45EE28E-C5D7-4F44-AE00-B15475301020}" dt="2023-11-15T14:33:55.896" v="534" actId="1076"/>
          <ac:spMkLst>
            <pc:docMk/>
            <pc:sldMk cId="443048795" sldId="301"/>
            <ac:spMk id="2" creationId="{00000000-0000-0000-0000-000000000000}"/>
          </ac:spMkLst>
        </pc:spChg>
        <pc:spChg chg="add del mod">
          <ac:chgData name="Tullio Basaglia" userId="8769d711612d51b1" providerId="Windows Live" clId="Web-{B45EE28E-C5D7-4F44-AE00-B15475301020}" dt="2023-11-15T14:34:23.147" v="537"/>
          <ac:spMkLst>
            <pc:docMk/>
            <pc:sldMk cId="443048795" sldId="301"/>
            <ac:spMk id="5" creationId="{E615F0AC-4ED8-3D1C-5263-166BFD1C92C3}"/>
          </ac:spMkLst>
        </pc:spChg>
        <pc:picChg chg="add mod ord">
          <ac:chgData name="Tullio Basaglia" userId="8769d711612d51b1" providerId="Windows Live" clId="Web-{B45EE28E-C5D7-4F44-AE00-B15475301020}" dt="2023-11-15T14:34:27.178" v="538" actId="1076"/>
          <ac:picMkLst>
            <pc:docMk/>
            <pc:sldMk cId="443048795" sldId="301"/>
            <ac:picMk id="8" creationId="{21D1F143-02EA-269F-090E-9BA13F6C0749}"/>
          </ac:picMkLst>
        </pc:picChg>
        <pc:picChg chg="del">
          <ac:chgData name="Tullio Basaglia" userId="8769d711612d51b1" providerId="Windows Live" clId="Web-{B45EE28E-C5D7-4F44-AE00-B15475301020}" dt="2023-11-15T14:33:58.677" v="535"/>
          <ac:picMkLst>
            <pc:docMk/>
            <pc:sldMk cId="443048795" sldId="301"/>
            <ac:picMk id="10" creationId="{3EDB0E49-4D8D-4240-7332-41711A0F5A19}"/>
          </ac:picMkLst>
        </pc:picChg>
      </pc:sldChg>
      <pc:sldMasterChg chg="modSp mod modSldLayout">
        <pc:chgData name="Tullio Basaglia" userId="8769d711612d51b1" providerId="Windows Live" clId="Web-{B45EE28E-C5D7-4F44-AE00-B15475301020}" dt="2023-11-15T13:54:00.876" v="8"/>
        <pc:sldMasterMkLst>
          <pc:docMk/>
          <pc:sldMasterMk cId="3808451392" sldId="2147483648"/>
        </pc:sldMasterMkLst>
        <pc:spChg chg="mod">
          <ac:chgData name="Tullio Basaglia" userId="8769d711612d51b1" providerId="Windows Live" clId="Web-{B45EE28E-C5D7-4F44-AE00-B15475301020}" dt="2023-11-15T13:53:50.579" v="3"/>
          <ac:spMkLst>
            <pc:docMk/>
            <pc:sldMasterMk cId="3808451392" sldId="2147483648"/>
            <ac:spMk id="5" creationId="{00000000-0000-0000-0000-000000000000}"/>
          </ac:spMkLst>
        </pc:sp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2076506955" sldId="2147483649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2076506955" sldId="2147483649"/>
              <ac:spMk id="5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1635388609" sldId="2147483650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1635388609" sldId="2147483650"/>
              <ac:spMk id="5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2863097279" sldId="2147483651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2863097279" sldId="2147483651"/>
              <ac:spMk id="5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3991687852" sldId="2147483652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3991687852" sldId="2147483652"/>
              <ac:spMk id="6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2150164973" sldId="2147483653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2150164973" sldId="2147483653"/>
              <ac:spMk id="8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2123307833" sldId="2147483654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2123307833" sldId="2147483654"/>
              <ac:spMk id="4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2741327160" sldId="2147483655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2741327160" sldId="2147483655"/>
              <ac:spMk id="3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3645199731" sldId="2147483656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3645199731" sldId="2147483656"/>
              <ac:spMk id="6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2375911921" sldId="2147483657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2375911921" sldId="2147483657"/>
              <ac:spMk id="6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1645892907" sldId="2147483658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1645892907" sldId="2147483658"/>
              <ac:spMk id="5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B45EE28E-C5D7-4F44-AE00-B15475301020}" dt="2023-11-15T13:54:00.876" v="8"/>
          <pc:sldLayoutMkLst>
            <pc:docMk/>
            <pc:sldMasterMk cId="3808451392" sldId="2147483648"/>
            <pc:sldLayoutMk cId="2083935023" sldId="2147483659"/>
          </pc:sldLayoutMkLst>
          <pc:spChg chg="mod">
            <ac:chgData name="Tullio Basaglia" userId="8769d711612d51b1" providerId="Windows Live" clId="Web-{B45EE28E-C5D7-4F44-AE00-B15475301020}" dt="2023-11-15T13:53:50.579" v="3"/>
            <ac:spMkLst>
              <pc:docMk/>
              <pc:sldMasterMk cId="3808451392" sldId="2147483648"/>
              <pc:sldLayoutMk cId="2083935023" sldId="2147483659"/>
              <ac:spMk id="5" creationId="{00000000-0000-0000-0000-000000000000}"/>
            </ac:spMkLst>
          </pc:spChg>
        </pc:sldLayoutChg>
      </pc:sldMasterChg>
    </pc:docChg>
  </pc:docChgLst>
  <pc:docChgLst>
    <pc:chgData name="Tullio Basaglia" userId="8769d711612d51b1" providerId="Windows Live" clId="Web-{EFAD417F-F237-432C-8F26-40B7A708AF94}"/>
    <pc:docChg chg="modSld sldOrd">
      <pc:chgData name="Tullio Basaglia" userId="8769d711612d51b1" providerId="Windows Live" clId="Web-{EFAD417F-F237-432C-8F26-40B7A708AF94}" dt="2023-11-22T09:35:11.970" v="21"/>
      <pc:docMkLst>
        <pc:docMk/>
      </pc:docMkLst>
      <pc:sldChg chg="ord">
        <pc:chgData name="Tullio Basaglia" userId="8769d711612d51b1" providerId="Windows Live" clId="Web-{EFAD417F-F237-432C-8F26-40B7A708AF94}" dt="2023-11-22T09:26:57.317" v="0"/>
        <pc:sldMkLst>
          <pc:docMk/>
          <pc:sldMk cId="545692411" sldId="271"/>
        </pc:sldMkLst>
      </pc:sldChg>
      <pc:sldChg chg="ord">
        <pc:chgData name="Tullio Basaglia" userId="8769d711612d51b1" providerId="Windows Live" clId="Web-{EFAD417F-F237-432C-8F26-40B7A708AF94}" dt="2023-11-22T09:30:17.791" v="6"/>
        <pc:sldMkLst>
          <pc:docMk/>
          <pc:sldMk cId="2480065804" sldId="272"/>
        </pc:sldMkLst>
      </pc:sldChg>
      <pc:sldChg chg="ord">
        <pc:chgData name="Tullio Basaglia" userId="8769d711612d51b1" providerId="Windows Live" clId="Web-{EFAD417F-F237-432C-8F26-40B7A708AF94}" dt="2023-11-22T09:34:04.734" v="16"/>
        <pc:sldMkLst>
          <pc:docMk/>
          <pc:sldMk cId="2934361769" sldId="274"/>
        </pc:sldMkLst>
      </pc:sldChg>
      <pc:sldChg chg="mod modShow">
        <pc:chgData name="Tullio Basaglia" userId="8769d711612d51b1" providerId="Windows Live" clId="Web-{EFAD417F-F237-432C-8F26-40B7A708AF94}" dt="2023-11-22T09:27:06.349" v="1"/>
        <pc:sldMkLst>
          <pc:docMk/>
          <pc:sldMk cId="1517713889" sldId="279"/>
        </pc:sldMkLst>
      </pc:sldChg>
      <pc:sldChg chg="ord">
        <pc:chgData name="Tullio Basaglia" userId="8769d711612d51b1" providerId="Windows Live" clId="Web-{EFAD417F-F237-432C-8F26-40B7A708AF94}" dt="2023-11-22T09:30:33.463" v="7"/>
        <pc:sldMkLst>
          <pc:docMk/>
          <pc:sldMk cId="1023790379" sldId="280"/>
        </pc:sldMkLst>
      </pc:sldChg>
      <pc:sldChg chg="ord">
        <pc:chgData name="Tullio Basaglia" userId="8769d711612d51b1" providerId="Windows Live" clId="Web-{EFAD417F-F237-432C-8F26-40B7A708AF94}" dt="2023-11-22T09:31:30.683" v="11"/>
        <pc:sldMkLst>
          <pc:docMk/>
          <pc:sldMk cId="2668650821" sldId="283"/>
        </pc:sldMkLst>
      </pc:sldChg>
      <pc:sldChg chg="ord">
        <pc:chgData name="Tullio Basaglia" userId="8769d711612d51b1" providerId="Windows Live" clId="Web-{EFAD417F-F237-432C-8F26-40B7A708AF94}" dt="2023-11-22T09:32:40.326" v="15"/>
        <pc:sldMkLst>
          <pc:docMk/>
          <pc:sldMk cId="191238332" sldId="286"/>
        </pc:sldMkLst>
      </pc:sldChg>
      <pc:sldChg chg="ord">
        <pc:chgData name="Tullio Basaglia" userId="8769d711612d51b1" providerId="Windows Live" clId="Web-{EFAD417F-F237-432C-8F26-40B7A708AF94}" dt="2023-11-22T09:29:57.775" v="5"/>
        <pc:sldMkLst>
          <pc:docMk/>
          <pc:sldMk cId="2823970506" sldId="287"/>
        </pc:sldMkLst>
      </pc:sldChg>
      <pc:sldChg chg="mod modShow">
        <pc:chgData name="Tullio Basaglia" userId="8769d711612d51b1" providerId="Windows Live" clId="Web-{EFAD417F-F237-432C-8F26-40B7A708AF94}" dt="2023-11-22T09:27:13.630" v="2"/>
        <pc:sldMkLst>
          <pc:docMk/>
          <pc:sldMk cId="248833276" sldId="288"/>
        </pc:sldMkLst>
      </pc:sldChg>
      <pc:sldChg chg="mod modShow">
        <pc:chgData name="Tullio Basaglia" userId="8769d711612d51b1" providerId="Windows Live" clId="Web-{EFAD417F-F237-432C-8F26-40B7A708AF94}" dt="2023-11-22T09:28:34.288" v="4"/>
        <pc:sldMkLst>
          <pc:docMk/>
          <pc:sldMk cId="2000710177" sldId="295"/>
        </pc:sldMkLst>
      </pc:sldChg>
      <pc:sldChg chg="ord">
        <pc:chgData name="Tullio Basaglia" userId="8769d711612d51b1" providerId="Windows Live" clId="Web-{EFAD417F-F237-432C-8F26-40B7A708AF94}" dt="2023-11-22T09:34:49.001" v="18"/>
        <pc:sldMkLst>
          <pc:docMk/>
          <pc:sldMk cId="2061707896" sldId="296"/>
        </pc:sldMkLst>
      </pc:sldChg>
      <pc:sldChg chg="ord">
        <pc:chgData name="Tullio Basaglia" userId="8769d711612d51b1" providerId="Windows Live" clId="Web-{EFAD417F-F237-432C-8F26-40B7A708AF94}" dt="2023-11-22T09:31:13.105" v="10"/>
        <pc:sldMkLst>
          <pc:docMk/>
          <pc:sldMk cId="875695833" sldId="297"/>
        </pc:sldMkLst>
      </pc:sldChg>
      <pc:sldChg chg="ord">
        <pc:chgData name="Tullio Basaglia" userId="8769d711612d51b1" providerId="Windows Live" clId="Web-{EFAD417F-F237-432C-8F26-40B7A708AF94}" dt="2023-11-22T09:32:26.700" v="14"/>
        <pc:sldMkLst>
          <pc:docMk/>
          <pc:sldMk cId="1670255648" sldId="298"/>
        </pc:sldMkLst>
      </pc:sldChg>
      <pc:sldChg chg="mod modShow">
        <pc:chgData name="Tullio Basaglia" userId="8769d711612d51b1" providerId="Windows Live" clId="Web-{EFAD417F-F237-432C-8F26-40B7A708AF94}" dt="2023-11-22T09:27:40.803" v="3"/>
        <pc:sldMkLst>
          <pc:docMk/>
          <pc:sldMk cId="3565903160" sldId="299"/>
        </pc:sldMkLst>
      </pc:sldChg>
      <pc:sldChg chg="ord">
        <pc:chgData name="Tullio Basaglia" userId="8769d711612d51b1" providerId="Windows Live" clId="Web-{EFAD417F-F237-432C-8F26-40B7A708AF94}" dt="2023-11-22T09:31:48.621" v="12"/>
        <pc:sldMkLst>
          <pc:docMk/>
          <pc:sldMk cId="3881110010" sldId="300"/>
        </pc:sldMkLst>
      </pc:sldChg>
      <pc:sldChg chg="ord">
        <pc:chgData name="Tullio Basaglia" userId="8769d711612d51b1" providerId="Windows Live" clId="Web-{EFAD417F-F237-432C-8F26-40B7A708AF94}" dt="2023-11-22T09:35:11.970" v="21"/>
        <pc:sldMkLst>
          <pc:docMk/>
          <pc:sldMk cId="443048795" sldId="30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0116E-8D31-4A88-ACEE-35F580064208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9DC470-99AB-40C2-A2A0-1FDA2F2CC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61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50695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892907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935023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388609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97279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687852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164973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307833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327160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199731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11921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Tullio Basaglia (CERN Scientific Information Service, in pensione)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45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letiziadiamante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6864"/>
            <a:ext cx="9144000" cy="795337"/>
          </a:xfrm>
        </p:spPr>
        <p:txBody>
          <a:bodyPr>
            <a:normAutofit/>
          </a:bodyPr>
          <a:lstStyle/>
          <a:p>
            <a:r>
              <a:rPr lang="en-US" sz="3200" b="1" dirty="0" err="1"/>
              <a:t>Qualche</a:t>
            </a:r>
            <a:r>
              <a:rPr lang="en-US" sz="3200" b="1" dirty="0"/>
              <a:t> </a:t>
            </a:r>
            <a:r>
              <a:rPr lang="en-US" sz="3200" b="1" dirty="0" err="1"/>
              <a:t>suggerimento</a:t>
            </a:r>
            <a:r>
              <a:rPr lang="en-US" sz="3200" b="1" dirty="0"/>
              <a:t> di </a:t>
            </a:r>
            <a:r>
              <a:rPr lang="en-US" sz="3200" b="1" dirty="0" err="1"/>
              <a:t>lettura</a:t>
            </a:r>
            <a:r>
              <a:rPr lang="en-US" sz="3200" b="1" dirty="0"/>
              <a:t>…</a:t>
            </a:r>
            <a:endParaRPr lang="en-GB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2391" y="8864577"/>
            <a:ext cx="9144000" cy="1860537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050" name="Picture 2" descr="https://mediastream.cern.ch/MediaArchive/Photo/Public/2012/1206121/1206121_16/1206121_16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4" y="1002201"/>
            <a:ext cx="6973570" cy="46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0" y="5245100"/>
            <a:ext cx="5715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51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b="1" dirty="0"/>
              <a:t>Nanorobot e </a:t>
            </a:r>
            <a:r>
              <a:rPr lang="en-US" sz="3200" b="1" dirty="0" err="1"/>
              <a:t>gatti</a:t>
            </a:r>
            <a:r>
              <a:rPr lang="en-US" sz="3200" b="1" dirty="0"/>
              <a:t> </a:t>
            </a:r>
            <a:r>
              <a:rPr lang="en-US" sz="3200" b="1" dirty="0" err="1"/>
              <a:t>quantistici</a:t>
            </a:r>
            <a:r>
              <a:rPr lang="en-US" sz="3200" b="1" dirty="0"/>
              <a:t>. Grandi </a:t>
            </a:r>
            <a:r>
              <a:rPr lang="en-US" sz="3200" b="1" dirty="0" err="1"/>
              <a:t>scoperte</a:t>
            </a:r>
            <a:r>
              <a:rPr lang="en-US" sz="3200" b="1" dirty="0"/>
              <a:t> e </a:t>
            </a:r>
            <a:r>
              <a:rPr lang="en-US" sz="3200" b="1" dirty="0" err="1"/>
              <a:t>invenzioni</a:t>
            </a:r>
            <a:r>
              <a:rPr lang="en-US" sz="3200" b="1" dirty="0"/>
              <a:t> </a:t>
            </a:r>
            <a:r>
              <a:rPr lang="en-US" sz="3200" b="1" dirty="0" err="1"/>
              <a:t>degli</a:t>
            </a:r>
            <a:r>
              <a:rPr lang="en-US" sz="3200" b="1" dirty="0"/>
              <a:t> </a:t>
            </a:r>
            <a:r>
              <a:rPr lang="en-US" sz="3200" b="1" dirty="0" err="1"/>
              <a:t>ultimi</a:t>
            </a:r>
            <a:r>
              <a:rPr lang="en-US" sz="3200" b="1" dirty="0"/>
              <a:t> cinquecento anni, </a:t>
            </a:r>
            <a:r>
              <a:rPr lang="en-US" sz="3200" b="1" dirty="0" err="1"/>
              <a:t>Dedalo</a:t>
            </a:r>
            <a:r>
              <a:rPr lang="en-US" sz="3200" b="1" dirty="0"/>
              <a:t>, 2023</a:t>
            </a:r>
            <a:br>
              <a:rPr lang="en-US" sz="3200" dirty="0"/>
            </a:br>
            <a:r>
              <a:rPr lang="en-US" sz="3200" dirty="0"/>
              <a:t> Jennifer Ouellette</a:t>
            </a:r>
            <a:br>
              <a:rPr lang="en-US" sz="3200" dirty="0"/>
            </a:br>
            <a:endParaRPr lang="en-US" sz="3200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C875E-97F8-9C7E-6F5B-F05C979FC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10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16CB1D-D9CC-742A-8878-F059CBC04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8" name="Content Placeholder 7" descr="A white and grey sign with black text&#10;&#10;Description automatically generated">
            <a:extLst>
              <a:ext uri="{FF2B5EF4-FFF2-40B4-BE49-F238E27FC236}">
                <a16:creationId xmlns:a16="http://schemas.microsoft.com/office/drawing/2014/main" id="{A3CE1490-B554-596C-759A-D7F24E6FAA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30308" y="1778242"/>
            <a:ext cx="2709295" cy="4114800"/>
          </a:xfrm>
        </p:spPr>
      </p:pic>
    </p:spTree>
    <p:extLst>
      <p:ext uri="{BB962C8B-B14F-4D97-AF65-F5344CB8AC3E}">
        <p14:creationId xmlns:p14="http://schemas.microsoft.com/office/powerpoint/2010/main" val="3881110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2635" y="66952"/>
            <a:ext cx="10515600" cy="1701040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b="1" dirty="0"/>
            </a:br>
            <a:r>
              <a:rPr lang="en-US" sz="3200" b="1" dirty="0"/>
              <a:t>Dai quark alle </a:t>
            </a:r>
            <a:r>
              <a:rPr lang="en-US" sz="3200" b="1" dirty="0" err="1"/>
              <a:t>galassie</a:t>
            </a:r>
            <a:r>
              <a:rPr lang="en-US" sz="3200" b="1" dirty="0"/>
              <a:t>. </a:t>
            </a:r>
            <a:r>
              <a:rPr lang="en-US" sz="3200" b="1" dirty="0" err="1"/>
              <a:t>Viaggio</a:t>
            </a:r>
            <a:r>
              <a:rPr lang="en-US" sz="3200" b="1" dirty="0"/>
              <a:t> dal micro al </a:t>
            </a:r>
            <a:r>
              <a:rPr lang="en-US" sz="3200" b="1" dirty="0" err="1"/>
              <a:t>macrocosmo</a:t>
            </a:r>
            <a:r>
              <a:rPr lang="en-US" sz="3200" b="1" dirty="0"/>
              <a:t> </a:t>
            </a:r>
            <a:r>
              <a:rPr lang="en-US" sz="3200" b="1" dirty="0" err="1"/>
              <a:t>passando</a:t>
            </a:r>
            <a:r>
              <a:rPr lang="en-US" sz="3200" b="1" dirty="0"/>
              <a:t> per la Terra. Per </a:t>
            </a:r>
            <a:r>
              <a:rPr lang="en-US" sz="3200" b="1" dirty="0" err="1"/>
              <a:t>capire</a:t>
            </a:r>
            <a:r>
              <a:rPr lang="en-US" sz="3200" b="1" dirty="0"/>
              <a:t> come e </a:t>
            </a:r>
            <a:r>
              <a:rPr lang="en-US" sz="3200" b="1" dirty="0" err="1"/>
              <a:t>perché</a:t>
            </a:r>
            <a:r>
              <a:rPr lang="en-US" sz="3200" b="1" dirty="0"/>
              <a:t> il Sole e le </a:t>
            </a:r>
            <a:r>
              <a:rPr lang="en-US" sz="3200" b="1" dirty="0" err="1"/>
              <a:t>stelle</a:t>
            </a:r>
            <a:r>
              <a:rPr lang="en-US" sz="3200" b="1" dirty="0"/>
              <a:t> </a:t>
            </a:r>
            <a:r>
              <a:rPr lang="en-US" sz="3200" b="1" dirty="0" err="1"/>
              <a:t>brillano</a:t>
            </a:r>
            <a:r>
              <a:rPr lang="en-US" sz="3200" b="1" dirty="0"/>
              <a:t>,</a:t>
            </a:r>
            <a:endParaRPr lang="en-US" sz="3200" dirty="0"/>
          </a:p>
          <a:p>
            <a:pPr algn="ctr"/>
            <a:r>
              <a:rPr lang="en-US" sz="3200" b="1" dirty="0" err="1"/>
              <a:t>Hoepli</a:t>
            </a:r>
            <a:r>
              <a:rPr lang="en-US" sz="3200" b="1" dirty="0"/>
              <a:t>, 2022</a:t>
            </a:r>
            <a:br>
              <a:rPr lang="en-US" sz="3200" dirty="0"/>
            </a:br>
            <a:r>
              <a:rPr lang="en-US" sz="3200" b="1" dirty="0"/>
              <a:t> </a:t>
            </a:r>
            <a:r>
              <a:rPr lang="en-US" sz="3200" dirty="0"/>
              <a:t>Bellini, </a:t>
            </a:r>
            <a:r>
              <a:rPr lang="en-US" sz="3200" dirty="0" err="1"/>
              <a:t>Bersanelli</a:t>
            </a:r>
            <a:r>
              <a:rPr lang="en-US" sz="3200" dirty="0"/>
              <a:t>, Bonatti</a:t>
            </a:r>
            <a:br>
              <a:rPr lang="en-US" sz="3200" dirty="0"/>
            </a:br>
            <a:endParaRPr lang="en-US" sz="3200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C875E-97F8-9C7E-6F5B-F05C979FC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11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16CB1D-D9CC-742A-8878-F059CBC04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8" name="Content Placeholder 7" descr="A book cover with a planet earth in the sky&#10;&#10;Description automatically generated">
            <a:extLst>
              <a:ext uri="{FF2B5EF4-FFF2-40B4-BE49-F238E27FC236}">
                <a16:creationId xmlns:a16="http://schemas.microsoft.com/office/drawing/2014/main" id="{B2FDD2B5-1FE6-6D7C-B8A5-9623C93349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0752" y="1943894"/>
            <a:ext cx="2790497" cy="4114800"/>
          </a:xfrm>
        </p:spPr>
      </p:pic>
    </p:spTree>
    <p:extLst>
      <p:ext uri="{BB962C8B-B14F-4D97-AF65-F5344CB8AC3E}">
        <p14:creationId xmlns:p14="http://schemas.microsoft.com/office/powerpoint/2010/main" val="1670255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dirty="0"/>
              <a:t>Ci vuole un fisico bestiale, Mondadori, 2023</a:t>
            </a:r>
            <a:br>
              <a:rPr lang="it-IT" sz="3200" b="1" dirty="0"/>
            </a:br>
            <a:r>
              <a:rPr lang="it-IT" sz="3200" b="1" dirty="0"/>
              <a:t> </a:t>
            </a:r>
            <a:r>
              <a:rPr lang="en-US" sz="3200" dirty="0"/>
              <a:t>Vincenzo Schettini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4D89D-DCE8-0655-4DA9-0F504197D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12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4DE564-9BAE-2716-277E-4848929CB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10" name="Content Placeholder 9" descr="A person with his arms up&#10;&#10;Description automatically generated">
            <a:extLst>
              <a:ext uri="{FF2B5EF4-FFF2-40B4-BE49-F238E27FC236}">
                <a16:creationId xmlns:a16="http://schemas.microsoft.com/office/drawing/2014/main" id="{2EEAB831-AD2B-4827-533F-74D80D1122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7983" y="1943894"/>
            <a:ext cx="2956034" cy="4114800"/>
          </a:xfrm>
        </p:spPr>
      </p:pic>
    </p:spTree>
    <p:extLst>
      <p:ext uri="{BB962C8B-B14F-4D97-AF65-F5344CB8AC3E}">
        <p14:creationId xmlns:p14="http://schemas.microsoft.com/office/powerpoint/2010/main" val="191238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5425"/>
            <a:ext cx="10515600" cy="348457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/>
              <a:t>Altri</a:t>
            </a:r>
            <a:r>
              <a:rPr lang="en-US" sz="3600" b="1" dirty="0"/>
              <a:t> </a:t>
            </a:r>
            <a:r>
              <a:rPr lang="en-US" sz="3600" b="1" dirty="0" err="1"/>
              <a:t>titoli</a:t>
            </a:r>
            <a:r>
              <a:rPr lang="en-US" sz="3600" b="1" dirty="0"/>
              <a:t>….</a:t>
            </a:r>
            <a:endParaRPr lang="en-GB" sz="36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5561" y="340921"/>
            <a:ext cx="1828800" cy="249555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35C2E16-41B7-4B49-4476-B9D41B982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A203B37-7786-46B5-E5C7-0B3CDE406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4065" y="1142080"/>
            <a:ext cx="2401903" cy="4016560"/>
          </a:xfrm>
          <a:prstGeom prst="rect">
            <a:avLst/>
          </a:prstGeom>
        </p:spPr>
      </p:pic>
      <p:pic>
        <p:nvPicPr>
          <p:cNvPr id="23" name="Picture 22" descr="Chart, pie chart">
            <a:extLst>
              <a:ext uri="{FF2B5EF4-FFF2-40B4-BE49-F238E27FC236}">
                <a16:creationId xmlns:a16="http://schemas.microsoft.com/office/drawing/2014/main" id="{9961C33B-B664-DF61-47C2-3A6A610BF1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28" y="1970521"/>
            <a:ext cx="2849779" cy="41580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28B01D8-78AD-E3F7-2516-3B82AD2DB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7172" y="2682966"/>
            <a:ext cx="2514600" cy="381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BB97ED7-3820-64D2-E7E2-0364EAA427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0997" y="1307"/>
            <a:ext cx="2533650" cy="3810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E65155-107A-6107-2A81-2999B9027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13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C327F0-09A5-317A-63B8-6AFAC7AC3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361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018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>
                <a:solidFill>
                  <a:srgbClr val="000000"/>
                </a:solidFill>
                <a:latin typeface="Calibri Light"/>
                <a:ea typeface="Calibri Light"/>
                <a:cs typeface="Calibri Light"/>
              </a:rPr>
              <a:t>Einstein e le rivoluzioni quantistiche, Dedalo, 2023</a:t>
            </a:r>
            <a:endParaRPr lang="en-US" dirty="0">
              <a:solidFill>
                <a:srgbClr val="000000"/>
              </a:solidFill>
              <a:latin typeface="Calibri Light"/>
              <a:ea typeface="Calibri Light"/>
              <a:cs typeface="Calibri Light"/>
            </a:endParaRPr>
          </a:p>
          <a:p>
            <a:pPr algn="ctr"/>
            <a:r>
              <a:rPr lang="en-GB" sz="3200" dirty="0"/>
              <a:t>Alain Aspect</a:t>
            </a:r>
            <a:endParaRPr lang="en-US" dirty="0">
              <a:ea typeface="Calibri Light" panose="020F0302020204030204"/>
              <a:cs typeface="Calibri Light" panose="020F0302020204030204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D3774-AC89-BA3E-2409-A9A3DFC05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D413C4-56AC-41AE-A01F-D353A5F2C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1375B-CAC2-CBE4-E7B1-BC84B8974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9" name="Content Placeholder 8" descr="A white cover with brown text&#10;&#10;Description automatically generated">
            <a:extLst>
              <a:ext uri="{FF2B5EF4-FFF2-40B4-BE49-F238E27FC236}">
                <a16:creationId xmlns:a16="http://schemas.microsoft.com/office/drawing/2014/main" id="{A38DFD71-2976-6EF7-79FD-B87D4E5002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4041" y="1943894"/>
            <a:ext cx="2963917" cy="4114800"/>
          </a:xfrm>
        </p:spPr>
      </p:pic>
    </p:spTree>
    <p:extLst>
      <p:ext uri="{BB962C8B-B14F-4D97-AF65-F5344CB8AC3E}">
        <p14:creationId xmlns:p14="http://schemas.microsoft.com/office/powerpoint/2010/main" val="1517713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018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/>
              <a:t>Cosa</a:t>
            </a:r>
            <a:r>
              <a:rPr lang="it-IT" sz="3200" b="1" dirty="0">
                <a:solidFill>
                  <a:srgbClr val="000000"/>
                </a:solidFill>
              </a:rPr>
              <a:t> accadrebbe se?: risposte scientifiche a domande ipotetiche assurde, Bompiani, 2019</a:t>
            </a:r>
            <a:endParaRPr lang="en-GB" sz="3200" dirty="0">
              <a:solidFill>
                <a:srgbClr val="000000"/>
              </a:solidFill>
            </a:endParaRPr>
          </a:p>
          <a:p>
            <a:pPr algn="ctr"/>
            <a:r>
              <a:rPr lang="it-IT" sz="3200" dirty="0"/>
              <a:t>Randall </a:t>
            </a:r>
            <a:r>
              <a:rPr lang="it-IT" sz="3200" dirty="0" err="1"/>
              <a:t>Munroe</a:t>
            </a:r>
            <a:endParaRPr lang="en-GB" sz="3200" dirty="0" err="1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D3774-AC89-BA3E-2409-A9A3DFC05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pic>
        <p:nvPicPr>
          <p:cNvPr id="8" name="Content Placeholder 7" descr="A cover of a book&#10;&#10;Description automatically generated">
            <a:extLst>
              <a:ext uri="{FF2B5EF4-FFF2-40B4-BE49-F238E27FC236}">
                <a16:creationId xmlns:a16="http://schemas.microsoft.com/office/drawing/2014/main" id="{E6F180CB-F11C-3CF0-9A10-E6E17D92E1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5866" y="1943894"/>
            <a:ext cx="2940269" cy="411480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34A19-AAA8-5384-624A-CA1F19812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15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921285C-002E-AF99-C377-3C075DE36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10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b="1" err="1"/>
              <a:t>Bussando</a:t>
            </a:r>
            <a:r>
              <a:rPr lang="en-US" sz="3200" b="1" dirty="0"/>
              <a:t> alle </a:t>
            </a:r>
            <a:r>
              <a:rPr lang="en-US" sz="3200" b="1" err="1"/>
              <a:t>porte</a:t>
            </a:r>
            <a:r>
              <a:rPr lang="en-US" sz="3200" b="1" dirty="0"/>
              <a:t> del </a:t>
            </a:r>
            <a:r>
              <a:rPr lang="en-US" sz="3200" b="1" err="1"/>
              <a:t>cielo</a:t>
            </a:r>
            <a:r>
              <a:rPr lang="en-US" sz="3200" b="1" dirty="0"/>
              <a:t>, Il </a:t>
            </a:r>
            <a:r>
              <a:rPr lang="en-US" sz="3200" b="1" err="1"/>
              <a:t>Saggiatore</a:t>
            </a:r>
            <a:r>
              <a:rPr lang="en-US" sz="3200" b="1" dirty="0"/>
              <a:t>, 2022  </a:t>
            </a:r>
            <a:br>
              <a:rPr lang="en-US" sz="3200" b="1" dirty="0"/>
            </a:br>
            <a:r>
              <a:rPr lang="en-US" sz="3200" dirty="0"/>
              <a:t>Lisa Randall</a:t>
            </a:r>
            <a:br>
              <a:rPr lang="en-US" sz="3200" b="1" dirty="0"/>
            </a:br>
            <a:endParaRPr lang="en-GB" sz="3200" b="1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DD2E9-6A01-7442-1140-F2F68F5FD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16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766495-CB2F-B3F2-295B-BDDE5A71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9" name="Content Placeholder 8" descr="A person holding a string&#10;&#10;Description automatically generated">
            <a:extLst>
              <a:ext uri="{FF2B5EF4-FFF2-40B4-BE49-F238E27FC236}">
                <a16:creationId xmlns:a16="http://schemas.microsoft.com/office/drawing/2014/main" id="{16505648-DF45-EE4D-D3CD-7C570314D8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1045" y="1943894"/>
            <a:ext cx="2829910" cy="4114800"/>
          </a:xfrm>
        </p:spPr>
      </p:pic>
    </p:spTree>
    <p:extLst>
      <p:ext uri="{BB962C8B-B14F-4D97-AF65-F5344CB8AC3E}">
        <p14:creationId xmlns:p14="http://schemas.microsoft.com/office/powerpoint/2010/main" val="248833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310" y="365125"/>
            <a:ext cx="11818374" cy="1460500"/>
          </a:xfrm>
        </p:spPr>
        <p:txBody>
          <a:bodyPr>
            <a:noAutofit/>
          </a:bodyPr>
          <a:lstStyle/>
          <a:p>
            <a:pPr algn="ctr"/>
            <a:r>
              <a:rPr lang="it-IT" sz="2800" b="1" dirty="0"/>
              <a:t>Il CERN e il bosone di Higgs: la ricerca dei mattoni fondamentali della realtà </a:t>
            </a:r>
            <a:br>
              <a:rPr lang="it-IT" sz="2800" b="1" dirty="0"/>
            </a:br>
            <a:r>
              <a:rPr lang="it-IT" sz="2800" dirty="0"/>
              <a:t>James </a:t>
            </a:r>
            <a:r>
              <a:rPr lang="it-IT" sz="2800" dirty="0" err="1"/>
              <a:t>Gillies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1667" y="1825625"/>
            <a:ext cx="2848666" cy="435133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5F9CE-6CE6-E966-5EA2-DCA9263F0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8FA80-121F-2567-57F5-9CB3B3B19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17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E827D5B-D63E-0E38-2181-9868B7F95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041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59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Your adventures at CERN = Il CERN, </a:t>
            </a:r>
            <a:r>
              <a:rPr lang="en-US" sz="3200" b="1" dirty="0" err="1"/>
              <a:t>che</a:t>
            </a:r>
            <a:r>
              <a:rPr lang="en-US" sz="3200" b="1" dirty="0"/>
              <a:t> </a:t>
            </a:r>
            <a:r>
              <a:rPr lang="en-US" sz="3200" b="1" dirty="0" err="1"/>
              <a:t>avventura</a:t>
            </a:r>
            <a:r>
              <a:rPr lang="en-US" sz="3200" b="1" dirty="0"/>
              <a:t>!</a:t>
            </a:r>
            <a:br>
              <a:rPr lang="en-US" sz="3200" b="1" dirty="0"/>
            </a:br>
            <a:r>
              <a:rPr lang="en-US" sz="3200" b="1" dirty="0"/>
              <a:t>Letizia Diamante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 action="ppaction://hlinkfile"/>
              </a:rPr>
              <a:t>Letiziadiamante.com</a:t>
            </a:r>
            <a:endParaRPr lang="en-GB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28D7B5D-89BF-4924-86E0-0EA0FED6F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2096294"/>
            <a:ext cx="26860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874F-16CA-CA18-C189-BA231A318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DE29F1-8EDE-9A83-D5AC-B8CB42494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8718" y="2098559"/>
            <a:ext cx="2743200" cy="386334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3FB6F6-4A07-F0C9-D369-D22397D1A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0EEAE1-1DA0-4A3B-895E-1B67D4305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88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b="1" dirty="0"/>
              <a:t>Sempre </a:t>
            </a:r>
            <a:r>
              <a:rPr lang="en-US" sz="3200" b="1" dirty="0" err="1"/>
              <a:t>più</a:t>
            </a:r>
            <a:r>
              <a:rPr lang="en-US" sz="3200" b="1" dirty="0"/>
              <a:t> </a:t>
            </a:r>
            <a:r>
              <a:rPr lang="en-US" sz="3200" b="1" dirty="0" err="1"/>
              <a:t>veloci</a:t>
            </a:r>
            <a:br>
              <a:rPr lang="en-US" sz="3200" b="1" dirty="0"/>
            </a:br>
            <a:r>
              <a:rPr lang="en-US" sz="3200" b="1" dirty="0"/>
              <a:t>Particle accelerators: from Big Bang physics to hadron therapy</a:t>
            </a:r>
            <a:br>
              <a:rPr lang="en-US" sz="3200" b="1" dirty="0"/>
            </a:br>
            <a:r>
              <a:rPr lang="en-US" sz="3200" dirty="0"/>
              <a:t>Ugo </a:t>
            </a:r>
            <a:r>
              <a:rPr lang="en-US" sz="3200" dirty="0" err="1"/>
              <a:t>Amaldi</a:t>
            </a:r>
            <a:endParaRPr lang="en-GB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483" y="1818646"/>
            <a:ext cx="2895078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436" y="1859524"/>
            <a:ext cx="2841212" cy="426958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AD7CA7-14C3-22FF-B87E-1D2746CC5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8FD6E-ABCF-1501-9BE2-2A551B6CB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B094BA-673F-D44B-9710-28C15CA7E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24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b="1" dirty="0"/>
              <a:t>Prima del Big Bang, Rizzoli, 2023</a:t>
            </a:r>
            <a:br>
              <a:rPr lang="en-US" sz="3200" b="1" dirty="0"/>
            </a:br>
            <a:r>
              <a:rPr lang="en-US" sz="3200" dirty="0"/>
              <a:t>Gian Giudice</a:t>
            </a:r>
            <a:br>
              <a:rPr lang="en-US" sz="3200" b="1" dirty="0"/>
            </a:br>
            <a:endParaRPr lang="en-GB" sz="3200" b="1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C9D83-09B2-83E2-D41E-6BF34E927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0A3C2B2-99BF-7239-9A55-C582B47B6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10" name="Content Placeholder 9" descr="A book cover with text&#10;&#10;Description automatically generated">
            <a:extLst>
              <a:ext uri="{FF2B5EF4-FFF2-40B4-BE49-F238E27FC236}">
                <a16:creationId xmlns:a16="http://schemas.microsoft.com/office/drawing/2014/main" id="{0858A999-CCD1-40B3-F8B3-AE9C262AB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22934" y="1546329"/>
            <a:ext cx="2546131" cy="4114800"/>
          </a:xfrm>
        </p:spPr>
      </p:pic>
    </p:spTree>
    <p:extLst>
      <p:ext uri="{BB962C8B-B14F-4D97-AF65-F5344CB8AC3E}">
        <p14:creationId xmlns:p14="http://schemas.microsoft.com/office/powerpoint/2010/main" val="545692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3200" b="1" dirty="0"/>
              <a:t>La fisica che </a:t>
            </a:r>
            <a:r>
              <a:rPr lang="it-IT" sz="3200" b="1" strike="sngStrike" dirty="0"/>
              <a:t>mi</a:t>
            </a:r>
            <a:r>
              <a:rPr lang="it-IT" sz="3200" b="1" dirty="0"/>
              <a:t> </a:t>
            </a:r>
            <a:r>
              <a:rPr lang="it-IT" sz="3200" b="1" dirty="0">
                <a:solidFill>
                  <a:srgbClr val="FF0000"/>
                </a:solidFill>
              </a:rPr>
              <a:t>ci</a:t>
            </a:r>
            <a:r>
              <a:rPr lang="it-IT" sz="3200" b="1" dirty="0"/>
              <a:t> piace – Vincenzo Schettini</a:t>
            </a:r>
            <a:br>
              <a:rPr lang="it-IT" sz="3200" b="1" dirty="0"/>
            </a:br>
            <a:r>
              <a:rPr lang="it-IT" sz="3200" b="1" dirty="0"/>
              <a:t>Mondadori, 2022 (prefazione di ADR!)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D3774-AC89-BA3E-2409-A9A3DFC05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1BB07A6-7FDA-7BFF-54F0-02F9DD7A0E2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659" y="1825625"/>
            <a:ext cx="315668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323C9E-54C0-7390-652B-7E60098F8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47B46-83E3-8BA0-93BC-8FF860E7F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833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3212"/>
            <a:ext cx="10515600" cy="11157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err="1"/>
              <a:t>Dodici</a:t>
            </a:r>
            <a:r>
              <a:rPr lang="en-US" sz="3200" b="1" dirty="0"/>
              <a:t> </a:t>
            </a:r>
            <a:r>
              <a:rPr lang="en-US" sz="3200" b="1" dirty="0" err="1"/>
              <a:t>esperimenti</a:t>
            </a:r>
            <a:r>
              <a:rPr lang="en-US" sz="3200" b="1" dirty="0"/>
              <a:t> </a:t>
            </a:r>
            <a:r>
              <a:rPr lang="en-US" sz="3200" b="1" dirty="0" err="1"/>
              <a:t>che</a:t>
            </a:r>
            <a:r>
              <a:rPr lang="en-US" sz="3200" b="1" dirty="0"/>
              <a:t> </a:t>
            </a:r>
            <a:r>
              <a:rPr lang="en-US" sz="3200" b="1" dirty="0" err="1"/>
              <a:t>hanno</a:t>
            </a:r>
            <a:r>
              <a:rPr lang="en-US" sz="3200" b="1" dirty="0"/>
              <a:t> </a:t>
            </a:r>
            <a:r>
              <a:rPr lang="en-US" sz="3200" b="1" dirty="0" err="1"/>
              <a:t>cambiato</a:t>
            </a:r>
            <a:r>
              <a:rPr lang="en-US" sz="3200" b="1" dirty="0"/>
              <a:t> il mondo: </a:t>
            </a:r>
            <a:r>
              <a:rPr lang="en-US" sz="3200" b="1" dirty="0" err="1"/>
              <a:t>Alla</a:t>
            </a:r>
            <a:r>
              <a:rPr lang="en-US" sz="3200" b="1" dirty="0"/>
              <a:t> </a:t>
            </a:r>
            <a:r>
              <a:rPr lang="en-US" sz="3200" b="1" dirty="0" err="1"/>
              <a:t>scoperta</a:t>
            </a:r>
            <a:r>
              <a:rPr lang="en-US" sz="3200" b="1" dirty="0"/>
              <a:t> </a:t>
            </a:r>
            <a:r>
              <a:rPr lang="en-US" sz="3200" b="1" dirty="0" err="1"/>
              <a:t>della</a:t>
            </a:r>
            <a:r>
              <a:rPr lang="en-US" sz="3200" b="1" dirty="0"/>
              <a:t> </a:t>
            </a:r>
            <a:r>
              <a:rPr lang="en-US" sz="3200" b="1" dirty="0" err="1"/>
              <a:t>materia</a:t>
            </a:r>
            <a:r>
              <a:rPr lang="en-US" sz="3200" b="1" dirty="0"/>
              <a:t> </a:t>
            </a:r>
            <a:r>
              <a:rPr lang="en-US" sz="3200" b="1" dirty="0" err="1"/>
              <a:t>dell'universo</a:t>
            </a:r>
            <a:r>
              <a:rPr lang="en-US" sz="3200" b="1" dirty="0"/>
              <a:t>, </a:t>
            </a:r>
            <a:r>
              <a:rPr lang="en-US" sz="3200" b="1" dirty="0" err="1"/>
              <a:t>Bollati</a:t>
            </a:r>
            <a:r>
              <a:rPr lang="en-US" sz="3200" b="1" dirty="0"/>
              <a:t> </a:t>
            </a:r>
            <a:r>
              <a:rPr lang="en-US" sz="3200" b="1" dirty="0" err="1"/>
              <a:t>Boringhieri</a:t>
            </a:r>
            <a:r>
              <a:rPr lang="en-US" sz="3200" b="1" dirty="0"/>
              <a:t>, 2022</a:t>
            </a:r>
            <a:br>
              <a:rPr lang="en-US" sz="3200" b="1" dirty="0"/>
            </a:br>
            <a:r>
              <a:rPr lang="en-US" sz="3200" dirty="0">
                <a:ea typeface="Calibri Light"/>
                <a:cs typeface="Calibri Light"/>
              </a:rPr>
              <a:t>Suzie Sheehy</a:t>
            </a:r>
            <a:endParaRPr lang="en-GB" sz="3200" dirty="0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pic>
        <p:nvPicPr>
          <p:cNvPr id="9" name="Content Placeholder 8" descr="A book cover with text&#10;&#10;Description automatically generated">
            <a:extLst>
              <a:ext uri="{FF2B5EF4-FFF2-40B4-BE49-F238E27FC236}">
                <a16:creationId xmlns:a16="http://schemas.microsoft.com/office/drawing/2014/main" id="{6A7991A3-77C9-C26F-7F4B-8D18E355B2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7192" y="1612590"/>
            <a:ext cx="2755529" cy="41148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D2DA3B-078C-0333-C47F-715AC7A5A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3F8878-EBC9-EE8D-EFFB-C00E22AE0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01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199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b="1" dirty="0"/>
            </a:br>
            <a:r>
              <a:rPr lang="en-US" sz="3200" b="1" dirty="0"/>
              <a:t>Il Secondo piano. </a:t>
            </a:r>
            <a:r>
              <a:rPr lang="en-US" sz="3200" b="1" dirty="0" err="1"/>
              <a:t>Racconti</a:t>
            </a:r>
            <a:r>
              <a:rPr lang="en-US" sz="3200" b="1" dirty="0"/>
              <a:t> di </a:t>
            </a:r>
            <a:r>
              <a:rPr lang="en-US" sz="3200" b="1" dirty="0" err="1"/>
              <a:t>scienza</a:t>
            </a:r>
            <a:endParaRPr lang="en-US" sz="3200" dirty="0" err="1"/>
          </a:p>
          <a:p>
            <a:pPr algn="ctr"/>
            <a:r>
              <a:rPr lang="en-US" sz="3200" b="1" dirty="0" err="1"/>
              <a:t>Scienza</a:t>
            </a:r>
            <a:r>
              <a:rPr lang="en-US" sz="3200" b="1" dirty="0"/>
              <a:t> Express, 2022</a:t>
            </a:r>
            <a:br>
              <a:rPr lang="en-US" sz="3200" dirty="0"/>
            </a:br>
            <a:r>
              <a:rPr lang="en-US" sz="3200" b="1" dirty="0"/>
              <a:t> </a:t>
            </a:r>
            <a:r>
              <a:rPr lang="en-US" sz="3200" dirty="0"/>
              <a:t>Francesca E. Magni </a:t>
            </a:r>
            <a:br>
              <a:rPr lang="en-US" sz="3200" dirty="0"/>
            </a:br>
            <a:endParaRPr lang="en-US" sz="3200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C875E-97F8-9C7E-6F5B-F05C979FC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22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16CB1D-D9CC-742A-8878-F059CBC04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8" name="Content Placeholder 7" descr="A book cover with a drawing of a house&#10;&#10;Description automatically generated">
            <a:extLst>
              <a:ext uri="{FF2B5EF4-FFF2-40B4-BE49-F238E27FC236}">
                <a16:creationId xmlns:a16="http://schemas.microsoft.com/office/drawing/2014/main" id="{CCEBB303-6506-8299-6A0F-9FAF8D6B62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32283" y="1811372"/>
            <a:ext cx="2727434" cy="4114800"/>
          </a:xfrm>
        </p:spPr>
      </p:pic>
    </p:spTree>
    <p:extLst>
      <p:ext uri="{BB962C8B-B14F-4D97-AF65-F5344CB8AC3E}">
        <p14:creationId xmlns:p14="http://schemas.microsoft.com/office/powerpoint/2010/main" val="3565903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3200" b="1" dirty="0"/>
              <a:t>Quando</a:t>
            </a:r>
            <a:r>
              <a:rPr lang="it-IT" sz="3200" b="1" dirty="0">
                <a:solidFill>
                  <a:srgbClr val="000000"/>
                </a:solidFill>
              </a:rPr>
              <a:t> si accesero le stelle. Un grande scienziato ti racconta la nascita dell'universo, Feltrinelli Kids, 2022</a:t>
            </a:r>
            <a:endParaRPr lang="en-GB" sz="3200" dirty="0">
              <a:solidFill>
                <a:srgbClr val="000000"/>
              </a:solidFill>
            </a:endParaRPr>
          </a:p>
          <a:p>
            <a:pPr algn="ctr"/>
            <a:r>
              <a:rPr lang="it-IT" sz="3200" b="1" dirty="0"/>
              <a:t> </a:t>
            </a:r>
            <a:r>
              <a:rPr lang="it-IT" sz="3200" dirty="0"/>
              <a:t>Guido Tonelli</a:t>
            </a:r>
            <a:endParaRPr lang="en-GB" sz="3200" dirty="0">
              <a:ea typeface="Calibri Light"/>
              <a:cs typeface="Calibri Light"/>
            </a:endParaRPr>
          </a:p>
        </p:txBody>
      </p:sp>
      <p:pic>
        <p:nvPicPr>
          <p:cNvPr id="8" name="Content Placeholder 7" descr="A poster with text and a circle&#10;&#10;Description automatically generated">
            <a:extLst>
              <a:ext uri="{FF2B5EF4-FFF2-40B4-BE49-F238E27FC236}">
                <a16:creationId xmlns:a16="http://schemas.microsoft.com/office/drawing/2014/main" id="{BFF5AA1C-B8C4-9D31-9BED-ACF548099A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3521" y="1943894"/>
            <a:ext cx="2624959" cy="4114800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D3774-AC89-BA3E-2409-A9A3DFC05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7A533-033A-5ABA-1A38-5139A44C4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65FA5A3-D77D-099E-EC74-36CE7C5F5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70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347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b="1" dirty="0"/>
            </a:br>
            <a:r>
              <a:rPr lang="en-US" sz="3200" b="1" dirty="0" err="1"/>
              <a:t>Sull'origine</a:t>
            </a:r>
            <a:r>
              <a:rPr lang="en-US" sz="3200" b="1" dirty="0">
                <a:solidFill>
                  <a:srgbClr val="000000"/>
                </a:solidFill>
              </a:rPr>
              <a:t> del tempo. </a:t>
            </a:r>
            <a:br>
              <a:rPr lang="en-US" sz="3200" b="1" dirty="0">
                <a:solidFill>
                  <a:srgbClr val="000000"/>
                </a:solidFill>
              </a:rPr>
            </a:br>
            <a:r>
              <a:rPr lang="en-US" sz="3200" b="1" dirty="0">
                <a:solidFill>
                  <a:srgbClr val="000000"/>
                </a:solidFill>
              </a:rPr>
              <a:t>Il </a:t>
            </a:r>
            <a:r>
              <a:rPr lang="en-US" sz="3200" b="1" dirty="0" err="1">
                <a:solidFill>
                  <a:srgbClr val="000000"/>
                </a:solidFill>
              </a:rPr>
              <a:t>mio</a:t>
            </a:r>
            <a:r>
              <a:rPr lang="en-US" sz="3200" b="1" dirty="0">
                <a:solidFill>
                  <a:srgbClr val="000000"/>
                </a:solidFill>
              </a:rPr>
              <a:t> </a:t>
            </a:r>
            <a:r>
              <a:rPr lang="en-US" sz="3200" b="1" dirty="0" err="1">
                <a:solidFill>
                  <a:srgbClr val="000000"/>
                </a:solidFill>
              </a:rPr>
              <a:t>viaggio</a:t>
            </a:r>
            <a:r>
              <a:rPr lang="en-US" sz="3200" b="1" dirty="0">
                <a:solidFill>
                  <a:srgbClr val="000000"/>
                </a:solidFill>
              </a:rPr>
              <a:t> con Stephen Hawking </a:t>
            </a:r>
            <a:r>
              <a:rPr lang="en-US" sz="3200" b="1" dirty="0" err="1">
                <a:solidFill>
                  <a:srgbClr val="000000"/>
                </a:solidFill>
              </a:rPr>
              <a:t>dentro</a:t>
            </a:r>
            <a:r>
              <a:rPr lang="en-US" sz="3200" b="1" dirty="0">
                <a:solidFill>
                  <a:srgbClr val="000000"/>
                </a:solidFill>
              </a:rPr>
              <a:t> il Big Bang, Rizzoli, 2023</a:t>
            </a:r>
            <a:br>
              <a:rPr lang="en-US" sz="3200" b="1" dirty="0"/>
            </a:br>
            <a:r>
              <a:rPr lang="en-US" sz="3200" dirty="0"/>
              <a:t> Thomas Hertog</a:t>
            </a:r>
            <a:br>
              <a:rPr lang="en-US" sz="3200" b="1" dirty="0"/>
            </a:br>
            <a:endParaRPr lang="en-GB" sz="3200" b="1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16A682-848F-E5DD-AFBE-C2D48E0D3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07E2EB6-D97F-CD86-C888-D84211E811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22934" y="1943894"/>
            <a:ext cx="2546131" cy="41148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FA0145-9C6C-70CD-5397-79C34B7CB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9100F-39B3-847E-F2F5-18B992214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65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532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/>
              <a:t>Mirabilis. Cinque </a:t>
            </a:r>
            <a:r>
              <a:rPr lang="en-US" sz="3200" b="1" dirty="0" err="1"/>
              <a:t>intuizioni</a:t>
            </a:r>
            <a:r>
              <a:rPr lang="en-US" sz="3200" b="1" dirty="0"/>
              <a:t> (</a:t>
            </a:r>
            <a:r>
              <a:rPr lang="en-US" sz="3200" b="1" dirty="0" err="1"/>
              <a:t>più</a:t>
            </a:r>
            <a:r>
              <a:rPr lang="en-US" sz="3200" b="1" dirty="0"/>
              <a:t> </a:t>
            </a:r>
            <a:r>
              <a:rPr lang="en-US" sz="3200" b="1" dirty="0" err="1"/>
              <a:t>altre</a:t>
            </a:r>
            <a:r>
              <a:rPr lang="en-US" sz="3200" b="1" dirty="0"/>
              <a:t> in </a:t>
            </a:r>
            <a:r>
              <a:rPr lang="en-US" sz="3200" b="1" dirty="0" err="1"/>
              <a:t>arrivo</a:t>
            </a:r>
            <a:r>
              <a:rPr lang="en-US" sz="3200" b="1" dirty="0"/>
              <a:t>) che hanno rivoluzionato la nostra idea di universo</a:t>
            </a:r>
            <a:endParaRPr lang="en-GB" sz="3200" dirty="0"/>
          </a:p>
          <a:p>
            <a:pPr algn="ctr"/>
            <a:r>
              <a:rPr lang="en-US" sz="3200" dirty="0"/>
              <a:t>Ersilia Vaudo</a:t>
            </a:r>
            <a:endParaRPr lang="en-GB" sz="3200" dirty="0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4AEF47-7347-6B21-FBD2-D6363D811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A67C1-60B4-5A52-ED88-E033887D4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4253E9-E96A-5CD0-CC89-56A31AD0D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10" name="Content Placeholder 9" descr="A book cover with text&#10;&#10;Description automatically generated">
            <a:extLst>
              <a:ext uri="{FF2B5EF4-FFF2-40B4-BE49-F238E27FC236}">
                <a16:creationId xmlns:a16="http://schemas.microsoft.com/office/drawing/2014/main" id="{C641AF57-4C2C-E357-55F4-0AA2276C04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9093" y="1711981"/>
            <a:ext cx="2653815" cy="4114800"/>
          </a:xfrm>
        </p:spPr>
      </p:pic>
    </p:spTree>
    <p:extLst>
      <p:ext uri="{BB962C8B-B14F-4D97-AF65-F5344CB8AC3E}">
        <p14:creationId xmlns:p14="http://schemas.microsoft.com/office/powerpoint/2010/main" val="1023790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0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err="1"/>
              <a:t>Ogni</a:t>
            </a:r>
            <a:r>
              <a:rPr lang="en-US" sz="3200" b="1" dirty="0"/>
              <a:t> </a:t>
            </a:r>
            <a:r>
              <a:rPr lang="en-US" sz="3200" b="1" dirty="0" err="1"/>
              <a:t>cosa</a:t>
            </a:r>
            <a:r>
              <a:rPr lang="en-US" sz="3200" b="1" dirty="0"/>
              <a:t> è </a:t>
            </a:r>
            <a:r>
              <a:rPr lang="en-US" sz="3200" b="1" dirty="0" err="1"/>
              <a:t>collegata</a:t>
            </a:r>
            <a:r>
              <a:rPr lang="en-US" sz="3200" b="1" dirty="0"/>
              <a:t>. Pauli, Jung, la </a:t>
            </a:r>
            <a:r>
              <a:rPr lang="en-US" sz="3200" b="1" dirty="0" err="1"/>
              <a:t>fisica</a:t>
            </a:r>
            <a:r>
              <a:rPr lang="en-US" sz="3200" b="1" dirty="0"/>
              <a:t> </a:t>
            </a:r>
            <a:r>
              <a:rPr lang="en-US" sz="3200" b="1" dirty="0" err="1"/>
              <a:t>quantistica</a:t>
            </a:r>
            <a:r>
              <a:rPr lang="en-US" sz="3200" b="1" dirty="0"/>
              <a:t>, la </a:t>
            </a:r>
            <a:r>
              <a:rPr lang="en-US" sz="3200" b="1" dirty="0" err="1"/>
              <a:t>sincronicità</a:t>
            </a:r>
            <a:r>
              <a:rPr lang="en-US" sz="3200" b="1" dirty="0"/>
              <a:t>, </a:t>
            </a:r>
            <a:r>
              <a:rPr lang="en-US" sz="3200" b="1" dirty="0" err="1"/>
              <a:t>l'amore</a:t>
            </a:r>
            <a:r>
              <a:rPr lang="en-US" sz="3200" b="1" dirty="0"/>
              <a:t> e </a:t>
            </a:r>
            <a:r>
              <a:rPr lang="en-US" sz="3200" b="1" dirty="0" err="1"/>
              <a:t>tutto</a:t>
            </a:r>
            <a:r>
              <a:rPr lang="en-US" sz="3200" b="1" dirty="0"/>
              <a:t> il resto, Mondadori, 2023 </a:t>
            </a:r>
            <a:br>
              <a:rPr lang="en-US" sz="3200" b="1" dirty="0"/>
            </a:br>
            <a:r>
              <a:rPr lang="en-US" sz="3200" dirty="0"/>
              <a:t>Gabriella Greison</a:t>
            </a:r>
            <a:endParaRPr lang="en-GB" sz="3200" dirty="0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2DC9F-9898-5B05-D345-6E4200CF2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16EE1-9F65-2B49-731F-FE13D13E4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9" name="Content Placeholder 8" descr="A book cover with text&#10;&#10;Description automatically generated">
            <a:extLst>
              <a:ext uri="{FF2B5EF4-FFF2-40B4-BE49-F238E27FC236}">
                <a16:creationId xmlns:a16="http://schemas.microsoft.com/office/drawing/2014/main" id="{86889362-B158-CB58-F95B-4EF146464C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55222" y="1778242"/>
            <a:ext cx="2681555" cy="4114800"/>
          </a:xfrm>
        </p:spPr>
      </p:pic>
    </p:spTree>
    <p:extLst>
      <p:ext uri="{BB962C8B-B14F-4D97-AF65-F5344CB8AC3E}">
        <p14:creationId xmlns:p14="http://schemas.microsoft.com/office/powerpoint/2010/main" val="875695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b="1" dirty="0"/>
              <a:t>Il </a:t>
            </a:r>
            <a:r>
              <a:rPr lang="en-US" sz="3200" b="1" dirty="0" err="1"/>
              <a:t>mio</a:t>
            </a:r>
            <a:r>
              <a:rPr lang="en-US" sz="3200" b="1" dirty="0"/>
              <a:t> neutrino, </a:t>
            </a:r>
            <a:r>
              <a:rPr lang="en-US" sz="3200" b="1" dirty="0" err="1"/>
              <a:t>Rubbettino</a:t>
            </a:r>
            <a:r>
              <a:rPr lang="en-US" sz="3200" b="1" dirty="0"/>
              <a:t>, 2022</a:t>
            </a:r>
            <a:br>
              <a:rPr lang="en-US" sz="3200" dirty="0"/>
            </a:br>
            <a:r>
              <a:rPr lang="en-US" sz="3200" b="1" dirty="0"/>
              <a:t> </a:t>
            </a:r>
            <a:r>
              <a:rPr lang="en-US" sz="3200" dirty="0"/>
              <a:t>Antonio </a:t>
            </a:r>
            <a:r>
              <a:rPr lang="en-US" sz="3200" dirty="0" err="1"/>
              <a:t>Ereditato</a:t>
            </a:r>
            <a:br>
              <a:rPr lang="en-US" sz="3200" dirty="0"/>
            </a:br>
            <a:endParaRPr lang="en-US" sz="3200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C875E-97F8-9C7E-6F5B-F05C979FC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7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16CB1D-D9CC-742A-8878-F059CBC04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10" name="Content Placeholder 9" descr="A book cover with lines&#10;&#10;Description automatically generated">
            <a:extLst>
              <a:ext uri="{FF2B5EF4-FFF2-40B4-BE49-F238E27FC236}">
                <a16:creationId xmlns:a16="http://schemas.microsoft.com/office/drawing/2014/main" id="{3EDB0E49-4D8D-4240-7332-41711A0F5A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51990" y="1690205"/>
            <a:ext cx="2688021" cy="4114800"/>
          </a:xfrm>
        </p:spPr>
      </p:pic>
    </p:spTree>
    <p:extLst>
      <p:ext uri="{BB962C8B-B14F-4D97-AF65-F5344CB8AC3E}">
        <p14:creationId xmlns:p14="http://schemas.microsoft.com/office/powerpoint/2010/main" val="2668650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/>
              <a:t>Armati</a:t>
            </a:r>
            <a:r>
              <a:rPr lang="en-US" sz="3200" b="1" dirty="0"/>
              <a:t> di </a:t>
            </a:r>
            <a:r>
              <a:rPr lang="en-US" sz="3200" b="1" dirty="0" err="1"/>
              <a:t>scienza</a:t>
            </a:r>
            <a:r>
              <a:rPr lang="en-US" sz="3200" b="1" dirty="0"/>
              <a:t>, Cortina, 2021</a:t>
            </a:r>
            <a:br>
              <a:rPr lang="en-US" sz="3200" b="1" dirty="0"/>
            </a:br>
            <a:r>
              <a:rPr lang="en-US" sz="3200" dirty="0"/>
              <a:t>Elena Cattaneo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A53CC7-66A6-079A-7F99-1DA27B209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7C8638-1B26-43DB-2C19-E637826BE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11" name="Content Placeholder 10" descr="A white cover with blue and red text&#10;&#10;Description automatically generated">
            <a:extLst>
              <a:ext uri="{FF2B5EF4-FFF2-40B4-BE49-F238E27FC236}">
                <a16:creationId xmlns:a16="http://schemas.microsoft.com/office/drawing/2014/main" id="{9AC9A3C0-671B-E7F0-AF67-9D511B727C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15052" y="1943894"/>
            <a:ext cx="2561897" cy="4114800"/>
          </a:xfrm>
        </p:spPr>
      </p:pic>
    </p:spTree>
    <p:extLst>
      <p:ext uri="{BB962C8B-B14F-4D97-AF65-F5344CB8AC3E}">
        <p14:creationId xmlns:p14="http://schemas.microsoft.com/office/powerpoint/2010/main" val="2061707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777"/>
            <a:ext cx="10515600" cy="1292432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b="1" dirty="0"/>
            </a:br>
            <a:r>
              <a:rPr lang="en-US" sz="3200" b="1" dirty="0" err="1"/>
              <a:t>Manuale</a:t>
            </a:r>
            <a:r>
              <a:rPr lang="en-US" sz="3200" b="1" dirty="0"/>
              <a:t> di </a:t>
            </a:r>
            <a:r>
              <a:rPr lang="en-US" sz="3200" b="1" dirty="0" err="1"/>
              <a:t>sopravvivenza</a:t>
            </a:r>
            <a:r>
              <a:rPr lang="en-US" sz="3200" b="1" dirty="0"/>
              <a:t> </a:t>
            </a:r>
            <a:r>
              <a:rPr lang="en-US" sz="3200" b="1" dirty="0" err="1"/>
              <a:t>nell'era</a:t>
            </a:r>
            <a:r>
              <a:rPr lang="en-US" sz="3200" b="1" dirty="0"/>
              <a:t> </a:t>
            </a:r>
            <a:r>
              <a:rPr lang="en-US" sz="3200" b="1" dirty="0" err="1"/>
              <a:t>della</a:t>
            </a:r>
            <a:r>
              <a:rPr lang="en-US" sz="3200" b="1" dirty="0"/>
              <a:t> </a:t>
            </a:r>
            <a:r>
              <a:rPr lang="en-US" sz="3200" b="1" dirty="0" err="1"/>
              <a:t>disinformazione</a:t>
            </a:r>
            <a:r>
              <a:rPr lang="en-US" sz="3200" b="1" dirty="0"/>
              <a:t>. La buona </a:t>
            </a:r>
            <a:r>
              <a:rPr lang="en-US" sz="3200" b="1" dirty="0" err="1"/>
              <a:t>abitudine</a:t>
            </a:r>
            <a:r>
              <a:rPr lang="en-US" sz="3200" b="1" dirty="0"/>
              <a:t> al </a:t>
            </a:r>
            <a:r>
              <a:rPr lang="en-US" sz="3200" b="1" dirty="0" err="1"/>
              <a:t>ragionamento</a:t>
            </a:r>
            <a:r>
              <a:rPr lang="en-US" sz="3200" b="1" dirty="0"/>
              <a:t> </a:t>
            </a:r>
            <a:r>
              <a:rPr lang="en-US" sz="3200" b="1" dirty="0" err="1"/>
              <a:t>scientifico</a:t>
            </a:r>
            <a:r>
              <a:rPr lang="en-US" sz="3200" b="1" dirty="0"/>
              <a:t>, </a:t>
            </a:r>
            <a:r>
              <a:rPr lang="en-US" sz="3200" b="1" dirty="0" err="1"/>
              <a:t>Scienza</a:t>
            </a:r>
            <a:r>
              <a:rPr lang="en-US" sz="3200" b="1" dirty="0"/>
              <a:t> Express, 2022</a:t>
            </a:r>
            <a:br>
              <a:rPr lang="en-US" sz="3200" dirty="0"/>
            </a:br>
            <a:r>
              <a:rPr lang="en-US" sz="3200" b="1" dirty="0"/>
              <a:t> </a:t>
            </a:r>
            <a:r>
              <a:rPr lang="en-US" sz="3200" dirty="0"/>
              <a:t>David J. Helfand</a:t>
            </a:r>
            <a:br>
              <a:rPr lang="en-US" sz="3200" dirty="0"/>
            </a:br>
            <a:endParaRPr lang="en-US" sz="3200">
              <a:ea typeface="Calibri Light"/>
              <a:cs typeface="Calibri Ligh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D65BC7-84E3-3A9A-9908-F40EC301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C875E-97F8-9C7E-6F5B-F05C979FC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9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16CB1D-D9CC-742A-8878-F059CBC04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(CERN Scientific Information Service, in pensione)</a:t>
            </a:r>
            <a:endParaRPr lang="en-US"/>
          </a:p>
        </p:txBody>
      </p:sp>
      <p:pic>
        <p:nvPicPr>
          <p:cNvPr id="8" name="Content Placeholder 7" descr="A book cover with orange and black text&#10;&#10;Description automatically generated">
            <a:extLst>
              <a:ext uri="{FF2B5EF4-FFF2-40B4-BE49-F238E27FC236}">
                <a16:creationId xmlns:a16="http://schemas.microsoft.com/office/drawing/2014/main" id="{21D1F143-02EA-269F-090E-9BA13F6C07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4400" y="1811372"/>
            <a:ext cx="2743200" cy="4114800"/>
          </a:xfrm>
        </p:spPr>
      </p:pic>
    </p:spTree>
    <p:extLst>
      <p:ext uri="{BB962C8B-B14F-4D97-AF65-F5344CB8AC3E}">
        <p14:creationId xmlns:p14="http://schemas.microsoft.com/office/powerpoint/2010/main" val="44304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16329</TotalTime>
  <Words>461</Words>
  <Application>Microsoft Office PowerPoint</Application>
  <PresentationFormat>Widescreen</PresentationFormat>
  <Paragraphs>70</Paragraphs>
  <Slides>22</Slides>
  <Notes>0</Notes>
  <HiddenSlides>9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Qualche suggerimento di lettura…</vt:lpstr>
      <vt:lpstr>Prima del Big Bang, Rizzoli, 2023 Gian Giudice </vt:lpstr>
      <vt:lpstr>Quando si accesero le stelle. Un grande scienziato ti racconta la nascita dell'universo, Feltrinelli Kids, 2022  Guido Tonelli</vt:lpstr>
      <vt:lpstr> Sull'origine del tempo.  Il mio viaggio con Stephen Hawking dentro il Big Bang, Rizzoli, 2023  Thomas Hertog </vt:lpstr>
      <vt:lpstr>Mirabilis. Cinque intuizioni (più altre in arrivo) che hanno rivoluzionato la nostra idea di universo Ersilia Vaudo</vt:lpstr>
      <vt:lpstr>Ogni cosa è collegata. Pauli, Jung, la fisica quantistica, la sincronicità, l'amore e tutto il resto, Mondadori, 2023  Gabriella Greison</vt:lpstr>
      <vt:lpstr>Il mio neutrino, Rubbettino, 2022  Antonio Ereditato </vt:lpstr>
      <vt:lpstr>Armati di scienza, Cortina, 2021 Elena Cattaneo</vt:lpstr>
      <vt:lpstr> Manuale di sopravvivenza nell'era della disinformazione. La buona abitudine al ragionamento scientifico, Scienza Express, 2022  David J. Helfand </vt:lpstr>
      <vt:lpstr>Nanorobot e gatti quantistici. Grandi scoperte e invenzioni degli ultimi cinquecento anni, Dedalo, 2023  Jennifer Ouellette </vt:lpstr>
      <vt:lpstr> Dai quark alle galassie. Viaggio dal micro al macrocosmo passando per la Terra. Per capire come e perché il Sole e le stelle brillano, Hoepli, 2022  Bellini, Bersanelli, Bonatti </vt:lpstr>
      <vt:lpstr>Ci vuole un fisico bestiale, Mondadori, 2023  Vincenzo Schettini</vt:lpstr>
      <vt:lpstr>Altri titoli….</vt:lpstr>
      <vt:lpstr>Einstein e le rivoluzioni quantistiche, Dedalo, 2023 Alain Aspect</vt:lpstr>
      <vt:lpstr>Cosa accadrebbe se?: risposte scientifiche a domande ipotetiche assurde, Bompiani, 2019 Randall Munroe</vt:lpstr>
      <vt:lpstr>Bussando alle porte del cielo, Il Saggiatore, 2022   Lisa Randall </vt:lpstr>
      <vt:lpstr>Il CERN e il bosone di Higgs: la ricerca dei mattoni fondamentali della realtà  James Gillies</vt:lpstr>
      <vt:lpstr>Your adventures at CERN = Il CERN, che avventura! Letizia Diamante</vt:lpstr>
      <vt:lpstr>Sempre più veloci Particle accelerators: from Big Bang physics to hadron therapy Ugo Amaldi</vt:lpstr>
      <vt:lpstr>La fisica che mi ci piace – Vincenzo Schettini Mondadori, 2022 (prefazione di ADR!)</vt:lpstr>
      <vt:lpstr>Dodici esperimenti che hanno cambiato il mondo: Alla scoperta della materia dell'universo, Bollati Boringhieri, 2022 Suzie Sheehy</vt:lpstr>
      <vt:lpstr> Il Secondo piano. Racconti di scienza Scienza Express, 2022  Francesca E. Magni 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mondo secondo la fisica quantistica : segreti e meraviglie della scienza che sta cambiando la nostra vita</dc:title>
  <dc:creator>Tullio Basaglia</dc:creator>
  <cp:lastModifiedBy>Tullio Basaglia</cp:lastModifiedBy>
  <cp:revision>543</cp:revision>
  <cp:lastPrinted>2022-06-22T13:14:30Z</cp:lastPrinted>
  <dcterms:created xsi:type="dcterms:W3CDTF">2018-11-23T13:56:12Z</dcterms:created>
  <dcterms:modified xsi:type="dcterms:W3CDTF">2023-11-22T09:35:16Z</dcterms:modified>
</cp:coreProperties>
</file>