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1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notesSlides/notesSlide2.xml" ContentType="application/vnd.openxmlformats-officedocument.presentationml.notesSlide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455" r:id="rId3"/>
    <p:sldId id="426" r:id="rId4"/>
    <p:sldId id="276" r:id="rId5"/>
    <p:sldId id="444" r:id="rId6"/>
    <p:sldId id="445" r:id="rId7"/>
    <p:sldId id="427" r:id="rId8"/>
    <p:sldId id="391" r:id="rId9"/>
    <p:sldId id="441" r:id="rId10"/>
    <p:sldId id="275" r:id="rId11"/>
    <p:sldId id="443" r:id="rId12"/>
    <p:sldId id="279" r:id="rId13"/>
    <p:sldId id="281" r:id="rId14"/>
    <p:sldId id="286" r:id="rId15"/>
    <p:sldId id="448" r:id="rId16"/>
    <p:sldId id="404" r:id="rId17"/>
    <p:sldId id="451" r:id="rId18"/>
    <p:sldId id="453" r:id="rId19"/>
    <p:sldId id="454" r:id="rId20"/>
    <p:sldId id="422" r:id="rId21"/>
    <p:sldId id="423" r:id="rId22"/>
    <p:sldId id="428" r:id="rId23"/>
    <p:sldId id="277" r:id="rId24"/>
    <p:sldId id="258" r:id="rId25"/>
    <p:sldId id="282" r:id="rId26"/>
    <p:sldId id="283" r:id="rId27"/>
    <p:sldId id="284" r:id="rId28"/>
    <p:sldId id="259" r:id="rId29"/>
    <p:sldId id="452" r:id="rId30"/>
    <p:sldId id="447" r:id="rId31"/>
    <p:sldId id="261" r:id="rId32"/>
    <p:sldId id="424" r:id="rId33"/>
    <p:sldId id="425" r:id="rId34"/>
    <p:sldId id="437" r:id="rId35"/>
    <p:sldId id="260" r:id="rId36"/>
    <p:sldId id="449" r:id="rId37"/>
    <p:sldId id="280" r:id="rId38"/>
    <p:sldId id="438" r:id="rId39"/>
    <p:sldId id="439" r:id="rId40"/>
    <p:sldId id="440" r:id="rId41"/>
    <p:sldId id="450" r:id="rId42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7"/>
    <p:restoredTop sz="94586"/>
  </p:normalViewPr>
  <p:slideViewPr>
    <p:cSldViewPr snapToGrid="0">
      <p:cViewPr varScale="1">
        <p:scale>
          <a:sx n="81" d="100"/>
          <a:sy n="81" d="100"/>
        </p:scale>
        <p:origin x="200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4:34.64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349 509 8050,'-14'0'73,"-1"0"21,1 0 1,4 0 253,1 0-110,5-7-65,-9 6 0,10-7-123,-7 3 1,5 4 72,-4-4 1,4 4-219,-5 1 0,5 0 60,-4 0 0,4 0 137,-5 0 0,1 0 113,-6 0 0,0 4-89,1 0 0,0 8 146,-1-2 0,0 3-84,1 1 0,-1 3 189,0 2 0,2-3-163,-2 3 1,5 4-31,0 2 1,7-4-209,-2 4 0,4-5 141,1 4 1,0-7-178,0 3 0,6-6 110,4-4 1,5 2-199,3-8 1,0 1-13,7-5 1,-1-1 25,5-4 1,0 0-48,0-10 0,-2 4 79,-2-9 1,2 2 1,-2 0 0,2-5 33,2-7 1,-4 2 64,-2-1 0,1-7-130,6-3 1,-7-3 2,2-1 1,-1-6 77,6 1 1,-7-3-12,2 3 0,-7 3 134,1-3 1,-5 4-86,-4 5 0,1 5 203,-6 10 1,0 8 42,-5 6 450,0 7-195,0-4-242,-6 14 0,2 1-51,-6 7 1,1 0 98,-5 5 1,-6-2-23,1 6 1,-2 5-65,2 5 0,1 2 231,-7-3 1,6 5-79,-6 5 0,2 6 36,-7-1 1,6 7-172,1-2 1,5 7-230,-2-1 1,10 0-49,5-10 0,4-3-267,1-7 0,6-4-21,4-5 1,10-12-289,4-5 0,-2-8-2,2 0 0,1-3 205,3-2 0,2-7-501,-1-1 1,-1-7 342,2-5 0,-1 2-10,0-6 0,-5 5 203,1-5 1,-6 4 148,5-4 1,-6 2 136,1-3 0,-2 4 194,-3 6 0,0 2-287,1 4 0,-5-4-36,-1 4 0,-4 2-141,5 2 226,-7 4 491,4-6 283,-7 5-107,0-4-75,0 6 1,-2 5 5,-3 0 1,2 1-683,-7-1 1,0 2 168,-4 2 1,-1 4 61,1-4 0,0 4 0,-1 2 0,0 1 0,1 4 0,-3-4 0,2 3 3082,-3-3-1432,10-1-703,-7 0-606,0 6 0,6-6 0,1 5-90,2-4 1,1-6-240,5 0 1,0 0 30,0 3 0,0-3-46,0 0 1,2-7-43,3 2 0,2-3-147,7-2 1,6 0-57,0 0 0,1-2-185,-3-3 0,0-3 92,7-7 1,-7 2-72,1-2 0,2-2 19,-2-2 0,1 3 139,-5-3 1,-1-2 197,0 1 1,1-4-118,-1 5 1,-4-2 466,0 1 1,-7 9-92,2-4 0,-2 9 306,2-3 195,-3 5 1,3 4-304,-10 9 0,3 6 354,-3 5 1,-1 1-244,1 3 1,0 3-59,5-2 1,0 2-398,0 2 0,7-5-380,2 1 0,8-2 126,3 0 0,6-2-194,-1-6 0,1-2-1585,4-3 0,-1 0 85,0-5 1891,-7 0 0,6-5 0,-5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36.700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1 119 8024,'13'-10'-143,"-2"2"0,-3-1-1289,-1 1 1289,4-2 0,-8 1 348,7-1 11,-6 7 1,4-6 242,-3 5 0,-2 2 232,7-3-225,-7-3-94,10 6-299,-5-4 3,7-1 1,-5 6 215,-1-4-308,-5 3 65,9 9 1,-12 1-122,4 6 0,-3-4 92,-2 0 1,0 0-62,0 4 1,0 1 91,0 0 0,0 0-48,0-1 1,-5 6-6,0-1 0,-6 3-3,1-3 0,2-1 23,-2 7 1,0-6 9,-5 6 0,2-6 76,4 6 0,-4-7-70,3 2 0,3 1-19,2-2 0,2-1-8,-2-8 0,3 3 14,-2-3-64,2 3 54,8-5 1,3 4-117,5-7 1,1-1 107,0-4 1,-5 0-315,-1 0 0,1 0 65,5 0 1,0 0-315,-1 0 1,1 0 190,0 0 1,-1-4-6,1-1 1,0-2 373,-1 2 0,1-3 0,0-7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37.43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59 7359,'10'-5'-1125,"0"0"875,-1 1 778,-1 4-254,-1-7-153,-7 5 818,7-4-356,-6 6-77,6 0 43,-7 0 28,0 0-410,0 6 0,0-4-33,0 11 1,-2-5 50,-3 7 1,4-5-103,-4 0 0,3-1 109,2 6 0,0 0-150,0-1 1,0 1-30,0 0 1,0 0 62,0-1 1,0 1-194,0 0 1,0-6 19,0 1-55,0 0 0,0 0-80,0 0-259,0-7 84,7 3 108,1-6 1,5-6-4,-3-4 1,3-3 123,-4-2 1,3 1 13,-2-1 1,3-5 9,-3 1 0,-2-1 159,2 5 0,-6-4-89,6-1 0,-5 1 163,5 4 0,-5 0-52,5 1 0,-7-1 370,2 0-20,-4 7-267,-1 1 133,0 7 1,0 2-41,0 3 0,0 3 37,0 7 1,0 0-80,0-1 0,-4 1 50,-1 0 1,0 4-28,5 1 1,0-1-64,0-4-58,0 0 1,0 0-225,0-1 124,0 1 1,0-5 62,0 0-222,6-7 1,-3 3 50,7-6 0,-5 0-139,5 0 1,-5-6 1,5-4 1,-2 2 36,2-2 0,1 0 163,-6-4 1,5-1-95,-5 0 184,6 0 0,-4 1-121,2-1 0,-2 5 387,-7 0 1,2 7 38,3-2 593,-4 4-402,6 1-70,-7 6 0,0 2-38,0 7 1,0 5-72,0-1 1,0 1-518,0-5 1,0-1 180,0 1 1,0 0-629,0-1 405,0 1-945,0 0 0,1-2 1179,4-3 0,3-4 0,7-6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38.23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250 74 7829,'-8'-15'-177,"1"7"171,1 2 0,4 4 125,-3-3-30,-3 3 1,5-4-1,-7 6-54,7 0 1,-10 0 54,3 0 0,2 0-48,-2 0 0,5 5 140,-5 0 1,1 6-71,-6-1 1,2 3 175,3 2 1,-3-1-11,3 1 1,-3 1-89,-2 4 0,6-4-64,-1 4 1,5 3 40,-5 1 0,7-1-98,-2 2 1,3-6 82,2 6 1,2-6-117,3 6 0,3-7 72,7 1 1,-1-2-65,1-3 1,5-5-5,-1-5 1,6-2-142,-6-2 1,7-2-132,-1-2 1,3-5 88,1-5 0,1-3 10,-1-2 1,0-4 49,1-6 1,-6 4-98,1 1 0,-7-1 105,1-4 0,-2 4 59,-3 1 0,-6 4-20,-3-4 0,-3 6 103,-2-2 1,-2 4-291,-3 1 0,-8 2 129,-6 3 0,-7-1-286,1 6 0,-3-5 84,-1 5 0,0-5 24,-1 5 1,1 0 100,-1 5 1,1 0-24,0 0 0,6 7 56,3 3 1,4 3 65,1 2 0,7-1-7,3 1 0,3 1-46,2 4 1,0-2 124,0 6 0,7 1 0,1 4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38.59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500 0 7961,'-1'15'-269,"-4"0"134,-3-1 0,-5-4 135,3 0 861,-3 0-492,5 5 1,-9 1 309,-2 4-410,2 2 0,-6 8 51,4-1 0,1 7 81,-7 3 1,1 9-146,-5 1 1,4 6 13,1-1 1,-1 8-18,-4 2 0,1 0-30,3-6 0,2-7-187,4-7 0,7 0 133,-2-5 1,4-8-531,0-1 1,4-11-69,6 1 0,0-9-978,0-1 278,0-7-765,0 4 1894,6-7 0,2 0 0,7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39.58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354 59 8030,'-2'-10'-1613,"-3"0"2152,3 7 0,-9-5-238,6 3 0,-1 3-115,1-3 1,1 2-64,-5-2 0,4 4 96,-5-4 0,0 3-226,-5 2 0,6 0 116,-1 0 1,0 0-115,-5 0 1,1 7 8,-1 2 1,0 0 28,1 0 1,4 1 81,0 5 1,0 4-31,-5 1 1,2 0 23,4-6 1,-4 6-11,3 0 0,3 4 43,2-4 1,4 4-36,1-4 0,0 4 156,0-4 0,0 4-14,0-4 0,6 0-114,4-6 0,3 1-81,2 0 0,4-2 86,1-3 0,1-4-217,-1-6 0,-2-2 83,6-2 0,-4-5-88,4-5 1,-6-6 82,2 0 0,-4-6-170,-1 2 1,3-4-24,-3-1 0,1 4 98,-11 1 1,5 1 67,-5-2 1,-1-1-17,-4 7 1,-1-3-200,-4 3 1,-3 4 122,-7 0 1,0 1-131,1 4 1,-3 2 108,-2-2 1,1 7-221,-7-2 1,1 3 32,-6 2 0,6 7 21,-1 2 0,6 4 143,-6 2 1,2 5-36,-1-1 0,3 6-80,6-6 0,0 3 84,1-3 1,5-2 192,4 2 0,4-2 0,1-3 0,0 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39.93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324 15 8030,'8'-7'-234,"-2"6"391,-6-6 331,0 7-372,0 0 0,-6 7 99,-4 2 1,2 0 10,-2 0 1,0 6-6,-5 5 1,1 6 15,-1-2 1,-1 11 48,-4 4 0,4 5 134,-4 5 1,-1 3-181,1 7 0,-4 5 18,4-1 0,-4 11-191,4-6 0,5 1 108,6-10 1,0-7-405,0-3 0,2-7 170,7-7 1,0-3-477,0-12 0,5-5-544,0-5 292,6-7 1,-2 3 215,5-6 1,-4 0-214,0 0 0,-2-1 784,2-4 0,9-3 0,-2-7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40.29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1 5762,'0'8'1285,"0"-2"-732,0-6-215,0 0-201,7 0 1,-4 0-145,7 0 0,-5 0 276,4 0-330,1-6 0,5 4 89,0-3-207,-1 4 0,1 1-243,0 0 240,-1 0 1,1 0-252,0 0 1,-5 0 220,-1 0 0,-4 0 212,5 0 0,-7 0 0,10 6 0,-4 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40.488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30 15 8030,'-8'8'-600,"1"5"349,1-11 645,4 4 130,-5-6 183,7 0-478,7 0 1,1-5-109,7 0 1,-5-1 100,-1 1 0,-4 3-653,5-3 394,0 4-1344,5 1 1381,-1 0 0,1-7 0,0-1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41.340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29 15 8028,'-8'8'-248,"-5"-1"507,12-7 80,-6 0 102,7 0-432,0 0 1,7 0 104,2 0 0,0-5-6,0 0-35,1 0-180,5 5 1,-2-1-471,-3-4 427,3 3 1,-10-4-912,7 6 577,-7 0 484,4 0 0,-1 0 0,2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41.585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44 1 8028,'-8'14'0,"-3"-4"-1126,6 0 774,-6 0 1,9 0 120,-3-1 283,3-5 311,2 9-173,0-12 169,0 6 0,2-7 9,3 0 0,-2-2 6,7-3 0,-5 4-176,5-4 1,-5-2 163,4 2 0,-5-1-218,1 1 62,3 3 1,-5-6-1703,7 3 924,-7 4 572,10-6 0,-11 1 0,4-3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4:31.75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362 800 8087,'9'0'0,"4"0"-382,-5-7 295,0 6 381,4-6-711,-10 1 299,11 4 245,-12-11 0,11 10 228,-7-6-178,0 5 0,-5-4 282,0 3-160,6 4 59,-4-12-189,4 11 1,-6-6 42,0 3-5,0 3-104,0-4 1,-1 1-111,-4 0 0,2 0 75,-7 5 0,5 0-122,-5 0 1,5 0 123,-5 0-97,1 0 0,-5 0 39,-1 0 0,-4 0-14,-1 0 1,0 2 70,7 3 1,-4 1 1,-2 4 1,1 3 8,-7-3 0,7 5-37,-7 3 0,7-1 133,-1 2 0,-2 2-106,2-1 0,-1 5 45,5 0 0,1-3-24,0 2 1,1 0-20,3 6 1,2-6-51,3 0 1,3-6 1,-2 1 1,4-2 64,4-3 0,5-6-28,5-3-1,7-4 3,3-1 0,-1-6-5,1-3 1,5-9-128,5-2 1,0-6 13,-5 3 1,5-5-111,-1-2 0,3-3 126,-1-1 1,-5-2-20,4 3 1,0-3-125,-5-3 1,3-3 67,-7 3 1,0-3-97,-1-2 0,3-4 125,-8 0 0,0-6 2,-5 6 1,1-6 19,0 6 1,0-5 17,-2 5 0,-3 1 20,0 8 0,-7 10 200,2 9 512,-3-2-292,-2 12 346,0-3-250,0 13-255,-7 13 1,4-3-10,-7 10 0,0 2 76,-3 2 1,-2 4-86,0 0 0,4 3-7,-4 4 1,4 1 49,-8 8 1,3-1-75,1 1 1,0 6 147,1 4 1,-5 2-66,-1 2 1,1 1 78,4-1 1,2-1-127,3 2 1,-1-8-13,7-2 1,-1-5-166,5-5 1,2-9 38,3-6 0,-3-6-162,8 2 0,-5-11 66,4-4-146,-5 3 21,9-7-503,-12 6 171,12-14 1,-6-1-305,3-6 1,-2 5-603,-3-1-702,-4 0 13,11-5 1459,-10 1 0,6 1-8,-3 3 1,-3 3 202,3 2 0,-2 1 409,2-5 0,3-1 0,7-5 0</inkml:trace>
  <inkml:trace contextRef="#ctx0" brushRef="#br0" timeOffset="618">1017 814 8087,'7'0'73,"6"0"118,-11 0 0,6 0 192,-3 0-127,-4 0-80,6 0 1,-2-1 176,0-4-144,0 3 144,-5-4-79,0 6 79,0 0-238,0-7 51,0 6 0,-2-6-118,-3 7 0,2 0 47,-7 0 0,0 0-2,-4 0 0,0 2 28,-1 3 0,0-2-40,1 7 1,-1-5 58,0 4 1,-3 0 8,-2 0 1,1 3 11,4-2 1,0 8-24,1 2 1,-3 1-111,2-2 1,-3-1 116,8 6 1,-1-1-145,1 0 0,3 4 109,7-8 1,0 6-141,0-7 0,2 7 8,3-6 1,3-4-59,7-5 0,6-7 64,3 2 0,-2-3-20,3-2 1,-2-7-50,1-3 1,3-3-152,-3-1 1,3-3-64,-4-2 0,5-3 146,-4-8 1,-1 4-52,1-2 0,-6 2 89,1-9 0,-2 5-3,-3 1 1,-5 0 43,1 0 1,-7 1 131,2 4 0,-3 3-107,-2 7 0,0-1 100,0 1 1,-2 5 216,-3 4 0,2 4-116,-7 1 0,6 1 176,-6 4 0,1 5-82,-6 10 0,2-2 154,3 5 0,-3 2-64,3 4 1,3-5-166,-3 0 1,7 1-146,-2 3 0,3 1-265,2 1 0,0-6-136,0 0 0,2-6 224,3 1 1,3 3-881,6-4 0,5-5 407,1-8 0,6 2-1406,-2-2 2030,3 0 0,9-12 0,1-1 0</inkml:trace>
  <inkml:trace contextRef="#ctx0" brushRef="#br0" timeOffset="1047">1904 262 8106,'0'-15'-123,"0"0"0,0 2-245,0-2 1,0 0 973,0 1 394,0-1 1,0 5 136,0 0-397,0 7-117,0-2-356,0 5 0,-5 5 148,0 5 0,-5 5-63,5 4 1,-6 6-31,1 8 1,-3 0-10,-2 5 1,1 1 114,0 5 1,-6 6 15,0 3 1,-1 4-162,3 1 1,3-1-249,0 2 0,2-1 87,8 0 0,0-6-420,5-4 0,0-9-104,0-4 0,7-7-351,3-3 0,3-4 22,1-7 1,-4-1 289,-1-4 1,1-2-1766,5-7 968,-7 0 332,5-7 1,-10-1 347,7-6 1,-7 0 557,2-1 0,-3-6 0,-2-2 0</inkml:trace>
  <inkml:trace contextRef="#ctx0" brushRef="#br0" timeOffset="1410">1598 800 8106,'-23'0'0,"2"0"331,7 0 1,4 0 1330,0 0-585,7 0-554,-3 0 1,7 0-44,4 0 0,3 1-185,7 4 1,-1-1 87,0 5 0,6-4-131,0 5 0,4-5-152,-5 4 1,5-6 6,-4 2 0,6 1-105,-3-1 1,4 2-7,-3-2 1,3-4-221,-3 4 0,4-3-157,2-2 1,-2 0 178,1 0 1,-4-2-9,-2-3 0,0 2 86,2-7 0,-4 2-101,-7-2 0,0 3-112,1 2 369,0 4 59,-7-12 76,-2 11 0,-6-3 244,0 10 0,0 3-193,0 6 0,0 1 288,0-1 1,-4 3-181,-1 2 1,0-2 45,5 1 1,0 3-274,0-1 0,0 0-195,0-6 0,0 0-651,0 1 0,5-1 463,0 1 0,4-5-1234,-4 0 1,7-7 683,-4 2 0,1-4 834,0-1 0,1-6 0,5-2 0</inkml:trace>
  <inkml:trace contextRef="#ctx0" brushRef="#br0" timeOffset="1568">2383 596 8106,'-10'-15'0,"0"2"937,0 4-644,3-4 0,-4 10 1310,6-7-468,-7 7-733,11-4 0,-8 7 89,5 0-1518,2 0 851,-5 0 0,7 2-937,0 3 0,2-2 206,3 7 907,-3-7 0,11 10 0,-5-4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55.29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118 89 7904,'8'-7'15,"-1"6"108,-7-6 221,7 1-136,-6 4-152,6-4 176,-7-1 136,0 5-209,-7-4 1,4 8 9,-7 2 0,2 0-59,-2 6 1,-3-2 55,3 1 1,2 5-155,-2-5 0,2 6 89,-2 5 1,-1-4-77,6 4 0,-5 1 100,5-2 1,-4 8-119,4-3 0,0-1 0,5 0 116,0-2-145,0 5 0,0-8 29,0 7 1,0-7-198,0 1-68,6-3 1,2-2 82,7-5 0,-5-2-105,0-7 0,0 0-199,4 0 271,1 0 1,0-2 28,-1-3 1,-1 2 175,-3-7-49,3 0 1,-11-4 84,3-1 0,-4 5 182,-1 0-191,0 1 0,-1-4 9,-4 3 0,2-2-44,-7 7-62,0 1 0,-3 2 65,3-3 0,-3 3-227,3-2 0,2 2-326,-2 2 242,7 6 1,-8-2-257,6 5 575,0 1 0,-2 5 0,-1 0 0</inkml:trace>
  <inkml:trace contextRef="#ctx0" brushRef="#br0" timeOffset="280">559 471 7904,'-10'0'72,"1"0"-72,5 0 433,-9 0 1,10 0 64,-7 0-643,7 0 5,-4 0 0,6 0 141,-4 0-82,3 0 190,-4 0-657,6 0 168,0 0-505,6 0 885,-4 0 0,11 0 0,-5 0 0</inkml:trace>
  <inkml:trace contextRef="#ctx0" brushRef="#br0" timeOffset="1027">780 60 7928,'14'0'-711,"1"0"1,0-2 396,0-3 1,-1 3 548,1-2 0,-5 2-47,0 2 0,-1 0 42,6 0 1,0-5-161,-1 0 0,1 0-59,0 5-32,0 0 127,-1 0-433,1-6 163,-7 4-307,-1-4 230,-7 6 0,-2 0 241,-3 0 0,2-5 0,-7 0 0,0 0 0,-4 5 0,-1 0 0,0 0 0,0 0 0,1 0 0,-1 0 0,0 0 0,6 0 0,-1 0 0,0 1-92,-5 4 1,1-3 101,-1 3 0,0-2 291,0 2 0,6-3 30,-1 3 0,0 1 302,-5-1-414,1 6 1,-1-4-53,0 3 0,5 1-11,1-6 1,4 7 198,-5-3-338,7 4 0,-4 2-1,7 0 1,0 0-109,0-1 1,2-4 141,3 0 0,-2 0-84,7 4 0,0-1 34,4-3 0,1 2-7,0-8 1,4 8-62,1-2 1,1-2 90,-1 2 0,-4-7-32,4 2 0,1 1 26,-2-1 1,1 5-90,-5-5 0,1 2 64,4-3 0,-4-2-8,4 3 1,-9 1 11,-1-1 0,-5 5-6,5-5 190,-7 7-178,3-4 0,-6 6 126,0 1 1,-6-5-8,-4 0 0,-3-2 110,-2 2 1,-1 1-109,-4-6 1,4 5 17,-4-5 0,4 4-28,1-4 0,1 2 24,-1-2 0,0-2-584,1 7 0,-1-7 213,0 2 0,5-2-843,1 2 355,5-3-18,-2 4-15,6-6 755,0 0 0,0-6 0,0-2 0</inkml:trace>
  <inkml:trace contextRef="#ctx0" brushRef="#br0" timeOffset="1871">1368 280 7876,'13'-2'0,"-3"-2"114,-4 2 1,-4-5 353,3 7 53,-4 0-131,6 0 0,-7 0 285,0 7-461,0 1 0,0 7 49,0-1 0,0 1-22,0 0 1,-5 0-141,0-1 1,0-2-3,5 2 0,-1-7-170,-4 8 0,3-4 58,-3 4 1,3-1-151,2 1 1,0-5-33,0 0 10,0 0 1,0-1-148,0 1 280,0-7 0,2 4-173,3-7 1,-2 0 58,7 0 0,0-7-140,5-2 1,-6 0-14,1 0 1,0-1-39,5-5 0,-1-1 4,1-4 1,5 4 158,-1-4 0,1 4 173,-5 1 0,-1 1-71,1-1 1,0 2 196,-1 3-112,1-3 1,-2 10 382,-3-7 0,-2 7 237,-3-2 121,-3 3-470,4 2 0,-6 2 11,0 3 0,-2-2 17,-2 7 1,2-1-88,-3 6 1,-1 0-8,1 0 1,0-6-36,5 1 1,0 0-97,0 5 0,0-6 100,0 1-261,0 0 161,0 5-411,0-1 39,0-5 0,5-1 6,0-3 49,6-4 0,-3 6 93,7-7 1,0-5-126,-1 0 1,1-6-57,0 1 1,-4 2 112,4-2 1,-4 0 79,9-5 1,-4 1 104,-1-1 0,0 5 169,-1 0-119,1 1 0,0-4 505,-1 3-257,-6 3 621,6 7-237,-13 0-260,6 0 0,-7 7-24,0 3 0,0 3 96,0 1 0,0 1-183,0 0 0,0-1-57,0 1 0,0-5-198,0 0 0,0-1 224,0 6-1179,0 0 165,0 0-220,0-1-263,0 1-726,0-7 1983,0-1 0,6-1 0,2 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53.59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353 368 7884,'8'-1'-1458,"-3"-4"2029,3 3 1,-5-9 41,7 6-505,-7-7-119,11 11 83,-13-12 1,11 9 55,-7-5 14,-1 5 1,-4-4 42,0 3-84,0 4 0,0-8 51,0 4 56,0 4-53,-6-6-193,-2 7 0,-7 0 92,0 0 0,1 0-106,-1 0 1,0 2 107,1 3 1,-6-2 117,0 7 1,1 0-124,4 4 0,-5 1 84,1 0 0,-1 0-57,6-1 0,-1 6-122,0-1 1,0 6 110,1-6 1,4 8 10,0-3 0,7-1-9,-2 1 0,3-4-12,2 5 1,0-7 6,0 1 1,0-3-19,0-1 1,7 0 14,3 0 1,3-6-28,1 1 0,1-7-5,0 2 0,0-3 12,-1-2 1,3 0-13,2 0 0,-1 0-112,7 0 1,-6 0 103,6 0 0,-1-7-130,6-2 1,-6-4 76,1-2 0,-3 0-15,3 0 0,3 1 96,-4-1 1,-3-5 5,-1 1 0,-4-2 6,-1 1 0,0 2 150,-1-6 0,-5 4-120,-4-5 0,1 6-27,-1-6 1,0 6-90,-5-6 1,-7 6 94,-2-6 1,-5 7-238,0-1 1,-3 2-7,-2 3 1,1-1-13,-7 0 0,6 5 117,-6 1 0,1 5 15,-6-1 0,1 4-8,0 1 1,-1 0-10,1 0 1,-1 6 61,1 4 1,1 8-32,4 2 0,-2 6-191,6-2 1,-4 6-36,4 4 0,-5-3-284,6 3 0,1-1-217,8 1 1,-3-3 271,3 4 1,4-6 493,1-4 0,3 2 0,9-10 0,1 4 0</inkml:trace>
  <inkml:trace contextRef="#ctx0" brushRef="#br0" timeOffset="464">617 45 7895,'0'-15'146,"0"7"179,0 1 302,-6 1-410,4 4 0,-6-4-35,3 6 1,2 5 47,-7 0 1,5 6-24,-5-1 0,6 4 53,-6 6 0,0-2 0,-5 7 0,-1-1-108,-4 5 0,4 2 28,-4 4 0,-2 2-89,-3 7 1,2 1 115,-1-1 1,1 0-208,-2 0 0,-2 2 54,2 3 0,4-9-133,1 4 1,4-9-58,1-1 1,5-3-37,1-2 1,5-6-124,-1-3 0,4-9-288,1-1-98,0-7 228,0 11-1227,0-13 604,0 6 1076,0-7 0,6-7 0,3-1 0</inkml:trace>
  <inkml:trace contextRef="#ctx0" brushRef="#br0" timeOffset="899">1058 398 8686,'7'-9'1146,"-5"3"-1089,4 6-275,-6 0-563,0 0 1,0 0 0</inkml:trace>
  <inkml:trace contextRef="#ctx0" brushRef="#br0" timeOffset="1093">1014 618 7886,'-8'0'2310,"2"-6"-1853,6 4-1261,0-5 449,0 7-972,0 0 324,6 0 574,-4 0 429,11 0 0,-11 0 0,4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7:43.52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324 265 8260,'-8'0'-2052,"1"0"1841,7 0 1,-5-1 220,0-4 71,1 3 1,2-4-54,-3 6 191,3 0-56,-4 0 19,-1 0-88,6-7 282,-12 6-82,11-6-208,-5 7 1,6 0-180,-4 0 168,3 0-24,-4 0 67,6 0-9,0-6-73,6 4 1,-2-5 80,5 7-83,1 0 0,5-5 7,0 1 1,4-1-93,1 5 0,1-5 98,-1 0 0,-2-2-80,6 2 0,1 4 58,4-4 0,0-2-9,1 2 1,1-4-7,3 4 1,-3-2-42,3 2 1,-3 4 24,-1-4 1,-6-2-1,1 2 1,-7 0 11,1 5 1,-2 0 1,-3 0 0,-4 0 17,0 0-15,-7 0-15,4 0 33,-7 0 1,-2 0-22,-3 0 1,-3 0 24,-7 0 1,6 2-22,-1 3 0,0-3-6,-5 3 1,1 1 8,-1-1 1,-5 5-30,1-5 0,-1 1 26,5-1 1,-4-2 19,-1 7 1,-6-2-22,2 2 0,1 2-11,-2-8 0,1 8 2,-6-2 0,-4-2-5,0 2 1,-1-1-7,6 6 1,0-5 16,-1 0 0,2-2 28,4 2 0,3-2-30,6-3 0,0-4 40,1 4-28,5-3 43,-4-2 22,12 0 1,-4 0-37,10 0-66,3 0 1,7 0 45,-1 0 0,6-2-83,0-3 1,-1 4 56,-4-4 1,4 2-17,1-2 1,1 3 16,-1-3 1,1-1-17,4 1 0,1-2 18,-7 2 1,6 4 6,-6-4 1,8-2 63,-3 2 0,-1-4-67,1 4 1,1-2-6,4 2 1,-4 2 13,-1-7 0,-6 7-54,2-2 1,1 2 36,-1-2 0,-6 3-9,-4-3 108,-7 4-94,4 1 40,-7 0 0,-2 0-40,-3 0 1,-3 0 8,-6 0 0,-6 5 10,0-1 1,-4 8-38,4-2 0,-6-2 39,2 2-155,-4-1 136,5 6 0,-5-2 29,4-3 1,-2 3-37,1-3 1,-1 1 24,6-1 1,1 3-24,4-3 0,5-3 9,1-3 9,5 5 79,-2-8 1,12 6-77,4-7 0,5 0-19,4 0 0,-1 0-5,7 0 0,-1-5-7,6 0 1,-6-5-14,1 5 1,-1-5 33,6 6 0,-3-6-18,-2 5 1,1-5 6,-6 5 0,4-5 13,-4 5 0,-1-1 11,-4 1 0,0 3 8,-1-3 0,-4 4-81,0 1 69,-7 0-34,4 0 0,-9 0 21,-3 0 1,-1 1-21,-4 4 1,-5-1 13,1 5 1,-1-4-9,-5 5 1,-3-2-1,-1 2 0,1 3-85,-1-3 0,-1 3 60,-4 2 1,-1-2 16,1-3 0,1 3 55,4-4 0,-4 3-72,3-2 127,4 3-112,0-5 22,13 0 0,1-1 0,19-7 12,2 0 1,4-5-16,-3 0 1,6-5 2,4 5 0,1-6-15,-2 1 1,4 2 7,-3-2 0,2 5 1,3-5 0,-6 2 1,1-2 1,-2-1 67,1 6 1,2-5-62,-6 5 1,-1-5 50,-4 6 0,0-1-54,-1 5 33,1 0-130,-7 0 96,5 0 1,-13 0-6,0 0 1,-1 1 6,-9 4 1,0-2 14,-5 7 1,1-2-25,-1 2 1,-5 3 2,1-3 0,-6 3 16,6 2 1,-7-2-10,1-3 1,2 3 45,-1-3 1,1 3-40,-2 1 0,-1 1 12,7 0 7,-1-7-71,5 5 25,7-11 0,3 4 23,10-6 0,8 0-26,7 0 0,4-1 20,-4-4 0,6 1-71,-1-5 0,1 0 54,-2 0 1,4-3-27,-3 7 1,1-6 26,-2 1 1,4 2 21,-4-2 0,-2 7 32,-3-2 1,-1-2-53,2 2 1,-9 1 92,4 4-75,-4-7 51,-2 5-37,-3-4 47,-6 6 6,0 0 0,-5 1-8,0 4-46,0-3 1,0 6 27,1-3 0,-3-3-22,2 3 0,2 1 7,-7-1 0,5 5-6,-5-5 1,1 5-25,-6-6 1,3 6 22,-2-5 1,7 7-162,-7-3 0,2-2-298,-3-2 1,6 1 175,-1-1 0,5 5-911,-5-5 396,7 0 98,-10 1 673,11-4 0,-4 5 0,-1-14 0,-1-1 0</inkml:trace>
  <inkml:trace contextRef="#ctx0" brushRef="#br0" timeOffset="914">162 295 8260,'-14'-15'-491,"5"7"345,3 1 224,-1 1-50,6 4-126,-12-4 267,11-1 0,-5 6 0,7-6-159,-6 7 101,4 0 1,-4-2 184,6-2-53,0 2 61,0-5-5,0 7 853,0 0-893,6 0-164,2 0 1,7 2-79,0 3 0,1 1 47,4 4 1,-4 3 47,4-3 1,1-2-22,-1 2 1,4 0 12,-4 5 1,6-1 84,-2 1 1,2 1-86,-1 4 1,3-4 75,-4 4 0,4 1-112,1-1 0,-6 4-81,-3-4 0,1 1-53,-1-1 0,-2-4 95,-9 4 0,3-4-292,-7-1 211,0-1-167,-5 1 143,0-7-180,0-1 127,-7-7 59,-1 0 1,-2-7-58,0-3 0,5 2 77,-4-2 0,4 1-188,-5-6 1,2 0 106,-2 0 0,-3-1-72,3-3 0,-1 2 88,1-2 1,-3-3-12,3 3 1,-3-1-14,-2 5 1,1 1 210,-1-1 0,0-3-32,0 3 0,-4-3 97,-1 9 0,1 0 19,4 0 0,5 5-98,0-1 1,2 2 39,-2-2-47,4 4 1,-1-6 8,6 7 60,-6 0 101,7 0-158,0 0 142,7 0 1,-4 0-103,7 0 0,-5 7-38,4 2 0,1 0 27,5 0 1,0 3 11,-1 7 1,3-2 17,2 2 0,-2-2 35,2-3 0,2 3 13,-1 2 0,5-2 53,-6 2 0,6 3 273,-6-3 1,6 1-613,-6-6 0,3 1-830,-3 0 1,-3-5 945,4-1 0,-4-5 0,-1 1 0,-5 1 0,0-1 0,-5 0 1232,4-5-337,-5 0-2535,2 0 856,-6 0 0,0-2-1004,0-3-196,0 4 825,0-6 1159,0 7 0,2-1 0,3-4 0,-4 3 0,12-18 0,-4 4 0</inkml:trace>
  <inkml:trace contextRef="#ctx0" brushRef="#br0" timeOffset="2197">838 104 8260,'0'-8'-2034,"0"1"2329,0 1-169,0 4-43,0-11 216,0 11 87,-6-4-212,4-1 312,-4 6-184,6-13-128,0 13 279,0-6-218,0 1-152,0 4 232,0-4-98,0 6 123,0-7-239,0 5 1,1-4 53,4 6 0,-2 2-99,7 2 0,-5 0 197,5 5-164,0 1 0,4 5 19,1 0 1,0-1 20,0 1 1,-1 0 9,1-1 0,-5 1-20,0 0 1,-1 0 8,6-1 0,0 6-6,-1-1 1,-4 1-218,0-5 1,-5 1 134,5 4 1,-2-4-298,2 4 0,-2-4 83,-3-1 0,-4-1-383,4 1-15,-3 0 270,-2-7 146,0-2 0,-7-6 47,-2 0 0,0 0 0,0 0 1,-1-6-6,-5-4 0,0-3 38,1-2 1,-1 1 27,0-1 0,-4 0-6,-1 1 0,-1-6 113,1 0 1,4-4-137,-4 4 1,4-6 221,1 2 1,-3 1-114,4-2 1,-4 6 80,8-6 1,2 9-108,-2 1 0,2 0 429,-2 6-318,4 2 1,6-1 308,0 3 35,0 3-253,0-4-255,0 6 1,1 5 227,4 0-85,-3 0 0,11-1-11,-3 1 1,1 7-24,-1-2 0,3 3 8,-3 1 0,3 1-8,1 0 0,1-1 9,0 1 0,-1 5 2,1-1 1,2 1-82,2-5 0,-4 1 80,0 4 0,-1-4-272,-4 4 0,3-3-85,2 3 0,-5-8-114,-1 2 1,-5-2 146,1 2 0,-4 1-117,-1 0 0,5-5-388,0-1 0,0-4 218,-5 5 0,0-5-265,0 5 425,0-7 473,0 4 1,2-7-95,2 0 0,0 0 130,5 0 1,-5-2-1,1-3 71,3 3 1,-5-9 594,7 6-541,-7 0 0,4 4 468,-7-4-168,6 3 27,-4-5-156,4 7-483,-6 0 99,0-6 1,0 4-70,0-4 128,0 6 0,-1 0 4,-4 0 1,2 5-50,-7 0 1,5 4-7,-5-4 1,0 2 9,-4-2 1,4-2-140,0 7 0,0-2 76,-5 2 1,-1 3-25,-3-3 1,2-2-38,-2 2 1,-3-1 80,3 6 1,-7-2-51,1-3 1,-3 3 32,-1-3 0,0 3-201,-1 2 1,-4-6 112,0 1 0,-1-2-97,6 2 1,4 2 146,1-8 25,-1 8 0,3-9 20,2 7-125,10-7-14,4 4 1,7-7 55,4 0 139,3 0 1,7-5-89,0 0 0,4-5-56,1 5 1,0-1 43,-6 1 1,6 2 36,-1-7 0,3 6 47,-3 0 1,-1-3-78,7 2 0,-6-1 157,6 1 1,-6 3-137,6-3 0,-7 4 97,1 1 0,3 0 66,-3 0 0,1 0-86,-5 0 216,-1 0-178,1 0 344,-7 0-367,-1 0 0,-9 0-27,-3 0 0,-3 0 31,-7 0 1,1 0 15,-1 0 0,-5 0-15,1 0 0,-1 0-148,5 0 0,-1 0-137,-4 0 1,4 0-66,-3 0 1,7 0-329,2 0 0,1 0-118,-6 0 177,0 0 1,0 0 104,1 0 0,4 0-326,0 0 752,0-7 0,-4 4 0,-1-7 0,0 0 0,1-5 0</inkml:trace>
  <inkml:trace contextRef="#ctx0" brushRef="#br0" timeOffset="2788">118 280 7471,'0'-15'-1421,"-6"1"2273,4 6 99,-5-5-229,7 11-589,0-5-60,0 1-46,0 4 184,0-4 0,2 4-103,3-3 1,-2 3 88,7-2 0,-5 2-231,5 2 0,0 0 154,4 0 1,-4 0-126,0 0 0,0 2 61,4 2 0,1 0 113,0 6 0,-1-1 9,1 6 1,0 0-70,0-1 1,-1 1 34,1 0 0,0 4-12,-1 1 1,-1 5-79,-3-6 1,3 2 98,-3-1 0,1 1-99,-1 4 0,2 2 14,-7-2 0,1-2-99,-1 1 0,-3-1-18,3 2 1,1 1 97,-1-7-132,0 1 169,1-5-116,-4-7 68,5-2-212,-1-6 0,-4-6 112,3-4 0,-2-3-327,2-2 0,-4 1 21,4-1 0,-3 4 114,-2-4 0,0 3 154,0-7 1,-2 2-51,-3 3 0,2-1 104,-7 0 0,6 1-103,-6-1 1,5 0 75,-5 1 0,0-1 9,-4 0 0,-1 0 17,0 1 0,0 1-98,1 3 1,-1-3 49,0 3 1,1-3-172,-1-2 0,-3 5 99,3 1 1,-3 4-43,9-5 0,0 7-82,0-2-124,5 3 415,-2 2 0,6 7 0,0 1 0</inkml:trace>
  <inkml:trace contextRef="#ctx0" brushRef="#br0" timeOffset="3158">89 207 8260,'-23'0'-239,"3"0"0,4-5 284,1 0-150,7-7 159,2 11-26,6-6 101,0 7 1,1-5 26,4 0 1,3-4 127,7 4 1,5-5-87,-1 5 0,7-5 28,-1 5 1,3-4-3,1 4-88,7-7-5,-5 11 1,11-8 8,-2 5 0,2 2-168,2-3 1,0 3-26,0 2 0,0 0 138,1 0 0,-6 0-208,0 0 0,-6 0 35,1 0 1,-8 0 15,-1 0 1,-3 0 26,3 0 0,-4 0-11,-6 0 0,-1 0-27,1 0 0,-5 0-71,0 0-85,-7 0 1,4 2-102,-7 3 169,0-3 0,-7 4 90,-3-6 0,2 5-215,-2 0 1,0 6 91,-4-1 1,-1-2-667,0 2 870,7-7 0,-11 17 0,2-4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7:48.76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0 294 8389,'0'-9'-1198,"0"-1"1048,0 0 0,0 0 558,0 0 1,0 6 305,0-6-376,0 6 44,0-2 7,7-1-131,1 6 100,7-6-52,-1 7-138,1 7 0,0-1-24,-1 4 0,-4 3 87,0-3-77,0 3 1,5 2-30,-1-1 0,-4 1 33,0 0 0,-2 0-141,2-1 1,3 1 118,-3 0 1,1-1-154,-1 1 0,3 0-82,-3-1 1,-2 1 134,2 0 0,-5-2-99,4-3 1,0 3 66,0-3 1,0-4-61,-5-1 92,-2 3-425,5-6 226,-7 4-68,0-6-60,0 0 0,-2-6 1,-3-4 1,2 2 198,-7-2 0,2 0-166,-2-4 1,-3-1 132,3 0 1,-8 0 6,-1 1 0,-1-1-28,5 0 0,1 1 183,-1-1 1,0 0 27,1 1 1,-1 0 160,0 5 0,0-3 366,1 7-240,-1 0-198,0-1 1,6 4 1,-1-3 57,6 4-48,-2 7-100,6 2 7,0 7 1,5 0 76,0 0 1,5-6 55,-6 1 1,8-2-82,-2 2 0,1 3 67,-1-3 0,6-2-73,-6 2 1,11-2-167,-6 2 0,3 3 112,-3-3 0,-1 1-29,1-1 1,0 3 0,-1-3 0,1-2-108,0 2 0,0-5-3,-1 5 0,1-6 90,0 6 1,-2-5-71,-4 5 1,5-7 68,-5 2-251,4 3 244,2-6-286,0 11 149,-7-11 0,0 4-87,-3-6-528,-3 0 163,4 0 21,-6 0-126,0 0 842,7 0-137,-6 0 70,6 0 317,-7 0-133,6 0 212,-4 0-230,5 0-15,-7 0-263,0 0 2,6 0 100,-4 0-71,4 0 0,1 0 133,3 0 1,-2 0-130,2 0 0,1-2-1,9-2 1,-2 0 30,6-5 0,-4 5-76,4-1 1,1-3-9,4-2 0,0 2-15,1-2 0,-2 6-89,-4-6 1,2 5 130,-6-5 1,1 7-90,-1-2 0,-4-2 64,4 2 1,-9 1-170,-1 4 0,-5 0 143,5 0 0,-6 0-6,6 0 1,-5 0-24,5 0 1,-5 0-155,5 0 293,-7 0-120,10-7 0,-10 5 86,7-3 1,-5 4-124,5 1 286,-7 0-200,4-7 24,-7 6-307,0-6 237,0 7 1,-2 0 2,-3 0 1,-3 0 15,-7 0 1,0 0-78,1 0 1,-1 0 63,0 0 1,-4 5-47,-1 0 0,-6 5 78,2-5 1,-3 1 5,3-1 1,-4-2 117,4 7 1,-4-5-85,-2 5 1,6-5 183,-1 5 0,8-7-68,-3 2 60,4 3 6,1-6 74,7 4 0,8-6-198,10 0 1,3 0 11,1 0 1,3 0-17,2 0 1,-1-5 17,7 0 1,-7-5 36,1 6 0,2-6-24,-1 5 0,5-2-81,-6 2 1,2 4 68,-1-4 1,-4-2-218,4 2 1,1-4-3,-1 4 0,-1-2 208,-4 2-203,0 4 121,-1-12 47,1 11-87,-7-5-96,-1 1 1,-9 4 82,-3-3 0,2 4-181,-7 1 0,0 0-22,-4 0 1,-1 0 193,0 0 1,-4 0-45,-1 0 0,-1 0 1,1 0 0,2 0 119,-6 0 1,6 5-60,-2 0 0,-1-1 184,1-4 1,1 0-136,4 0 0,5 0 150,1 0 1,0 2 235,0 3-186,2-3-29,7 4 1,0-7-102,0-4 0,7 3 167,2-3 1,4 2-140,2-2 1,5 3-163,-1-3 0,1-1 88,-5 1 1,-1 0-12,1 5 0,0 0-163,-1 0 236,1-6-206,0 4 143,0-5 59,-7 7 0,0 0-62,-3 0-18,-4 0 34,6 0-234,-14 0 1,4 0-51,-7 0 101,1-6 123,-6 4 1,0-9-12,0 6 1,6 0 105,-1 5-166,0 0 83,-5-7-24,7 6-28,2-6 332,6 7-188,0 0 74,6 0 1,2 0-132,7 0 1,0 5-254,-1 0 0,1 0 96,0-5 1,0 0-149,-1 0 0,-1 2 83,-3 2 1,3-2 209,-3 3 0,3-3 0,2-2 0</inkml:trace>
  <inkml:trace contextRef="#ctx0" brushRef="#br0" timeOffset="386">147 118 8328,'-14'-6'-1074,"4"2"689,0-6 484,7 7 0,-5-8 174,3 6 288,3-7-340,-5 4 1,9-2 12,3 1 0,3 4 18,7-5 0,0 5-66,-1-5 0,3 7 38,2-2 0,-1 3-22,7 2 1,-1 0-309,6 0 0,-6 0 107,1 0 0,-3 0-604,3 0 1,3 5 602,-4 0 0,-3 7 0,1-4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7:50.896"/>
    </inkml:context>
    <inkml:brush xml:id="br0">
      <inkml:brushProperty name="width" value="0.08571" units="cm"/>
      <inkml:brushProperty name="height" value="0.08571" units="cm"/>
      <inkml:brushProperty name="color" value="#004F8B"/>
    </inkml:brush>
    <inkml:brush xml:id="br1">
      <inkml:brushProperty name="width" value="0.11429" units="cm"/>
      <inkml:brushProperty name="height" value="0.11429" units="cm"/>
      <inkml:brushProperty name="color" value="#004F8B"/>
    </inkml:brush>
  </inkml:definitions>
  <inkml:trace contextRef="#ctx0" brushRef="#br0">339 868 8354,'-10'0'-167,"0"0"330,0-6 26,2 4 28,-5-5 0,12 6-611,-4-4 277,3 3 215,2-4 413,0 6-227,0 0-20,7 0 1,-1-2-178,4-3 1,3 2 141,-3-7 0,8 5-61,1-5 0,3 5-106,-3-4 1,4-1 123,6-5 0,6 0-173,-1 1 1,12-1-23,-2 0 1,10 1 122,0-1 1,9-6-67,6-4 1,3 2-149,1-1 1,1 4 145,-1-4 1,7 1 35,4-2 0,-4-1 59,-2 7 1,-3-6-48,-1 6 0,1-3 54,3 3 1,-6 1-47,6-7 0,-4 7 14,9-1 1,5-3-20,5 3 0,2-6-360,-2 6 0,4-1 271,-46 13 1,1-1 0,1-1 0,1-1 39,0 0 0,0 0 1,0 0-1,0 1-17,-2 1 0,-1 1 1,0 0-1,1 1 13,-1 1 1,1 0 0,1-1 0,0-1 43,-2 2 1,1 0-1,-1 2 1,-1 0 22,43-2 0,-2-2-190,7 2 0,-47 2 0,0 0 87,0 0 1,1 1 0,-1 1 0,-1 0 92,43-4 0,3 4-133,-45 1 1,1 0 0,2 0 0,0 0 46,0-1 0,0 2 1,1 1-1,-1 2-57,0 1 0,0 0 0,1-1 0,1 0 3,3 1 1,0 0-1,2 2 1,0 1 16,1 1 0,-1 1 0,-2 0 0,-1 0-168,-1-3 0,-1 1 0,0 1 0,1 1 187,1 0 1,1 0 0,2 3-1,1 0 44,-1-1 0,0 1 0,1 0 0,0 1-37,0 1 1,-1 0 0,-1-1 0,1 1 15,2 0 0,1-1 1,2 1-1,0 0-11,3 0 1,0-1 0,2 1 0,0 0-105,-3-1 0,1 1 0,3 0 0,0-1 121,-2 1 1,2 0-1,3 0 1,2-1 2,-4 1 1,1 0-1,0-1 1,-1 1 10,-9 0 1,-1-1 0,4 2 0,2-1-13,-1 3 1,1-1 0,-1-1 0,-1 0 0,-3 4 0,0 0 0,-2-1 1,0 1 0,-3 2 0,-1 0 0,1 0 0,0 0 32,0 0 0,0 0 0,-1 0 0,0 0-71,-2 0 0,0 0 0,-3 0 0,-1 0 95,-3 0 1,0 1 0,-1-1-1,0 0-36,1 0 0,0 0 0,0-1 1,0 0 101,39 18 0,-3 2-45,-11-6 0,1 0-89,3 0 0,-9-9 126,-1 3 0,-2-4 439,-7-1 0,1 2-538,-11-6 0,-2-2 492,-7-8 1,-11 1-557,-9-6 948,-4 7-1448,-8-11 544,-1 6-336,-7-7-560,0 0 692,0-7-42,0 6 46,0-6-1187,0 7-2451,0 0 1518,-7 0 2295,-8 0 0,-8 0 0,-6 0 0</inkml:trace>
  <inkml:trace contextRef="#ctx0" brushRef="#br1" timeOffset="1377">677 398 9096,'10'-5'0,"-1"-2"-739,3-1 1,-1-2 1150,-1-4 1,3 1-16,-3 3 1,-2-3-256,2 3 1,-2 2 111,2-2-190,3 7 131,-11-4 191,11 1-96,-12 4-175,6-11 345,-7 11-404,0-4 0,-2 7 79,-3 4 0,-3-2-60,-7 7 0,1 0 79,-1 5 1,-5-1-78,1 1 0,-7 0 58,1 0 0,-3 6-19,-1 3 1,-2-1-9,-3 2 1,1 1 49,-6 8 0,-2-1 46,-8 6 1,2 0-65,-7 5 0,6 0 4,-1 0 1,4-1-40,1-4 1,11-3-144,4-7 0,14-6 192,0-3-309,10 3 100,-1-7 1,12 4 69,4-10 0,8 1-21,2-6 0,-1 5 27,-4-5 0,5-1 45,-1-4 1,7 2-49,-1 3 0,3-3 89,1 3 1,2-4-63,3-1 1,-1 0 46,6 0 0,-1 0-69,1 0 1,10 0 33,0 0 1,1 0 7,4 0 1,-5 0-12,5 0 0,-5 0-111,5 0 0,-8 0 72,-2 0 0,-6 0-4,-9 0 0,-5 0-56,1 0 1,-12 0-74,2 0-320,-10 0 73,1 0 0,-7 5-328,-4 0 1,1 0 245,-5-5 0,-1 0-1208,-5 0 1091,0 0 1,1 0 50,-1 0 0,5 0-167,0 0 192,7-7 0,-5-1 488,3-7 0,3-1 0,-3-3 0,4-3 0,1-2 0,0-4 0,0 4 0,0-11 0,0-4 0,0 1 0,0-1 0,5 2-40,0-3 0,0-2 204,-5 3 1,0 3 99,0 2 0,0 3-92,0 1 0,-5 1 126,0-1 1,-7 8 114,3 2 0,0 4-67,0 1 0,4 2 212,-5 3-180,7 3-222,-4 7-20,7 0 1,0 2 195,0 3 1,2 3 51,3 7 0,3 4 135,6 1 0,1 6-271,0-1 0,4 2 42,1 3 0,5-1-569,-6 1 1,2-1 246,-1 0 0,-4 6-1048,4-1 0,3 0 108,1-4 1,-2-2-1286,-3-4 2257,4 4 0,0-5 0,6 6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7:53.344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632 132 8309,'-6'-22'-396,"4"-6"0,-5 11 136,7-2 1,0 7 512,0 3 0,0 4 61,0-5-290,0 7 1,7-4 142,3 7 0,-2 0-107,2 0 1,-5 0 397,4 0-175,-5 0 39,9 0 0,-12 2-50,4 3 0,2-2 112,-2 7 0,5 0-77,-6 4 1,8 3-108,-2 2 1,3-1-179,1 7 1,6 4 116,0 5 0,4 2-93,-4-1 0,6 0 81,-2 5 1,4 5 133,2-5 0,-1 7-97,0-3 1,2-3 14,4 8 0,-4-8-33,3 3 1,-3-2 38,-2-7 0,1 4-241,-1-5 0,-6 0 64,-3-4 0,-4-1-96,-1 1 0,-7-3 41,-3-2 1,-4 1-96,-1-6 1,0-6-21,0-4 0,-1-2 121,-4 2 1,2-2 71,-7-3 1,0-3-42,-5 3 0,1-4 10,-1-1 0,0 0-4,1 0 0,-6-1 17,0-4 1,-1 1-5,1-5 1,3 5-67,-8 0 0,5-5 53,-4 0 0,-1 0-2,-4 0 0,0-1 71,-1-5 1,-1 5-72,-3 0 0,-5 1 78,-10-6 1,3-5-67,-3 1 1,-3-1 7,-2 5 0,-10 1 12,-4-1 0,2 0 162,3 1 1,-3 1-154,2 3 1,6-3 1,4 3 0,15 3 58,4 3 3,11 2-1091,16 2 432,1 0 76,20 6 1,-8-2 145,10 5 1,-4-4-90,4 5 1,4-5-3,1 5 1,5-5-448,-6 5 0,7-7 98,-1 2 1,-2 1 778,1-1 0,-6 0 0,10-5 0,-5 0 0</inkml:trace>
  <inkml:trace contextRef="#ctx0" brushRef="#br0" timeOffset="278">632 250 8309,'-8'-23'0,"-5"2"0,3 6 0,2 1 0,-2-1 0,5 5 673,-5 0-395,7 7 0,-5-5-134,3 3 1,2 3 57,-7-3 1,7 5 0,-2 5 0,-2 3 94,2 7 1,-6 1-22,1 4 1,-3 3 178,-2 6 1,-1 1-99,-3-1 1,2 7-345,-2 3 1,-3 2 119,3-2 1,-2 4-532,1-4 1,4 2 244,-4-2 1,4-3-811,1-7 1,-1 1 49,-4-1 1,9-4 912,-4-1 0,3-6 0,-2 3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8:14.226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236 545 7868,'0'-8'-1107,"0"1"1204,0 7 0,2-2 97,3-3 59,-4 4-31,6-6 1,-7 1-122,0 4 106,0-4-185,0-1 24,0 5 81,0-11-195,0 12 1,0-7-49,0 3 238,0 3-151,0-4 0,0 4 109,0-3-28,0 3-8,0-4 13,-7 6-28,-1 0 1,-7 5 0,1 0 1,-1 4-2,0-4 2,1 7 0,-1-4-21,0 7 0,1-1 27,-1 1 1,0 0-2,0-1 1,2 1 27,4 0 0,-4 1 4,3 4 1,3-4-11,2 4 1,-1-4 7,1-1 1,0-1-1,5 1 32,0 0-120,6-1 0,3 0 65,5-5 1,1-2-104,0-7 0,-1 0 84,1 0 0,0 0-91,0 0 0,-2-2-60,-4-3 1,4-3 69,-3-7 1,3 1-82,2-1 0,0 0 73,-1 1 36,-5-1-24,4-6 1,-7 3-35,4-7 44,3 7 104,-11-9-95,11 10 0,-12-11 219,4 4-208,-3 3 1,-2 0 44,0 6 0,0 0 100,0 0 1,0 6 282,0-1-192,0 7-168,0-4 90,-7 7 56,6 7 0,-6 1-55,7 6 1,0 1 4,0 0 0,0 1-38,0 4 1,0-2 8,0 6 0,0 1 124,0 4 0,0 0-122,0 1 1,2 6-58,3 3 0,1 8 20,4 2 0,2 5-138,-8-5 0,6 5 101,-5-5 1,2 5-142,-2-5 0,-4-6 126,4-9 0,-3-5-22,-2-4 26,0 2 0,0-10-15,0 2 1,-7-9 64,-3-5 0,2-3-50,-2-2 1,6 5-75,-6 0 1,0-1 33,-5-4 1,1 0-105,-1 0 0,0 0-98,0 0 1,1-1 117,-1-4 0,-5 2-42,1-7 1,-1 5 64,6-5 0,0 0-100,5-4 1,-3-1 75,7 0 0,0 1 127,5-1 0,0 0-32,0 0 0,7-4 76,3-1 1,4-1-235,6 1 0,-2 2 117,7-6 1,-1 1-272,5-1 0,2-4 84,4 3 1,-4-2-89,3-3 0,-3 1 39,-1-1 0,-6 6-652,1-1 930,-8 7 0,5-3 0,-8 6 0</inkml:trace>
  <inkml:trace contextRef="#ctx0" brushRef="#br0" timeOffset="517">692 471 8086,'-8'7'337,"-1"-1"32,5 4 0,2 3-134,-3-3 0,3 3-64,2 2 0,0 6 34,0 3 0,0-1-15,0 2 1,2-1-55,3 6 1,-3 2-97,2-2 0,3 1-229,-2-12 1,5 6 153,-5-6 0,1-1-194,-1-8 55,-3 3 110,11-11 0,-10 4-11,7-6 1,-7-1 83,2-4 1,1-3-93,-1-7 1,2-5 79,-2 1 0,-2-2-87,7 1 1,-5-1 76,5-4 0,-2-2-34,2 2 1,3 2 27,-4-1 1,3 1-80,-2-2 0,3-1-5,-3 7 0,3-6-5,1 6 1,-4-3-24,0 3 1,0 2-127,4-2 1,-4 7-287,0 3 362,0 5 0,4-7-246,1 6 0,0 0-168,0 5 595,-7 0 0,11 0 0,-2 0 0</inkml:trace>
  <inkml:trace contextRef="#ctx0" brushRef="#br0" timeOffset="1440">1265 471 8086,'15'0'-1151,"-7"0"1659,5 0-196,-5-6 1,2 4-190,0-3 1,-5-1 84,4 1 0,-4 0-197,5 5 1,-5-5 144,5 0 0,-5 0-555,5 5 30,-7 0 125,3 0 289,-6 0 118,0 0 1,-6 2-80,-4 3 1,-3-2 33,-2 7 1,1-2-45,-1 2 1,-1 8-4,-4-4 0,4 4 86,-4-3 1,-1 1 13,1 4 1,1-2-101,4 6 1,2-4-24,3 4 0,-1-4-48,6 5 0,-2-6 80,2 6 0,4-7-137,-4 1 0,3-2 126,2-3 0,7-4-95,2 0 0,0-7-9,0 2 0,1-3-3,5-2 1,0 0-62,-1 0 1,1-2 61,0-3 0,-1-1-141,1-4 1,0-8 86,-1 3 1,1-3-73,0 3 0,-5-4 88,-1-1 1,1-4 49,5 4 1,-5-4-21,0 4 1,-2-6-5,2 1 0,1 3 141,-6-3 1,0 7-163,-5-1 150,0-4 0,0 6-11,0-2 163,0 9-214,0 3 1,0 9 214,0 3 1,0 3-62,0 7 0,0 1 70,0 4 0,0-2 29,0 6 0,0-4-28,0 4 0,0 1 17,0 4 0,0 1-91,0-1 1,0-1-220,0-4 1,0 4 53,0-3 0,1 1-154,4-2 1,2-3 66,3-6-29,3-7 1,-5-1 44,7-7 0,-1 0 54,1 0 1,0-7-207,-1-3 0,1-4 46,0-6 1,-5 4-62,-1-4 0,1-1 84,5 1 0,0-6-76,-1 2 0,-4 1 118,0-2 0,0 6-24,4-6 1,-1 7 75,-3-1 1,3-3 15,-3 3 0,-2 1 81,2 8-188,-7-3 410,4 11-178,-1-4 1,-4 12 199,3 4 0,-3 3 15,-2 2 1,-5 5 9,0-1 0,0 6-35,5-6 1,-5 6-97,0-6 0,0 3-47,5-3 0,0-2 28,0 2 1,0-7-230,0-3 0,0-4 40,0 5-165,7-7 1,1 4-68,7-7 0,-1-7-61,1-2 1,0-1-16,-1-5 0,1 4 79,0-9 0,-1 4 141,1 1 1,0-5-16,0 1 1,-6-1 88,1 5 0,-2 1-100,2-1 1,2 5 404,-8 0 149,1 7 136,-5-3-316,0 6 1,0 6-3,0 4 1,2 3-288,3 2 1,-4-1 85,4 1 1,2 0-227,-2 0 0,6-1 74,-1 1 1,3-5-561,2 0 0,1-6 40,4 6 1,-2-6-601,6 0 1244,1-2 0,4-2 0,0 0 0</inkml:trace>
  <inkml:trace contextRef="#ctx0" brushRef="#br0" timeOffset="2174">2514 559 8015,'10'-9'-489,"0"-1"0,-5 2 837,5-2 0,-5-2-9,4 8 1,-4-6-218,5 5-53,-7-7 1,9 9-212,-7-7 156,0 7 0,-5-5 32,0 3-139,0 3 167,0-4-132,0 6 1,-2 0 58,-3 0 50,-3 0 0,-7 5-32,1 0 0,4 1 131,0-1 1,2-2-66,-2 7 1,-3-5 0,3 3 84,-3-1 73,5 4 0,-4-3-82,8 7 0,-6 0 14,5-1 0,0 1-58,5 0 1,-5 4-77,0 1 1,0 1 17,5-1 0,0-4-237,0 4 186,0 3-160,7-1 1,1 0 7,7-8 0,-1-5 131,1-9 1,0 0-143,-1 0 0,1-9 39,0-5 0,1-3 42,4-7 1,-4 4 71,4-4 0,-4-6 2,-1-4 0,1-2 127,4 2-155,-4 3 7,5-12 1,-8 6-106,-3-7 1,3 0 101,-3 0 0,1-1-63,-1 1 0,2 7 60,-7 2 0,1 6-4,-1 5 43,-3 2 182,4 14-179,-6 2 0,0 7 111,0 4 0,0 3 140,0 7 0,-5 0-64,0-1 1,-4 6 12,4 0 1,-5 6-57,5-2 0,-2 6 194,3 4 0,0-1 7,-6 6 1,6-5 27,-6 5 0,5 2-190,-5 8 1,5-3-44,-5 3 1,7-3-74,-2-2 1,5-8-212,5-7 1,3-3-188,7-11 0,0-4 187,-1-11 1,8 0-44,2 0 1,-3-6-32,-1-4 1,1-8-208,-1-2 0,4-1 138,-4 2 0,4 2 34,-4-2 1,0-3 70,-6 3 0,6-6 52,-1 6 0,-1-3 89,-8 3 0,3 3-187,-3-4 221,3 4 127,2 1 50,-7 7 1,3 3 17,-6 10 1,0 3 182,-5 7 0,0 1-19,0 4 1,0-2-118,0 6 1,0-6-411,0 2 1,0-4 120,0-1 1,0-1-1431,0 1 339,7 0 4,1-7 1126,7-2 0,-1-6 0,1 0 0</inkml:trace>
  <inkml:trace contextRef="#ctx0" brushRef="#br0" timeOffset="2362">3279 207 8036,'-8'0'796,"1"0"0,2-2-429,0-3-1184,0 3 476,5-4 1,0 4 390,0-3 38,0 4-382,0-6-349,0 7 643,7 0 0,8 7 0,8 1 0</inkml:trace>
  <inkml:trace contextRef="#ctx0" brushRef="#br0" timeOffset="2875">3676 427 7875,'0'-15'-21,"0"6"88,0-1 84,0 7 0,0-6 256,0 4-252,0 4 1,-2-6-167,-3 7 1,2 0 100,-7 0 0,0 0 82,-4 0 1,-1 2-209,0 3 1,1 3 44,-1 7 1,-5-4-109,1 4 1,-3-7 154,3 12 1,4-12 30,0 6 0,2-2-169,8 3 1,-4-1 88,4 1-20,0 0 1,6-1 46,4 1 0,4-5 23,5 0 0,1-5-54,0 4 0,4-4-11,1 5 1,-1-7-6,-4 2 0,0 2-10,0-2 0,-1 4-10,1-4 48,0 7 0,-1-6 52,1 4 0,-5 2-58,0-8 62,-7 8-1,3-4 1,-6 7 113,0-1 1,-6-4-79,-4 0 1,2-5 20,-2 5 0,-5-5-157,-4 4 1,-2-5 100,1 1 1,4-2-272,-4 2 0,-1-4 77,1 4 0,-1-3-317,1-2 1,4 0-232,-4 0-49,4 0 40,1 0 26,7-7 274,2 6 380,6-6 0,6 1 0,2 4 0,14-11 0,1 5 0</inkml:trace>
  <inkml:trace contextRef="#ctx0" brushRef="#br0" timeOffset="3494">4073 457 7875,'-5'-10'-9,"0"0"1,-2 5 165,2-5 1,2 7-11,-7-2-111,0-3 1,-4 6-199,-1-3 1,0 4 153,1 1 1,-1 0-102,0 0 1,5 1 22,1 4 143,-1-3 0,2 11 76,3-3 58,-3 3-204,6-5 1,-5 5 258,7-3-119,0 3 1,0 2-14,0-1 0,7 1 124,3 0 0,1-6 117,-1 1-250,3 0 1,-5 5 104,7-1-44,0-5-52,-1 4 0,1-5 110,0 7-312,-1-7 188,1 5 0,-5-5-78,0 7-7,0-7 1,3 5 29,-4-3 0,3 3-126,-7 1 1,0 1 31,-5 0 96,6 0 1,-4-1 15,3 1 1,-10-5-21,-5 0 0,-3-2-53,-2 2 1,1 1 1,-1-6 0,-1 1-91,-4-1 1,4-3 86,-4 3 0,4-4-30,1-1-100,0 0 132,1 0 1,5-1-175,5-4 0,2 2 91,2-7 1,2 0-41,2-5 1,5 1 32,5-1 0,6 0-123,-1 1 0,6-1 155,-5 0 1,1 0-13,-2 1 1,-2 4 146,2 0 0,3 2-90,-3-2 1,1-1 229,-6 6 1,-4 0 56,0 5 411,0 0-451,5 0 0,-2 7 118,-4 2 0,0 4-76,-4 2 0,-4-5-73,4 0 1,-2-1-464,2 6 184,-3 0-332,11 0 0,-5-6-72,7 1 1,-5-7-597,-1 2 1,1-3 1085,5-2 0,0 0 0,-1 0 0</inkml:trace>
  <inkml:trace contextRef="#ctx0" brushRef="#br0" timeOffset="3687">4484 310 9007,'0'-9'1409,"0"-4"-1403,0 12 264,0-6-569,0 7-1612,0 0 1623,0 7 0,5-4 288,0 7 0,6 0 0,-2 4 0</inkml:trace>
  <inkml:trace contextRef="#ctx0" brushRef="#br0" timeOffset="4662">4602 589 7789,'0'-8'64,"0"-1"79,0 5-30,0 2 0,0-6 324,0 3 45,0 3-233,0-4-59,0 6 0,0 6 20,0 4 0,0 3-10,0 2 1,0 1-18,0 4 1,0-2-114,0 6 76,0-6 1,1 8 114,4-6-342,-3 6 91,4-10 0,-4 6 236,3-8-592,-3 1 177,11-7-245,-5 5 254,7-11 43,-7 4-276,5-6 0,-5-6 134,7-4 0,-1-3-64,1-2 0,5-1 143,-1-4 0,1 2 65,-5-6 1,-1 6 3,1-2 1,0-1 8,-1 1 1,1 1 175,0 4 1,-1 0-35,1 1 133,0-1 1,-2 5-59,-3 0 0,-2 7 89,-3-2 1,-4 5-45,4 5 1,-3 3 50,-2 7 0,0 5 167,0-1-73,0 1-215,-7 1 1,6-5 67,-4 4 1,3 1 36,2-1 1,0-1-275,0-4 153,0 0 74,0 0-434,7-7 203,-6-2 0,12-6 96,-3 0-708,3 0 359,2 0 119,6-6-507,-4 4 439,4-11 1,-2 5-9,1-7 0,1 0 29,-1 1 0,-4-1 75,4 0 1,-9 1 122,-1-1 0,0 2 269,5 3 1,-6-1-150,1 6 1,-5 0 311,5 5 1,-5 0-164,5 0 1,-6 0 31,6 0 1,-5 0 37,5 0-125,-7 6 2,10-4-68,-5 11 1,7-10 69,0 7-64,-1-7 0,1 9-162,0-7 15,0 6 0,4-8 145,1 7-217,-1-6 76,-4 2 1,1-6 251,4 0-97,-4 0 1,6 0-47,-8 0 84,1 0-110,0 0 1,-1 0 27,1 0-80,-7 0 96,5 0-26,-11 0-106,11 0 107,-11 0 20,4 0-17,-6 0-750,0 0 461,-6 0 180,-3 0 0,-5 7 40,-1 2 0,2 4 141,3 2 0,-3 0-68,3 0-91,4-1 267,-1 8-234,1-6 1,4 10 245,-3-6-94,4-1 1,1 1-75,0-1-69,0 1 85,6-5-135,2-7 98,7 5-16,0-11 1,4 2-130,1-8 0,-1-5 126,-4-5 1,5-3-153,-1-2 41,1 2 1,-5-10 47,-1 2-62,1 4 1,-2-5 54,-3 6 260,3-6 1,-11 10-232,4-12 1,-6 7 124,0-4-111,0-3 0,-1 10-185,-4-6 0,-4 4 67,-5-4 141,-7-1-795,4 3 503,-11 0 1,7 9-148,-3 3 65,-4-3 229,12 12 1,-6-6 96,8 7-117,-1 7 0,5 1-32,0 7 0,7 4 21,-2 1 0,4 6-263,1-2 1,0 4 408,0 2 0,0-8 0,0 6 0,0-5 0</inkml:trace>
  <inkml:trace contextRef="#ctx0" brushRef="#br0" timeOffset="4989">6248 30 6738,'15'-1'217,"-1"-4"0,-4 3 636,0-3 26,-7-3-274,4 6-391,-7-4-83,0 6 217,0 0-179,-7 0-130,-1 6 121,0 3 1,-3 7 23,6 3 3,-7 4 1,9 7 133,-7-1-242,7 1 65,-10 5 57,5-4-662,-1 12 328,-4 1 1,7 3 49,-4 7-1247,4-6 905,-1 2 1,5-4 33,-3 3-1144,4-10 1535,1 10 0,0-18 0,0 5 0</inkml:trace>
  <inkml:trace contextRef="#ctx0" brushRef="#br0" timeOffset="5168">6130 1133 7849,'-4'9'-18,"-1"1"107,0-6 552,5 9-92,0-5 159,0 6-565,0-5-513,0-3 405,0-6-35,0 0 0,0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8:26.325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192 221 8304,'-15'0'-748,"1"-7"514,-1 6 1,0-8-47,0 5 14,1 2 0,-1-5 13,0 7 633,1 0-188,-1 0 2,7 0 1,-5 0-171,11 0 0,-11 0 0,11 0-43,-4 0 60,6-6-16,0 4 8,0-4 1,1 4 5,4-3 111,4 4 0,7-8-112,3 5 1,6-3 155,9-3 0,10-3-9,10 3 54,10-3-328,3 5 1,16-5 224,10 3-287,-42 4 1,1-1 0,9 0-1,2 1 239,1 1 1,0 0-1104,1-2 1,0 1 1051,2 5 0,-1 1 0,-1-4 0,0 1 47,-1 3 0,0 0-105,1 0 0,0 0 57,-5 0 1,0 0-149,-1-3 1,-1 0 0,0 2 0,-1 0 128,-4-2 1,1 1 12,3 1 1,1 0-400,-3 1 0,1 0 382,-1 0 0,1 0 1,-4 1-1,0 0 59,46 4-17,-6-3-121,-41 1 0,-1 0 0,38 2-106,0 0 20,-12 0-6,-5 1 888,-17-4 0,8 4-771,-13-6 32,-6 0 4,-7 7 1,-13-5 243,-4 3 1,-4-2-266,-5 2 1193,-4-4-1216,-6 6 1233,0-7-1180,-6 0 0,-9 5-45,-9 0 74,-11 0 25,-2-5 0,-14 0-97,-3 0 232,-10 0-1053,4 0 854,-12 0 1,4 0 45,-11 0-21,4 0-18,-12 6 17,6-4 1,-7 4 19,-1-6-25,-5 0-55,43 0 0,-1 0 1,-6 0-1,0 0 48,-3 0 0,-1 0-94,1 0 1,0 0-916,-1 0 0,0 0 996,-1 0 0,0 0 0,-1 0 0,1-1-19,-1-2 0,0 1 0,4 1 0,1 0-121,0-1 1,0-1 0,4 0 0,1 0 204,-44-2-76,47 2 0,1 1 1,-37 0 74,4-3-80,9 4 0,17-6-21,3 7 170,4 0 1,19-1 150,6-4 43,14 3 1,6-5 0,11 7-100,9 0 1672,6 0-1816,22 0-77,9 0 1,17 0 89,9 0-742,4 0 631,12 0 53,3 0 0,-43 0 0,1 0 20,1 0 1,1 0-106,4 0 1,0 0 0,-3 0-1,0 0 81,3 0 1,1 0-96,-1 4 1,0-1-852,5-3 1,1 2 916,2 4 1,0 1-1,4-5 1,0-1 120,3 4 1,0 0-112,-3-4 1,-1 1 1,1 5 0,-1-1 0,-4-4 0,-2-1 3,3 4 1,-1 0-2,3 0 1,-1 0-1,-9 2 0,-1 1-149,2-4 1,-2 0-1,-8 2 1,-2-1 174,48 0 4,-10 7-977,-2-11 951,-17 12 1,1-11 7,-16 3 354,-3-4 1,-12-1-381,0 0 1801,-13 0-1804,2 0 582,-20 0-548,-1 0 1168,-7 0-1255,-13 0 1,-7 0-1,-19 0 53,-10 0 9,-13 0 0,-7 0-1212,-9 0 1235,-4 0-36,-13 0 3,44 0 0,-1 0 1,0 0-1,0 0-95,-2 0 0,0 0 2,-1 0 0,-1 0-728,1 0 1,-1 0 761,-5 0 0,-2 0 1,-5 0-1,-1 0 34,-4 0 0,-1 0 0,-5 0 0,1 0 32,4 0 1,-1 0-1,-4 1 1,0 0-48,3 2 1,0-1 20,-7-1 1,1 0-753,13 2 0,1 0 757,-5 1 1,2-1 0,13-2-1,2 1 100,1 3 1,2 0-349,2-3 0,1-1 249,-38 6 1,21-3 648,13 1-653,13 0 1309,24-5-1205,-2 0 1859,17 0-1937,2 0 0,10 0 863,10 0-865,9 0 1,12 0 2,13 0 225,6-6-189,20 4 0,5-6 209,13 3-368,-46 4 1,1 0 0,7-3 0,2 0 164,-1 1 0,1 1-917,2 2 1,1-1 912,-3-3 1,1 1-14,6 3 0,1 0-114,3 1 0,1-2 110,7-2 0,0 0 0,1 2 0,1 0 29,3-1 0,-1-1 21,-2 2 1,-1 0-51,6 1 0,-1 0 1,-7 0-1,0 0 26,4 0 1,-1 0-93,-9 1 1,-1-2 55,0-2 1,-1 0 0,-9 2 0,-2 0 13,-2-1 0,0-1-517,-3 3 1,-1-1 504,0-3 1,-1 1 0,36 2-46,-7-4 65,-12-3-8,-6 6 1,-13-5 110,-3 7-128,-16-6 568,-5 4-802,-20-4 1102,-2 6 1,-7 0-893,-4 0 1,-16 0 560,-14 0 1,-14-5-1040,-9 0 208,-21 0-42,-11 5 0,36 0 1,-1 2-444,-1 0 1,-1 0-604,-7-1 1,-1 0 1368,2 6 0,-1-1 0,-6-5 0,-1 0 0,1 2 0,0 2 0,-5 0 0,-2 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0:55.450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324 59 6323,'0'-8'301,"0"2"0,0 4-140,0-3-1,0 3-19,0-4 1,-2 6 34,-3 0 8,4-7-63,-6 6-26,7-6 1,-2 2-6,-2 0 97,2 0-233,-5 5 85,1 0 0,3 0 0,-7 0-90,-2 0 63,-1 0 1,4 5 0,0 2-1,1 1 22,0 3-70,-2-4 55,2 6 1,-5-5-13,3 7 1,2 0 22,-2-1-16,0 1 15,-4 6 0,4-4 0,0 2-12,0-2 3,2-3 1,-3 1 0,4 0 23,-1-1-15,5 1 0,-4 0 15,7-1-14,0 1 0,0-5-21,0 0 26,0 0-34,0 4 1,2-4 29,3 0 50,-4-7-68,12 10 0,-11-10 1,5 7 96,-1 2-89,-4-6 1,11 7 116,-3-3-119,-4 3 1,7 0-1,-5-1 122,1-3-109,4 1 1,-10 5 52,7 0-54,0 6 0,3-5 94,-4 4-83,4-4-1,-11-1 0,11 4 44,-3 1-39,-4 6-8,8-10 1,-11 11 27,7-8-34,-7 7 1,3-9-1,-6 4-37,0 0 40,0-5 1,0 6-50,0-8 42,0 1 0,-1 0-38,-4-1 1,2 1 41,-7 0 0,0 0-249,-5-1 227,1 1 1,4 0-1,0-1-238,-1 1 224,-2 0 0,-2-1 1,0 0-343,0-5 297,7 4 35,-5-11-189,5 5 157,0-7 1,1-7 49,7-3-43,7-3 0,1-2 177,7 1-88,-7-1 0,5 2 1,-3 2 157,3 1-213,-5 0 82,5 2-71,-5-5 1,2 11-1,-2-4 222,-1-1-199,4 5 1,-8-4 157,7 6-155,0 0-4,-2 0 1,0 6 189,-3 4-165,-3 3-14,4 2 1,-6 0-9,0-1 21,0 8 1,0-4 8,0 6 0,-1 1 1,-2 2 15,-2-2 1,-7 3-25,2-4 1,-3 4-179,-1 1 88,-1 1 0,-1-1 1,-2 0 19,-2 1 34,0-7 0,6 4 0,-1-9-118,0 7 104,1-7 1,1 8-3,3-6 0,-2-1 1,7-4 281,2 0-273,2-1 0,-4 1 1,0 0 134,1-1-124,3 1 1,1 0 0,1 0-203,4-1 77,-3 1 1,9 0-172,-6-1 129,7 1 0,-9 6-572,7 4 455,-7 3 1,9-1-185,-8-2-547,8 3 587,-10-6 1,11 1-181,-4-3 587,4-4 0,2 5 0,0 2 0</inkml:trace>
  <inkml:trace contextRef="#ctx0" brushRef="#br0" timeOffset="1808">515 2102 7114,'-7'-8'-131,"6"2"-82,-6 6 271,7 0 37,0 0-31,0-7 39,-6 6-35,4-6 1,-6 5-11,3-3 91,3 4-92,-4-6-12,6 7 127,-7 0-85,6 0-154,-6 0 127,1 0-11,4 0 0,-6 0-156,3 0 151,3 0 0,-11 0 23,3 0-41,4 7-5,-7 1 0,6 7-41,-3-1 31,-3 1 5,5 6 1,-6 1 145,-1 2-114,0 4 0,0-10 3,1 6 1,1 1 0,1 3 79,2-4-83,1 4-13,0-12 0,-2 5 44,6-6-25,0 6-16,5-4 1,0-1-2,0-6 11,0 0 3,7 4 50,-6 1-67,12 0 1,-9-2 112,6-3-93,-1 3 1,1-5 4,0 6-7,0 1 0,0-5-10,-1 0 8,-5 0 1,9-2-134,-12 5 146,6-12-61,-7 13 28,0-6 0,0 1-148,0 1 143,0-6 1,-7 2-102,-1 1 82,-7 1 0,1 2 0,-1-2-44,0-2 40,1 6 0,-1-9 107,0 7-104,-6 0 1,5-2-12,-6 5 13,1-5-1,5 0 1,-5 5 29,6-3-24,0-3-2,1-1 0,4-1 25,0 0-23,7 0 0,-4-5 1,6 0-30,-4 0 34,3 0-150,-5 0 136,7 0 8,7 0-9,1 0-3,0 0 1,4-2 0,-7-3 1,6 4-14,-1-4 33,3 3-22,2 2 1,-1 0 0,1 0 24,0 0-23,-7 0 7,5 0 114,-5 0-112,0 0 0,5 0-3,-3 0 0,-3 0 1,4 2 0,-4 1-28,1 2 33,2 0 0,-1-4-10,1 4 18,-7-3-53,11 11 33,-13-5 6,6 0-32,-7 5 26,0-4 0,0 0-4,0 1 3,0 0 1,-7 5 0,4 1 87,-7 4-85,7-4 0,-10 12 0,6-10 120,-3 6-115,-3 1 0,7-1 0,-6 1 150,3 1-132,-1 2-9,2 1 24,-5-6-16,11 5 0,-6-7-39,3 3 45,3-2-8,-4-1 0,6-3 112,0 6-114,0 1 1,0-2 0,0-4 204,0-2-143,6-3 0,-2 6 0,5 1 78,3 2 1,-4-5-82,2 1 243,0-2-248,4-2 1,1-1-148,0 1 186,-7-7-263,5-1 0,-5-2-907,7-1 556,-1 8 293,1-11 0,-5 6-1201,0-7 665,0 0 744,4 0 0,7 7 0,2 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7:17.14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496 130 7386,'0'-7'464,"0"1"-428,0 1 0,0 2-5,0-6 67,0 0 0,0 2 96,5 3 143,-3-3-157,3 5 95,-5-3-171,0-2 0,-1 6 197,-3-4-156,2 4 0,-10 2 67,3 4-73,4 3 1,-6 4 30,2 1 1,-3 1 53,-1 4 1,-4-2-90,-1 5 0,-3 2 68,3 9 1,-3-4-58,3 7 1,-4-6-145,5 2 1,-5-3 38,5 3 0,0-8 23,3 3 0,6-8-59,-1-2 0,7-5-111,-3-3-267,4-4 153,1 1 87,0-5 0,0-1 54,0-3 0,4 0-248,0-4 203,6-1 1,-4-4 62,3 0 0,1 0-127,-6 0 0,6 0 106,-1 0 0,-2 0-64,2 0 1,-2-2 54,2-2 1,3 3 0,-4-4 0,4 2-14,1-1 1,-1 3 107,-3-4 1,2 2-26,-3-2 1,5 4 13,-1-4 0,1 0 22,1 1 0,-3-1-109,-3 5 208,4 1 1,-9 0-51,6 3 288,-6 3-184,2 6 171,-5 0-55,0 0-173,-5 6 1,-2-3 77,-1 6 0,-4 0-61,4 3 0,-3 1 115,-3 1 1,1 0-70,1 4 1,-2-4 84,1 3 1,-4 2-111,-1-2 1,0 7 97,0-3 1,-1 4-74,-3 1 1,-2 0-132,2 0 0,-3 1-66,0 4 0,-1-4-43,-1 4 1,7-8 132,3-2 1,2-5-102,3 2 0,0-4-331,3 0 89,3-7-347,6-1-91,0-6-163,0 0 0,4-2 505,1-2 1,5 2-13,-2-2 1,0 1-381,0-2 297,1 4 1,5-9 103,-2 5 0,-3-3 363,0 4 0,0-7 0,4 2 0,-1-2 0,2-1 0</inkml:trace>
  <inkml:trace contextRef="#ctx0" brushRef="#br0" timeOffset="1056">482 26 5922,'0'8'881,"0"-3"-444,0-5 156,0 0-505,-5-5 87,3 3-57,-4-4 1,6 5-155,0-4 206,0 4-109,-5-5 0,2 6 9,-6 0 0,5-4 47,-5-1 1,4 1 52,-4 4-120,2 0 1,-7 0 26,1 0 1,-4 2 10,-1 2 1,1-1-89,4 6 0,-5-5 75,2 4 0,-2-3-120,5 3 0,-4-3 96,-1 4 0,2-5-11,7 4 0,-1-3 51,6 3-68,-7-5 14,11 9 1,-7-9 35,7 6-19,0-6-14,0 8 0,2-8-88,3 6 0,-3-7 75,7 3 1,-5-3-66,5 3 1,-4-3 49,3 2 0,-4-1 78,5 1-68,0-2 1,4 3 2,0-5 0,0 0 23,0 0-18,0 7 0,2-7-15,2 5 0,-2-3 12,1-2 1,0 0-61,-4 0 1,1 0 49,1 0 0,0 0-82,3 0 1,-5 0 67,5 0 1,-10 0-102,6 0 0,-3 0 46,3 0 1,-4 0 31,0 0 1,-5 0-14,4 0 1,-4-2-19,0-3 60,-3 5 1,-1-8-57,0 4-11,0 2 37,0-9 0,0 8-1,0-6 1,0 5-17,0-5 16,-5 6 1,1-7 43,-4 6 1,4-5-41,-5 5 0,5-1 19,-5 5 1,4-4-14,-3-1 1,4 1 60,-5 4 20,6 0-69,-8-5 86,9 3-73,-9-3 79,9 5-71,-3 0 54,5 0 0,0 0-53,0 5 1,0-2 136,0 5 0,0-3-117,0 4 1,4-5 134,-1 5 1,4-2 14,-3 1 0,-2 5 0,1-6-13,5 5 1,-2 1-83,3 1 0,0-1 22,-4-1 1,1-3-16,-2 0 1,-1-2-120,6 2 0,-5 3 60,4-4 0,-4-1-147,0 2 0,2-4-88,-2 3 1,2-5-60,-1 1-39,-4 4 1,6-7-110,-3 3-216,-2-2 246,3-2 106,-5 0-191,0 0-149,0-6-78,0-1 66,0-7-192,0 2 504,0-1 0,0-1 301,0 2 0,-4 3 0,0 0 0,0 5 0,4-5 0,-2 6 0,-2-1 0,1-3 0,-6-2 0,0 4 0,-3-2 0</inkml:trace>
  <inkml:trace contextRef="#ctx0" brushRef="#br0" timeOffset="1642">430 52 7707,'7'0'-413,"5"0"375,-11-6 0,6 5 144,-2-3 1,-3 2 107,3-3-159,-5 3 122,0-4-197,0 6 405,0 0-467,-5 0 116,3 0-39,-10 0 46,5 0 0,-6 4 3,1 1 0,-2 3 25,1-3 0,1 5 4,-2-2 1,1 0 19,0 0 1,0-3-40,0 4 1,-5 0-85,1 3 0,0 0 84,4-4 1,0 4-363,0-3 1,1-2 145,3 2 1,-1-5-347,6 5 0,0-5 149,4 4 0,1-4 359,4 0 0,2-3 0,5 6 0,2 0 0</inkml:trace>
  <inkml:trace contextRef="#ctx0" brushRef="#br0" timeOffset="2766">248 130 9007,'0'-7'851,"0"1"-601,0 6 468,0 0-652,6 0 0,-5 2 125,4 2-105,2-3 0,0 10-24,6-7 1,-5 5 26,1-5 0,0 4-115,4-3 1,-4 6 110,-1-4 1,1 1-141,4 0 1,-4-3 62,-1 4 1,-4-5-66,5 5 1,-6-5 5,1 5 1,0-6 2,0 1 111,-3-3-62,6 6 129,-7-7-101,0 7-168,0-7 0,-5-2 93,1-3 1,-7 5-73,3-5 1,0-1 55,0 2 0,-1-5-82,-4 5 0,0-5 73,0 5 0,4-5-4,0 4 1,1 0 105,-5 1 1,0 1-89,0-6 1,4 7 156,1-3 1,0 2-50,0-1 255,-4 2-258,4-4 0,1 5 265,3-3 101,3 2-302,1-3 1,1 5 10,3 0 1,3 4-26,7 0 1,-1 2 129,0-2 0,0-1-119,0 6 0,5-5 147,-2 5 0,2-6-196,-5 1 0,0 1 2,0 0 0,1 1-339,-2-1 206,1-5 1,1 11-430,-2-7 1,-3 1 254,0-5 0,-5 4-710,5 0 322,-6 0-418,2 3 0,-1-5 354,1 7 0,-1-5 697,-4 5 0,-5-1 0,-3 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4:35.855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481 132 7939,'21'-10'0,"-1"0"-119,-4-1 136,6-2 0,-6 3 215,3 0-214,-10 0 1,4 0 169,-3 2 0,2 3 85,-3-5-115,-2 7 0,-2-5 137,0 3-180,-1 3 0,-6-5 4,-2 7 0,1 0 40,-7 0 0,0 0-13,-4 0 0,-1 0 30,0 0 0,0 0-19,2 0 0,-7 0-42,1 0 0,-6 5 44,6 0 1,-7 7-122,2-2 1,-4-2 43,0 0 1,-2 2 41,1 5 0,-1 5 105,-4-1 1,2 5-108,-1-5 1,-3 7 166,3-1 1,-1 3-87,4 7 0,10-3 93,5 6 0,2-3-56,8 3 0,0-5 61,5 1 1,7-4-36,3-1 1,9-1 37,5-4 0,9 2-237,1-7 1,4 1 91,-4-6 1,5-5-399,-5 1 0,6-6 175,-1 0 1,-3-2-402,-3-2 0,3-7 232,-3-2 0,2-4-144,-6-1 1,-2-1-146,-3 1 0,-2 4-315,-8 0 0,1 0 83,-1-5 0,0 3-142,1 3-645,-7-4 1541,5 4 0,-5-5 0,7-1 0</inkml:trace>
  <inkml:trace contextRef="#ctx0" brushRef="#br0" timeOffset="431">1381 132 7931,'0'-8'302,"0"1"0,2 2 449,2 0-152,-2 0-194,5 5-185,-7 0 0,-5 7 99,0 3 0,-5 3-100,6 0 1,-6 9 154,5 2 0,-6 4-94,1 0 0,-1 3-60,1 3 0,-3-2 322,3 8 0,-2-2-201,-3 6 0,5-1-471,1 1 0,1-2 189,-2-3 0,2 1-217,3-6 1,3-2 158,-3-8-698,4-3 1,1-11-100,0 0-1154,0-7 1153,6-3 1,1-8 22,2-7 0,3 1 83,-7-1 1,4 1 690,-4-1 0,7-6 0,-4-2 0</inkml:trace>
  <inkml:trace contextRef="#ctx0" brushRef="#br0" timeOffset="893">1323 320 7931,'0'-14'332,"0"-1"25,0 7-254,0-5 665,0 5-27,0 0 27,0 1 106,0 1-545,7 4 0,2-4-82,11 6 1,-5 6-108,5 4 0,1-2 79,-1 2 1,4-5-191,-5 5 0,7-5 2,-1 4 0,1-5-19,4 1 1,-6-4-64,1-1 1,-2 0-139,7 0 1,-3-6-42,-3-4 0,2-5 94,-6-4 1,4 1-34,-5-6 1,-1 4 65,-9-4 1,3 4 16,-7-3 0,5 0 31,-6-1 0,1 2 126,-5 8 0,0 5-94,0-1 195,0 7-48,0-4 0,-1 9-64,-4 3 0,3 5 390,-3 8 0,-3 0-4,-2 7 0,2 1 144,-2 7 1,2 3-276,-2 2 0,-2 5 396,3-4 1,-5 2-59,0 3 0,1 6-214,3 3 1,-3 2-311,3-2 1,5 3 72,0-8 1,-2 3-365,2-7 0,0-4 190,5-11 1,5-6-606,0-3 0,7-5-58,-4-7 0,0-1-369,2-7 0,-5-2 111,5-3 0,0-3-345,4-5 0,-4-2 557,0 0 1,-1-4-50,6-1 0,-6-4 730,1 5 0,0-7 0,5 3 0</inkml:trace>
  <inkml:trace contextRef="#ctx0" brushRef="#br0" timeOffset="1794">2471 291 7752,'0'-8'1807,"0"2"-1170,0 6-161,0 6-313,-6-4 1,4 11 541,-3-3-373,4 8 1,1 0 27,0 7 0,-5-1 95,0 5 0,-5 0-96,6 1 0,-6 4-142,5 6 1,-6-5-256,1-1 0,2 0 129,-2-5 1,5 3-365,-4-7 85,5-5-119,-2 1-113,6-13-353,0-1 190,0-20 1,0 1 211,0-11 0,0 3-39,0-4 0,0-1 111,0-3 0,5-1 146,0-1 1,-1 0-21,-4-4 1,5 1-8,0-5 0,0 4 24,-5-5 0,2 5 113,3-5 0,-4 7 296,4-2 0,2 1-142,-2 3 0,4 4 341,-4 11 1,7 2-212,-3-2 1,4 2 86,1 3 1,3-1-150,2 6 1,-1 0-61,6 5 0,-5-2 15,6-3 1,-2 4-19,7-4 1,-6 3 102,1 2 1,-2 0-121,7 0 0,-6 5 114,0 0 0,-6 7-98,1-3 1,1 4-57,-6 2 0,3 0 20,-7-2 1,-3 2-143,-2 0 1,-4 0-18,-1-1 0,0 1 89,0-1 0,-6 2-55,-4 4 1,-4-9 56,-5 4 1,1-4-91,-7 3 0,1-4 73,-5-1 0,0 0-163,0 0 0,0 3 16,0-7 1,-1 1-92,2-1 1,3-3 156,1 3 1,11-4 17,-1-1 1,8 0-17,-4 0 0,7 2-14,-2 2 1,10-2 201,4 2 1,4 0-48,1 1 0,6-2 77,-1 7 1,7-5-38,-2 4 0,-1-4 78,1 5 0,-1 0-74,1 5 1,2-2 150,-7 2 0,8 0 105,-4-1 1,0 6-85,1-1 1,-6 5-21,1-4 0,-3 6-37,-1-3 0,-7 3 115,-3-1 1,-3 1-125,-2-7 0,0 7 7,0-2 1,-2-3-122,-3-2 0,-3-3 70,-7-1 1,-4 1-109,0 4 0,-5-10 101,4 5 1,-6-5-140,2 0 0,-3-2 117,-3-3 1,2-4-237,-2 4 0,-4-3-122,1-2 0,-8 0-94,3 0 0,-3-7-89,3-2 1,-3 1-347,7-2 0,-3 0-503,8-5 0,-2 6-74,12 0-1099,-1-1 2430,12-5 0,2 0 0,6 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7:24.17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14 118 7249,'-8'0'-543,"3"0"384,5 0 1131,0 0-850,5 0 99,-3 0-133,10 0 0,-10 0 11,7 0 1,-4 0-34,3 0 1,-3 0 14,4 0 1,-6 0-49,6 0 0,0-5 38,4 1 0,0 0-10,0 4 1,0-2 8,1-3 1,2 5-49,2-5 0,1-1 21,-1 2 0,-3-2-2,7 2 1,-5 2-12,5-2 1,-6 1 26,1-2 0,2 5-124,-2-5 1,2 3 103,-2 2 0,-2 0-100,2 0 1,-1 0 80,2 0 1,-4 0-44,4 0 1,-4 0 43,-1 0 1,0 0 1,0 0 1,0 0-23,1 0 0,-2 0 4,1 0 0,1 0 9,-2 0 0,1 0 0,1 0 1,-2 0-16,1 0 0,1 0 15,4 0 0,-4 0-28,4 0 0,-4 0 13,0 0 0,-1 0-2,-1 0 0,2 0-1,-1 0 0,0 0-1,0 0 1,0 0-1,0 0 1,0 0 3,0 0 1,0 0 1,0 0 1,0 0-2,0 0 0,0-1 63,0-3 0,0 2-20,0-2 1,0 3 4,0 1 1,0 0-18,0 0 0,0-2-5,0-2 1,2 2-26,2-3 1,-2 5 23,2 0 0,-3 0-22,0 0 1,0 0 16,4 0 1,-4 0-20,4 0 1,-4-5 25,-1 1 1,4-1-1,1 5 0,0 0 15,0 0 1,-4 0-22,4 0 0,-4 0-36,-1 0 0,4-1 35,1-3 1,-1 2-19,-4-2 1,1 2 16,4 2 1,-4 0-53,4 0 0,-4 0 28,-1 0 1,5 0-8,-1 0 0,2 0 6,-2 0 1,-3 0 4,4 0 1,3 0 2,0 0 0,-1 0-1,2 0 0,-5 0 8,5 0 1,-1 0-8,0 0 0,2 0 25,-5 0 0,5 0 15,-1 0 0,1 0 4,-2 0 1,4 0 10,-4 0 0,3 0 11,-2 0 1,3 0-38,-4 0 0,2 0 9,-1 0 0,3 0 91,-4 0 0,2 0-84,-1 0 0,1 0-4,-5 0 0,1 0-19,-2 0 0,-2 0-8,1 0 1,4 0-31,-3 0 0,1 0 28,-6 0 0,6 0-56,-1 0 0,0 0 62,-3 0 0,-1 0-84,-1 0 75,8 0-23,-1 0 1,3 0 10,0 0 1,-6 0-1,1 0 1,-7 0-1,-1 0 1,0 0 1,4 0 1,0 0 0,0 0 0,0 0 0,0 0 0,2 0 0,1 0 1,0 0-1,0 0 0,-1 0 0,-2 0 0,5 0 0,-1 0 0,5 0 0,-5 0 0,5 0 0,-5 0 0,6 0 0,-1 0 0,-2 0 0,2 0 0,-1 0 0,0 0 0,4 0 7,-4 0 1,-1 0-7,2 0 0,-1 0 3,0 0 0,4 0 1,-4 0 1,-1 0 0,-3 0 0,1 0 2,0 0 1,1 0-6,-2 0 1,-1 0 1,5 0 1,-5 0-1,2 0 0,1 0-10,-1 0 1,-2 4 2,-2 1 0,3-1-20,0-4 0,1 0 22,-5 0 1,1 0-3,3 0 1,-2 5-3,2-1 1,-2 1-5,-2-5 0,0 0-3,0 0 0,1 0-7,-2 0 1,6 0-6,-1 5 0,0-3-18,-3 2 1,-2-2-17,1-2 1,1 0 210,4 0 78,-4 0-110,6 0 1,-6 0-136,4 0 1,-4 1 29,4 3 0,0-2-20,-1 2 0,5-3 17,-5-1 1,5 0-41,-4 0 1,1 0 31,-2 0 1,-2 0 8,8 0 0,-7 0 11,7 0 1,-7 0 5,0 0 1,4 0-11,-3 0 0,5 0-7,-5 0 0,2 0-29,-2 0 0,-2 5 31,2-1 1,2 1-21,-2-5 1,1 0 14,-5 0 0,0 0-73,0 0 1,4 1 17,1 3 1,-1-2-95,-4 2 0,2-2 31,2-2 1,-3 4 70,4 0 0,-4 2 97,-1-1 0,0-5-103,0 5 1,0-3 140,0-2 0,1 4-129,-2 0 1,-3 1 442,0-5-29,0 0-39,3 0-201,-4 0 15,4 0-147,-11 0 140,5 0-376,-6 0 1,-2 0-229,-2 0-18,3 0-193,-6 0-4,7-6 0,-1 5-1374,-3-4 1049,2 4 991,-4 1 0,6 0 0,0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7:42.092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27 144 8321,'-9'-5'-310,"0"1"355,6-1 360,-3 5-515,6-5 177,0 3-126,0-3 1,0 3 8,0-2 115,0 2 145,0-3-83,0 5 222,0 0-121,6 0 0,-3 0-17,6 0 186,-7 0-156,10 0 126,-4 0-233,4 0 0,2 0 0,-1 0 1,-5 0 78,1 0-127,0 0 1,4 0-2,-1 0 1,-3 0 43,0 0 1,0 0-151,4 0 117,0 0 0,0 0-83,0 0 1,0 0 69,0 5 1,0-3-145,0 2 0,-5-2 99,1-2 0,0 0 14,5 0 0,-2 3-6,1 2 1,1-1 2,-2-4 1,1 0 47,1 0 0,-2 0-47,1 0 0,1 0-31,4 0 1,-4 0 37,4 0 0,1-4-86,-2-1 1,2 0 45,-1 1 1,-2 2-16,5-3 0,-5 0-46,2 1 1,-2-1 66,0 5 1,0 0-9,0 0 1,-1-4-4,-2-1 1,0 1 43,0 4 0,0 0-39,0 0 0,0 0 31,0 0 1,0 0 42,0 0-40,1 0 0,-2 0-7,1 0 1,1 0-8,-2 0 0,1 0 27,1 0 1,-2 0-27,1 0 1,1 0-2,-1 0 1,-1-1 2,2-3 0,-1 2-28,-1-3 1,6 5 58,-1 0 1,1 0-25,-5 0 1,4-2 4,1-3 1,-1 5-10,-4-5 1,0 3-27,0 2 0,2 0 25,2 0 1,-5 0-11,5 0 1,-6-1 8,7-4 0,-8 4-19,-2-3 0,3 2 53,6 2 0,-2 0-40,2 0 1,-3 0 9,-1 0 1,2 0-4,2 0 0,-3-4 16,4 0 0,-2 0-11,2 4 0,-2-2-5,5-3 1,-5 4-46,2-3 0,0 2 47,-1 2 1,3 0-102,-3 0 1,-2-4 84,1-1 1,0 1-71,-4 4 0,3 0 54,2 0 0,-6 0-18,1 0 1,-1 0 11,1 0 60,1 0 0,1 0-27,-1 0-12,-1 0 1,2 0 32,-1 0 0,-1 0-34,2 0 0,-6 0 21,1 0-17,5 0 0,1 0-15,2 0 1,2 0 12,-1 0 1,-1 0-17,-4 0 1,0 0 11,0 0 1,0 0 3,0 0 0,4 0 7,1 0 0,-1 0-12,-4 0 0,0 0 42,0 0 0,0 0-37,0 0 1,0 0-28,1 0 1,3 0 30,0 0 0,0 0 4,-4 0 0,5 0-7,-1 0 0,2 0 36,-2 0 0,2 0-37,3 0 0,1 0 2,-6 0 0,5 0-27,-4 0 0,5 0 25,-2 0 1,0 0-24,1 0 0,-5 0 26,5 0 1,-2 0-27,2 0 0,-4 0-21,-5 0 0,5 0 22,-1 0 0,1 0-26,-6 0 0,-3 0 32,0 0 0,-5 0-47,5 0 47,-6 0-68,3 0 0,-6 2 49,0 2-83,0-3 22,0 5 37,0-6 529,0 0-469,-6 0-13,4 0-259,-3 0-30,5 0-286,0 0 539,5 0-72,-3 0 279,4 0-133,-1 0 115,-3 0-139,3 0 1,-3 0-15,3 0-7,-4 0 21,5 0-85,-6 0-2630,0 0 0,0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3T08:13:34.9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0 404 24575,'11'0'0,"1"0"0,-1 0 0,0 0 0,0 0 0,7 0 0,-5-5 0,4 3 0,-6-3 0,1 5 0,-1 0 0,-5-5 0,4 4 0,-3-4 0,10-1 0,2 5 0,6-10 0,0 4 0,7 0 0,-5-5 0,12 11 0,-12-10 0,5 9 0,-13-3 0,4-1 0,-10 5 0,4-5 0,-5 6 0,-1 0 0,0 0 0,-5-5 0,4 4 0,-3-4 0,4 5 0,0-6 0,1 5 0,5-10 0,2 4 0,13 0 0,-5-4 0,5 4 0,-7 0 0,0-4 0,0 9 0,0-3 0,-6 0 0,4 3 0,-4-8 0,6 8 0,0-3 0,0-1 0,0 5 0,0-11 0,7 11 0,2-5 0,0 6 0,5-6 0,-5 5 0,7-6 0,-7 2 0,-2 3 0,-7-3 0,0 5 0,0-6 0,7 5 0,-5-5 0,5 6 0,0-6 0,2 4 0,34-10 0,-12 11 0,13-12 0,-11 12 0,-7-5 0,1-1 0,-3 6 0,-8-5 0,0 6 0,0 0 0,0 0 0,0 0 0,9 0 0,-7 0 0,6 0 0,1-7 0,-7 5 0,14-4 0,-14 6 0,7 0 0,-9 0 0,0 0 0,18-6 0,-13 4 0,21-4 0,-15 6 0,-1 0 0,16-7 0,-13 5 0,15-5 0,-9 7 0,-1 0 0,-7 0 0,5-7 0,-13 5 0,5-4 0,-8 6 0,0-7 0,0 6 0,8-5 0,-5 6 0,13 0 0,-5 0 0,7 0 0,1 0 0,9 0 0,-7 0 0,7 0 0,17 0 0,-28 0 0,27 0 0,-42 0 0,14 0 0,-13 0 0,5 0 0,-8 6 0,0-5 0,0 11 0,8-3 0,-5 4 0,13 2 0,-14-1 0,15 1 0,-15-1 0,15 0 0,-15 0 0,6 6 0,-8-4 0,0 3 0,0 1 0,0-5 0,0 11 0,29 17 0,-29-17 0,29 29 0,-36-32 0,3 18 0,2-12 0,-11 3 0,4-6 0,-12 6 0,4-10 0,-9 8 0,2-16 0,-10 25 0,-2-1 0,16 24 0,-3-10 0,20 8 0,-11-17 0,4 24 0,6-11 0,-11-11 0,1 2-465,24 23 465,-20-24 0,-2 1 0,20 26 0,-1 8 0,-23-36 0,0 1-594,5 2 0,1 1 594,1 10 0,2 3 0,4 1 0,1 0-752,4 0 1,-1 1 751,-6 3 0,-1-2 0,0-18 0,-1-1-226,-8 5 1,-1-1 225,24 23 0,-2-8 0,-8 2 392,-10-29-392,-9 2 1089,-8-21-1089,0-1 1593,-1-7-1593,1 0 533,0 7-533,0 8 0,2 16 0,7 9 0,3 18 0,-1-15 0,16 33 0,-21-39 0,21 39 0,-17-42 0,1 14 0,-3-18 0,-7-7 0,0-2 0,0-7 0,0 7 0,0 2 0,0 7 0,2 18 0,6-6 0,-4 8 0,12 6 0,-5-4 0,-2-15 0,0 2 0,14 35 0,0-4 0,-14-15 0,-8-22 0,8 13 0,-7-14 0,6 15 0,-5 13 0,7 3-431,-14-24 1,1 2 430,2 0 0,0 1 0,-2 5 0,-2 3-966,1 15 0,2 4 966,3 0 0,1 3-816,-7-16 0,-1 1 0,2 1 816,3-1 0,2 0 0,1 4-897,0 2 1,1 6 0,1 1-1,0-3 897,3 15 0,1-2 0,3 3 0,3-5 0,3 5 0,1-2 0,-2-6 0,-2-7 0,-1-5 0,3 1-334,10 13 1,3 2 0,-4-10 333,-6-17 0,-2-3 237,12 28 1,-3-5-238,-4 4 1370,-7-2-1370,-13 13 0,-7-7 1172,9-22 1,3 4-1173,-4 1 0,3-2 0,11 0 0,4 2 0,-12-9 0,0 3 0,0-1-167,10 25 0,0 2 167,-5-20 0,0 3 0,-3-5 0,-2 7 0,-1-2-325,3-8 1,2 3 0,-4-5 324,-4 1 0,-1-1-273,3-5 1,2 4 0,-1-4 272,3 11 0,-2-3 0,-2 2 0,1-1 0,5-5 0,1 1 0,-2 11 0,1 0 0,2-5 0,1 0 0,0-1 0,0 2 0,1 5 0,-1-3 0,-10-24 0,0-2 366,7 13 0,-1-2-366,3 23 0,6 10 0,-3-12 2111,-14-13-2111,5 0 0,-8-16 0,10 34 0,-7-30 0,7 31 0,0-6 250,-11-31 1,1 3-251,15 25 0,2 2 0,-6-6 0,2 3-213,4-5 0,4 4 0,-2-6 213,-3 1 0,2-1 0,1-3 0,4 3 0,0-5 0,10 3 0,-2-4 295,-3 2 0,1 0-295,17 13 0,-4-9 0,-10-11 0,-14-6 0,-6-1 0,-15-9 154,-11 16-154,0 0 1661,0 0-1661,0-1 0,0 32 1546,8 8-1546,-4-40 0,2 1 0,2 3 0,2 1 0,-1-5 0,0 1 0,4 11 0,2 0-688,-1-4 0,1 0 688,4 4 0,0 1 0,-4 0 0,0-2 0,2-9 0,0 0 0,-3 9 0,1 0 0,2-10 0,2-1 0,-2 0 0,2 0 0,3 5 0,1 0-437,-5-10 0,1-1 437,6 5 0,2-1 0,-1-8 0,0-1 0,0 3 0,2 0 0,7 5 0,2 0 0,-5-1 0,1 1 0,4 6 0,2 0 0,-1-5 0,-1-2 0,-6-14 0,-1-1-15,1 7 1,-3-3 14,10 3 922,-1 12-922,-10-18 1434,-7-13-1434,-1-4 993,-8-13-993,0 1 35,-4-1-35,-2 13 0,7 4 0,4 22 0,12-7 0,8 8 0,-7-10 0,6 2 0,-8-9 0,0 5 0,-2-12 0,1 5 0,0 0 0,-1-5 0,1 0 0,-1-4 0,0-3 0,0 5 0,-5-1 0,3 1 0,-9 0 0,4-6 0,0 5 0,-6-11 0,6 10 0,0-4 0,-5 0 0,11 4 0,-12-10 0,12 11 0,-11-12 0,5 12 0,-1-11 0,-4 5 0,5-6 0,-7-1 0,0 0 0,1-5 0,-6 4 0,4-3 0,-4 4 0,12 1 0,0 0 0,7 6 0,0-4 0,0 9 0,0-9 0,-6 4 0,5-6 0,-11-1 0,4 1 0,-6 0 0,-5-1 0,4-5 0,-3-1 0,4 0 0,0 1 0,7 6 0,1 0 0,13 1 0,-6 0 0,14 0 0,-13-6 0,-1 5 0,-9-6 0,-6 0 0,1-1 0,-1-5 0,0 0 0,0 0 0,1 5 0,-1-4 0,0 4 0,14-5 0,-5 6 0,13-5 0,-8 5 0,7-6 0,-12 0 0,11 0 0,-18 5 0,4-4 0,-6 4 0,1-5 0,-1 0 0,0 0 0,1 0 0,-1 0 0,13 0 0,-3 0 0,18 0 0,-5 0 0,0 0 0,-2 0 0,-7 0 0,-6 0 0,-1 0 0,-7 0 0,0 0 0,0 0 0,1 0 0,-1 0 0,0 0 0,1 0 0,-1 0 0,6 0 0,-4 0 0,11 0 0,-12 0 0,6-5 0,-7 4 0,0-9 0,1 8 0,-1-8 0,0 9 0,0-9 0,1 3 0,-1-4 0,0-1 0,1 1 0,-1-1 0,6 0 0,2-5 0,0 3 0,4-4 0,-4 1 0,0 3 0,-1-4 0,-7 7 0,0 0 0,1 4 0,-1-3 0,0 4 0,-5-6 0,4 6 0,-3-4 0,4 3 0,0-4 0,-4-1 0,3 1 0,-4-1 0,0 1 0,4 5 0,-4-5 0,1 5 0,3 0 0,-4-5 0,0 5 0,4 0 0,-8-4 0,8 3 0,-9-4 0,4-1 0,-5 1 0,0-1 0,5-5 0,-3 4 0,3-11 0,0 11 0,-3-10 0,3 10 0,-5-5 0,0 7 0,0-1 0,0 1 0,0-1 0,0 1 0,0-7 0,0 5 0,0-4 0,0 5 0,0 1 0,0-1 0,0 1 0,0-1 0,0 1 0,0-1 0,0 1 0,0-1 0,0 1 0,0 0 0,0-7 0,5-1 0,-3-6 0,9 0 0,-10 0 0,10-1 0,-9 7 0,3-4 0,-5 10 0,0 5 0,0 9 0,0 11 0,-5-6 0,4 4 0,-9-4 0,3 1 0,-4 3 0,-1-4 0,1 5 0,-1 0 0,1 1 0,-1-6 0,6 4 0,-4-9 0,9 9 0,-4-3 0,-1-1 0,5 4 0,-9-4 0,4 6 0,-6-1 0,11-5 0,2-1 0,10-5 0,1 0 0,-1 0 0,0 0 0,0 0 0,1 0 0,5 0 0,2 0 0,6 0 0,-6 0 0,-2 0 0,-6 0 0,1 0 0,-1 0 0,0 0 0,1 0 0,-1 0 0,0 0 0,1 0 0,-1 0 0,0 0 0,-5-5 0,-6 4 0,-1-9 0,-9 8 0,3-8 0,-4 9 0,5-9 0,-5 8 0,5-3 0,-5 5 0,4-5 0,2-1 0,5-1 0,0 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1.12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89 148 6459,'8'-7'960,"-1"6"-461,-7-6-26,0 0-102,0 6-100,0-6-23,0 7 9,0 0-174,-7 0 179,6 0-142,-6 7 0,7 1-13,0 7 1,0-1 117,0 1 1,0 1-41,0 4 1,0-2 53,0 7 1,0-1 0,0 7 363,0 3-299,0 4 0,0 11 56,0 0 1,0 5-132,0-5 0,0 6-71,0-1 1,2-3 79,3-2 1,-4-5-131,4-5 0,-3-5 65,-2-9 0,0 1-209,0-6 0,0-6-119,0-4 150,0-7 367,0 4-404,0-20 1,0 3 75,0-10 0,-2 4-142,-3 1 1,4-1-35,-4-3 0,-2-4-170,2-7 1,-4 4 30,4-3 1,-5 3-64,5-9 0,-5-2-52,5-2 0,-1 1 72,1-1 0,3 0 261,-3-6 0,-1 1-126,1 0 1,0 5 216,5 0 0,0 5-60,0-6 0,5 8-18,0-3 1,6 9 156,-1 2 1,3 6-44,2-2 1,-1-1 100,1 1 1,2 2-40,2 9 1,-3-3 52,4 7 0,-2-4-82,2 4 0,-4 0 80,4 5 1,-4 6-4,-1 4 0,-1 3-41,1 2 1,0 4 78,-1 1 0,-4 6-99,0-1 0,-7 2 65,2 3 1,-3-6-50,-2 1 0,0-6 67,0 6 0,0-2-64,0 1 1,-2 2-136,-3-6 1,2 0-5,-7-6 1,2 1-112,-2 0 1,-3-1-42,3 1 0,-3 0 137,-1-1 1,-1-5-366,0-4 0,0 1 134,1-1 1,-1 0-406,0-5 0,1 0 223,-1 0 0,0 0-360,1 0 1,-1 0 194,0 0 0,2-2 28,3-3 1,4 2 93,6-7 1,0 5 166,0-4 0,0 4 311,0-5 0,6 7 0,2-10 0,7 4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1.54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0 206 6846,'0'-8'1375,"0"1"-603,0 7-282,0-6 291,0 4-541,0-4 1,2 6 241,3 0-270,-4 6 1,6 2 32,-7 7 0,2 0-142,3-1 0,-4 1 171,4 0 0,-2 4-179,2 1 0,-3 0 99,3-6 1,-2 1-210,2 0-92,-3-1-44,4 1-24,1 0 196,-6-7 1,11-3-219,-7-10 0,1-3 76,-1-7 0,-3-1-117,3-4 0,-2 2 63,2-6 0,-4 4-44,4-4 1,2 4 74,-2-5 1,1 6-30,-1-6 0,-2 7 57,7-1 0,-5-2 59,5 1 1,-5 0 87,5 6-126,-1-1 1,6 0-205,0 1 0,-5 4 134,-1 0 0,-4 7-472,5-2-226,0 3 283,5 2 1,-2 2 579,-4 3 0,4 3 0,-4 7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2.34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0 250 8184,'8'9'-46,"-1"4"110,-1-12 1,-2 11 279,5-7-26,-5 0 22,2-5 59,1 0 1,-6 0-142,12 0 0,-9 0 19,5 0 103,-5 0-208,9-7 1,-5 0-133,7-2 1,-6-3-167,1 7 0,-5-4 129,5 4 1,-2-7-568,2 2 426,3-3 1,-6-1-63,2-1 1,-1 0-4,-3 1 1,-3-1 123,3 0 1,-3 0-9,-2 1 0,0-1-16,0 0 9,0 1 0,-7-1 43,-3 0 1,2 7 44,-2 3 1,0 4-48,-4 1 1,-1 1 142,0 4 0,1 3 52,-1 7 1,2 0 188,3-1 0,-1 1 71,6 0 1,-5 4-158,5 1 1,0 1 30,5-1 0,0 1 9,0 3 0,0 4 60,0-3 1,0-2-39,0 1 1,5-6-269,0 2 1,6-4 1,-1-1 0,3-2-102,2-3 1,0-4-225,-1-6 242,1 0 0,0-2-32,-1-2 0,1-5 41,0-5 1,0-1-264,-1 0 0,1-1 74,0-4 0,-1 2-22,1-6 0,-5 6 1,0-2 0,-2-1 74,2 2 1,3-3 182,-4 3 1,-2 7-84,-2-2 1,1 2 174,-1-3 0,0 6-103,-5-1 152,0 7-133,0-4 0,0 9 179,0 3 1,0-2 52,0 7 1,-1 1 87,-4 9 0,3-4 46,-3 4 1,4 1-114,1-2 0,-5 6 57,0-5 0,0 4-151,5-4 1,0-1-19,0-4 1,0 0 1,0-1 0,5 1-303,0 0 70,6-7 1,-3 3-99,7-6 0,0 0-267,-1-5 1,1-6 210,0-4 0,1-3-288,4-2 0,-4-6 211,4-4 0,-4 2-90,-1-1 0,1 4 108,4-4 1,-6 4 105,1-4 0,0 6 175,-6-2 0,0 4-165,0 1 438,-5 7-135,2 1 326,-6 7 1,0 12-184,0 3 1,-5 4 246,0 1 0,-4 1-175,4 3 0,0 3-31,5-8 1,0 2-287,0-1 0,0-4-81,0 4 0,1-5-697,4-6 1,4-2 429,5-7 1,6 0-878,-1 0 1,8-2 482,-3-3 0,5-4-326,6-11 0,-3 2 1033,8-6 0,-8 1 0,3-2 0,-4-3 0,-2 6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3.01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177 398 9588,'0'8'660,"-1"-2"-404,-4-6 1,1 0-350,-5 0 1,4 0 121,-5 0 0,2 2-63,-2 3 0,-3-2-19,3 7 177,-3 0 1,-2 5 30,1-1 1,1 6 194,3-1 1,-2 3-41,7-3 1,-4-1-97,4 7 1,0-2 73,5 1 0,0 2-79,0-6 1,0-1-97,0-4 1,6-2 54,4-3 0,3-4-126,2-6 1,0 0 17,-1 0 0,6-1-125,0-4 1,1-5-92,-2-9 1,-1-3 112,7-2 0,-6-9-83,6 4 1,-7-4 91,2 4 1,-3-2-172,3-4 0,-4-1 27,4-3 0,-4-3 84,-1 3 0,-2 1-102,-3-1 1,3 1-145,-3-1 1,-4 3 240,-1 7 1,-3-1-22,-2 1 0,0 11 160,0 3-256,0 10 379,0-1 0,-2 6 151,-3 0 1,2 6-130,-7 4 1,5 3 40,-4 2 1,4 5 90,-5-1 1,5 6 160,-5-6 0,5 7-117,-5-1 0,7 3 93,-2 1 0,-1 5-51,1 1 0,-5 5-11,5 0 0,0 0-161,5 0 1,0 1-106,0-7 1,0 5 14,0-5 0,7-1-173,3-9 0,3-2-221,1-8 0,1-5 191,0-5 0,-1-2-280,1-2 0,0 0 197,0 0 1,1-8-163,3-7 1,-7 1-56,3-6 0,-4-1-127,4 1 1,-1-4 167,1 4 1,0-4-42,0 4 0,-6-1 193,1 1 1,-2 4-82,2-4 0,2 9 385,-8 1 1,3 7-101,-2-2 523,-3 3 0,4 4-160,-6 3 1,0 3-1,0 7 0,0 1-61,0 3 0,0-2 121,0 2 0,0-2-779,0-3 1,2 1 233,3 0 1,-2-5-1176,7-1 0,-5-5 627,4 1 0,1-4-1058,5-1 0,0 0 1693,-1 0 0,1-6 0,0-2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3.165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69 30 8051,'-10'0'1285,"1"0"358,-1-6-592,-5 4-606,7-5 18,-5 7-1159,11 0 0,1-1-739,5-4 310,8 3 0,-4-4 1125,7 6 0,-1 0 0,1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4.56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147 0 8051,'7'8'372,"-4"4"-92,7-7 184,-7 0 475,10-5-598,-11 0 1,6 0-113,-3 0-164,-3 0 285,4 0-419,-6 0 119,0 0-56,-6 0 1,-3 0 53,-5 0 0,-1 1 92,0 4 0,6-1-70,-1 5 0,0 1 216,-5 5 1,1 0-21,-1-1 1,0 3 90,0 2 1,6-3-61,-1 4 1,5-2-89,-5 2 0,7-4-193,-2 4 0,3 1 253,2-2-205,0 1 0,7-5-37,3-1 0,3-5-163,1-5 0,1-2 58,0-2 0,0 0-143,-1 0 0,1-6-228,0-4 1,-1-3 183,1-2 0,0-5-132,-1 1 0,-1-2 104,-3 1 1,3 2-31,-3-6 0,-2 4 115,2-5 1,-7 7-15,2-1 0,2 3 161,-2 1 18,0 0 0,-5 5 98,0 1 0,-2 5 17,-3-1 186,3 4 1,-9 7-117,6 4 1,-5 3 243,5 2 1,-1 0-112,1-1 0,3 1 28,-3 0 1,4 4 37,1 1 1,0 1 61,0-1 0,0-4-95,0 4 0,0-4-49,0-1 1,0-1-247,0 1 0,1-5 129,4 0 0,-1-7-242,5 2 1,1-4 9,5-1-213,0 0 1,-1-6 97,1-4 1,3-3-41,-3-2 0,3 1 12,-9-1 0,5-1-87,0-4 0,1 4 31,0-4 1,-1-1 138,1 1 0,-5 1-54,0 4 130,-1-6 1,1 4 259,0-2-76,-7 9 192,4 3 1,-7 9-77,0 3 1,-2 8 94,-3 7 1,2 4 242,-7-4 1,7 4-182,-2-4 1,3 4-13,2-4 1,0 4-60,0-4 0,0 0-328,0-6-177,0 1 33,0 0 45,7-7 0,1-2 47,7-6 0,-1-6-342,1-4 0,0-3 139,0-2 1,-1-1-179,1-4 1,1-1 150,4-3 0,-4-2-52,4 6 0,-4-5 106,-1 6 1,0-6 185,-1 6 1,-1-1 138,-3 5 0,2 6-79,-8-1 1,1 5 100,-5-5-100,7 7 1,-5 3 455,2 10 0,-7 3-206,-2 1 0,-6 6 341,1 0 1,2 6-187,-2-2 0,7-3-13,-2-1 1,2-2-366,-2 2 1,3-4 128,-3 4 0,4-9-118,1-1 0,1-2 83,4 2 1,-2-4-258,7-6 0,-5 0-107,5 0 0,0 0-68,4 0 0,1-1 158,0-4 1,-1-3-344,1-7 1,-5-1 79,0-4 0,0 4-42,4-4 0,1 2 142,0-2 1,-2 4 61,-3-3 1,3 2 153,-4 3 1,-2 4-139,-2 0 1,1 5 499,-1-5-215,0 7 0,-5-2-84,0 10 0,0 3 9,0 7 0,0 4 34,0 1 0,2 1 81,3-1 0,-2-4 68,7 4 1,0-4 109,4-1 0,1 0 49,0-1 1,-1-1-228,1-3 1,0 1-306,-1-6 0,3 0 215,2-5 0,-2 0 0,2 0 0,3 0 0,-3 0 0,1-6 0,-6-4 0,1-3 0,0-2 0,4 5 895,1 1-697,0-1 0,-11-5 0,1 0-258,2 1-3,-6 6-2,1 1 163,-7 7 0,0 2 66,0 3 1,-5-2-28,0 7 54,0-1 1,5 6-39,0 0 1,0 0 48,0-1 0,0-4 4,0 0 0,0 0-105,0 4 1,2-1 100,3-3 0,-2 3-80,7-3 1,-5-3-142,4-3 1,0 0 142,0 1 1,4-4-158,-3 4 1,3-8 91,2-2 1,-5-8-194,0-2 0,-1 1-30,6-6 0,-5-1 100,0 1 0,-5-4-115,4 4 0,-5-4 80,0 4 1,-2-5-176,-2 6 1,0-6 45,0 6 1,-2-1-211,-2 5 1,-5 2 115,-5 4 0,-3-3-388,-2 7 1,1 0 129,-7 5 1,7 7 2,-1 3 1,-2 8 77,1 1 1,5 2 137,5-1 1,7 3-230,-2 6 0,4 1-199,1-1 789,0-6 0,6 5 0,2-5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4.94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0 104 7310,'8'-7'-1290,"-1"5"2192,-7-11 70,0 12-240,0-12-139,0 5-285,6-1 1,-4 1 481,3 3-122,-4 4-198,-1-12 0,2 9 119,3-5 248,-3 5-555,4-2 1,-6 7-4,0 4 1,0 0-22,0 10 0,0-4-111,0 9 0,0-2-59,0 1 1,0-2-182,0 2 0,0 3-186,0-3 0,0 1 0,2-7-868,3-3-807,-4 3 1177,6-5 0,-1 0-976,4-3 1753,-3-3 0,6-2 0,-5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4:39.13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73 130 7990,'-8'0'499,"1"0"-350,1 0 194,4-6 167,-4 4-324,0-4 0,4 4 185,-3-3-282,4 4 140,1-6 0,0 1 10,0 4-39,6-11 1,2 10-63,6-7 1,1 5 78,-1-5 1,8 5-160,2-4 1,3 4 73,2-4 0,1 5-148,-2-1 0,2 2 69,-1-2 0,-2 4-66,-3-4 0,2 5-25,-7 5 1,1 3-43,-6 7 0,-6-1-4,-3 0 0,-3 7 91,-2 4 1,-7-2 39,-2 0 1,-11 6-27,-3 6 0,-2-2 131,-4-4 1,2 2 8,-6 3 1,2-3 77,3 2 0,-2-2-70,1-1 0,2-2-16,3 1 0,4-6 6,10-3 1,4-5-13,6 0 1,1 0-194,4-1 0,5-6 110,10-3 1,-2 2-286,5-2 1,3 0 21,9-5 0,-5 0-391,4 0 0,1-5 164,-1 0 0,5-5-86,-5 5 0,0-5-410,-5 5 1,-5-6 341,0 1 1,-4 2-99,4-1 0,-11-1 678,1-4 0,-9-1 0,2 0 0</inkml:trace>
  <inkml:trace contextRef="#ctx0" brushRef="#br0" timeOffset="223">44 435 8020,'-14'2'389,"-1"3"96,7-4 120,1 6-376,7-7 0,7-2-34,3-3 1,8 4 33,0-4 0,8 3-180,-1 2 0,-2 0-68,0 0 0,2-5-156,4 0 0,-2 0-476,-3 5 0,4 0 346,-3 0 1,0-1-197,-1-4 0,2 3 501,-7-3 0,7-2 0,-3-1 0</inkml:trace>
  <inkml:trace contextRef="#ctx0" brushRef="#br0" timeOffset="577">916 333 8020,'10'0'1161,"-1"0"-507,1-6-344,4 4 0,-2-4 22,3 6 1,-4-2 83,9-3 1,-3 4-297,2-4 1,2 4 67,4 1 0,2 0-260,-3 0 1,-1 0 125,1 0 1,-2 0-255,3 0 0,-4 5 117,-6-1 0,-2 2-441,2-1 1,-5-3-549,0 3 389,-7 3 1,4-5 88,-7 7 0,-7-7 159,-3 2 1,-4 2 434,-6-3 0,-2 8 0,-7-4 0</inkml:trace>
  <inkml:trace contextRef="#ctx0" brushRef="#br0" timeOffset="744">959 493 8020,'-8'6'0,"0"-4"0,3 3 394,4-3 6,-6 4-57,7-4 382,0 4-10,0-6-191,0 0-271,7 0 0,6 0-25,6 0 1,2 0-193,-1 0 1,2 0-161,7 0 1,-4 0-196,-2 0 0,-3 0 104,4 0 1,-4-5-254,4 1 1,-5-1 467,6 5 0,-7-7 0,3-1 0</inkml:trace>
  <inkml:trace contextRef="#ctx0" brushRef="#br0" timeOffset="1086">1744 116 8045,'0'-15'313,"0"7"-163,0 1 1,0 6 386,0-4 644,0 3-159,0-4-421,0 12-376,0 2 151,0 7-118,0 6 0,-5-4 467,0 8-422,0-7 0,4 9 25,-3-3 1,2 9 99,-3 1 1,2 4-300,-2-4 1,4 6-145,-4-1 1,3-2-27,2 2 1,0-1-312,0 0 0,0-2-629,0-8 1,0-5-715,0-3 753,7-4 0,1-8 357,5-3 0,2-5-14,0-5 1,0-3 598,-1-7 0,7-6 0,1-2 0</inkml:trace>
  <inkml:trace contextRef="#ctx0" brushRef="#br0" timeOffset="1506">2122 319 7980,'-9'-2'0,"-1"-3"473,6 4-56,-2-5-193,-1 6 248,6 0 113,-5 0-192,6 0-227,0 6 2,0 2 1,-5 6 168,0 1-56,1 0-1,4-1-55,0 1-75,0 5 18,0-3 1,1 4 11,4-6 0,-2 1-5,6 2 0,-4-6-20,5 3 0,1-6-108,9 1 0,-2-3-76,6-7-1,-5 0 122,5 0 0,1-2-343,3-3 1,2-3 138,-1-7 0,0-1-116,0-3 0,-1-2 29,-4-3 0,1-4 137,-5 4 1,-2-3 11,-8-3 0,1 7-13,-6-2 0,-1 1-20,-4-6 0,-7 8 51,-8 3 0,-1 3-118,-9 1 0,-1 2 37,-7 3 1,2 3-165,-3 2 0,3 3 143,2-3 1,2 5-14,3 5 1,-1-1-222,11 4 0,-3 2 60,13 5 0,-1 1-79,5 4 0,0-2 57,0 5 1,8-3-78,6 4 1,1-6-50,5 1 456,2-3 0,0 5 0,8 2 0</inkml:trace>
  <inkml:trace contextRef="#ctx0" brushRef="#br0" timeOffset="1904">2660 363 7967,'0'-15'237,"5"0"49,0 1 0,0 5 84,-5-1 0,0 5 104,0-5-164,0 7 165,0-10 211,0 11-376,-7 2 0,6 8-22,-4 7 1,-2 5-52,2-2 0,1 4-14,4-3 0,0-1-136,0 6 1,0-1 99,0 1 1,0 2-262,0-7 0,1 5 105,4-4 0,2-1-205,2-5 1,4-1 26,-3-3 0,4-3-62,6-7 0,-2 0 85,6 0-69,-6 0 49,9-7 1,-4-6-74,6-6 0,-6-7 74,2 2 0,-2-4 12,1 0 0,-3-2 27,-7 1 0,-4-1-86,0-5 0,-7 5 138,2-4 0,-3 3-2,-2 3 0,-7 3 86,-3 1 1,-3 11-64,-1-2 1,-5 10 124,-1 1 1,-1 2-87,2 2 1,1 2 87,-6 2 0,4 4-102,-4 7 0,4 4-194,-3 1 1,5 5-148,-2-7 1,9 3-245,1-1 1,7 1 89,-2 3 1,-1 2-851,2-7 1351,-1 8 0,5-6 0,0 9 0</inkml:trace>
  <inkml:trace contextRef="#ctx0" brushRef="#br0" timeOffset="2300">3315 435 7967,'0'-15'103,"0"7"1,0 0 627,0 4-149,-7 3 104,-1-6-448,-7 7 0,1 2 13,-1 3 1,5 2-114,0 7 0,6 1 85,-5 0 0,4 0 3,-5-1 1,7 5 1,-2 0 1,3 3-3,2-3 0,0-2-39,0 1 1,0-1-39,0-3 1,7 1-196,2 0 0,6-6 100,4 0 0,4-6-55,6 2 0,-1-3 84,2-2 1,-1-7-311,0-2 0,2-3 47,3-3 0,-9-6-41,4-4 1,-4 3 92,-1-2 1,-3-1 74,-7-4 1,-5 1-40,-5-2 0,-2 4 44,-2-2 1,-2 1-325,-2-7 218,-11 4 1,-3 2-25,-6 4-111,-7-3 124,0 11 0,-9-1-456,6 8 361,1 5 1,-1-2-118,-1 6 1,7 6 111,3 4 1,7 5-688,-1 4 952,3 3 0,-5 8 0,-2-1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5.14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15 44 8026,'0'-8'0,"0"2"857,-6-1-595,4 6 1,-4-8-69,6 4-23,0 4-1131,0-6 699,0 7 1,1 5-318,4 0 0,-3 7 200,3-3 0,1 4 378,-1 2 0,5 0 0,-5 0 0,0-1 0,-5 1 0,6 6 0,2 2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5.50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0 515 8026,'7'15'-1146,"-5"-1"787,4 1 1,-1-5 818,0 0 0,6-2 95,-1 2 0,-2-4-139,2-6 0,0 0-141,5 0 0,-4 0-53,4 0 1,-4-1-141,9-4 0,-2-3-42,1-7 0,-2 0-143,2 0 1,3 1-63,-3-1 0,1-1 100,-6-4 1,1 4 29,0-4 1,0-1-20,-1 1 1,-1-6-35,-3 2 1,2-4 89,-8-1 1,1-1-3,-5 1 0,0-1-8,0 1 1,0 0 2,0-1 0,-5 6 74,1-1 1,-8 7 122,2-1 0,2 7 235,-2 2-192,1 7 68,-6-3 1,2 12 38,3 4 0,-3 5 73,3 4 0,2-1-59,-2 7 0,2-6 137,-2 6 1,-1 4 8,6 5 1,-5 2-150,5-1 0,0-3-344,5 8 0,0-6 115,0 5 0,0-1-172,0 1 1,8-3 109,7-7 0,0-4-647,4-1 0,4-6-137,2 2 0,1-9-420,-2-1 1,4-7-336,-3 2 1,2-3 255,3-2 1221,-1-7 0,1-8 0,-1-7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6.38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250 89 7031,'-1'-13'-211,"-4"3"649,3-3 0,-4 10 223,6-7-224,0 7-115,0-4 1,-5 1-115,0-4 0,-2 3-227,3 3 1,0 2 93,-6 2 1,6 0-128,-6 0 173,0 0 1,-5 2 88,1 2 0,-1 6-95,0 10 1,0-2 307,1 6 1,-1 1-56,0 4 0,1-1-22,-1-4 1,5 4-4,0-3 1,7 3-118,-2 1 1,4-1-189,1-4 0,6-1 103,4-3 0,3-4-232,2 4 0,4-9-70,1-1 1,1-7-179,-1 2 1,-2-3 31,6-2 0,-4 0 126,4 0 0,-4-5-257,4 0 1,-4-7 140,4 3 1,-6-9-5,2-2 1,1 0 90,-1 6 1,-1-6 163,-4 1 0,-2-1-43,-3 5 0,3 1 153,-3-1 0,-2 0 0,2 0 217,-7 1 67,4-1-226,-7 0 179,0 7-175,-7 2 1,1 12-42,-4 4 0,-3 3 52,3 2 0,2-1 152,-2 1 1,2 1 47,-2 4 0,-1-4-103,6 4 1,-5 1 41,5-1 0,-5 4-108,5-4 0,0 1-1,5-1 1,0-4-38,0 4 1,0-4-169,0-1 0,2-6-158,3 1 160,3-6 1,12 2-325,-1-6 1,1-6 158,-5-4 1,-1-3-219,1-2 1,0-5 122,-1 1 0,1-6 26,0 6 1,-2-6 117,-3 6 0,3-6-16,-4 6 1,-2-1 56,-2 5 0,-2 1 170,2-1 449,-3 0-383,4 0 1,-7 7 151,-4 3 0,3 5-68,-3 5 1,-1 3 28,1 7 0,0 0 83,5 0 0,-5 1 65,0 3 1,0-2-172,5 2 0,0-2-16,0-3 0,0 1-472,0 0 1,5 0 197,0-1 1,6-1-656,-1-3 0,3 1 382,2-6 1,0 0-789,-1-5 1,8 0 354,2 0 1,-3-1 149,-1-4 0,3-3 198,1-7 0,-1 0 433,2 1 0,-7-1 0,9-6 0,-4-2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7.04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133 206 7989,'13'-15'-1480,"-3"1"2132,3-1 1,-12 0-182,4 1 1,-3 4 362,-2 0-370,0 7 1,0-5 165,0 3-642,-7 3 1,-1-4 94,-7 6 0,6 0-121,-1 0 1,0 0-19,-5 0 1,6 4-44,-1 1 1,0 7 78,-5-2 1,2-2 32,3 2 0,-1-1 80,6 6 1,-5-5-62,5 0 0,0-1 101,5 6 0,0-5-56,0 0 0,0-5-97,0 4 0,5-4 61,0 5 1,7-5-15,-3 5 0,5-7 100,0 2 0,6-2-5,-1 2 0,1-3 59,-5 3 0,-1 1-117,1-1 1,0 5 99,0-5 1,-1 1-64,1-1 0,-7-1-84,-3 5 1,2-4-1,-3 5 0,1-5-161,-5 5 0,0-5 53,0 4 1,0-4-172,0 5 0,-1-7-168,-4 2 188,-3 3-240,-7-6 208,0 5-92,7-7 243,-5 0-657,11 0 567,-4 0 1,6-7 126,0-3 0,6 2 160,4-2 0,3 5 72,2-4 0,0 0-96,-1 0 0,1-3 48,0 7 0,1-4-27,4 4 1,-4-5 163,4 5 1,-4-2 3,-1 2 1,-1 4 282,1-4-383,0 3 1,-1 2 112,1 0 1,-5 0 60,0 0 0,-5 5-51,4 0 1,-4 5-51,5-5 0,-5 5-21,5-5 1,-5 4 17,4-4 1,-4 5-14,5-5 1,-2 1 34,2-1 0,3-3-75,-3 3 1,3-3-126,2-2 1,-1-7-157,1-3 0,2 0 86,2-4 0,-3 2-101,4-7 0,-4 2 62,-1 3 1,0-6-13,-1 0 0,-4-4 69,0 4 0,-7-4-159,2 4 1,-3-4-119,-2 4 1,-7-4-135,-2 4 0,-6 0 17,-5 6 0,2 1-130,-6 3 1,-6 3-150,-4 7 1,-2 7 225,2 3 1,-2 9 105,-3 6 0,1 4 139,4 5 0,8-1 17,-4 6 1,11-4 205,-1 4 0,10 0 0,4 5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30:03.43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15 7909,'0'-8'361,"0"2"-111,7 6-381,-6 0 140,6 0 139,-7 0-1758,0 0 1131,0 6 189,0-4 284,6 11-264,-4-11 270,5 4 0,-7 1 0,0 1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30:03.61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0 7841,'6'8'0,"-4"6"210,4-13 54,-6 6 79,0-7-622,0 0-433,7 0-275,-6 0 340,12 0 647,-4 0 0,5 0 0,1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30:04.13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294 45 7940,'5'-10'200,"0"0"107,0 7 0,-5-5 256,0 3-105,0 3 93,0-4-135,0 6-306,-6 0 0,-1 6 111,-3 4 0,-3 3-39,3 2 1,1 0 19,-6-1 0,7 6 9,-12 0 1,7 6-9,-7-2 1,-1 4-79,2 1 1,-1 1-96,5-1 1,-4 1 121,-1-1 0,0 0-456,6 1 0,4-7 188,0-4 0,7 3-898,-2-3 619,3 1-607,2-12 273,0 5 290,0-11 1,7 4-473,3-6 460,-4-6-392,7 4 321,-5-11 522,1 5 0,4-2 0,-4 0 0,-2 0 0,6-11 0,-5-2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30:04.53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30 60 7034,'-7'-15'31,"6"5"158,-4 0 1,2 7 459,-2-2-315,3-3-202,-5 6 313,7-4 230,0 6 74,0 0-105,0 6-222,0 3-267,0-1 1,5 10 225,0-4 1,5 6 13,-5 0 0,1-2-175,-1 6 1,2 1 216,3 4 1,1 2-136,-6 3 1,6-1 122,-1 6 0,3 0 152,2 6-426,-7-1-4,5 6 0,-5-6 1,7 2-194,0-5 56,0-8 1,-1 1-387,1-10 1,-5 3 267,0-8 0,-7-4-558,2-5 488,3-7 0,-5 3-1653,7-6 1064,-7 0 1,9-1-234,-7-4 0,1 2 172,-1-7 0,-2 5 196,7-5 1,-5 2 225,5-2 0,-5-1 406,4 6 0,-5-7 0,9 4 0,-5-6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30:05.06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15 8374,'8'-7'1094,"-1"6"-642,-7-6 273,0 7-508,0 7 0,0 1 170,0 7 0,0-1-65,0 1 1,-5 1-67,0 4 1,0-2-116,5 6 1,0-4 88,0 5 1,0-6-265,0 6 1,0-7 113,0 1 1,0-2-438,0-3 1,5-4 7,0 0-114,0-7 0,-4 4-99,4-7-7,-3 0 0,9-2 50,-6-3 0,0-3-69,-5-7 0,5 5 90,0 1 0,2-1 111,-3-5 0,-2 5 387,3 1 0,-3-1 0,-2-5 0,0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30:05.595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1 102 7902,'6'8'-1295,"-4"-1"1425,4-1 191,-6-4-132,0 4 327,0-6-152,0 7 228,0-5-185,0 4 596,0 1-556,0 1 1,0 2-156,0-1 1,2-4-292,3 5 1,-2-5 77,7 5 1,-5-5-146,5 4 1,-6-5 94,6 1-230,0 3 0,5-7 103,-1 4 0,1-3-48,0-2 1,0-7-40,-1-2 1,1-4-56,0-2 1,-1 0 78,1 1 1,0-3 86,-1-2 0,-4 2 103,0-2 1,-5 2-70,5 3 1,-2-1 201,2 0-159,-4 1 0,-6 4 367,0 0-155,0 7 0,0-2 46,0 10 0,0 0 71,0 9 0,0-2 11,0 7 0,0 3-113,0-3 1,-1 7 62,-4-1 0,3-2-292,-3 1 0,3-1 86,2 1 1,0 3-499,0-8 0,0 1 209,0-6 0,0 1-202,0 0 0,0 0-216,0-1 1,2-6-375,3-3 1,-2-3 170,7-2 1,-5-2 460,5-3 1,0-1 361,4-4 0,1-9 0,0 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5:24.030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1221 102 8379,'0'-14'-745,"0"6"245,0-6 186,7 6 890,-6-6-129,6 6-176,-1-5-177,-4 12 1,9-7 440,-6 3-50,0 3-223,-5-5 40,0 7 81,0 0-80,0 7-308,-6-5 1,2 11 90,-5-3 1,4-2-1,-5 0 33,-1 4 0,-3-4 33,1 2-76,-2 0 96,0 4-92,1 8 1,-6-5 48,0 7 1,-5 1-30,1 4 1,-6-1 35,-3 2 1,-4 5-30,-7 4 1,0-2 86,1 2 0,-1 0-72,1 4 0,-1 1 52,1-1 0,-1 1 11,1-1-63,5-5 0,-3 2 1,8-4 5,0 1 0,3-5-26,1 2 0,4-8-71,1-2 1,7-1 91,-3 1 1,6-2-190,4-2 1,-3-4 101,3 4 1,2-4-78,-1-1 1,4-2 96,-5 2 1,5 0-362,-4-1 201,5 1 1,-7 0-259,6-1 175,-6 0 1,9-4-13,-3 0-433,3-7 146,2 4-209,0-7-4783,0 0 5478,7 0 0,-5 0 0,11 6 0,-5 2 0</inkml:trace>
  <inkml:trace contextRef="#ctx0" brushRef="#br0" timeOffset="675">145 887 8428,'-13'0'0,"3"-1"0,0-4 0,7 3 0,-4-5-25,7 7 0,0 2 1,-1 1 228,-4 2 1,3 7-107,-3-3 0,4 0 186,1 0 1,-5 5-18,0 6 1,0 1 18,5-1 1,-5-2 23,0 5 0,-5-3-109,5 4 1,0 1-120,0 3 1,2 0 123,-7-4 1,7 3-182,-2-2 0,1 1 94,0-3 1,2 3-122,-3-6 0,3 0 73,2-6 1,0 0-195,0 1 1,0-6 38,0 1 1,2-7 92,3 2 0,-2-3-36,7-2 1,-5 0 45,5 0 0,-5 0-65,3 0 1,4 0 57,7 0 1,-2-7-128,2-2 0,-1 1 118,1-2 0,2-2-195,4-6 0,1 1 100,-1-2 1,3 1-110,1-2 0,-5 5 92,0-5 0,-1 4-112,0 1 0,4 1-44,-8 0 0,1 1 152,-6 3 1,0-1-568,1 6 269,-7-7-236,-1 11 236,-7-6-124,-7 7 1,-1 5 534,-7 0 0,1 1 0,0-1 0,-1-3 0,0 3 0,6 1 0,-1-1 0,-7 0 0,-4-5 0</inkml:trace>
  <inkml:trace contextRef="#ctx0" brushRef="#br0" timeOffset="898">102 1091 8428,'-14'-7'-1355,"5"6"432,-4-12 923,5 5 185,0-7 1,2 5 323,6 0-447,0 7 562,0-3-254,6 0-50,2 4 0,7-9-81,0 6 0,-1 0 23,1 5 1,1-5-111,3 0 1,-3 0-153,4 5 0,-2 0 230,0 0 0,-1 2-465,2 3 0,-2-2 36,-3 7 0,-1-5-82,-4 5 0,4-1-1186,-3 5 1467,3-6 0,2 12 0,0-4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30:06.16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118 60 7902,'0'8'-1897,"0"0"3277,0-3-229,0-3-268,0 4-613,0 1 0,0-4 519,0 7-482,-6-7 0,2 10-51,-6-3 1,6-2 79,-6 2 1,2 0-120,-2 4 0,-3 1-124,3 0 0,2-1 109,-2 1 1,5 3-443,-5-3 0,7 3 183,-2-8 0,3 3-466,2 1 1,0-4-545,0 0 257,0-7 0,2 4 92,3-7 0,-2 0 227,7 0 0,0-7 102,5-3 1,-6-3 388,1-1 0,-2-1 0,2 0 0,2 0 0,-8 1 0,8-6 0,-2 1 0,-2-6 0,2 5 0,-7-1 0,2 2 0,1 2 104,-1-2 0,5 2 248,-5 3-69,0-1 1,-5 0 249,0 1 622,0 5-340,0 3-90,0 6-536,0 0 1,0 6 8,0 4 0,0-2 11,0 2 0,0 0 17,0 5 1,0 1 109,0 4 1,0-4-118,0 4 0,0-2-46,0 1 1,0-3 61,0 4 0,5-4-317,0-1 1,0 0-121,-5-1 0,0 1-113,0 0 1,1 0-326,4-1 0,-3-4 8,3 0-174,-4-7 0,-1 5-192,0-3-37,7-3 274,-6 4 489,6-6 1,-7-1 271,0-4 0,0 2 0,0-7 0,-7 0 0,-1-5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30:06.390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15 0 7902,'0'8'-72,"0"-1"106,-6-7 1,4 1 204,-3 4-21,4-3 135,1 4-1,0-6-160,0 0 133,0 7-71,0-5 126,0 4-430,0-6 164,0 0-292,6 0 1,2 0 123,7 0 1,-5 0-1031,0 0 793,-1 0 1,6 0-520,0 0 0,0-1 501,-1-4 1,-4 1 308,0-5 0,0-1 0,4-5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30:06.922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74 7902,'0'8'-73,"0"-2"302,0-6 477,0 7 1,0-5 109,0 4-522,0 1 1,0-4 166,0 7 303,0-7-497,6 10 1,-3-5 83,7 7 1,-7-5-81,2-1 0,2 1-185,-2 5 0,6 0 47,-1-1 1,-2 1-146,2 0 0,0-1-20,4 1 0,0 0 89,-5 0 1,4-6-493,-3 1 0,3-2-5,2 2-205,0 3 0,-1-6-121,1 3-863,-7-4 265,5-6 3,-11 0 701,4 0 660,-6 0 0,-6 0 0,-2-2 0,-7-2 0,0 2 0,-6-5 0,2 6 0,-1-4 0,0 3 22,11-3 0,-5 4 176,0 1 169,-1 0 1,0-2-112,1-3 1,4 4 239,0-4-233,7 3 151,-10 2-231,11 0 0,-4-2 138,6-3 398,0 4-504,6-12 0,2 6 61,7-3 1,5-3-68,-1 4 1,6-5 61,-6 0 0,7-3-53,-1-2 1,-2 3-152,1-4 1,-1 2 91,2-2 0,1 4 50,-7-4 1,6 4-14,-6 1 1,1 1-79,-5-1 0,-2 0-118,-3 1 0,3-1 0,-5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29:59.568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44 602 6168,'7'-8'2349,"-6"1"-2074,6 1 1,-5 4 69,3-3 176,-4 3-220,6 2 0,-6 2-70,4 3 1,-3 5 35,3 9 1,-4 4 95,-1 7 0,0 6-132,0 3 0,-4 5 163,-1 5 0,-5 3-163,5 7 1,-5 5-45,5-1 1,-5-1 72,6-8 1,-1 0-375,5-10 1,-5-5-151,0-14 8,0-4 181,5-13 0,0-3 82,0-10 1,-5-4-347,0-11 0,0-3 139,5-6 1,0-2-23,0-4 0,0-2 120,0-7 1,0 0-83,0-1 0,5-4 28,0 0 0,2-1-218,-3 1 1,0-7 300,6-2 0,-1-5-79,6 10 1,5 0 288,-1-1 1,2 9-70,-1 1 1,-2 8 358,7 11 1,-8 4 52,3 6-245,3 7 1,-7 2-85,4 6 1,-4 1 13,-1 4-333,0 3 1,-6 7 102,1 0 0,-7 4-37,2 1 1,-3 1 41,-2-1 1,0-2-17,0 6 1,-2-4 80,-3 4 0,2-1 25,-7 2 1,5-3-22,-4-2 0,4-2-5,-5 7 0,2-8-289,-2 3 235,-3-4 1,6-1-82,-2 0 0,0-5-17,5-1 313,2-5-73,-5 9 119,7-12 0,7 6-42,3-7 0,3 0-98,2 0 1,4-2 107,1-3 1,4-3-30,-4-6 1,6-1-250,-2 0 1,4 0 131,2 1 1,-6-1-243,1 0 1,-3-4-29,3-1 1,1 1-4,-6 4 0,-1-2-1,-4-2 1,0 3 148,-1-4 0,-5 4 31,-5 1-62,-2 0 0,-2 1 199,0-1 1,-6 7-91,-4 3 1,-3-2 76,-2 2 0,-1 0-54,-4 5 0,4 2 17,-4 3 1,-1 3 128,1 7 1,-4 0-101,4-1 0,1 1 25,4 0 1,5 1-61,0 4 0,7-4-139,-2 3 1,3-2 148,2-2 1,2-2-569,3-4 1,5 4 12,9-3 0,4-3-191,7-2 1,-1-4-30,0-1 0,6 0 745,-1 0 0,2-5 0,-2 1 0,-3-8 0,4 2 0,1-3 0,-2-1 0,-5-1 0,-4 0 0,-2 0 0,1 1 0,2-1-126,-6 0 1,-1 2 97,-4 3 0,-2-3 431,-3 4 1,3-3-163,-3 2 1,-2-1 347,2 6-56,-7-6-341,10 2 0,-11 0 157,3-1 19,-4 7-261,-1-11 0,-1 13-208,-4-4 102,-3 3 0,-7 2 57,0 0 1,1 7 0,-1 3 1,-5 3 27,1 1 1,-1 1 127,5 0 1,-1 1-35,-4 4 0,4-4-36,-4 4 1,9-4-98,1-1 1,5 4 22,-4 1 0,5 0-261,-1-6 1,5 1 90,5 0 1,3-2-129,7-4 1,0 3 44,0-7 0,4 0-34,1-5 0,1-2 4,-1-3 1,-2-3 65,6-7 0,-6 1 53,2-1 0,-4 0 3,-1 1 1,-1-8 162,1-2 1,0 3-90,-1 1 0,0-1 176,-5 1 0,4-1 61,-3 1 414,-3 4-41,-1-5 181,1 13-469,-6 1 1,6 14-86,-7 2 1,0 6 54,0 5 1,0-2-67,0 6 0,0 1-70,0 4 0,0 0 76,0 1 1,-5-1-93,0 1 0,-1 4-5,1 0 1,1 7-134,-5-2 0,0 4 67,0 1 0,-4-2-129,3-3 1,-3 2 25,-2-6 1,2-3 83,3-7 1,-3-4-268,3-6 0,-3-2 89,-1-3 1,4 1-243,0-6 0,5 0-289,-5-5 253,0-7 1,-4-1 148,-1-7 0,5 6-52,0-1 0,6-5 220,-6-5 0,6 1-112,0 4 1,2-4 139,2-1 0,0-5-59,0 6 0,2-7 166,2 1 1,0 2-20,6-1 1,1 1-4,9-1 1,-2-4-92,6 3 0,-4-1-16,4 2 0,1-2 156,4 6 1,0-5-86,1 6 0,-1-1 37,1 6 0,2-6-65,-2 0 0,2 1 137,-7 4 0,1 0-52,-2 1 0,3-1 26,-8 0 0,1 2 13,-5 3 0,-6-1 87,1 6 19,0-6 0,-2 7-10,-3-5 137,-3 5-239,-2-2 0,-2 7-45,-3 4 0,2 2 14,-7 3 0,2 3-14,-2-4 0,-3 5-160,3 0 187,-3 1 1,0 0 63,3-1 0,-1 1-80,6 0 0,-5-1-11,5 1 0,0-5 14,5 0 0,-5-5-5,1 4 1,-1-4-23,5 5 0,1-7-6,4 2 0,-2-3-23,7-2 0,0 0-128,5 0 0,1-7-47,4-2 0,-4-4 45,4-2 1,-2-2-25,1-2 0,-3 1 63,4-7 1,-4 7 67,-1-1 1,0-2 17,0 1 0,-2 0 237,-4 6 0,3 4 293,-7 0 307,6 7-333,-3-4 0,0 14-143,-3 3 0,-3 8 62,-2 1 0,0 7-124,0-1 0,0 3 51,0 1 1,-2 2-66,-3 3 1,2 2-35,-7 3 0,6 4-45,-6-4 1,0 5-12,-5 5 0,1-3-164,-1 3 0,2-3 127,3-2 1,-5-2-225,1-3 0,4-3 57,-5-6 0,4-7-176,-4-4 0,0-4-202,1-5 110,-1-4 0,0-6 152,0 0 0,6-6-41,-1-4 0,7-3-23,-2-2 1,-2-6 32,2-4 0,0-2-87,5-3 1,0 1 70,0-1 0,7-1 186,3-3 1,3 3-47,1-3 1,1 3 154,0 1 0,0 1-83,-1 0 0,7 1-90,4 3 1,-2-2 137,1 2 0,-1 2-52,2-1 0,2 1-1,-2-2 1,1 4-11,-1 6 0,1 2 100,-7 4 0,6-3 33,-6 7 0,1 0 135,-5 5 0,-6 0-47,1 0 1,-5 2 171,5 3 0,-7 3-41,2 7 0,-3 1-54,-2 4 0,5-4 130,0 4 0,-1-4-54,-4-1 1,2 4-207,3 1-297,-3-1 1,9-4-213,-6 0 1,2-5-296,-3-1-124,5-5 1,5 2-484,1-6 0,0-1 524,-1-4 0,1-3-3,0-7 0,4-5 263,1 1 1,0-8-832,-6 3 1295,1-4 0,0-1 0,-1-1 0</inkml:trace>
  <inkml:trace contextRef="#ctx0" brushRef="#br0" timeOffset="144">2249 278 7985,'0'-14'0,"0"4"803,0 0 66,-6 0-421,4-4 1,-6 4-265,3 0-291,3 7 0,-4-5-481,6 3 1,1 3 402,4-3 0,-1 4-518,5 1 1,-5 1 350,1 4 0,1-2 352,-1 7 0,6 0 0,-2 5 0</inkml:trace>
  <inkml:trace contextRef="#ctx0" brushRef="#br0" timeOffset="984">2426 558 7802,'0'-8'-44,"-2"1"687,-3 7 1,3-2-445,-2-3 1,0 4 212,-1-4-352,4 3 0,-7 2 99,3 0 1,1 0 11,-5 0 0,4 2 51,-5 3 1,7-2 24,-2 7 1,-3 0 63,-2 4 1,3 1-111,2 0 1,4 0 42,1-1 0,0 1 196,0 0-421,0-1 0,0 1 100,0 0 1,1-5-158,4-1 1,3-5 44,7 0 1,0-2-164,-1-2 1,3-6 38,2-4 0,-2-3-33,2-2 0,-2 0 43,-3 1 0,-1-6-51,-3 0 1,2-4 129,-7 4 0,-1-4-20,-4 4 0,5-4-207,0 4 1,-1 1 61,-9 4 0,1 0-262,-5 0 1,-1 1 103,-5-1 1,0 7-43,1 3 0,-1-2-122,0 3 269,1-1 1,1 11 71,3 4 0,2 3-73,3 2 1,3-1 83,-3 1 0,3 5-50,2-1 1,0 3 21,0-3 0,5 2 180,0 4 0,5-2 1,-5-4 1,6-1 9,-1 7 0,3-7 0,2 1 0,0-7 47,-1-2 1,1-5-98,0 4 0,4-5 340,1 0 1,0-2-112,-6-2 1,1 0 284,0 0 1,-1-6-106,1-4 1,-5 2 50,0-2 0,-1 0-26,6-5 0,-5 1-72,0-1 0,-5 0 325,4 1-138,-5-1-331,9 0 0,-10 2 303,7 3-289,-7 4 64,10 6-153,-11 0 1,9 1 23,-6 4 1,0-1 73,-5 5-120,7 1 1,-6 5 65,4 0 0,-3-6-135,-2 1 1,0-5 3,0 5-209,0-7 136,0 10-90,6-11 0,-2 4-172,5-6 1,-5-6 97,1-4 1,1-3-259,-1-2 1,5 1 162,-5-1 0,4-5-50,-4 1 0,5-6-75,-5 6 1,5-6-80,-5 5 0,6 1 276,-1 4 1,3 0 3,2 1 0,-1-1 224,1 0 1,0 7-132,0 3 1,1-1 15,3 1 0,-2 0-70,2 5 1,3 5 210,-3 0 0,1 6 0,-5-1 0,6 3 0,-5 2 0,5-1 0</inkml:trace>
  <inkml:trace contextRef="#ctx0" brushRef="#br0" timeOffset="2028">3366 572 7912,'7'9'-1981,"-6"-1"2851,4-3-493,4-4 0,-6 6 209,7-7-385,-7-7 0,5 4 52,-3-7-73,-3 0 0,9-4-30,-6-1 1,0 5 5,-5 0 0,0 6-15,0-6-195,0 0 1,0 0 128,0 0 1,-2 7-113,-3-2 0,2 4 95,-7 1 36,0 0 0,-4 4-23,-1 1 1,0 7 203,1-2 0,4 4-78,0 6 0,0-4 30,-4 4 1,4-2-61,0 1 0,7-2 0,-2 2 1,-2-1-132,2 2 0,0-9 81,5 4 0,0-4-207,0 4 1,5-5 57,0 0 1,7-7-212,-3 2 1,5-5 4,0-5 0,-2 2-77,2-7 0,-7 0 49,8-5 1,-4 1 94,4-1 0,-1-1-46,1-4 0,-5 4 74,0-4 1,-2 4 186,2 1 0,1 0-120,-6 1 1,5-1 376,-5 0-74,0 7 1,-4-3 360,4 6-101,-3 0-268,4 11 0,-6 3 56,0 5 1,0 1-79,0 0 1,2 4-40,3 1 1,-4 0-82,4-6 1,2 1-124,-2 0 0,1-1-107,-1 1 176,3 0 0,7-2 36,0-3 1,-1-4-4,1-6 0,0 0-77,0 0 0,1-6 53,4-4 0,-3-8-112,8-2 1,-5-6 82,4 2 0,-1-9-74,1-1 0,3-6 29,-8 6 0,6-8-150,-6-2 0,6-1-82,-6-4 1,1 4 60,-5 1 0,3-4 76,-4 4 0,4 3-80,-8 12 245,-3 6 84,6 2 88,-12 13 1,6 3-68,-7 10 1,0 3 175,0 7 0,-5 6 197,0 3 1,-5 4-197,5 1 0,-4 1 112,4-1 1,-2 6-73,2-1 1,4 5 24,-4-5 0,-2 6-137,2-6 1,0 5-143,5-5 0,-1 6-35,-4-6 0,3 5-181,-3-5 1,4-1-324,1-9 1,0 3 137,0-8-578,0 1 394,0-12-193,0-1-150,0-7 369,-7-7 1,4-1 27,-7-7 0,5 0 175,-5 1 1,2-6 64,-2 1 1,-3-3-38,4 3 1,0 2 220,0-2 0,4 1-96,-5-2 1,7 4 215,-2-4 1,-2 4-37,2 1 1,0 5 46,5 1 1,0 4 173,0-5-24,7 7 1,1-4 75,7 7 0,-1 0-117,1 0 0,0 0 225,0 0-251,-1 7 0,6-1 43,-1 4 1,1 1-100,-5-6 0,-1 7 206,1-2 1,0-2-70,0 2 1,-2-6-64,-4 6 0,4-5-4,-3 5 1,3-5 5,2 5 0,-2-5-152,-3 4 1,1-4 102,-6 5 1,7-5-33,-3 5 1,0-5 71,0 4-213,-5-5 136,9 9-266,-5-5-1086,7 0 657,-1-1-659,1-7 1,0 0 500,-1 0 1,-4 0-762,0 0 0,-2-7 184,2-3 1293,3-3 0,-5-1 0,7-1 0</inkml:trace>
  <inkml:trace contextRef="#ctx0" brushRef="#br0" timeOffset="2212">4439 205 7908,'-14'0'2849,"-1"-7"-2532,7 6 1,1-7 172,7 3-924,0 3 435,0-4-936,7 6 0,1 0 182,7 0 1,-6 1-161,1 4 0,-2-2 913,2 7 0,3 0 0,-5 5 0</inkml:trace>
  <inkml:trace contextRef="#ctx0" brushRef="#br0" timeOffset="2612">4572 499 9020,'0'8'2568,"0"0"-2247,0-3 0,1 2-90,4 2 0,-2 5-123,7-5 0,-2 4 109,2 2 1,3 0-97,-3 0 1,3-6 43,2 1 1,0 0-38,-1 5 1,1-7-60,0-3 1,-1 1 39,1-1 0,0 0-130,-1-5 0,1-2 104,0-3 0,0-3-312,-1-6 0,1-3 129,0-2 0,-1 1-358,1-7 1,0 6 200,-1-6 1,-4 2-432,0-1 1,-2-4 177,2 3 1,3 4 8,-3 2 0,-2 2-738,2 3 810,-7-1 1,10 5-582,-3 0 1010,-4 7 0,6-2 0,-7 10 0,6 3 0,-9 7 0,11 0 0,-5-1 0</inkml:trace>
  <inkml:trace contextRef="#ctx0" brushRef="#br0" timeOffset="2904">5086 499 7908,'0'15'22,"0"-1"162,0-6 0,0 6 897,0-6-149,0 0-147,0 5-520,0-5 0,0 7-21,0 0 1,0-6-83,0 1 1,5 0 54,0 5 1,5-6 45,-5 1-46,6 0 1,-3 3-256,7-3 0,-5 1-83,-1-6 0,1 0 80,5-5 1,0 0-59,-1 0 1,-4-6 95,0-4 1,0-5 76,4-5 1,1 3-34,0-8 0,-5 5 45,-1-4 1,-5 4-138,1-4 0,-4 4-163,-1-4 0,0 6-609,0-2 1,0-1 411,0 1 0,-11 1-480,-4 4 0,-3 5 350,3 0 0,-4 7 28,-1-2 1,-4 4 195,4 1 1,1 6 316,4 4 0,0 3 0,0 2 0</inkml:trace>
  <inkml:trace contextRef="#ctx0" brushRef="#br0" timeOffset="10817">3910 249 7871,'-15'0'-678,"7"0"352,-5 0 17,12 0 348,-12 0 1,9 0 79,-6 0 131,7 0-178,-3 0 0,4 0 415,-3 0-199,4 0 291,-6 0-399,7-6 1,0 2 31,0-6-80,0 7 1,2-5-76,3 3-39,-4 3 0,12-6 81,-3 3 13,3 4-16,2-6 1,1 2-85,4 0 0,3-4 17,6 4 0,2-2-1,3 2 1,2 2-14,3-7 0,4 7-120,-4-2 1,2-1-155,-2 1 1,4-2 87,-4 2 1,-5 4-402,-5-4 1,-1-2 571,-8 2 0,6-6 0,-3 3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2T12:54:25.3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1227 24575,'0'-11'0,"0"0"0,5 0 0,1-1 0,5-5 0,1 4 0,-1-4 0,1 0 0,-1 4 0,7-10 0,-6 10 0,11-10 0,-10 10 0,5-10 0,-7 10 0,6-10 0,-4 10 0,4-4 0,-5 0 0,5 3 0,-3-9 0,3 10 0,-5-10 0,0 4 0,-1 0 0,7-4 0,-5 4 0,4 0 0,-5 2 0,0 0 0,-1 9 0,0-8 0,1 4 0,-1-1 0,1-4 0,0 0 0,-1 4 0,0-4 0,1-1 0,0 0 0,0-1 0,0-11 0,0 9 0,1-18 0,5 13 0,3-13 0,5 6 0,1-8 0,-1 8 0,-1 1 0,-6 7 0,4 6 0,-9-5 0,8 11 0,-9-4 0,3 11 0,-10-4 0,4 8 0,-9-8 0,9 4 0,-4 0 0,6-4 0,-6 4 0,4-6 0,-4-5 0,5 4 0,1-4 0,-1 6 0,0 0 0,0 4 0,1-3 0,-1 9 0,-5-4 0,-1 5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1:17.59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2147 45 8383,'9'0'0,"1"-2"0,2-3 0,-6 3-632,7-4 426,-11-1 159,11 6-247,-11-6 1,6 6 523,-3-4-39,-4 3 112,6-4-94,-7 6 483,0 0-485,-7 0-188,6 0 149,-6 0-46,7 0 149,0 0 8,-6 0-63,4 0-37,-5 0-75,7 0 1,-1 0-24,-4 0 80,3 0-321,-4 0 227,6 0 0,-2 0 54,-3 0-124,4 0 0,-8 4 120,5 1 0,-3 2-59,-3-2 0,-3-2 174,3 7 0,-4 0-48,-6 4 0,2 1 51,-6 0 0,-1 6-40,-4 3-118,-1 4 0,-6 2 0,-3 1 248,-3 3-244,-2 4 1,-2 7-1,-2 3 122,-1 1-111,0 6 0,5-7 1,2 4-33,3-2 1,-2 4 43,7-5 1,-1 0-152,6-5 1,-5 4 42,-1-4 1,1 3-10,5-8 0,-6 2 117,1-2-109,0 4 1,4-12 0,1 5 167,0 0 0,-6-5-118,1 3 0,0-3 35,4-1 0,1-6-18,-1 1 0,1-1 49,0 5 0,-6 4-46,1-3 1,3 2-299,2-7 289,9 2 12,-14 3-174,11-7 1,-5 3-1,2-7-24,1-1 0,7-1 134,-1-3 0,-2 1-31,1 0 0,0-5-27,6-1 0,-1 1 1,0 5 17,1 0-158,5-7 87,3 5 0,6-10 49,0 7-145,-7-7 0,6 5 3,-4-3 33,3-3 94,2 11-103,0-11 223,0 4 79,0-6-187,0 7 31,0-6-43,0 6-156,0-7 0,0 1 63,0 4-412,0-3-81,0 5 362,0-7-2255,0 0 1629,7 0 923,-6 0 0,12-7 0,-4-1 0</inkml:trace>
  <inkml:trace contextRef="#ctx0" brushRef="#br0" timeOffset="866">442 1397 8229,'1'-13'-391,"4"3"295,-3 4 147,4-1-19,-6 5 153,0-11 0,7 12-247,-6-6 362,6 7-43,-7-6-310,0 4 290,0-5 98,6 7-25,-4 0-73,5 0-87,-7 0 1,-5 2-121,0 3 1,-7-2 161,3 7-208,-4 0 124,-2 11 1,-1-3 75,-4 7-39,4-7-60,-12 9 1,7 1 11,-4 6 0,-8 7 11,4-2 0,-4 4-47,4 1 0,0 2 55,-1 3 1,7-8-91,4 3 1,2-10 124,3 0-151,-1-9 0,2 1 1,3-7-10,5-1 1,4-1 75,1-3 1,0-4-181,0 0 159,0-7-10,0 4 1,0-6-55,0 4 87,0-3-80,0 5 28,6-7 14,-4 0-6,4 6-7,1-4 0,-4 4 15,7-6-43,-7 0 30,10 0 0,-5 0-31,7 0 0,5 0 33,-1 0 1,2-5-68,-1 0 67,3 1-13,6-3 0,1 4-18,-1-7 1,5 5 14,1-5-49,6 0 43,-4-4 1,2 4-2,1 0-18,-1 0 20,-2-4 1,1 1-125,-4 3 1,-3-3 111,3 3 0,-4 2-33,-6-2 0,3 5 22,-8-5 1,1 5 14,-6-4-33,1 5 66,-7-2-65,5-1 1,-11 6 85,5-6-69,-7 7-253,-7 0 160,5 0-237,-11 0 0,10 0-163,-7 0 154,7 7 1,-5-6-237,3 4 225,3 3 20,-4-6 0,4 4-430,-3-6 191,4 0 109,-6 7 482,0-5 0,6 4 0,-7-6 0,3 0 0,3 0 0,-11-6 0,5-3 0</inkml:trace>
  <inkml:trace contextRef="#ctx0" brushRef="#br0" timeOffset="1206">486 1544 8229,'-5'-10'-407,"-2"0"-1016,-1-1 966,5 4 1046,-10-6-157,5 5-1,-1 0-410,-4-5 75,12 11 1,-6-6 128,7 3 106,-6 4-114,4-6 5,-5 7 1,6 0 103,-4 0 62,3 0-222,-4 0 0,6 2 43,0 3 1,0-2 68,0 7 77,0-7-212,6 10 1,-2-6 241,5 2-196,-5 4-48,9-4 1,-5 10-91,7 1 1,-1-1 144,1-4 1,0 1-268,-1 4 1,1-4 83,0 4 0,-1-4-83,1-1 1,1 0-30,4-1-737,-10 1 571,9 0 1,-10-1-125,5 1-792,1-7 298,-7 5-665,-1-11 1548,-7 5 0,6-1 0,2 2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1:22.14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206 112 6020,'0'-8'16,"0"2"297,0 6-191,0 0-88,0-7 36,0 5-176,0-4 192,0 6 174,0 0-226,0 6 214,0-4-202,0 5 0,0-6 168,0 4-134,0-3 47,0 4-73,0-6 0,0 2 59,0 3-156,0-4 142,0 6 2,0-7 1611,0 0-1362,0 6-43,0 3-211,0 12 0,0-3 162,0 6 1,0 6 1,0 4 72,0 13-101,0-7 1,0 17-197,0-3 139,0 9-34,0-2 0,5 11-117,0-4 1,5 4 101,-5 2 0,5-3-94,-5-2 1,4-4 85,-4-6 0,2-5-101,-2 0 1,-2-2 24,7 2-102,-7-10 116,4-1 1,-2-11 75,-1 8-300,1-8 218,-5 4 1,2-11-112,3-1 0,-3-4 64,2 4 0,-2-1-85,-2 2 1,0 1 110,0-7-324,7 7 0,-6-9-114,4 2-244,-3-9 149,-2-3-101,0-7 318,-7 0-184,6 0-37,-6-7 1,7 4-374,0-7 483,0 7 0,0-5 102,0 3 0,0 2 297,0-7 0,0 5 0,0-5 0,-6 0 0,-3-4 0</inkml:trace>
  <inkml:trace contextRef="#ctx0" brushRef="#br0" timeOffset="686">251 15 6606,'0'-8'423,"0"2"79,0 6 878,0 0-1073,-7 0-113,-1 6 1,-5 2 8,3 7 1,-3-2-115,3-3 0,2 3 172,-2-3-309,7 3 182,-10 1 0,5 1-128,-7 0 0,5 4 74,0 1 1,2 1-62,-2-1 0,-3 1 31,4 4 0,0 1-25,0-7 1,0 3 57,0-3 1,-3 2-164,7 4 154,0-4-65,5-13 1,-5 5 15,1-3 0,-1-2-111,5 2 32,0-7 1,5 6-34,-1-5 1,8-2 88,-2 3 0,-2-3-145,2-2 127,-1 0 0,6 0-243,0 0 230,0 0-194,-1 0 103,1 0 0,0 0-47,-1 0 0,-4-5 54,0 0 1,0-2-171,4 2 1,0 2 43,-5-7 0,3 5-103,-7-4 1,6 4 12,-1-5 1,-2 5-286,2-5 313,-7 7 301,10-10 0,-11 11 0,4-11 0,1 5 0,1-7 0</inkml:trace>
  <inkml:trace contextRef="#ctx0" brushRef="#br0" timeOffset="997">309 30 7769,'7'8'-821,"-5"-1"1378,4-7-232,-6 0 0,0 1 255,0 4-348,0-3 0,0 6 30,0-3 0,0-2 76,0 7-180,0-7 0,0 10 1,0-3 358,0 3-274,0 2 0,2-1 0,1 3 154,2 2 1,1-1-140,-1 7 0,2-6-244,3 6 0,1-7 87,-6 2 0,5 1-492,-5-2 0,4 1 118,-4-5-13,7-1 0,-9-1 0,5-1-74,-1-2-1496,-2-7-36,1 10 1892,-4-11 0,11 11 0,-5-5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5:40.08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89 118 8150,'-15'0'-565,"1"0"451,6 0 1,-5 0-85,3 0 267,3 0 114,1 0-4,6 0 0,-7 0-118,5 0 112,-4 0 60,6 0 10,0-7-2,0 6-125,0-6-29,6 7 98,3 0-83,-1 0 1,5-5 91,-3 0-205,3 1 99,8 4 0,-3 0 97,6 0-271,-6 0 167,10 0 0,-7 0-147,4 0 0,3 0 81,-4 0 1,-1 0-106,2 0 1,-3-5 85,3 0 0,-4 0-100,-6 5 0,0 0 122,-1 0-170,1 0-10,0-7-194,-7 6 155,-2-6-23,1 7-284,-6 0 137,6 0 371,-7 0 0,-7-6 0,-1-3 0</inkml:trace>
  <inkml:trace contextRef="#ctx0" brushRef="#br0" timeOffset="576">148 74 8103,'-5'10'0,"-1"-2"0,-3-2 0,4 1 0,-4-2 0,5-4 344,-9 6 1,12-5-247,-4 2 1,2 0 77,-2 6-99,3-7 192,-5 10-257,7-5 81,0 7 1,0-1-123,0 1 195,0-7-327,0 5 222,0-11 0,5 6-94,0-3 111,0-3-26,2 4 0,-4-4-133,7 3 1,0-4 128,4 4 1,1-3-168,0-2 1,-1 0 38,1 0-80,0 0 69,-1 0 1,6 0 33,0 0 0,-1 2 28,-4 2 0,5-2 30,-1 3 0,1 2-43,-6-3 1,-4 3 153,0-2 1,-5-3-87,5 2 1,-5 3 401,4-2-108,-5 6 105,2-3-39,-6 1-125,-6 4 15,-2-5-162,-7 7 0,0-6-68,0 1 0,1-2 104,-1 2 0,0 3-302,1-3 128,-1-3 18,0 6 1,1-10-347,-1 7 1,0-7 38,0 2-544,7-4 229,-5-1 240,12 7-669,-6-5 596,7 4 0,2-6-357,3 0 818,3 0 0,6-6 0,1-3 0</inkml:trace>
  <inkml:trace contextRef="#ctx0" brushRef="#br0" timeOffset="950">780 294 8103,'8'0'184,"0"-5"231,-3 1-588,-3-1 220,4 5-53,-6 0 165,0 0-166,-6 0 0,3 0 26,-7 0 0,5 0 211,-5 0-224,0 6 1,-3 2 50,3 7 205,-3-7-112,5 5 1,0-5 11,3 7 1,-1-5-54,1 0 1,0 0-115,5 4 0,-5 1 116,0 0 0,0-1-169,5 1 0,2-2 85,3-3 0,-2 3-69,7-3 1,-5-4 85,4-1 0,-4-3-40,5-2 1,0 0-28,5 0 1,-6-2-26,1-3 0,-2-3-13,2-7 1,3-1 11,-3-3 1,-3 2 29,-3-2 0,-2-3 19,-2 3 0,0-6 0,0 6 0,0-3-813,0 3 486,-6 2 0,-3-2-550,-5 9 222,-1-3 165,0 11 267,-6-11 0,10 12 223,-4-4 0,4 3 0,2-4 0,3-3 0</inkml:trace>
  <inkml:trace contextRef="#ctx0" brushRef="#br0" timeOffset="1968">1265 74 7374,'5'-10'-730,"0"0"1,1 5 1314,-1-4-224,-3 5 0,4-4-334,-6 3 1,0 2 175,0-7-26,0 7-72,0-4 1,-6 7 89,-4 0 0,2 0-54,-2 0 1,0 0 69,-4 0 1,-1 2-47,0 3 1,-1-2 90,-4 7 1,4-5-111,-4 5 1,4-1 71,1 6 0,-4 0 45,-1 0-386,1-7 245,10 5 1,-2-5 178,6 7-534,-6-1 147,9 1-19,-5 0 1,14-2 136,3-3 0,0-4-277,4-6 0,-2 0 96,7 0 0,3 0-270,-3 0 1,6-5 10,-6 0-8,1-6 195,-5 3 1,-1-7-137,1 0 203,0 1 1,-2-1 89,-3 0 0,1 1-303,-6-1 492,0 0-65,-5 0 60,-7 1 1,-1 6 47,-7 3 96,7 3 0,-5 2 344,3 0-498,-3 0 0,3 2 304,1 3-222,5 3-45,-2 6 2,6 1-284,0 0 212,6-7 1,-2 3 54,5-6-248,1 0 171,5-5 0,0 0-41,-1 0 1,1 0 33,0 0 1,-1 0-205,1 0 198,0 0-15,6 0 1,-5-6-43,4-4 0,-4 2 60,-1-2-165,-7 7 149,5-10-3,-5 11-224,1-5 200,-3 7 0,-4 0 226,3 0-230,-4 0 1,6 0 1,-12 2 141,0 3 1,-6 3-76,1 7 1,-3 0 151,-2-1 0,0 6-47,1-1 1,-3 8 86,-2-3 1,2 4 0,-2 1 69,-4 1-107,7-1 1,-11 5-227,8 1 0,-1 4 97,6-5 1,-1 0-157,0-4 0,2-1 112,3 1 1,-1-3-137,6-2 0,0-4 32,5-6 0,0-5-280,0-1 145,0-5-68,7 2 240,-6-6 1,7 0-170,-3 0 0,-1 0 85,5 0 1,0-1-5,0-4 0,4 1 26,-3-5 0,3-1-221,2-5 1,0 2-31,-1 3 251,-5-3 1,4 5-166,-4-7 386,4 1-352,-4 5 439,4-4-248,-12 12 435,6-6-99,-7 7 546,0 0-839,0 7 37,0-6 0,0 12 85,0-3-271,0-3 194,0 6 0,0-10 50,0 7-51,0-7 1,2 9 155,2-7-136,-2-1-90,11-4 0,-5 0 89,7 0-333,-7 0 281,5-6 0,-10 3 36,7-7-196,-6 7 70,2-11 0,-1 6-38,0-6 0,0 4-2,-5 0-835,0 0 632,-7-4 1,-3 0-296,-9 5 1,3 2-58,-4 7 47,4 0 265,-6 0 1,6 0-169,-4 0 508,11 7 0,-11 1 0,4 7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5:44.385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15 7934,'8'-7'-790,"-2"6"0,-4-6 792,3 7-374,-3 0 129,4 0 243,1 0 0,-6 0 0,6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5:44.16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44 59 6569,'-8'0'-557,"2"0"557,-1-6 0,5 4 0,-4-4 0,6 6 0,-2 0-228,-3 0 229,4 0 1,-6-2 297,7-3-163,0 3 105,0-4 1,0 4 124,0-3 376,0 4-205,0-6-173,0 7 1,0-1-66,0-4 10,0 3-114,0-5 200,0 7-482,0 7 55,0 1-198,0 7 1,5 0 57,0-1 0,1-4-302,-1 0 1,-3-5-343,3 5 0,1-6 129,-1 6 687,7-6 0,-4 2 0,7-6 0</inkml:trace>
  <inkml:trace contextRef="#ctx0" brushRef="#br0" timeOffset="687">206 59 7828,'-2'-13'-276,"-3"3"200,4 4 170,-6 6 136,7 0 578,0 0-638,-6 0 75,4 0-183,-4 6 1,6-2 53,0 5 0,0 1 21,0 5 1,0-5-142,0 0-77,6-1 196,-4 0-312,4 4 120,1-5 84,-6 0-330,12 5 200,-11-11 0,11 4-64,-3-6 1,-2 0 6,2 0-38,0 0 1,4-1-15,1-4 0,-5-2 187,0-3 0,-2-3-127,2 3 314,-4 4-106,1-7 1,-4 6-158,7-3 411,-7-3-199,4 12 1,-6-11 288,4 7-206,-3 1 231,4 4 1,-6 1-114,0 4 1,0-2 111,0 7-243,0 0 0,2 3 45,3-3 1,-2 1 76,7-6-917,-7 7 470,10-11 1,-5 6-2125,7-7 2288,0 0 0,6 0 0,2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5:27.17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103 233 7710,'0'-8'-1126,"0"2"1403,6 0 1,-4 3-16,3-7 46,-3 6-125,4-2 1,-3 4 85,6-3 0,-1 2-131,2-7 0,5 7 2,-1-2 1,8-1 33,6 1 1,3-7-92,3 4 1,5-1 70,10 0 0,-3 0-17,8 0 0,-1-4 3,5 3 0,0 2-162,0-2 0,-5 5 9,1-4 1,-8 4 64,3-5 0,-10 7-80,-5-2 1,-5-1 111,-5 1 0,2 0-256,-7 5 269,-5 0-143,-8 0 92,-6 0-160,0 6 1,-6-2 119,-4 5 0,-3-5-13,-2 1 0,0-2-148,1 2 0,-5-4 142,-1 4 1,-4 1-186,4-1 1,-3 1 101,3-1 0,-8-2-92,-1 7 0,1-6 121,-7 0 0,3 3-56,-2-2 1,-5 6 85,-9-1 1,1-2 5,-6 1 1,5 1 128,-6 5 0,-4 4-98,-5 1 0,6-1 200,9-5 0,3 1-62,2-1 1,5 1 113,4 0 0,15-2-59,4-4-325,10-3 182,-1-6 1,12 0 6,4 0 0,3 0-18,2 0 1,0 0 47,5 0 1,3-1-32,6-4 1,1 2 12,5-6 1,-4-1-27,8-5 1,-3 5-105,7 1 1,-7-1 99,7-5 1,-3 5-40,-2 1 0,4 0 74,-3-6 0,3 5-12,1 0 1,-5 5-3,-4-4 1,-4 5-28,-1-1 1,-1 4-78,-4 1 1,-8 0 82,-6 0 1,-5 0-223,4 0 211,-5 0 0,2 1-179,-6 4 56,-6-3 96,-2 5-11,-7-1 0,5-3-95,0 7 0,0-7 82,-3 2 0,-4 2-139,-2-2 1,3 5 69,-4-6 0,0 5-26,0-4 0,-6 7 76,1-3 0,-3 4-9,-6 2 0,2 0 103,-7 0 1,0 0-112,-4 4 1,-2-1 238,2 7 1,-4-6-127,4 5 0,-1-6 181,15 2-169,-3-4 1,17-7 56,0 1 0,19-7 4,10 2 1,17-9 74,4 0 0,5-8-232,4 3 0,0-4 107,5-1 0,1-6-61,3 0 0,9 0 43,-4 1 0,-2 1 57,-2-7 0,-1 7-59,4-1 0,6-2 147,-6 2 1,-3-1-269,-16 6 0,-2 5 121,-7-1-1027,0 6 718,-13-2 1,-2 12-514,-14 4 1,-7 3 346,-3 1 1,-8 1-1157,-1-1 1574,-6 1 0,2 6 0,-7 1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5:46.95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30 574 6384,'8'0'956,"-1"0"-1180,-1 0 276,-4 0 112,5 0 53,-7-7-102,0 6 0,0-7 150,0 3 1,0 1 162,0-5-168,0 5-188,0-2 64,0 6 362,0 0-225,0 6-173,0 3 8,0 5 1,-5 3 26,0 2 0,0-1-142,5 7-54,-7-7 147,6 9 1,-6-4-86,7 7 1,-5-1 58,0 0 0,1-4-740,4-1 302,0-6-38,-7 4-417,5-8 431,-4 1-419,6-7 253,0-1 55,0-7 513,0 0 0,0-7 0,1 4 0,4-7 0,-3 0 0,5-4 0</inkml:trace>
  <inkml:trace contextRef="#ctx0" brushRef="#br0" timeOffset="267">265 471 6480,'9'0'1377,"-3"0"-1016,-6 0-73,0 0 0,0 7 1,0 2-12,0 4 0,0 2 54,0 0-292,0 0 102,0 6 1,0-3-318,0 6 121,-6 1 93,4-2 0,-5 3-758,7-7 363,-6 7 216,4-9 1,-4 4-505,6-6 0,0-1 34,0 1 21,0-7 259,0 5 331,0-4 0,0 5 0,0-6 0,6 5 0,2-4 0</inkml:trace>
  <inkml:trace contextRef="#ctx0" brushRef="#br0" timeOffset="1126">251 1603 7962,'-8'0'84,"-1"0"124,4 0 15,4 0 167,-6 0-282,7 0-110,0 6 300,0-4-381,0 5 47,0-7-140,0 0 217,0-7-155,0 5 167,0-4 0,7 1-54,3 0 0,-2-6 41,2 1 0,-1-3-169,6-2 162,0 0 0,0-6-66,-1-3 1,6-1 0,1-3-1,2-3 0,1-3-100,6 0 1,-1-4-147,1-6 263,-1 0 0,0 0 0,1 0-81,-1 0 1,-4 1 44,-1 4 1,-1 3 25,2 7-35,-4 6 19,-13-5 84,5 18 0,-10-8 203,7 13 12,-7 1-31,4 4-168,-14 0-36,6 0 26,-12 0 15,11 6 28,-11-4 0,11 6 0,-4-5 40,-1 2 1,1 6-21,-4-1-71,-3 3 0,6 2 8,-2 0 1,-3 4 235,7 1 0,-5 0-89,5-6 1,-1 1-81,1 0 0,3-1 0,-2 1 0,2 0-113,2-1 18,0 1-142,0 0 167,0-7 0,2-1-184,2-7 0,5 0 94,5 0 1,1-5-182,0 0 1,-1-8 47,1-2 1,5 0-115,-1-4-5,1-4 228,-5 6 0,4-9-57,1 7 0,-1-6-40,-4 6-36,0-7 120,-1 3 1,1 0-94,0 3 189,0 4-96,-7 1 0,3 5 321,-6 1-174,7 5 0,-11-1 269,4 10 1,-3-1-145,-2 5 1,0 1 190,0 5 1,0 0 2,0-1-196,-7 1-85,6 0 1,-6 1-167,7 4 0,-2-9 156,-3 4 1,4-4-1097,-4 4 485,3 0 336,2-7 0,2 3-725,3-6 1,-2 0 906,7-5 0,0 6 0,4 3 0</inkml:trace>
  <inkml:trace contextRef="#ctx0" brushRef="#br0" timeOffset="1890">1206 853 7689,'8'-6'-1503,"-3"-4"1094,3 3 1221,-6-6-106,5 12-150,-7-12-168,0 11-96,0-5 68,6 7 28,-4-6-131,4 4 74,-6-4-93,-6 6 55,4 0 3,-4 6 124,-1 2-247,5 7 0,-6-2-64,3-3 0,4 3 88,-4-3 1,3 3-204,2 2 0,-5-1 102,0 1-99,0 0 154,5-1-555,0 1 341,0 0-245,0-7 166,7-1 0,-4-7-291,7 0 228,0 0 78,-2 0 0,5-2-93,-3-3 1,5 2 82,4-7 0,-2 0 34,2-5 0,-3 1-108,-1-1 222,0 0-97,0 1 0,-1-1-86,1 0 259,0 1 2,-7 5-11,5-4 0,-10 7-66,7-4 326,-7 3-216,4 7 1,-12 7 120,0 3 1,-5 3 130,5 2-89,-6-1-213,3 1 0,-2 0 93,0-1 1,7 1-39,-2 0 1,-2-1-109,2 1 108,1 0 0,4 0-227,0-1 1,0-4 100,0 0-70,0-7 0,1 5 13,4-3-247,3-3 181,0 4 1,5-11 1,-3 1 4,3-8 0,4 4 0,1-7-153,1 1 0,2-6 68,-1 0 0,-2-4-14,7 4 0,-7-4 84,1 4 0,2 1 173,-1 4 0,0 0-117,-6 0 480,-6 7-140,5-5-198,-11 12 115,11-6 2,-11 7 221,4 0 1,-11 2 141,1 3-200,-8 3 1,6 6 123,-4 1-545,-3 0 158,5 0 0,-1-1-505,4 1 1,2-7 105,-2-3-782,4 3 337,-6-6 233,7 4 0,2-1 141,3 0 1,-2 0-186,7-5 1,-5 0 163,4 0 1,1 0 406,5 0 0,0-6 0,6-3 0,2-5 0</inkml:trace>
  <inkml:trace contextRef="#ctx0" brushRef="#br0" timeOffset="2249">2382 104 7962,'5'-10'0,"2"0"-256,1-1 1,-3-3 273,4 0 1,-5 4 32,1 0-24,-4 7 281,6-10 327,-6 11-220,6-4-200,-7 6 439,0 0-446,-7 0 1,1 1 31,-4 4-88,-3 3 0,10 4 1,-7 1 241,-2 3-191,-1 2 0,5 3-120,-5-4 0,5 11 0,-8-4 277,-4 4-428,4 1 1,-6-3-1,8 2-389,-1 3 0,-1 2 254,-4-4 0,4 5-624,-4 1 1,9-1 379,1-5 0,2 1-978,-2-1 1425,4 1 0,-1-1 0,-1 0 0</inkml:trace>
  <inkml:trace contextRef="#ctx0" brushRef="#br0" timeOffset="2535">2103 1103 7962,'0'10'80,"0"0"0,0-5 496,0 4-112,6-5-74,-4 2 97,5 1-111,-7-6-42,0 6 577,0-1-329,0-4 241,0 11-195,0-11-568,0 4 146,0-6-1453,0 0 0,0-6 0,0-2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5:51.02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118 45 7902,'8'0'0,"5"0"0,-11 0 0,4 0 0,-4 0 0,3 0 0,-4 0 419,6 0 0,-7-2-155,0-3-302,0 4 36,0-6 172,0 7-319,0 0 234,-7 0-144,6 0 0,-7 0 66,3 0 35,-3 7 0,-7 1-150,0 7 133,0-1-5,1 1 1,1 0-131,3-1 1,-3 1 74,3 0 0,2-1-643,-2 1 297,7 0 159,-4 0-333,7-1 1,0 1 554,0 0 0,0-7 0,0-2 0</inkml:trace>
  <inkml:trace contextRef="#ctx0" brushRef="#br0" timeOffset="501">485 1 7902,'-8'0'-2000,"-5"6"2389,5-4 184,0 4-386,-5-6 1,9 0-297,-5 0 208,5 7 1,-4-5 172,3 3-177,4-4 1,-6-1 127,7 7-61,-6-6-110,4 6 42,-5-1-21,1-4 1,4 6-176,-3-3-31,4-3 259,-6 4-244,6 1 1,-6-4 83,7 7-649,-7-7 287,6 10 189,-6-11-522,7 11 729,0-11 0,0 11 0,0-5 0</inkml:trace>
  <inkml:trace contextRef="#ctx0" brushRef="#br0" timeOffset="1195">44 530 6518,'9'-7'870,"-3"6"-660,-6-6 89,0 7 106,0 0-598,7 0-710,-6 0 464,12 0-127,-11 0 272,11 0 294,-11 0 0,11 0 0,-12 0 0,6 0 0</inkml:trace>
  <inkml:trace contextRef="#ctx0" brushRef="#br0" timeOffset="1589">338 442 7236,'-8'0'254,"2"0"1,4 0 563,-3 0-547,3 0-55,-4 0-165,6 0 1106,0 0-1132,6-7-15,-4 6 0,11-8-65,-3 5 1,3 2 74,2-3 1,-5 2-258,-1-2 1,1 3 48,5-3-128,0 4 0,-1 1-974,1 0 902,0 0 0,-6 0 388,1 0 0,0 0 0,5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6:07.01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30 706 8167,'-14'0'0,"5"0"0,3 0 611,6 0 64,0 0-693,6 0 0,3-5 121,5 0 0,3-7-197,2 3-33,4-11-2,6 4 0,1-12 169,-1 5 1,6-6-212,-1-1 183,0 1 0,-4-5 0,-1-2-42,0-2-10,-6 5 36,5-9 0,-12 11 119,4-3-107,-10-4 1,-4 12 0,-6-3 56,0 1-47,0 0-224,-6-1 211,4 6 0,-11 1 0,3 9-76,-3 4 70,-2 2 0,-4 7 0,-1 0-9,2 0-6,2 0 3,-5 13 0,-1-3 118,-2 10-117,-4 2 0,10 1 1,-6 7 416,-2-1-170,-2 7 483,5 2-488,2-1 0,1 6 0,1-3 460,1 8-576,8-2 0,-2 4 0,7-6-355,2 0 193,8-6 1,5 3-1,8-9-178,1-4 108,8-5 54,-5-8 1,6-7-703,-3-3 286,9-4-31,-10-1 0,8-1 153,-8-4 1,1-3-260,4-7 475,0-6 0,1 4 1,-3-4 95,-2 0 42,3 5-50,-12-6 1,5 3 53,-6-1 88,0 1-147,-1 4 430,-5 0-104,4 1 373,-12-1-372,6 0 23,-7 7 149,0 1-112,0 7-231,0 0 0,-7 0-7,-3 0-5,-3 7 0,4 0 0,-1 4 349,-2-1-343,-1 0 0,0 4 238,3 1-226,-3 6 0,7-4 275,-4 2-250,-3-3-26,11 6 0,-4-6-139,6 4 131,0-4 1,0-1 0,0-1-215,0 1 74,0 0 29,6-1 1,-2-5-411,5-4 215,1-4 115,5-1 0,0 0-537,-1 0 334,1-6-167,0 4 199,-1-18 43,8 11 0,-6-13-170,4 8 59,-11-1 183,4-6 0,-6 4 111,3-2-55,-4 2 0,-1-2 0,0-1 271,-2 2-325,-1 2 761,-2 8-436,0-5 44,0 11 31,0-4-141,0 6 0,-2 1 721,-3 4-377,4 3-198,-6 7 0,7 1 538,0 4-417,0-4 1,0 10-477,0-6 70,0 0 0,7-6-1301,3 1 1059,3 0 0,6-2 1,3-2-1788,0-1 1007,3-7 623,4 4 1,2-7 429,4 0 0,2 0 0,7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6:14.86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0 427 7831,'0'-8'187,"0"1"0,0 1 0,0-4 147,0-3 13,0 5-1,0-5-301,0 4 0,2-4 0,1 2-25,2 1-78,7 7 0,-11-10-79,6 11 240,-1-4 321,-4 6-303,5 0 0,-7 1 272,0 4-45,0 10-146,0 1 0,-2 12-23,-3-4 1,2 9-97,-7 1 0,7 6 96,-2-6 0,3 5-203,2-5 1,0 1 83,0-6 0,0-1-245,0-4 1,7-4 100,2-10 1,5 1-229,0-6 195,1 0 0,1-7-190,4-3 0,-4-3 101,4-6 1,1-6-46,-1 0 1,4-4 83,-4 4 0,-1-6 1,-2 3-22,2 0 1,-2-4 198,2 2 0,-4 4-220,-5 1 265,3 4 0,-7 1 0,4 1-181,-5-1 441,-3 7-48,-2 1-198,0 7 1,0 2-1,0 3 206,0 5-137,0-4 1,0 12 118,0-3 48,-7 3-87,5 3 101,-4-5-151,6 12 1,0-10-1,0 5-111,0-2 1,0-1 0,2-6 0,2 1 70,6 0-200,3-1 149,2-5 1,0 2-97,-1-6 1,6 0 49,0-5 0,4-2-177,-4-3 78,6-3 0,-8-11 1,6-1-128,2 2 185,-4-5-288,-1 7 195,-6-12 0,4 10 1,1-5-203,-2 2 195,-8 1 0,3 1 0,-5-1-340,0 2 347,-2-5 1,-6 7-193,0-4 190,0 4 125,0 8-38,0-5 1,-1 11 0,-4-3 62,-5 4-24,4 7 1,-7 2 0,3 7 336,-3 0-159,-2 0-112,0 6 1,1 0 424,-1 3-274,7 4-53,-5-5 33,11 6 0,-9-4 1,6-1 268,1 3-371,3 0 7,1 3 0,1-6-129,4 1-66,3-1 197,7-1 0,2-2-123,2-6 118,4-7-47,6 5 0,2-13-144,4 0-79,2 0 194,1-19-385,-2 9 215,0-18 0,0 0-295,3-6 317,3-7 0,-11 9 0,4-6-166,-4 2 223,-2-5-20,0 4 0,-1-3-186,-3 1 188,-4 7 0,-8-11 1,-2 6-282,-1-1 110,-7-4 114,4 11-184,-7-5 212,0 6 0,0 6 183,0-1 72,0 14-263,-7-2-2,-1 13 198,-6 0-22,-1 0-139,-6 6 0,4 2 403,-2 7-249,2 6 0,-2-3 1,-1 7 491,2 1-401,2-5 1,1 7 283,1-4-249,-1 4 1,0 3 170,0 4-303,1-4 1,4 6 0,2-3-33,1 6 47,2 2 1,5 2 0,0-1 12,0-4-142,7 3 117,1-17 0,13 7-168,4-12 18,3 0 1,3-12-1,1-3-242,3-4 314,-1-7-165,2-2 93,-5-14 0,5 0 1,-7-8-134,1 1 121,-1-7 0,-1 5 0,-4-5-151,-4 0 168,3 5 16,-7-5 0,5 0-218,-6-3 122,0 3 0,-7-2-176,-3 4 137,3 3 0,-7-11-197,4 2 292,-3 4 0,-2 1 0,-2 7 12,-3 3 60,-3 4 0,-1 8 0,-1 3 281,-2 5-106,-1 4-102,5 1 0,-5 8 188,3 6-91,-3 1 0,5 13 396,-5-12-341,5 19 0,-7-11 251,0 10-296,1 4 0,1-2 0,1 5 473,2-2-459,1 7-55,0-1 0,-2 11-196,6-7 60,0 6 57,5-9 0,7 8-136,2-10 44,11-3 0,3-18-231,6-2 189,1-6 1,-1-7-434,1-3 280,-1-4 95,0-1 1,-1-6-175,-3-4 194,2-3 0,-9-3 1,5-2-414,-2-2 367,-1-6 0,-5 8 0,-1-6-139,1-3 0,-7 6 109,-3 2 1,2-3-48,-2 3 0,-1-1 182,-4 5 14,0 1 1,0-1 0,-1 2 103,-4 3 6,-3 4-41,-7 6 0,0 0 603,1 0-309,-1 6-176,7 2 0,-5 7 816,3 0-640,-3 6 1,3-5 449,0 4-434,7 3 0,-5-2 171,3 4-502,3 2 121,-4-10 0,11 6-682,0-4 301,13-3 211,-9-1-1,19-2 134,-5-11 0,8 4-56,3-6 1,2 0-96,3 0 70,4-6 0,-6-2 0,8-7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6:16.822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294 426 7795,'-8'0'177,"1"-7"-35,7 5 1,-1-6 69,-4 3 104,3 4 1,-4-6-569,6 7 150,-7-6 221,5 4-180,-4-4 82,-1-1-109,6 5 28,-12-4 1,9 6 106,-5 0-22,-1 0 1,-5 0 116,0 0 0,1 6 1,-1 4 160,0 3 0,-4 2-102,-1 0 1,1 4-2,4 1 0,0 6-40,0-2 0,2 4-83,4 2 0,2-1 147,7 0-283,0-6 1,0 5-1,2-5-172,3 0 1,8-4 115,6-9 1,2 2-119,-1-8 0,-2 1 52,7-5 0,-8-1-175,3-4 147,3-3 92,-7-14 0,10 4 0,-6-4-227,-2 0 241,-2-4-26,-1 10 0,0-12 136,-1 4 72,-5 2-22,4-5 1,-10 4-1,5-5-160,-1 4 239,4-4-72,-9 5 1,6 0-121,-3 3 252,-4 4 0,6 6 79,-7 1-22,0 5 43,0-2-120,0 6 0,0 1 45,0 4-161,0 3 464,0 7-271,0 0 0,0 6 88,0 4-10,0 2 1,-5 8 72,0-1 1,0 7-6,5-2 0,0 3-268,0 2 1,-1 7-1,-3 3 112,-1 3 0,-1 2-312,1 0 1,3-2 79,-3-3 0,-1 1-79,1-6 0,-5-5 26,5-4 1,-4-9-160,4-2 0,-2-6-50,2-8 0,2-7 77,-7-3 0,5-4-142,-5-1 12,7 0 257,-3 0-132,-1 0 1,4-6 0,-5-4-81,1-3 1,2-3 157,5-4 1,-5 2-353,0-6 68,1-1 275,4-4 1,0-1 0,0 1-497,0-1 362,6 1 1,1-5-321,2-1 163,4 1 164,-4 5-175,12-1 252,-5 1 0,10 0-160,-6-1 68,6 7 0,-3-3-121,6 7 373,1-8 0,-1 11 0,0-5 0,-1 6 0,-3 0 0,3 1 0,-11-1 0,8 0 0,-9 6 0,1-1 0,-6-2 0,-1-1 0,5-1 0,-7 4 0,-3 0 200,-4 7 0,-1-5 402,0 3-407,0 3 1,-1-5 194,-4 7 0,1 0-109,-5 0 0,4 2 257,-5 3-211,0-3-125,-5 11 1,1-5-1,1 7 350,3-1-386,-3 1 1,6 5 105,-2-1-251,-5 1 29,13-6 0,-6 3 245,7 2-326,0-2 70,0 4-328,0-6 165,0-1 122,0 1-349,7-7 0,1-1 91,7-7 24,-1 0-131,1 0 1,0-7 97,-1-3 1,1 1-46,0-6 0,4 4 96,1-9 0,-5 2 50,-5-2 1,-1 4-1,4-5 122,-3 0 1,2 4-85,-7-2 226,6-4 0,-4 6 25,2-2 273,-2 2 288,-7 9-262,0 2-60,0 6 1,0 6-88,0 4 0,0 3-16,0 2 1,0 0-31,0-1 1,0 1 91,0 0-340,0-1 95,6 1 1,3-2-1,5-3-134,1-5 32,0-4 1,4-7 0,2-4-306,2-3 222,2-2 1,-1-6-56,1-3 0,-1 1 60,6-2 62,-1-6 30,-6 0-18,5-5 1,-12 7 26,4 0-18,-4-1 1,-1-1-199,-1-3 106,-5 3 0,-3-10 60,-6 7 0,0-6 14,0 6 0,0 1 152,0 9 1,-6 4-117,-4 11 1,2-3 0,-2 7 68,-2 2 1,-2 8 39,-6 5 0,2 8 134,-6 1 0,6 7 151,-2-1 1,-1 8-105,1 1 0,1 7 10,4-2 1,0 3-87,1 2 0,-1 2-151,0 3 0,5 3-83,1 7 1,5-7-84,-1-3 1,5-4-35,5-6 1,5-3 66,10-7 0,1-8-319,3-6 182,4 0 74,-5-14 0,2 6-88,-1-7 1,1-5-1,2-3-141,-2-5 275,3 1 1,-10-9-134,6 6 187,1-6-48,-3 5 0,0-10-78,-8 6 103,1-6-16,0 10 1,-1-6 56,1 8 41,-7-1 1,4 0 83,-7 1 1,0 4-94,-5 0 67,0 7 0,-2-4-65,-3 7 1,-3 0 58,-7 0 0,5 0 0,1 2 147,-3 3 0,-1 3-126,-2 7 0,2-1 85,3 1 1,-3 5-62,4-1 1,-3 2 152,2-1 0,-1-2-43,6 6 0,0-6-162,5 2 0,0 1 157,0-1-385,0-1-91,0-4 1,7-5-105,2 0 307,5-7 1,0 2-559,1-10 381,0-3 0,-1-7-65,1 0-66,0 1 58,-1-1 3,-5 0 62,4-6 1,-7 3-78,4-6 316,3 6 1,-11-5-179,3 3-62,3 4 450,-7-5-206,6 6 630,-7 0-302,0 7 1,0 3-165,0 10 1,0 8 266,0 7 1,0 1-155,0-1 0,0-2-238,0 6 1,2-6-214,2 2 1,5-4-450,5-1 0,1-2-344,0-3 0,1 1 430,4-6 1,3 0 137,6-5 1,-1-2 390,-4-3 0,4-3 0,1-7 0,9 1 0</inkml:trace>
  <inkml:trace contextRef="#ctx0" brushRef="#br0" timeOffset="529">2028 514 7867,'0'-8'-1066,"0"-5"399,0 4 2056,7-5-224,-5-1-491,4 0-327,-6 1 0,-1 5 0,-3 3 284,-1-1-617,-6 6 0,3-6-180,-7 7 158,-6 0 1,5 0-119,-6 7 0,3 1 50,-1 7 243,-6-1-277,3 1 0,0 1-2,4 4 177,2-4-187,3 5 0,4-6-50,0 0 1,7 0 115,-2-1 0,5 1-78,5 0 1,3-2 66,7-3 1,1 1-96,4-6 0,-2 5 86,6-5 0,-4 4 1,2-2 103,0 1 1,-1-3-104,-1 5 0,-4-2 135,3 2 1,-7 1-33,-2-6 1,-1 7 167,6-3 0,-7-1 299,-3 2-321,-3 0 1,-2 5 31,0-1 1,-2-4-58,-3 0 1,2-2-156,-7 2 1,0 1-9,-4-6 0,-1 2-103,0-2 0,1-4-414,-1 4 1,0-3 241,1-2 0,4 0-359,0 0 0,7-2 197,-2-3 1,3-3 97,2-6 1,0-1 352,0 0 0,8 0 0,7 1 0,6-7 0,9-2 0</inkml:trace>
  <inkml:trace contextRef="#ctx0" brushRef="#br0" timeOffset="935">2337 470 6000,'0'-10'2767,"0"0"-2012,0 7-301,0-4-422,-6 7 1,2 0 0,-5 0 328,-3 0-474,-1 0 177,5 0 1,-5 0-22,3 0 1,2 5-159,-2 0 0,5 7 273,-5-3-223,7-2-21,-3 6 0,6-5 204,0 7-114,0-1 48,0 1 180,0 0 1,4 0-9,1-1-151,7 8 159,-4-6 1,7 5 63,-1-6-186,1-1-184,0 1 184,-1 6 1,1-4-154,0 2 2,0-2 0,-6-3-39,1 1 0,-7 5 103,2-1 0,-3 1-105,-2-5 1,-2-1 50,-3 1 1,-1 0-147,-4-1 1,-3-1 31,3-3 0,2 2-158,-2-7-177,0-1 383,2-4 0,2-6 38,6-4 1,6-3-36,4-2 1,8-4 39,2-1 1,1-1-1,-1 1 0,2 2 7,8-6 0,-6-1 29,1-4 0,-1 4-48,6 1 1,-6 1 127,1-1 1,-2-3-108,1 8 0,-3-1 300,-6 6 0,0 1 67,-1 3 531,-5 3-401,-3 7 1,-4 2-137,3 3 1,-4 3 133,4 7 0,-3 4-29,-2 1 0,0 4-201,0-4 0,0 1 100,0-1-665,0-4 357,0 5 0,0-6-314,0 0 0,0-1-464,0 1 0,1-7-1197,4-3 1494,3 3 1,7-8-1729,0 0 2197,0-6 0,-1-15 0,1-2 0</inkml:trace>
  <inkml:trace contextRef="#ctx0" brushRef="#br0" timeOffset="1423">2866 249 7867,'-14'0'1401,"5"-6"0,1 4-740,3-3 257,4 4-240,-6-6-411,7 5-822,0-4 525,7 6-522,1 0 486,7 0 0,-1 1-1056,1 4 1,-5-3 640,0 3 0,-1 3-524,6 2 1,-5 1 202,0-1 802,-7 3 0,10 2 0,-5 8 0</inkml:trace>
  <inkml:trace contextRef="#ctx0" brushRef="#br0" timeOffset="1909">2955 734 7867,'14'7'0,"-4"-6"0,0 4 335,0 4 1,4-8 193,1 4 1,0-5-157,-1-5 1,1-3-339,0-7 1,-5 1 84,-1-1 0,3 0-65,7 0 1,-7-1 54,3-3 1,-4 1-420,4-7 0,-1 7-123,1-1 1,-5-3 239,0 3 1,-7-1 17,2 5 1,-3 1-24,-2-1 228,0 7 12,-7 1 0,-1 9 41,-7 3-13,0-4 0,1 17 418,-1-3-339,-6 3 1,4 3-1,-2 4 583,3 3-513,7-6 0,-4 6 220,3-3 1,2 4-87,-1 5 0,5-7-407,-1 2 1,5-5 114,5 1 0,3 1-437,7-6 0,5-2 243,-1-9 1,7 3-239,-1-7 0,3 0 51,1-5-684,7-7 1,-5-1-50,3-7 615,-3-6 112,5 5 1,-6-10 0,1 6 324,-5 2 0,-2-5 0,6 0 0</inkml:trace>
  <inkml:trace contextRef="#ctx0" brushRef="#br0" timeOffset="1910">3704 161 7867,'-1'-13'123,"-4"3"-123,3-3 868,-5 11-326,7-11-112,0 12-175,7-12-95,-5 11 0,11-6 160,-3 3-359,3 3 95,1-4 0,1 6 246,0 0-404,6 0 92,-5 0 1,10 5 297,-6 0-337,0 6 163,1-3 0,-5 2-100,4 0-75,-10 0 97,3 4 39,-5 1 0,0 1 51,-3 4-71,-4-4 71,-1 6 1,0-3 0,0 1-32,-6 6-111,-2-10 1,-7 7 0,0-5 0,-1 3-110,-4 2 59,4-5 0,-5 3-523,6-6 0,0 0 263,1-1 1,4-4-1236,0 0 777,7 0 203,-4-2 56,7 5 0,0-5 525,0 7 0,7 0 0,1-1 0</inkml:trace>
  <inkml:trace contextRef="#ctx0" brushRef="#br0" timeOffset="1987">3969 999 7827,'-10'8'0,"0"-3"2081,7-3-1326,-4 4 1,6-4 53,-4 3-1149,3-4 0,-4-2-924,6-4 1,0 1-702,0-5 1965,6-1 0,-4-5 0,4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6:10.91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251 133 7926,'0'-10'-1135,"0"0"568,0 7 933,0-10-145,-7 11 124,-1-5-143,0 7 1,-5 0 255,3 0-323,-3 0-34,-2 7 0,0 1 418,1 7-213,-8 0-92,6 6 0,-5-3 87,6 6 1,0-1-100,1 2 1,1 2 397,3-2-430,-3 3 0,11-1-120,-3-2 1,4 1 0,1-6-77,0-2 11,0-2 32,6-1 1,2-2-161,7-3 90,0-4 22,-1-6 1,6 0-353,0 0 190,-1 0 69,3-6-123,-6-3 122,12-12 1,-12 5-69,4-4-45,-4 4 74,5-5 1,-9 3 55,2-7 1,-2 6-36,2-6 0,-4 7-45,0-2 1,-7-1-5,2 2 1,-3-6 69,-2 6 1,0-1 38,0 5 0,-2 1 107,-3-1 339,-3 0 141,-7 0 0,1 2-411,-1 4 1,2 0-94,3 5 0,-3 2 0,3-3 0,2 3 0,-2 2 0,0 0 0,-4 0 0,-1 0 0</inkml:trace>
  <inkml:trace contextRef="#ctx0" brushRef="#br0" timeOffset="560">706 88 7968,'0'-14'-292,"0"-1"259,0 7 71,0-5 1,-1 10 164,-4-7-20,3 0 0,-11 2-228,3 3-91,4 3 306,-7 2-368,4 0 160,-5 0 0,-3 0-60,-2 0 0,2 2 132,-2 3 0,-2-2 167,1 7 1,0 0-105,6 4 1,1 1 66,3 0 1,-2-1-108,8 1 0,-1 0 237,5 0-174,0-1-56,0 7 49,6-4-30,2 4 0,4-6-78,3-1-62,-4 1 139,10 0 1,-1-5-115,-1-1-72,7 1 145,-9-2 1,4 4-26,-6-7 14,6 6 1,-5-9 0,4 4 26,-4 1 1,-1-4-15,0 7 207,-7-7-216,5 10 0,-11-9 84,2 5-50,-2 1-17,-2-2 0,-2 4-126,-2-7-30,2 6 148,-11-9 0,5 9-544,-7-6 241,0 6 149,1-9 1,-1 5-812,0-7 280,0 6-107,1-4 164,6 4-50,-5-6 635,11 0 0,-5-6 0,7-2 0</inkml:trace>
  <inkml:trace contextRef="#ctx0" brushRef="#br0" timeOffset="1259">1030 206 7968,'8'-6'0,"-2"2"0,-6-6 288,0 7 51,0-3 165,0-1-210,0 5-379,0-4-69,0 6 338,0 0-204,-6 0-52,-2 0 134,-7 6 0,2 3 215,3 5-195,-3 1 0,5 0 74,-7-1 0,0 3 1,1 1 350,-1 1-164,7 7-248,-5-9 0,10 9 96,-7-6 1,6-1 8,0-4 1,2 0-112,2-1-87,0 1 152,0 0-223,6-7 0,3 3 0,7-6 162,4-2-353,-4-1 179,5-2 1,-1-2-308,-1-2 216,7 2 69,-9-11 1,9 10-71,-6-7 0,1 0 108,-2-5 1,-1-4-195,7-1 159,-7 0 38,3 6 26,-6-7 1,-1 4 0,1-2-130,0 2 213,0-4 0,-6 5 0,-1-4 67,-1 4-149,4-5-17,-9 11 188,5-10-150,-7 12-15,0 0 96,0 1 1,-2 7-77,-3 0 116,3 7 0,-6-4 1,5 7 192,-2 1-264,-6 2-9,9 2 1,-9 0 266,6-1-181,-7 1 0,11 5 0,-6-1-38,1-1 1,4-1 11,-3-3 1,-1 1-122,1 0 10,0-1 1,5 1-25,0 0 1,0-5-109,0-1-75,0-5 0,6 2-551,4-6 480,3 0 0,2-6-479,0-4 554,6-10 1,-5 4-1,4-5-246,-4 0 334,-1 4 0,-1-4 62,1 6 0,0 1 0,0 0-282,-1 5 952,-6-4 478,5 11-704,-11-5 0,5 9 654,-7 3-738,0 3 0,-2 8 0,-1 2 413,-2 2-533,0 0 0,0-6-392,0 1 1,0 0 0,5-1-116,0 1 0,0-5 244,0 0 1,2-7-1155,3 2 736,3-3 0,7-2-1035,-1 0 1192,1 0 0,0 0 360,-1 0 0,1-7 0,0-1 0</inkml:trace>
  <inkml:trace contextRef="#ctx0" brushRef="#br0" timeOffset="1991">1618 324 7968,'13'-15'-978,"-4"0"1,0 7 1859,-4 3-330,-4-3 0,7 1 567,-3-2-420,-3 2-251,4 1 1,-4 4 133,3-3-386,-3 3 1,4 4 52,-6 3 1,0 3-30,0 7 1,0 0-87,0-1 1,0 3 47,0 2 1,-5-2-98,0 2-110,-6 4 169,9-7-288,-4 6 1,1-8-78,0 1 195,0 0 0,0-1-42,0 1-85,0-7 239,5-1-218,0-7 1,0-2 16,0-3 0,2-3-328,3-7 251,3 1 1,7-6-113,-1 0 1,6-6 0,0 2-795,-2-4 800,4 5 1,-4-5 0,5 6-294,-2-1 1,4 1 240,-5 8 1,-1-1 48,-4 0 1,0 2-31,-1 3 331,1 4 0,0 6 0,-6 0 0,1 0 0,-5 0 0,5 0 0,-7 6 0,4-4 0,-1 11 0,-4-5 0,11 1 0,-10 2 473,7-6-220,-7 6 59,4-9-56,-1 11 1,-4-10 127,3 7 140,3-7 1,-6 5 148,3-3-403,-4-3 61,-1 5-144,0-1-1,0-4 1,-1 6-283,-4-3 83,3-4 0,-11 6 0,3-5 32,-3 2 1,-2 0 153,1 6-98,-1-1 0,2 1 1,2 0 145,1 1 1,0 2-80,-5 2 1,5 0-225,1 0 159,5-7 0,-4 5 0,5-3-67,-2 3-147,0 1 287,5-5-532,0 4 130,7-5 91,1 0 1,7-2-1,-1-6-449,1 0 436,0-6 0,1-1 0,2-4-399,2 1 461,-1 0-12,-4-11 0,0 5 120,-1-4 79,1 4-179,0 1 1,-2-4 211,-3-1-51,3 0 0,-7 1 19,4-1 0,-2 5 0,-5 6 631,2-3-366,0 6 8,-5-1 513,0 7-607,-6 0 0,2 7 0,-5 4 902,-3 7-646,6-2-196,-7 12 0,6-7 125,-3 4-274,4 3 0,1-7-279,0 3 0,0 3 1,5-6-303,0 2 1,2-5 265,3 1 0,-2-4-2065,7-5 1115,-1 3 1099,6-12 0,0 12 0,-1-4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6:07.93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15 559 8167,'0'-8'404,"0"1"280,0 1-319,0 4-22,0-5 179,0 7-35,0 0-407,0 7 89,0 1 1,-5 8 0,0 2-5,2 2 0,1 1 0,2-1 0,0 3 102,0 0-258,0 4 1,0-10-68,0 2 1,0-2-1,0-3 10,0 1 0,5 0 96,0-1 1,5-4-348,-5 0 208,6-7 1,-8 4 0,7-7-390,2 0 261,1 0 57,1 0 1,1-2-75,0-3 1,-1-4-1,1-9 1,0-2-418,0 2 295,-1-5 157,1 7 153,0-12 0,-2 10 1,-2-5-61,-1 2 1,-2-4-63,2 6 0,1-1 420,-6 6-63,0 5 280,2-4-277,-6 12-92,6-6 1,-7 9 514,0 3-269,0 3-1,0 7 82,0-1-208,0 7 1,0-3 68,0 7 0,-2-2-104,-3 1 1,4 2-75,-4-6-39,3 6 0,2-9 0,2 2-62,3-3-30,-4-7 0,12 2-309,-3-6 242,-3 0-93,6-5 260,-5 0-592,13 0 348,-4-7 0,4-1-527,-7-7 334,8 1 140,-6-7 0,10 3-36,-6-7 0,1 2 26,-1-1 0,-4-2-220,4 6 219,-4-6 59,-1 9 84,-1-4 46,1 0 1,-5 6 370,0 1-216,-7 5-40,3 9 721,-6 0-355,0 0-300,0 7 1,0 1 705,0 7-592,-6 6 0,3-3 1,-6 5 462,3-2-328,1 5-1,-2-9-223,6 10 1,-6-9 0,7 5-734,0-2 221,0-1 311,0-12 1,7 4-1445,3-7 1091,9 6 1,-1-9 0,7 1-1663,1-6 979,2-6 818,7-12 0,-2 5 255,6-4 0,1-9 0,4-2 0</inkml:trace>
  <inkml:trace contextRef="#ctx0" brushRef="#br0" timeOffset="690">1147 603 8167,'0'-8'462,"0"1"-97,0 1 115,0 4 60,0-4-479,0 6 192,0-7-313,0 5 17,0-4 105,0 6-55,0 0 101,-7 6 1,1 3 0,-6 5 327,2 1-302,1 0-85,0-1 1,-4 1 347,4 0-48,2-1-218,-6 8 1,11-6-72,-3 4 20,-3-4 1,7 4-316,-4-1 125,3 1-66,2-6-356,0-5 206,7-3-158,1-6 0,7 0 193,-1 0 0,1-6-23,0-4 1,-1-3 65,1-2 0,0-1-124,-1-4 200,1 4-1,0-5 0,-2 6 120,-3 0 22,3 0 0,-7 1 0,4-1 205,-5 0-65,3 7 35,-6-5 666,4 11 108,-6-4-536,0 6-183,0 6 1,0-2 109,0 6 1,0-1-80,0 6 1,0 0 212,0-1-296,0 1 1,2 0-166,3 0 0,-2-2 1,5-2 244,-1-1-519,4-7 212,-3 4 0,7-7-497,0 0 359,6 0 105,-5 0 1,12-7-109,-3-3 1,2-8 95,3-1 0,-1-7-93,1 1 85,-1-3 57,0-1 107,1 0 1,-6-6 0,1-1-71,1-1 1,-3-7-26,1-5 0,-6-2-34,2 2 1,1 2 47,-1-7 0,-2 8 218,-9 2-94,5 13 1,-13 10 234,4 6-230,-3 7 132,-2 1 1,-5 14-1,-2 4 400,-1 7-297,-2-1 0,0 10 1,1-2 651,-3 3-664,-1 8 1,-2 1 0,1 7 591,-1 0-639,0 0 0,2 2 1,2 3 30,1 5 1,0 3 67,-4 2-516,5 0 1,-2-7-1,6-1 272,2-1-707,1-17 1,4 5-975,3-24 838,3-2 182,0-12-807,5 0 934,-5-13 1,0 3 0,-1-11-309,0-1 0,-6 4 311,4-6 0,-3 1-405,-2-2 561,0-2 0,-2 4 265,-3-7 0,2 1 0,-7 0 0,0-7 0,-4-2 0</inkml:trace>
  <inkml:trace contextRef="#ctx0" brushRef="#br0" timeOffset="1160">1544 382 8094,'-10'9'85,"0"-4"1,5-4 298,-5-1-165,7 0 135,-4 0 605,7 0-631,0 0 1,2-5-1,3 0 645,5 2-712,3-5 0,2 6 0,-1-3 292,1 4-396,6 1 1,-4 0-1,4 0-387,0 0 174,-5 0 116,6 0-592,-1 0 429,-5 0 0,7 0-959,-3 0 1,-2 0 478,6 0 1,-6 6-995,2 4 762,-4-3 383,-1 6 0,-2-3 432,-3 9 0,3-3 0,-12 6 0,12-1 0,-5 2 0</inkml:trace>
  <inkml:trace contextRef="#ctx0" brushRef="#br0" timeOffset="1661">1882 662 8055,'0'14'-85,"6"1"310,-4-7 319,4 5-324,1-4 1,-5 0-1,4 0 259,1-3-247,-6-1-183,12-5 0,-9 0-21,5 0-37,1 0 0,5 0 156,0 0 0,-1-2-652,1-3 271,0-3 128,-1 0 0,-1-5-420,-3 3 317,3 4 59,-11-7 0,6 6-241,-3-3 276,-3-3 55,4 5 20,-6 0 1,0-5 0,-1 5 40,-4-1-63,3-4 21,-11 12 1,5-11 65,-7 7 1,0 1-58,1 4 0,4 0 356,0 0-152,0 6-78,-4-4 0,1 11 343,3-3-247,-3 3 0,6 1 117,-3 1 1,-1 1 0,6 2-170,2 2 1,1 1-39,2-1 1,2-4-293,3 4 0,3-4 0,8-1 0,4-2-174,4-3 1,4-2 148,1-3 0,1-4-663,-1 4 332,7-3 219,-5-9 89,5-1 0,-8-7 1,-2 1 58,-2-1 1,-1 0 180,2 1 0,-4-1 199,-6 0-267,-1 1 0,0-1 0,-3 0 244,-1 0-112,-7 1 0,5 1 885,-3 3-249,-3 3 580,4 7-378,-6 0 461,0 0-1079,0 7 1,0 1 26,0 7-27,0-1-114,0 1 1,0 0-5,0 0-9,0-1 0,0 1 1,0 1 8,0 4 0,0-4 82,0 4-342,0-4 0,0-6 0,0 0 120,0 1-144,0-4 1,0 1-56,0-3 244,0-4-20,0 6-303,7-14 128,1-7-22,0-3-59,5-4 94,-5 6 0,2-6 89,0-3-258,0 2 0,6-5 0,2 2-554,2-3 522,-1 6 107,-4-6 1,1 11-327,4-2 365,-4 3-165,5 1-227,-6 0 337,0 0 1,0 7-406,-1 3 222,1 4 177,-7 1-152,-1 0 179,-1 0 0,-3 1-110,7 4 310,-7 3 0,4 1 0,-7 4 0,0-3 0,0 3 0,0 1 0,0 1 252,0 0-424,0 6 172,0-5 0,0 5 861,0-6-427,0 0-141,0 6 335,0-5-336,0 6 1,0-8 820,0 1-535,0 0-241,0-7 0,0 5 204,0-3-316,0 3-57,0-5 0,2 0-322,3-3 0,-2-3 280,7 3-1416,-1-4 898,6-1 1,0-1 391,0-4 0,-1-3 0,1-7 0</inkml:trace>
  <inkml:trace contextRef="#ctx0" brushRef="#br0" timeOffset="2123">3102 368 7989,'-5'-10'0,"0"0"1299,0 0-489,-2 2-407,6-5-1518,-6 12 737,14-6 1,-4 7-673,7 0 1050,-7 0 0,10 7 0,-5 1 0</inkml:trace>
  <inkml:trace contextRef="#ctx0" brushRef="#br0" timeOffset="2442">3219 721 7906,'0'-9'472,"0"3"-257,0 6 55,0 0-290,0-7 93,0 6-211,0-6 92,0 7 74,0 0 0,-6 0-125,-4 0 76,3 0 0,-6 0 1,4 0 360,-5 0-269,0 7-21,-1 1 0,5 7 305,0-1-35,1 1-216,-6 0 124,7-1-133,1 1 0,2 0-79,0-1 130,1 1-27,4 0 0,4 0-226,1-1 1,7-6 84,-2-3 0,4-3-431,6-2 219,-4 0 118,5 0 0,-1-7-522,0-2 331,6-4 70,-10-2-33,5-6 179,-6 4 1,0-9 53,-1 7 1,1-6-95,0 5 1,-2 1 365,-3 4-135,3 0-43,-12 1 1,6 4 553,-7 0-354,0 7 1,0-2 707,0 10-447,0-3-217,0 11-241,0-5 0,0 6 0,2 1-144,3 0 0,-2 0 86,7-1 1,-1-4-1479,6 0 1476,6-7 0,2 17 0,7-4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6:05.46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118 118 7169,'0'-15'-192,"0"5"1502,0 1-860,0-1 1,0 0-13,0 0-394,0 7 301,0-4-183,0 7 41,0 7-89,0 1 34,-6 13 1,4-4-126,-3 2 84,-3 4 1,5-2 0,-6 5 108,3-1-66,-6-1-38,4 6 1,-1 1 142,-1 3-161,0-3 1,2 7 0,1-6 76,1 3-66,4-1 0,-4-6 0,6-2-13,0-2 3,0-6 0,0 4 0,1-9 4,4-3 25,3 3-296,7-12 243,0 6 1,-1-7-1,3 0-117,2 0 14,-2-7 0,5 4 0,-2-7-247,5-1 183,-4-2 1,5 3 0,-6 0-562,-3-1 385,0-2 0,2 3-363,1 0 385,0 0-706,-6-5 396,-6 7 208,-1 2 0,-2 4-860,0-3 599,0 4 401,-5-6 0,-2 7 212,-3 0 0,4 0 0,-19 7 0,4 1 0</inkml:trace>
  <inkml:trace contextRef="#ctx0" brushRef="#br0" timeOffset="473">59 382 8167,'-8'0'-638,"-5"0"803,11-6 689,-11 4-328,12-4-162,-6 6-132,7 0 40,0 0 1,7 0 0,3 0-71,3 0-137,1-7 1,1 6 0,0-4-111,-1 3 1,6 2-1,0-2 1,-2-1-869,-2-2 602,-1 0 1,4 0-902,1 1 631,-1-1 156,-10-2-268,4 6 693,-5-13 0,0 13 0,-1-12 0,-1 5 0,2-7 0</inkml:trace>
  <inkml:trace contextRef="#ctx0" brushRef="#br0" timeOffset="493">133 103 8167,'-15'-6'-163,"0"-3"163,7 1 1297,2-5-465,6 5-319,6 0-261,-4-5 1,11 10 0,-3-6-219,3 3 12,8 1 1,-5 0-1,6 0-705,-1 2 461,2 1 0,1 2 66,1 0-529,-1 0 445,-1 0 0,5 0-185,-4 0-1035,-2 0 1436,5 0 0,-4 7 0,7 1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6:22.71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1 589 6161,'0'-8'841,"0"1"-738,0 7 1,0-1 362,0-4-297,0 3 173,0-5 40,0 1-16,0 4 131,0-11 2,0 12-324,0-12 101,0 11-273,0-5 142,0 7-11,0-6-160,0 4 230,0-4-155,0 6-66,0 6 0,0 2 130,0 7-55,0 0 0,0 1 274,0 4-279,0 3 1,4 6 0,1 0-105,-1 1 148,-3-1-11,-1 1 1,5-1-132,0 0 12,0-6 0,-3-2-50,3-6 179,-4 0 1,6 0-228,-1-7 60,-4-2 1,6-6-75,-3 0 94,-3 0 0,6-5 1,-5-3-187,2-5 147,0 2 0,0-11 1,1 8-137,2-1 137,-4 0 1,7-4-1,-4-2-61,1-2 0,-3 5 40,4-2 1,-4-1-63,5 1 121,-7-6 0,11 8-31,-5-6 18,-2 6 0,4-5 135,-6 3-52,7 4 0,-9-5 142,7 6-70,-7 7 35,3 1 20,-6 7 77,0 0 1,0 7 118,0 3-154,7 3-57,-5 1 1,4 3 255,-6 2-235,0 4 0,0 5 0,0-2 331,0-1-153,0-1-161,0 5-147,0-6 20,7 5 0,-6-7-23,4 4-69,-3 3 157,4-12 0,-4 5-320,3-6 127,3-7 0,-5 3-184,7-6 114,-7 0 80,4-5 0,-2-1-195,0-4 122,6-3-80,-9-7-70,11 0 88,-5 0 122,0 1 25,5-7-158,-5 4 77,1-4 1,4 1-29,-3 1 1,3-6 56,1 6 1,-1-6-181,-3 6 195,3-8 0,-5 6 0,5-3 70,-3 4 144,3 4-209,-5 1 0,1 5 293,-4 0-98,-4 7 1,-1-3 551,7 6-446,-6 6 0,6-1 500,-7 10-339,0-4-175,0 10 1,0-1 94,0 0 1,0 4-95,0-4 0,0 4 7,0-4-46,0-1 0,0 1 0,0 0-304,0-2 18,6-2-984,-4-1 555,5-1 394,-1 1 0,-3-5-1363,7 0 699,0-7 490,-2 3 0,5-6-346,-3 0 1,3 0 281,2 0 1,-1-1 405,1-4 0,0-3 0,0-7 0</inkml:trace>
  <inkml:trace contextRef="#ctx0" brushRef="#br0" timeOffset="479">1147 383 7273,'-8'-8'629,"-5"-5"201,11 11-128,-4-4-388,6-1-27,0 6 144,0-6-228,0 14 1,0 1 245,0 6-94,6 8-191,2-6 0,2 7 299,0-4-260,-7 4-51,10 0 1,-9 5-7,5-4 108,-5 4-51,2-5-269,1 5 0,-4-7 0,5 4-130,-1-6 221,-2-3-29,1 6 0,-4-11-886,3 4 527,-4-4 1,1-3-1265,3-3 1018,-4-3 0,8-2-879,-4 0 1043,-4 0 0,7-5 445,-3 0 0,-3-6 0,9 3 0,-6-7 0,7 0 0,-4-6 0,7-2 0</inkml:trace>
  <inkml:trace contextRef="#ctx0" brushRef="#br0" timeOffset="747">1485 339 7765,'0'-8'1352,"0"1"-661,0 7-74,0 0-465,-6 0 0,4 2 155,-3 3-104,-3 3-51,6 13 0,-9-3 362,6 7-368,-6-1 1,4 6 0,-4-1 435,1 0-379,0 1 1,2-1-191,-5 1 1,10-1-1,-6-1 277,3-4-656,1 4 1,5-12-1,0 4-1121,0-4 485,0-1-651,0-7 766,0-1 169,0-7-106,0 0 824,0-7 0,6-1 0,3-7 0,5 1 0</inkml:trace>
  <inkml:trace contextRef="#ctx0" brushRef="#br0" timeOffset="1257">1647 89 7765,'10'-10'0,"-1"2"0,1 0-58,-2 0 130,-1 5 28,0-11 0,-4 11 518,7-7-98,-7 7-59,3-3-106,1 6-117,-5-7-34,4 5-52,1-4 0,-4 6-11,7 0-153,-7 0 317,10 6-274,-11-4 28,11 11 15,-12-11 1,8 9-98,-5-6-22,-2 7 0,5-9 95,-7 7 106,0-1 3,0 6-65,0 0-35,0 0 0,-5-1 66,0 1-34,-7 0-20,4-1 0,-2 1-166,1 0 157,-1-1 0,-5 3 1,-1 1-98,-4 1 87,10 1 0,-9-7-205,9-3 227,3 3-237,-6-5 225,12 7-95,-6-1 34,7-5 6,7 4 1,-2-12 193,9 4-190,-2-3 1,9-2 1,-1 0-170,-1 0-7,7 0 176,-9 0-738,10-7 475,-10 6 0,9-6-878,-7 7 535,1-6 335,1 4 0,-9-5-650,2 7 425,-2 0-32,3 0-148,-7 0 664,-2 0 0,-6 0 0,0 0 0</inkml:trace>
  <inkml:trace contextRef="#ctx0" brushRef="#br0" timeOffset="1882">1030 1192 7508,'-9'6'1253,"3"-4"-852,6 4 57,0-6 452,0 0-682,6 0 1,3-1 213,5-4-307,1 3 1,1-4 0,2 6 506,2 0-490,6 0 0,-3-5-30,6 0 30,1 0 1,-1 3-122,0-3 8,1 4 24,-1-6 1,1 2-49,-1 0 1,-1 0 52,-4 5 0,2-4-714,-6-1 399,-7 0 1,0 5-1062,-3 0 714,-4 0 164,1 0-1358,-7 0 1111,-7 6 0,4-2-204,-7 5 881,1-5 0,-6 9 0,0-5 0</inkml:trace>
  <inkml:trace contextRef="#ctx0" brushRef="#br0" timeOffset="2724">912 1780 7765,'6'8'-1523,"-4"5"1269,5-12 566,-7 12 30,0-11 90,0 11-132,0-11 1,0 6 41,0-3-10,0-4 1,0 8-188,0-4-29,0-4 95,0 6-217,6-7 132,-4 0 0,11 0-167,-3 0 37,-4 0 1,7-7 0,-3-3-124,3-3 92,2-1 1,-2-1 0,-2 0-22,-1 1 0,0-6 11,5 0-181,-7 1 131,5 4 1,-12-5-207,4 1 203,4-1 1,-8 6 0,4-1-20,-3 0 76,-2 0 1,0 1 0,0-1 43,0 0-40,-7 7 0,1 0 0,-6 5 131,2-2-149,7-7 100,-10 11-58,11-6 1,-6 7 154,3 0-149,4 0 285,-6 0-145,7 0 0,2 0 195,3 0-68,3 0-181,7 0 97,-7 0 1,5 0 0,-3 2 113,3 3-2,1-4-187,1 6 1,0-7 166,0 0-144,-1 6-12,7-4 1,-4 5-168,2-7 150,-2 0 0,2 0 0,3 0-29,0 0-127,-4 0 141,4 0 0,-6 0-72,4 0-28,-4 0 1,0 1-48,-6 4-8,0-3 100,5 4 36,-1-6-10,-6 7-18,-1-6 1,-7 13-110,0-5 99,0-2 0,-7 6-145,-2-3 140,-4 3-6,4 2 68,-4-1-71,5 1 1,-5 0 56,3-1-55,-3 1-3,5 0 1,-7 1 32,1 4 1,1-2-17,3 6 188,-3-6-94,5 3 1,-6-1-70,5-1 0,-3 8 224,7-3-9,-6-3-202,9 7 260,-11-12-126,12 12 0,-6-11 155,7 2-224,0-3-31,0-1 1,7-5 33,2 0 0,6-5 22,5 4 1,-2-5-129,6 1-85,1-4 182,-3-1-377,6 0-226,2-6 0,1-2-2309,3-7 1369,-3 0 862,-2 0 0,-1 1-927,-3-1 1486,2 0 0,-4-6 0,7-2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6:30.81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44 132 7130,'-8'0'-1142,"2"0"1142,6 0 0,-7 0 0,5 0 0,-4 0 0,6 0 0,-7 0 0,6 0 0,-6 0 0,7 0 0,0 0 0,0-6 0,0 4 0,0-4 0,0 6 0,0 0 0,0-7 0,0 5 0,0-4 0,0 6 0,0-2 0,0-3 0,0 4 0,0-6 0,0 6 0,0-4 0,0 3 0,7-4-16,-6 6 273,6 0 13,-7-7-230,0 5 0,0-6 332,0 3-45,0 4-46,0-6 0,0 6 84,0-4-94,0 3-1,0-5-135,0 7 84,0-6 3,0 4 33,0-4 110,0 6-172,0-7-133,0 6-13,0-6-163,0 7 677,0 0-517,0 7 0,0 1 103,0 6 1,0 1-56,0 0 21,-7 6 0,6 2 0,-4 6-81,3 1 33,2-1 1,0 5 0,0 1-60,0-3-106,0-1 161,0-1 1,2-2-105,3-4 13,-4-3 1,8-11-170,-5 0 79,5 0 0,0-2-63,1-3-14,-7-10-230,11-3 283,-6-7 1,2 0 0,-2 1-227,-2-1 108,6 0 159,-11-6 1,11 5 20,-7-4-8,0 4 0,-1 1 1,3 0-32,1 1 112,-5-1 1,6 0 36,-5 1 1,-2-1 0,5 0 40,-1 0-115,-4 1 0,9-1 123,-6 0 5,0 7 32,-5-5 24,0 11-128,0-4 226,0 6 291,0 0-339,0 6-120,0-4 132,0 11-65,0-5 0,0 12 228,0 0-9,0-1-253,0-4 0,0 4 297,0 1-270,0 0 5,0-6 0,0 3-142,0 2 151,0-2 17,0-3-357,0-1 170,0-4 0,5 0 98,0 1-381,0-7 206,1 4 0,-2-7-67,5 0 1,1-2 61,5-3 1,-5 2-438,-1-7 248,1 1 118,5-6 0,-2-5-308,-3 1 248,3-1 44,-5 5 1,5-1-15,-3-4 68,3 4 248,-11-5-124,11 6 1,-10 5-32,7 1-20,-7-1 391,3 2-143,-6 1 22,0 7 343,0 0-368,0 7 1,0 1 0,2 6 457,3 1-365,-3 0 1,4 0 18,-6 6-179,7-5 1,-4 5-153,7-6 32,-7 0 39,10-1 1,-10 0-90,7-5 0,-5 4 43,5-3 1,-2-2-778,2 2 573,3-7 0,-10 4 0,7-7-975,1 0 577,-4 6 248,6-4-586,-5 5 571,7-7 0,-5 0-228,-1 0 616,1-7 0,5 5 0,0-11 0,-1 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28.63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59 309 8220,'-8'0'-748,"2"0"733,6 0-258,-7 0 318,5 0-45,-4 7 0,4-5 184,-3 2-23,4-2-9,-6-2 151,7 0-44,0 0-161,-6 0 0,4 0 230,-4 0 50,6 0 676,0 0-976,6 0 0,-3-2 163,7-2-105,0 2 0,5-10-32,-1 8 1,1-6 0,0 3 34,-1-1 0,1 3-93,0-5 0,4 5 66,1-4 1,0 5-153,-6 0 141,1-5 2,0 8-252,-1-6-1,1 1 197,-7 4 45,5-5-231,-4 7 1,0 0 34,1 0 169,-7 0-59,4 7 0,-7 1-16,0 7 202,0 0 1,-2-1-20,-3 1 0,2 1 38,-7 4-168,1 3 0,-6 1 175,0 1-158,-6-7 1,5 8 88,-4-7 71,4 8-131,-6-5-142,6 1 146,-5 5-12,6-12-1,5 7 71,1-3-134,5-4 107,-9 5-50,12-6-9,-6 0 1,9-7 48,3-3 18,3 3 1,6-6-143,1 3 20,6-4-60,-4-1 67,4 0 0,-5-5-252,4 0 0,-4-4 114,4 4 1,-4-5-330,-1 5 0,0-1 189,-1 1 1,1 3-684,0-3 0,-1-1 395,1 1 0,-5 0-473,0 5 0,-5-5-83,4 0 1105,-5 0 0,9-1 0,-5-3 0</inkml:trace>
  <inkml:trace contextRef="#ctx0" brushRef="#br0" timeOffset="350">544 721 7487,'9'0'368,"-3"0"-178,-6 0 1013,0 0-412,7 0-165,-6 0 106,6 0-186,-7 0-1986,0 0 0,0-7 1,0-1-1</inkml:trace>
  <inkml:trace contextRef="#ctx0" brushRef="#br0" timeOffset="894">971 162 7940,'-15'-6'213,"5"4"122,0-3-168,7 4 1,-5 1 33,3 0-162,3 0 162,-11 0 1,12 0-74,-12 0 0,9 1 263,-5 4-205,5-3 0,-9 11 0,5-5-54,0 7 0,-5-1 57,3 1 0,-1 0-163,1 0 0,-3 1 1,5 2 247,-1 1-427,-4 1 132,12 1 0,-6-4 96,7 2 0,0 2-96,0-1 1,0 0-57,0-6 1,2-4-37,3 0 1,-2-2-45,7 2 0,0-2 8,4-3-49,1-3 82,0 4 1,-5-6 53,-1 0-226,1 0-36,5 0 102,-1 0 149,1 0 1,0 0 1,-5-5 31,-1 0 0,-4 0-65,5 5 0,-7-1 230,2-4-147,4 3 456,-8-4-256,6 6 1,-7 1 248,0 4-271,0-3 1,0 11 11,0-3 0,0 3-77,0 2 1,0-1-117,0 1 1,-2-2 132,-3-3 0,4 3-414,-4-3 1,3 3 158,2 1 0,0-4-496,0 0 0,0-5-99,0 5-949,0-7 969,7 10 722,-6-11 0,12 4 0,-5-6 0</inkml:trace>
  <inkml:trace contextRef="#ctx0" brushRef="#br0" timeOffset="1713">1279 442 10498,'0'14'949,"2"1"-750,3 0-23,-3-1 0,4 1 176,-6 0-276,0 0 16,0-1 1,2 1-239,3 0 152,-4-1 1,6 1 170,-7 0-439,0-7 1,1 3 128,4-6-219,-3 7 195,4-11 33,-6 6-1,7-7-99,-5 0 1,9-2-4,-6-3 0,5 2 16,-5-7 1,6 0 96,-1-4 0,-2-6-11,2 1 0,-5-3 40,5 3 0,-6 2-28,6-2 0,-2-2 139,2 1 1,-2 0-80,-3 6 0,-3-1 174,3 0 0,1 5-82,-1 1 276,0 5 14,-5-2 182,0 6-288,0 6 1,-1 7-133,-4 7 1,3 0 176,-3-6 1,-1 3-84,1 2 0,0-2 32,5 2 0,-5 2-62,0-1 1,0 0-190,5-6 1,0 1 39,0 0-229,-6-1-30,4 1 241,-5 0-354,7-7 206,7-1 1,1-9-213,7-3 1,-1-3 116,1-7 0,0-4-20,0-1 0,-1-1 115,1 1 0,0 4 175,-1-4 0,1-1 306,0 1-259,-1 1 0,0 4 259,-5 0-122,-2 7 636,-1 2-443,-4 6 0,5 6 61,-7 4 1,-2 3-189,-3 2 1,3-1-204,-3 1 1,4 5-202,1-1-743,0 1 56,0 1 0,0-4 14,0 2-447,0-9 339,6 3 920,-4-11 0,11 4 0,-5-6 0</inkml:trace>
  <inkml:trace contextRef="#ctx0" brushRef="#br0" timeOffset="2498">941 148 6534,'0'-8'759,"0"-1"-311,0 4-300,0 4 1,2-7 43,3 3 9,-4 3-59,6-4 1,-5 1 137,3 0-112,-4 0 219,6 5-165,-7-7-289,0 6 358,0-6-175,0 7 139,0 0 1,-7 7-158,-3 3 1,2 3 100,-2 1-137,1 1 1,-6 5 79,0-1-24,7 7 1,-5-4 0,3 4-3,-3-2 0,-2 1-20,1 4 1,4-4-120,0-1 0,5-6 82,-5 2 0,7-4-108,-2-1 1,4-1 114,1 1 1,0-5-227,0 0 209,0-7 1,0 3-62,0 1 51,0-5-18,0 4 28,0-6-31,6 0 1,-3 0 16,7 0-123,-7 0 107,4 0 0,-5 0-103,3 0 96,-4 0 1,7 0-156,-3 0-10,-3-6 156,4 4-18,-6-5-273,0 7 252,0 0-527,7 0 154,-5 0-1207,4 0 658,-6 0 416,0 0 1,0 0-1</inkml:trace>
  <inkml:trace contextRef="#ctx0" brushRef="#br0" timeOffset="3024">985 45 7869,'-8'-7'-1902,"2"6"1922,6-12 438,0 11-333,0-11 1,1 11 237,4-3-252,-3 4 369,4 1 28,-6 0-379,0 6 0,0 2 78,0 7 0,0 0-83,0-1 1,0 1 0,0 2 78,0 2 0,0-1 0,0 7 184,0 1-271,0 1 0,-5 3 58,1-1 0,-3 6 49,2-1-58,4 7-88,-6-10 1,2 11 210,0-3-127,0-3-255,-1 7-1,4-12 194,-11 5 0,11-7-172,-2 1 43,2-8 16,2 0 1,0-8-99,0 1 38,0 0 1,0-5-100,0-1 8,0-5-676,0 2 564,0-6 1,2 0-138,2 0-430,-2 0-27,5 0-352,-1 0 829,2 0 394,0 0 0,-1 0 0,0 0 0,-6 0 0,6-6 0,-7-3 0</inkml:trace>
  <inkml:trace contextRef="#ctx0" brushRef="#br0" timeOffset="3387">824 589 6889,'0'-10'697,"0"0"0,1 7-425,4-2 0,-1-2-93,5 2 0,-4-1 108,5 1-111,0 3 1,4-4-29,1 6 0,0-5 158,0 0-377,-1 0 82,1 5 1,-5 0 133,0 0 0,-1 0-227,6 0 0,0 0 45,-1 0 1,1 0-542,0 0-284,0 0 507,-1 0-1149,1 0 1504,-7 0 0,5 7 0,-5 1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6:32.69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74 60 10284,'0'14'281,"-7"-6"1,5 10-1,-2-1 206,2 4-369,-5 10 1,4 2-106,-7 6 0,7-5 1,-3 5 43,-1 2-96,5-5 0,-6 7 0,5-7-16,-2-4 1,0 1 71,5-14 1,0 1-572,0-5 262,0-1-13,0-5-512,0-3 406,0-6 103,7-6-434,-6 4 415,6-11 1,-2 10-397,0-7 328,0 0 1,-1 0 394,1 0 0,0 1 0,-5-6 0,0 0 0,7 7 0,-6-5 0,6-2 0,-7-8 0</inkml:trace>
  <inkml:trace contextRef="#ctx0" brushRef="#br0" timeOffset="619">74 162 7941,'-9'0'82,"3"-1"222,6-4-316,0 3 1,-2-4-43,-3 6 77,4 0 122,-6 0 73,7 0 530,0 0-636,0 6 1,5 2 83,0 7-103,6 0 1,-7 0 77,6-1-75,-7 8 1,10-6 0,-5 3 11,0-2-145,5-3 161,-5 1 0,5-5-246,-3 0 100,3-7 0,-4 4 0,5-7-189,1 0 110,0 0-60,-1-7 21,1-1 46,6-7 0,-4-4-195,2-1 184,-3-6 1,-1 8 0,-2-5-202,-3 2 251,3-5-22,-5 3 0,2-2 171,0 1-161,-7 6 6,4-3 1,-7 6 112,0 0 36,0 7 51,0-5 14,0 11 31,0-4-172,0 12 1,0 4 465,0 10-211,-7-4-101,6 12 0,-11-4 281,7 11-191,-6-4-61,3 5 0,-1-2 195,5 0-64,-5 7-176,8-10 0,-7 7-300,3-4 147,3-10-15,-5 11-629,7-12 471,0-1 0,0 0-411,0-8 345,0 1 101,7-7 1,-4 4-998,7-7 566,-7-1 260,4-4 1,-5 0-802,2 0 533,-2 0 580,5 0 0,-7 0 0,0 0 0,0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6:35.862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280 89 7704,'8'-10'-445,"-3"0"370,3 7 83,-6-4 0,4 6 128,-6-4-19,0 3-1,0-4-262,0 6 67,0-7-8,0 5 162,0-4 0,0 4-316,0-3 119,0 4-54,0-6 19,0 7-138,0 0 311,7 0-43,-6 0-35,6 0 272,-7 0 317,0 0-150,0-6 71,0 4-34,0-5-176,0 7 26,0 0 42,-7 0-150,6 0-30,-6 0-53,7 0 164,-6 0-277,4 0-72,-11 0 274,11 0-182,-11 0 1,5 0 95,-7 0 1,6 7-189,-1 3-65,0 3 248,-5 2-220,1-1 165,-8 1 0,6 1 162,-4 4-161,4-4-5,-5 12 0,4-7 217,-2 4 6,3 2-200,1-4 0,5 7 244,0-1-194,7-6-28,-4 5 0,7-7 313,0 4-288,7-4 0,1-3 0,7-2 125,0-3-79,-1-1-23,7-4-159,-4-2 36,11 1 1,-12-6-124,4 4-61,-4-3 248,-1-2 0,-1-5-234,1 0-56,0-6 251,-1 3 0,-1-7-166,-3 0-53,3 0 180,-11 1 1,9-1-264,-6 0 138,0 1 0,-3-1-41,3 0 138,-4 1 0,6 4 138,-7 0-158,0 0-47,0 2 178,0-5 7,0 5 51,0 0-33,0 1 0,-2 7 214,-3 0-179,4 7 358,-6 1-260,1 13 1,4-5 302,-3 4-258,3 3-78,-4-7 0,4 7 152,-3-3-197,4 2-1,1 1 1,0 0-187,0-3 42,0-4 4,0 5-99,0-6 62,0 0 1,0-1 153,0 1-1184,0 0-312,0-7 786,0-1 8,0-7-2632,0 0 3227,0-7 0,0-1 0,-5-2 0,0 0 0,-6 0 0,2-4 0,-5-1 0,-8-6 0,0-2 0</inkml:trace>
  <inkml:trace contextRef="#ctx0" brushRef="#br0" timeOffset="483">133 412 8189,'8'0'1146,"-2"0"-511,-6 0-263,7 0 54,-5 0-199,11 0 0,-10 0 1,7 0 89,1 0-218,2 0 1,2-2 0,0-1-37,-1-2-37,1 0 1,5 5 0,-1-1-928,-1-4 446,-1 3 210,-3-4-1047,7 6 817,-4 0 1,4 0-139,-6 0 0,-1 0 134,1 0 1,5 0 478,-1 0 0,1 0 0,-5 0 0,-1 0 0</inkml:trace>
  <inkml:trace contextRef="#ctx0" brushRef="#br0" timeOffset="1424">927 691 7927,'-9'0'-1919,"-4"0"1919,12 0 0,-6 0 0,1 0 0,-3 0-117,1 0 121,2 0 1,4 0 172,-3 0-3,4 0-160,-6 0 1,5 0 270,-3 0-185,4 0 148,-6 0 90,7 0 8,-6 0-26,4 0 57,-4 0-170,6 0 1437,0 0-1326,6 0-137,-4 0-30,11 0 0,-5 0 63,7 0-105,-1 0 1,6 5-1,1 0 116,2-2 1,2-1-63,4-2-8,0 0-37,7 0 1,2 0-55,6 0 82,7 0-36,-6 0 0,11-2-8,-7-3 1,6 4 48,-1-4 0,3 2-53,2-2 0,-2 3 93,-3-3-335,-3 4 135,0 1 1,-6 0 21,4 0 84,-9 0-30,2 0 0,-6 5 348,3-1-325,4 1-30,-6 2 0,6-6 4,-4 4 0,2-1 30,-7 1 0,5-4-213,-5 4 204,7-3 32,-10-2-303,5 0 260,-6 0 1,4-5-152,0 0 0,-4-5 77,-6 5 0,-1-5-87,1 6 0,3-6 37,-8 5 1,1 0-55,-6 5 109,1 0-22,-7-7-72,5 6 67,-11-6-23,5 7-231,-7 0-858,0 0 744,-7 0-913,5 0 848,-4 0 0,4 0-1121,-3 0 815,4 0-744,-6 0 1505,1 0 0,-3 0 0,-12 0 0,-2 0 0</inkml:trace>
  <inkml:trace contextRef="#ctx0" brushRef="#br0" timeOffset="1907">1397 1382 7927,'8'-1'0,"-3"-4"-1127,-3 3 374,4-5 753,-4 1 0,4 4 0,1-11 0,1 5 0</inkml:trace>
  <inkml:trace contextRef="#ctx0" brushRef="#br0" timeOffset="2681">1441 1353 6556,'8'0'1286,"-1"0"-639,-7 0 267,0 0-580,6 0-60,-4 0 55,4 0-293,-6 0 130,7 0 0,-4-7-362,7-3 122,-7-3 1,10-1-272,-11-1 258,11 0 0,-10 1-48,7-1-57,-7-6 161,4 4 0,-2-4-79,0 6-82,6-6 187,-9 5 1,4-5-18,-6 6 1,0 0-4,0 1 0,0-1 45,0 0-25,0 0-8,0 7 77,0-5-69,0 12 21,0-13-19,0 13-2,0-6 7,-6 7-3,4 0 9,-4 0-6,6 0 307,0 0-141,6 0 0,-4 0 230,11 0-212,-12 0 0,12 2 53,-3 3 0,3-4-99,2 4 1,0-1-3,-1 1 0,6-4 15,0 4 1,-1 2-144,-4-2 1,5 1 82,-1-1 0,2-2-169,-1 7 1,-4-5-18,4 5 14,-4-7 1,-6 5 0,0-5 82,1 2-151,2 7-8,-4-11 73,-3 6 66,1-1 34,-6-4-34,6 5 0,-14-7 1,4 4-1,-7 1-197,-1-1 134,-2-3 1,3 1 0,0 1 35,-1 2-90,-2 0 1,-2 0 0,-1 1-76,-4 3 135,4 0 18,-6 6 1,8 0 56,-1-1 0,0 1-91,1 0 0,4 0 429,0-1-150,7 1-1,-10 6-20,11-4 0,-5 9 0,7-7 159,0-1 0,0 3-180,0-1 0,0 0 147,0-6-218,7 8 1,0-6 0,4 2 17,-1-7 1,-2 2 80,2-3-147,3-3 0,-5 4 0,7-6-26,-1-2-6,1-1 0,0-2 0,-1 0-350,1 0 1,5-5 150,-1 0 0,3-6-591,-3 1 0,-2-8 385,2-2 0,2 1-1070,-1 4 1036,6-6 1,-8 3-1,5-5 442,-2 2 0,-1 1 0,-6 5 0,1-6 0,0-2 0</inkml:trace>
  <inkml:trace contextRef="#ctx0" brushRef="#br0" timeOffset="3166">2161 912 6008,'0'-8'2281,"0"-1"-1139,0 5-600,0 2-80,0-5-298,0 7 1,7-1 170,3-4-189,-4 3 1,7-4-1,-3 6 83,3 0 0,2 0 265,-1 0-431,1 6 0,0-2 104,0 5 1,-2-4-176,-4 5 1,3-5-18,-7 5-10,0 0 0,-5-1 0,0 1 115,0 2-108,0 1 0,0-4 0,0 1 136,0 2 1,-7 1-34,-3 1 1,-3 1 20,-1 0 0,-1 0-25,0-1 1,5 1 22,1 0-17,5-1-18,-9 1 1,12-5-80,-4 0 114,3-1-21,2 6-105,0-7 0,7 4 1,2-7-526,4-2 254,2-2 181,6-1 1,-3 0-1359,7 0 705,-1 0 459,6-6 1,-6 3-441,1-7 1,-1 2-25,6-2 780,-8-3 0,6 5 0,-5-7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36:56.92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280 250 8372,'-8'0'993,"2"0"-824,6 0 381,0-6-320,0 4-244,0-4 371,0 6 463,0 0-578,0-7 51,0 6-45,0-6 130,0 7-6,0 0-299,0-6-86,6 4 322,-4-5-387,4 7 140,1-6-169,-6 4 189,12-4 0,-9 6 61,6 0 9,-7 0 0,10 0 73,-3 0 1,-2 0-24,2 0-32,-1 0 1,6 0-23,0 0 0,0 0 30,-1 0 1,1-2 30,0-3-250,6 3 68,-5-4 1,10 6 165,-6 0-299,0 0 72,1 0 1,-3 0 93,6 0 1,-1 0 8,2 0 1,2 0 64,-2 0 0,1 0-73,-2 0 1,4 0 136,-3 0 1,1 0 13,-2 0 46,4 0-162,-12 0 0,12 0 79,-3 0-183,-4 0 98,7 0 0,-7 0-114,3 0 1,4 0 68,-3 0 1,1 0-118,-2 0 1,4 0 87,-3 0 0,2 5-31,3 0 1,-6 0 67,1-5-91,-1 0 59,6 0 1,4 5 8,0-1-164,1 1 146,-6-5 0,0 0-179,1 0-13,6 7 181,-12-5 0,10 4-65,-9-6 0,3 0 44,1 0 0,-1 0 5,-4 0 0,3 0-31,-8 0 254,1 0-225,1 0 0,-10 0-19,4 0 213,-10 0 14,8 0 44,-11 0-171,4 0-5,-6 0-37,0 0 4,7 0-16,-6 0-156,6 0 152,-1 0-220,-4 0 188,11 0-206,-11 0 0,6 0-107,-3 0-873,-3 0 599,4 0-395,-6 0-1160,0 0 1,0 0-1</inkml:trace>
  <inkml:trace contextRef="#ctx0" brushRef="#br0" timeOffset="544">1971 45 8186,'-9'0'-413,"-4"0"710,12-7 0,-11 4 210,7-7 869,1 7-446,4-4-611,0 7 23,0 0-187,6 0 0,-3 0 336,7 0-447,0 0 1,5 2-1,-1 1 169,1 2-43,0 6 1,-1-7-21,1 6 0,0-6 11,0 6 1,-1-5-20,1 5 1,0-2 145,-1 2-288,1 3 0,0-10 1,-1 5 227,1-1-302,0 4 0,-5-4 0,-1 4 8,3-1 1,-4-2 95,2 2 1,-5 3-23,5-3 0,-7-2 18,2 2 1,-4-5-23,-1 5 1,0-5 44,0 4 20,0-5 1,0 4-1,-1-5 10,-4 2 43,3 6 0,-11-9 0,3 5 50,-3-1 0,-1-4-94,-1 3 1,0 1 27,0-1 0,-4 2-19,-1-3 1,-1 0-89,1 6 1,4-7 139,-4 2-368,-2 3 0,5-7 0,-2 4 45,2-3-353,3 5 0,-1-6 0,0 4-1910,1-3 1790,-1-2 0,0 5-428,0 0 1,6-1 1084,-1-4 0,-6 7 0,-7 1 0</inkml:trace>
  <inkml:trace contextRef="#ctx0" brushRef="#br0" timeOffset="1294">545 103 8133,'6'-8'-94,"-4"-5"1,9 10 114,-6-7 0,0 5 26,-5-5 123,7 7 0,-6-10 227,4 3-271,-3 4 1,-2-2 437,0 3-186,0 3 106,0-4-86,0 6 250,0 0-487,-7 0 1,4 0 71,-7 0 1,1 0 106,-6 0-213,0 6 0,0-3 0,-1 7 30,-4 2 0,3 1 51,-8 1 0,1 1-79,-6 0 1,1-1 56,-1 1 1,-4 0-99,0 0-123,-7 6 147,10-5 1,-5 5-91,7-6 0,4 0 192,1-1-227,6 1 0,-4-2 0,9-1-85,3-3 0,4-4 135,6 5-59,0-7 1,6 6 73,4-5 1,5-2 48,5 3 0,-2 2-72,6-3 1,-4 1 127,4-5 0,-1 2-2,2 3-65,2-4 0,-4 6 1,5-5 88,-4 3-63,4-4-47,-5 6 1,2-6-71,-1 4 0,-6-3 89,2 3 1,1-2-97,-2 2 120,1-3-331,-5 4 141,-1-6-1149,-5 7-1596,-3-6 1358,-6 6-1205,0-7 2670,0 6 0,7 3 0,1 5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35.852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0 339 6790,'8'0'1072,"-1"0"-775,-7 0 710,0 0 0,5-2-943,0-3 1,6 2-129,-1-7 1,-2 5-2,2-5 0,0 1-98,4-6 0,1 0 35,0 1 0,0-1 60,-1 0 0,1-4 22,0-1 1,-2-5 8,-3 6 0,3-2 23,-4 1 0,-2 4-89,-2-4 361,3 4-172,-6 1 1,4 5 127,-6 0-181,0 7-9,-6-3 1,-1 12 274,-3 4-262,-3 3 0,7 7 156,-4-1 1,-2 3-93,8-3 0,-3-1 69,2 7 1,2-1-64,-7 5 0,7 1 14,-2-1 1,-2 1-82,2-1 0,-1 5-112,1 1 0,3 4-218,-2-5 0,0 0 104,-1-4 0,4-1-186,-4 1 1,3-7-202,2-4 9,0-3-140,0-1-145,0-7 330,-6-1 296,4-7 1,-6-5 256,3 0-101,3-6 1,-6 7 164,3-5 0,4 4-10,-4-5-28,-3 7 1,4-6 254,-6 5-66,7 2 0,-3-6 208,6 3 215,-7 3 13,6-4-498,-6 6 1,5 0 258,-3 0-127,4 0 141,-6 0-242,7 0 1,0-2-12,0-3 0,2 3 181,3-2 7,-4 2-181,13 2 1,-6 0-17,6 0 1,-4 0-169,0 0 0,0 0 91,4 0 1,1 0-181,0 0 1,0 0-82,-1 0 0,-4 0-106,0 0 0,0 0 144,4 0 1,1 0-76,0 0 0,-5 0-858,-1 0 700,1 0 0,5-2-465,0-3 0,-6 4-203,1-4-190,-7 3 1193,11 2 0,-6-6 0,6-2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18:16:36.225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60 8024,'10'0'0,"0"0"-1127,1 0 564,-4 0 393,6 0 202,-12 0 1,6-2 10,-7-3 1,1 3 475,4-2-85,-3-5 191,5 8-334,-7-6 117,0 1-120,0 4 277,0-4-347,0-1-320,0 5-51,0-4-470,0 6-682,-7 0 653,5 0 6,-4 0 646,6 0 0,0 0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D2EFA-CB59-3A4E-BAC4-9079DFEBA3D2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63438-4BA6-D745-950D-D835C6EA6CD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2361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weak lensing </a:t>
            </a:r>
            <a:r>
              <a:rPr lang="en-US" sz="1200" u="non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measuremerement</a:t>
            </a:r>
            <a:r>
              <a:rPr lang="en-US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will be carried out with the VIS images over the Wide survey.</a:t>
            </a:r>
          </a:p>
          <a:p>
            <a:endParaRPr lang="en-US" sz="1200" u="non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cosmological distortion of the shape is at the level of 1/1000 so the measurement requires correlating millions of galaxies over the sky.  And extracting the signal requires modeling the optical system precisely.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5714B-4EE5-4E49-BC27-D692273AD15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73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891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MS PGothic" charset="0"/>
            </a:endParaRPr>
          </a:p>
        </p:txBody>
      </p:sp>
      <p:sp>
        <p:nvSpPr>
          <p:cNvPr id="3891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25">
              <a:defRPr sz="2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1pPr>
            <a:lvl2pPr marL="685669" indent="-263719" defTabSz="914225">
              <a:defRPr sz="2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2pPr>
            <a:lvl3pPr marL="1054875" indent="-210975" defTabSz="914225">
              <a:defRPr sz="2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3pPr>
            <a:lvl4pPr marL="1476825" indent="-210975" defTabSz="914225">
              <a:defRPr sz="2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4pPr>
            <a:lvl5pPr marL="1898774" indent="-210975" defTabSz="914225">
              <a:defRPr sz="2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5pPr>
            <a:lvl6pPr marL="2320724" indent="-210975" defTabSz="914225" eaLnBrk="0" fontAlgn="base" hangingPunct="0">
              <a:lnSpc>
                <a:spcPct val="101000"/>
              </a:lnSpc>
              <a:spcBef>
                <a:spcPts val="1038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charset="0"/>
              <a:defRPr sz="2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6pPr>
            <a:lvl7pPr marL="2742674" indent="-210975" defTabSz="914225" eaLnBrk="0" fontAlgn="base" hangingPunct="0">
              <a:lnSpc>
                <a:spcPct val="101000"/>
              </a:lnSpc>
              <a:spcBef>
                <a:spcPts val="1038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charset="0"/>
              <a:defRPr sz="2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7pPr>
            <a:lvl8pPr marL="3164624" indent="-210975" defTabSz="914225" eaLnBrk="0" fontAlgn="base" hangingPunct="0">
              <a:lnSpc>
                <a:spcPct val="101000"/>
              </a:lnSpc>
              <a:spcBef>
                <a:spcPts val="1038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charset="0"/>
              <a:defRPr sz="2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8pPr>
            <a:lvl9pPr marL="3586574" indent="-210975" defTabSz="914225" eaLnBrk="0" fontAlgn="base" hangingPunct="0">
              <a:lnSpc>
                <a:spcPct val="101000"/>
              </a:lnSpc>
              <a:spcBef>
                <a:spcPts val="1038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charset="0"/>
              <a:defRPr sz="2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9pPr>
          </a:lstStyle>
          <a:p>
            <a:fld id="{2EDDF29A-C16D-4C4E-B289-D170EF854011}" type="slidenum">
              <a:rPr lang="fr-FR" sz="1200">
                <a:solidFill>
                  <a:srgbClr val="000000"/>
                </a:solidFill>
                <a:latin typeface="Times New Roman" charset="0"/>
              </a:rPr>
              <a:pPr/>
              <a:t>16</a:t>
            </a:fld>
            <a:endParaRPr lang="fr-FR" sz="120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651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1EFD8-5D93-B79A-C83A-36D673019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F3E8D7-0E8F-8557-39B9-5DFE1A3093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51F64-4F1E-38F6-6FCD-513C8BC03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16D7C-D7FA-621B-06F6-7396DC643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C11F6-9AFD-30A5-B954-5E6BB5775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07795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EA092-142B-E493-75E2-DD14E7C20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3D3525-B909-98C1-B8A6-2CB5DADB8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BA661-75E6-F09B-AB16-591A5F087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22257-9022-8B42-A2BF-5385423A4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DA4A4A-3B44-3DAD-4F2F-413489860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5644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2B5B7C-7D72-9B89-1374-39A8F7DDD6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7AB3D1-1665-95D0-63B5-DFD3C50389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65EE0-FEF0-E0DF-5CC4-A18B546F0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17455-2CBB-A469-07DD-CB6B4DD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B273D-367F-019B-FCAC-EDF6026B3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1940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1B5C7-C34F-03CB-AF40-6104C4DBE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DE771-9560-A3A9-0DEE-7D6033E5F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A79B6-8D9C-C35C-6DBB-51B9BE3E0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069B-7FAA-64D6-08E7-167ECC32C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62024-2206-D324-A936-B64F5FF0D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1895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607A7-3A15-E41B-A3FF-3FC2AC2E3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B6C2E1-C1B3-CF6B-4FA2-C7EFA4CFA1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8936B-E2E2-AF33-3B2B-99F2D5616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D1BC8-4841-865B-6D6A-A29424A97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96548-9124-8798-B01B-6EB3B0BCB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97838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275BE-D2DC-4DD6-99B4-3E9BA6D07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5A407-BAF2-47E1-9D57-80E0B7C895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DF531D-1C23-1F24-C3B1-9983C7800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F9604E-785D-0F8F-7766-C2EC26D36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43D7E3-F43C-57BE-1626-8147067C0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7D2AF3-B734-A252-889E-35A041521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29549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F211A-9502-ED49-9695-189DCE3B7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FEC39-861E-4DAC-82DD-311489376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B53CF2-875A-7301-512F-7FD50EEE83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7CC578-049F-E7AA-E584-D9EEFF6771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B01DEB-A7D1-D096-3EA0-0C15908307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F4C292-CC7D-8655-A5D0-2917A5AD9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F6D17E-E0F0-1FB1-336A-109FEAEFF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733B31-4FC4-B3CA-952A-C12692B61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12868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205EB-F56A-7579-B3AD-CEDA1F124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0771CF-EB3D-B02A-6E62-64D8D127C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9532C7-993F-BE44-3381-9DCAD56C4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B0F7D2-D6D9-6353-DBA6-15E1DFD0E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24108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FE40E4-312D-5728-0F89-DEB62FF55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BAAAF6-C7BB-392F-62E3-BFDB6626F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6F735-CB51-C39B-C7E0-B9145C7B3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060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41804-925A-4455-E269-F783B3C4B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A361A-0D27-913D-39B4-4800E488E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8DCAD-4EBA-3432-B090-75D22A8AE6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140D41-6BD7-E979-B998-147ECF862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BA294D-FA67-37B2-B06E-36A474B31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C2471E-7AA1-C92D-8877-162FB01C9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0809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2FEB6-A8CC-D267-5574-02AE8B990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5196C2-D84E-5E01-9CFC-62795DE30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F6C71F-4E24-6947-D89B-8741340FF9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376DD9-FFEB-39BD-85B2-059A1475B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79751A-7ACD-CD56-8F2A-7B3AD075A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BC05B0-7F26-9EA7-9029-AAB445C26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9939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E886C3-E015-008B-32C2-3B2AB431F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8886D-204D-F4F9-9170-C2C1CC1C2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E7558-C8F8-3533-86C7-FC7D3FBD18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E4712-0B84-544B-865B-F9113944FC7D}" type="datetimeFigureOut">
              <a:rPr lang="en-IT" smtClean="0"/>
              <a:t>22/11/2023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DEBD0-EE75-2721-992E-1A76EFB9F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B0EC91-2896-F1AC-5ACE-2B0B96B4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3B1AE-9154-554C-B990-03197B0A61DB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6739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4.xml"/><Relationship Id="rId13" Type="http://schemas.openxmlformats.org/officeDocument/2006/relationships/image" Target="../media/image38.png"/><Relationship Id="rId3" Type="http://schemas.openxmlformats.org/officeDocument/2006/relationships/image" Target="../media/image34.jpeg"/><Relationship Id="rId7" Type="http://schemas.openxmlformats.org/officeDocument/2006/relationships/image" Target="../media/image35.png"/><Relationship Id="rId12" Type="http://schemas.openxmlformats.org/officeDocument/2006/relationships/customXml" Target="../ink/ink26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3.xml"/><Relationship Id="rId11" Type="http://schemas.openxmlformats.org/officeDocument/2006/relationships/image" Target="../media/image37.png"/><Relationship Id="rId5" Type="http://schemas.openxmlformats.org/officeDocument/2006/relationships/image" Target="../media/image34.png"/><Relationship Id="rId15" Type="http://schemas.openxmlformats.org/officeDocument/2006/relationships/image" Target="../media/image39.png"/><Relationship Id="rId10" Type="http://schemas.openxmlformats.org/officeDocument/2006/relationships/customXml" Target="../ink/ink25.xml"/><Relationship Id="rId4" Type="http://schemas.openxmlformats.org/officeDocument/2006/relationships/customXml" Target="../ink/ink22.xml"/><Relationship Id="rId9" Type="http://schemas.openxmlformats.org/officeDocument/2006/relationships/image" Target="../media/image36.png"/><Relationship Id="rId14" Type="http://schemas.openxmlformats.org/officeDocument/2006/relationships/customXml" Target="../ink/ink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customXml" Target="../ink/ink28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0.png"/><Relationship Id="rId3" Type="http://schemas.openxmlformats.org/officeDocument/2006/relationships/customXml" Target="../ink/ink29.xml"/><Relationship Id="rId7" Type="http://schemas.openxmlformats.org/officeDocument/2006/relationships/customXml" Target="../ink/ink31.xml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0.png"/><Relationship Id="rId5" Type="http://schemas.openxmlformats.org/officeDocument/2006/relationships/customXml" Target="../ink/ink30.xml"/><Relationship Id="rId4" Type="http://schemas.openxmlformats.org/officeDocument/2006/relationships/image" Target="../media/image61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8.png"/><Relationship Id="rId4" Type="http://schemas.openxmlformats.org/officeDocument/2006/relationships/customXml" Target="../ink/ink3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710.png"/><Relationship Id="rId3" Type="http://schemas.openxmlformats.org/officeDocument/2006/relationships/image" Target="../media/image8.jpeg"/><Relationship Id="rId7" Type="http://schemas.openxmlformats.org/officeDocument/2006/relationships/image" Target="../media/image45.png"/><Relationship Id="rId12" Type="http://schemas.openxmlformats.org/officeDocument/2006/relationships/customXml" Target="../ink/ink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.xm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50.png"/><Relationship Id="rId14" Type="http://schemas.openxmlformats.org/officeDocument/2006/relationships/customXml" Target="../ink/ink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8.xml"/><Relationship Id="rId18" Type="http://schemas.openxmlformats.org/officeDocument/2006/relationships/image" Target="../media/image75.png"/><Relationship Id="rId26" Type="http://schemas.openxmlformats.org/officeDocument/2006/relationships/image" Target="../media/image79.png"/><Relationship Id="rId39" Type="http://schemas.openxmlformats.org/officeDocument/2006/relationships/customXml" Target="../ink/ink51.xml"/><Relationship Id="rId21" Type="http://schemas.openxmlformats.org/officeDocument/2006/relationships/customXml" Target="../ink/ink42.xml"/><Relationship Id="rId34" Type="http://schemas.openxmlformats.org/officeDocument/2006/relationships/image" Target="../media/image83.png"/><Relationship Id="rId42" Type="http://schemas.openxmlformats.org/officeDocument/2006/relationships/image" Target="../media/image87.png"/><Relationship Id="rId7" Type="http://schemas.openxmlformats.org/officeDocument/2006/relationships/customXml" Target="../ink/ink35.xml"/><Relationship Id="rId2" Type="http://schemas.openxmlformats.org/officeDocument/2006/relationships/image" Target="../media/image67.png"/><Relationship Id="rId16" Type="http://schemas.openxmlformats.org/officeDocument/2006/relationships/image" Target="../media/image74.png"/><Relationship Id="rId20" Type="http://schemas.openxmlformats.org/officeDocument/2006/relationships/image" Target="../media/image76.png"/><Relationship Id="rId29" Type="http://schemas.openxmlformats.org/officeDocument/2006/relationships/customXml" Target="../ink/ink46.xml"/><Relationship Id="rId41" Type="http://schemas.openxmlformats.org/officeDocument/2006/relationships/customXml" Target="../ink/ink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customXml" Target="../ink/ink37.xml"/><Relationship Id="rId24" Type="http://schemas.openxmlformats.org/officeDocument/2006/relationships/image" Target="../media/image78.png"/><Relationship Id="rId32" Type="http://schemas.openxmlformats.org/officeDocument/2006/relationships/image" Target="../media/image82.png"/><Relationship Id="rId37" Type="http://schemas.openxmlformats.org/officeDocument/2006/relationships/customXml" Target="../ink/ink50.xml"/><Relationship Id="rId40" Type="http://schemas.openxmlformats.org/officeDocument/2006/relationships/image" Target="../media/image86.png"/><Relationship Id="rId5" Type="http://schemas.openxmlformats.org/officeDocument/2006/relationships/customXml" Target="../ink/ink34.xml"/><Relationship Id="rId15" Type="http://schemas.openxmlformats.org/officeDocument/2006/relationships/customXml" Target="../ink/ink39.xml"/><Relationship Id="rId23" Type="http://schemas.openxmlformats.org/officeDocument/2006/relationships/customXml" Target="../ink/ink43.xml"/><Relationship Id="rId28" Type="http://schemas.openxmlformats.org/officeDocument/2006/relationships/image" Target="../media/image80.png"/><Relationship Id="rId36" Type="http://schemas.openxmlformats.org/officeDocument/2006/relationships/image" Target="../media/image84.png"/><Relationship Id="rId10" Type="http://schemas.openxmlformats.org/officeDocument/2006/relationships/image" Target="../media/image71.png"/><Relationship Id="rId19" Type="http://schemas.openxmlformats.org/officeDocument/2006/relationships/customXml" Target="../ink/ink41.xml"/><Relationship Id="rId31" Type="http://schemas.openxmlformats.org/officeDocument/2006/relationships/customXml" Target="../ink/ink47.xml"/><Relationship Id="rId44" Type="http://schemas.openxmlformats.org/officeDocument/2006/relationships/image" Target="../media/image88.png"/><Relationship Id="rId4" Type="http://schemas.openxmlformats.org/officeDocument/2006/relationships/image" Target="../media/image680.png"/><Relationship Id="rId9" Type="http://schemas.openxmlformats.org/officeDocument/2006/relationships/customXml" Target="../ink/ink36.xml"/><Relationship Id="rId14" Type="http://schemas.openxmlformats.org/officeDocument/2006/relationships/image" Target="../media/image73.png"/><Relationship Id="rId22" Type="http://schemas.openxmlformats.org/officeDocument/2006/relationships/image" Target="../media/image77.png"/><Relationship Id="rId27" Type="http://schemas.openxmlformats.org/officeDocument/2006/relationships/customXml" Target="../ink/ink45.xml"/><Relationship Id="rId30" Type="http://schemas.openxmlformats.org/officeDocument/2006/relationships/image" Target="../media/image81.png"/><Relationship Id="rId35" Type="http://schemas.openxmlformats.org/officeDocument/2006/relationships/customXml" Target="../ink/ink49.xml"/><Relationship Id="rId43" Type="http://schemas.openxmlformats.org/officeDocument/2006/relationships/customXml" Target="../ink/ink53.xml"/><Relationship Id="rId8" Type="http://schemas.openxmlformats.org/officeDocument/2006/relationships/image" Target="../media/image70.png"/><Relationship Id="rId3" Type="http://schemas.openxmlformats.org/officeDocument/2006/relationships/customXml" Target="../ink/ink33.xml"/><Relationship Id="rId12" Type="http://schemas.openxmlformats.org/officeDocument/2006/relationships/image" Target="../media/image72.png"/><Relationship Id="rId17" Type="http://schemas.openxmlformats.org/officeDocument/2006/relationships/customXml" Target="../ink/ink40.xml"/><Relationship Id="rId25" Type="http://schemas.openxmlformats.org/officeDocument/2006/relationships/customXml" Target="../ink/ink44.xml"/><Relationship Id="rId33" Type="http://schemas.openxmlformats.org/officeDocument/2006/relationships/customXml" Target="../ink/ink48.xml"/><Relationship Id="rId38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8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customXml" Target="../ink/ink5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8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customXml" Target="../ink/ink57.xml"/><Relationship Id="rId13" Type="http://schemas.openxmlformats.org/officeDocument/2006/relationships/image" Target="../media/image95.png"/><Relationship Id="rId3" Type="http://schemas.openxmlformats.org/officeDocument/2006/relationships/image" Target="../media/image92.emf"/><Relationship Id="rId7" Type="http://schemas.openxmlformats.org/officeDocument/2006/relationships/image" Target="../media/image92.png"/><Relationship Id="rId12" Type="http://schemas.openxmlformats.org/officeDocument/2006/relationships/customXml" Target="../ink/ink59.xml"/><Relationship Id="rId17" Type="http://schemas.openxmlformats.org/officeDocument/2006/relationships/image" Target="../media/image97.png"/><Relationship Id="rId2" Type="http://schemas.openxmlformats.org/officeDocument/2006/relationships/image" Target="../media/image91.png"/><Relationship Id="rId16" Type="http://schemas.openxmlformats.org/officeDocument/2006/relationships/customXml" Target="../ink/ink61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56.xml"/><Relationship Id="rId11" Type="http://schemas.openxmlformats.org/officeDocument/2006/relationships/image" Target="../media/image94.png"/><Relationship Id="rId5" Type="http://schemas.openxmlformats.org/officeDocument/2006/relationships/image" Target="../media/image910.png"/><Relationship Id="rId15" Type="http://schemas.openxmlformats.org/officeDocument/2006/relationships/image" Target="../media/image96.png"/><Relationship Id="rId10" Type="http://schemas.openxmlformats.org/officeDocument/2006/relationships/customXml" Target="../ink/ink58.xml"/><Relationship Id="rId4" Type="http://schemas.openxmlformats.org/officeDocument/2006/relationships/customXml" Target="../ink/ink55.xml"/><Relationship Id="rId9" Type="http://schemas.openxmlformats.org/officeDocument/2006/relationships/image" Target="../media/image93.png"/><Relationship Id="rId14" Type="http://schemas.openxmlformats.org/officeDocument/2006/relationships/customXml" Target="../ink/ink6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9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customXml" Target="../ink/ink67.xml"/><Relationship Id="rId18" Type="http://schemas.openxmlformats.org/officeDocument/2006/relationships/image" Target="../media/image110.png"/><Relationship Id="rId3" Type="http://schemas.openxmlformats.org/officeDocument/2006/relationships/customXml" Target="../ink/ink62.xml"/><Relationship Id="rId21" Type="http://schemas.openxmlformats.org/officeDocument/2006/relationships/customXml" Target="../ink/ink71.xml"/><Relationship Id="rId7" Type="http://schemas.openxmlformats.org/officeDocument/2006/relationships/customXml" Target="../ink/ink64.xml"/><Relationship Id="rId12" Type="http://schemas.openxmlformats.org/officeDocument/2006/relationships/image" Target="../media/image107.png"/><Relationship Id="rId17" Type="http://schemas.openxmlformats.org/officeDocument/2006/relationships/customXml" Target="../ink/ink69.xml"/><Relationship Id="rId2" Type="http://schemas.openxmlformats.org/officeDocument/2006/relationships/image" Target="../media/image103.jpeg"/><Relationship Id="rId16" Type="http://schemas.openxmlformats.org/officeDocument/2006/relationships/image" Target="../media/image109.png"/><Relationship Id="rId20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11" Type="http://schemas.openxmlformats.org/officeDocument/2006/relationships/customXml" Target="../ink/ink66.xml"/><Relationship Id="rId24" Type="http://schemas.openxmlformats.org/officeDocument/2006/relationships/image" Target="../media/image113.png"/><Relationship Id="rId5" Type="http://schemas.openxmlformats.org/officeDocument/2006/relationships/customXml" Target="../ink/ink63.xml"/><Relationship Id="rId15" Type="http://schemas.openxmlformats.org/officeDocument/2006/relationships/customXml" Target="../ink/ink68.xml"/><Relationship Id="rId23" Type="http://schemas.openxmlformats.org/officeDocument/2006/relationships/customXml" Target="../ink/ink72.xml"/><Relationship Id="rId10" Type="http://schemas.openxmlformats.org/officeDocument/2006/relationships/image" Target="../media/image106.png"/><Relationship Id="rId19" Type="http://schemas.openxmlformats.org/officeDocument/2006/relationships/customXml" Target="../ink/ink70.xml"/><Relationship Id="rId4" Type="http://schemas.openxmlformats.org/officeDocument/2006/relationships/image" Target="../media/image103.png"/><Relationship Id="rId9" Type="http://schemas.openxmlformats.org/officeDocument/2006/relationships/customXml" Target="../ink/ink65.xml"/><Relationship Id="rId14" Type="http://schemas.openxmlformats.org/officeDocument/2006/relationships/image" Target="../media/image108.png"/><Relationship Id="rId22" Type="http://schemas.openxmlformats.org/officeDocument/2006/relationships/image" Target="../media/image11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piedigitallibrary.org/ebooks/TT/Use-of-Smartphones-in-Optical-Experimentation/1/Use-of-Smartphones-in-Optical-Experimentation-Full-Book/10.1117/3.2640586.sup?SSO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customXml" Target="../ink/ink12.xml"/><Relationship Id="rId18" Type="http://schemas.openxmlformats.org/officeDocument/2006/relationships/image" Target="../media/image18.png"/><Relationship Id="rId26" Type="http://schemas.openxmlformats.org/officeDocument/2006/relationships/image" Target="../media/image22.png"/><Relationship Id="rId3" Type="http://schemas.openxmlformats.org/officeDocument/2006/relationships/customXml" Target="../ink/ink7.xml"/><Relationship Id="rId21" Type="http://schemas.openxmlformats.org/officeDocument/2006/relationships/customXml" Target="../ink/ink16.xml"/><Relationship Id="rId7" Type="http://schemas.openxmlformats.org/officeDocument/2006/relationships/customXml" Target="../ink/ink9.xml"/><Relationship Id="rId12" Type="http://schemas.openxmlformats.org/officeDocument/2006/relationships/image" Target="../media/image15.png"/><Relationship Id="rId17" Type="http://schemas.openxmlformats.org/officeDocument/2006/relationships/customXml" Target="../ink/ink14.xml"/><Relationship Id="rId25" Type="http://schemas.openxmlformats.org/officeDocument/2006/relationships/customXml" Target="../ink/ink18.xml"/><Relationship Id="rId2" Type="http://schemas.openxmlformats.org/officeDocument/2006/relationships/image" Target="../media/image15.jpeg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29" Type="http://schemas.openxmlformats.org/officeDocument/2006/relationships/customXml" Target="../ink/ink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11" Type="http://schemas.openxmlformats.org/officeDocument/2006/relationships/customXml" Target="../ink/ink11.xml"/><Relationship Id="rId24" Type="http://schemas.openxmlformats.org/officeDocument/2006/relationships/image" Target="../media/image21.png"/><Relationship Id="rId32" Type="http://schemas.openxmlformats.org/officeDocument/2006/relationships/image" Target="../media/image25.png"/><Relationship Id="rId5" Type="http://schemas.openxmlformats.org/officeDocument/2006/relationships/customXml" Target="../ink/ink8.xml"/><Relationship Id="rId15" Type="http://schemas.openxmlformats.org/officeDocument/2006/relationships/customXml" Target="../ink/ink13.xml"/><Relationship Id="rId23" Type="http://schemas.openxmlformats.org/officeDocument/2006/relationships/customXml" Target="../ink/ink17.xml"/><Relationship Id="rId28" Type="http://schemas.openxmlformats.org/officeDocument/2006/relationships/image" Target="../media/image23.png"/><Relationship Id="rId10" Type="http://schemas.openxmlformats.org/officeDocument/2006/relationships/image" Target="../media/image140.png"/><Relationship Id="rId19" Type="http://schemas.openxmlformats.org/officeDocument/2006/relationships/customXml" Target="../ink/ink15.xml"/><Relationship Id="rId31" Type="http://schemas.openxmlformats.org/officeDocument/2006/relationships/customXml" Target="../ink/ink21.xml"/><Relationship Id="rId4" Type="http://schemas.openxmlformats.org/officeDocument/2006/relationships/image" Target="../media/image11.png"/><Relationship Id="rId9" Type="http://schemas.openxmlformats.org/officeDocument/2006/relationships/customXml" Target="../ink/ink10.xml"/><Relationship Id="rId14" Type="http://schemas.openxmlformats.org/officeDocument/2006/relationships/image" Target="../media/image16.png"/><Relationship Id="rId22" Type="http://schemas.openxmlformats.org/officeDocument/2006/relationships/image" Target="../media/image20.png"/><Relationship Id="rId27" Type="http://schemas.openxmlformats.org/officeDocument/2006/relationships/customXml" Target="../ink/ink19.xml"/><Relationship Id="rId30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Euclid's first images: the dazzling edge of darkness">
            <a:extLst>
              <a:ext uri="{FF2B5EF4-FFF2-40B4-BE49-F238E27FC236}">
                <a16:creationId xmlns:a16="http://schemas.microsoft.com/office/drawing/2014/main" id="{C3B49C57-5A79-FE86-E7E6-D719DCEFB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55C9A0-C5D5-9F08-F25E-02C1272D5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9868" y="628042"/>
            <a:ext cx="9912263" cy="2387600"/>
          </a:xfrm>
        </p:spPr>
        <p:txBody>
          <a:bodyPr>
            <a:normAutofit fontScale="90000"/>
          </a:bodyPr>
          <a:lstStyle/>
          <a:p>
            <a:r>
              <a:rPr lang="en-IT" dirty="0">
                <a:solidFill>
                  <a:schemeClr val="bg1"/>
                </a:solidFill>
              </a:rPr>
              <a:t>Le incredibili immagini del satellite Euclid: come usarle per parlare di ottica a scuola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CE5DC6-072C-705E-FC9E-30E31AE3B0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T" dirty="0">
                <a:solidFill>
                  <a:schemeClr val="bg1"/>
                </a:solidFill>
              </a:rPr>
              <a:t>Luca Valenziano</a:t>
            </a:r>
          </a:p>
          <a:p>
            <a:r>
              <a:rPr lang="en-IT" dirty="0">
                <a:solidFill>
                  <a:schemeClr val="bg1"/>
                </a:solidFill>
              </a:rPr>
              <a:t>INAF – OAS Bologna</a:t>
            </a:r>
            <a:r>
              <a:rPr lang="en-IT" dirty="0">
                <a:solidFill>
                  <a:srgbClr val="FFFF00"/>
                </a:solidFill>
              </a:rPr>
              <a:t>*</a:t>
            </a:r>
          </a:p>
          <a:p>
            <a:r>
              <a:rPr lang="en-GB" dirty="0" err="1">
                <a:solidFill>
                  <a:schemeClr val="bg1"/>
                </a:solidFill>
              </a:rPr>
              <a:t>luca</a:t>
            </a:r>
            <a:r>
              <a:rPr lang="en-IT" dirty="0">
                <a:solidFill>
                  <a:schemeClr val="bg1"/>
                </a:solidFill>
              </a:rPr>
              <a:t>.valenziano@inaf.it</a:t>
            </a:r>
          </a:p>
          <a:p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46D639-E047-6191-784B-56A74CF55C5A}"/>
              </a:ext>
            </a:extLst>
          </p:cNvPr>
          <p:cNvSpPr txBox="1"/>
          <p:nvPr/>
        </p:nvSpPr>
        <p:spPr>
          <a:xfrm>
            <a:off x="10668000" y="6279776"/>
            <a:ext cx="1172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rgbClr val="FFFF00"/>
                </a:solidFill>
              </a:rPr>
              <a:t>* </a:t>
            </a:r>
            <a:r>
              <a:rPr lang="en-GB" dirty="0">
                <a:solidFill>
                  <a:srgbClr val="FFFF00"/>
                </a:solidFill>
              </a:rPr>
              <a:t>O</a:t>
            </a:r>
            <a:r>
              <a:rPr lang="en-IT" dirty="0">
                <a:solidFill>
                  <a:srgbClr val="FFFF00"/>
                </a:solidFill>
              </a:rPr>
              <a:t>n leave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9D1108-45CE-A562-66C5-08629921174D}"/>
              </a:ext>
            </a:extLst>
          </p:cNvPr>
          <p:cNvSpPr txBox="1"/>
          <p:nvPr/>
        </p:nvSpPr>
        <p:spPr>
          <a:xfrm>
            <a:off x="426582" y="5721262"/>
            <a:ext cx="60939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https://www.euclid-italia.org/</a:t>
            </a:r>
          </a:p>
          <a:p>
            <a:endParaRPr lang="en-IT" dirty="0">
              <a:solidFill>
                <a:schemeClr val="bg1"/>
              </a:solidFill>
            </a:endParaRPr>
          </a:p>
          <a:p>
            <a:r>
              <a:rPr lang="en-IT" dirty="0">
                <a:solidFill>
                  <a:schemeClr val="bg1"/>
                </a:solidFill>
              </a:rPr>
              <a:t>Euclid Italia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87E1CCA-13D1-A9B2-C03B-CCA0A4CC4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3290" y="6163532"/>
            <a:ext cx="466245" cy="46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241B975-A726-38E0-1081-0D6335345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4534" y="6161799"/>
            <a:ext cx="467978" cy="46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1965ADD-BC48-67A9-8445-28BD9F430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299" y="6175428"/>
            <a:ext cx="636199" cy="44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X Social Media Logo icon PNG and SVG Vector Free Download">
            <a:extLst>
              <a:ext uri="{FF2B5EF4-FFF2-40B4-BE49-F238E27FC236}">
                <a16:creationId xmlns:a16="http://schemas.microsoft.com/office/drawing/2014/main" id="{C7A82723-EF40-E0D4-0D72-979AAD15F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4285" y="6175428"/>
            <a:ext cx="467978" cy="46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240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9F1FFA9-D672-408C-9220-ADEEC6ABD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93807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Telescopio spaziale HUBBLE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838201" y="2482589"/>
            <a:ext cx="3816096" cy="3694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Lancio: 24 aprile 1990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ancora in funzione</a:t>
            </a:r>
          </a:p>
        </p:txBody>
      </p:sp>
      <p:pic>
        <p:nvPicPr>
          <p:cNvPr id="6" name="Segnaposto contenuto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4316" y="-4"/>
            <a:ext cx="7287684" cy="3694372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</p:spPr>
      </p:pic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6728" y="3802961"/>
            <a:ext cx="7472381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64603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The James Webb Space Telescope (JWST)">
            <a:extLst>
              <a:ext uri="{FF2B5EF4-FFF2-40B4-BE49-F238E27FC236}">
                <a16:creationId xmlns:a16="http://schemas.microsoft.com/office/drawing/2014/main" id="{780C2F61-9ACE-28E5-F4FC-6D8C20F08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21" y="0"/>
            <a:ext cx="10299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CE5076-9580-31CD-FF0C-6A808F958810}"/>
              </a:ext>
            </a:extLst>
          </p:cNvPr>
          <p:cNvSpPr txBox="1"/>
          <p:nvPr/>
        </p:nvSpPr>
        <p:spPr>
          <a:xfrm>
            <a:off x="10584442" y="6308209"/>
            <a:ext cx="1324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Credit NASA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56269A-FD76-1B26-C86C-918A91CCB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IT" dirty="0"/>
              <a:t>JWST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108F16-9DC1-EF44-D231-1BCC4F20C1FE}"/>
              </a:ext>
            </a:extLst>
          </p:cNvPr>
          <p:cNvSpPr txBox="1"/>
          <p:nvPr/>
        </p:nvSpPr>
        <p:spPr>
          <a:xfrm>
            <a:off x="9374111" y="1506022"/>
            <a:ext cx="2534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Lancio 25 dicembre 2021</a:t>
            </a:r>
          </a:p>
        </p:txBody>
      </p:sp>
    </p:spTree>
    <p:extLst>
      <p:ext uri="{BB962C8B-B14F-4D97-AF65-F5344CB8AC3E}">
        <p14:creationId xmlns:p14="http://schemas.microsoft.com/office/powerpoint/2010/main" val="2986246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0D4A5CE-E5F7-A8D0-66BF-9942A2A25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La Nebulosa testa di cavallo osservata da HST</a:t>
            </a:r>
            <a:endParaRPr lang="en-IT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E69A2B6-1692-C3CD-4EEF-6455E724F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319AC0-DBAF-7D99-3460-BFAC42EDF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413351"/>
            <a:ext cx="3932237" cy="3811588"/>
          </a:xfrm>
        </p:spPr>
        <p:txBody>
          <a:bodyPr>
            <a:normAutofit/>
          </a:bodyPr>
          <a:lstStyle/>
          <a:p>
            <a:r>
              <a:rPr lang="en-GB" sz="2400"/>
              <a:t>N</a:t>
            </a:r>
            <a:r>
              <a:rPr lang="en-IT" sz="2400"/>
              <a:t>ella costellazione di Orione</a:t>
            </a:r>
          </a:p>
          <a:p>
            <a:r>
              <a:rPr lang="en-IT" sz="2400"/>
              <a:t>Immagine ricavata da osservazioni nel 2013 di HST</a:t>
            </a:r>
          </a:p>
          <a:p>
            <a:r>
              <a:rPr lang="en-GB" sz="2400"/>
              <a:t>D</a:t>
            </a:r>
            <a:r>
              <a:rPr lang="en-IT" sz="2400"/>
              <a:t>istante circa 1400 ly</a:t>
            </a:r>
          </a:p>
          <a:p>
            <a:endParaRPr lang="en-IT" sz="2400" dirty="0"/>
          </a:p>
        </p:txBody>
      </p:sp>
      <p:pic>
        <p:nvPicPr>
          <p:cNvPr id="2050" name="Picture 2" descr="Hubble sees a horsehead of a different color">
            <a:extLst>
              <a:ext uri="{FF2B5EF4-FFF2-40B4-BE49-F238E27FC236}">
                <a16:creationId xmlns:a16="http://schemas.microsoft.com/office/drawing/2014/main" id="{E2403007-0495-93E9-B10B-D8D1A2AB9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500" y="1030968"/>
            <a:ext cx="4635576" cy="484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8DBA34-F2D6-753F-98C8-487A9FEA43C8}"/>
              </a:ext>
            </a:extLst>
          </p:cNvPr>
          <p:cNvSpPr txBox="1"/>
          <p:nvPr/>
        </p:nvSpPr>
        <p:spPr>
          <a:xfrm>
            <a:off x="7304315" y="6308209"/>
            <a:ext cx="462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>
                <a:solidFill>
                  <a:srgbClr val="1B1B1B"/>
                </a:solidFill>
                <a:effectLst/>
                <a:latin typeface="Public Sans Web"/>
              </a:rPr>
              <a:t>Image Credit: NASA/ESA/Hubble Heritage Team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650236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B78795A-93E0-F92E-C691-EFE511B91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Vista da Euclid</a:t>
            </a:r>
          </a:p>
        </p:txBody>
      </p:sp>
      <p:sp>
        <p:nvSpPr>
          <p:cNvPr id="4407" name="Content Placeholder 4406">
            <a:extLst>
              <a:ext uri="{FF2B5EF4-FFF2-40B4-BE49-F238E27FC236}">
                <a16:creationId xmlns:a16="http://schemas.microsoft.com/office/drawing/2014/main" id="{83429BE7-3A9D-441F-FEF0-AEDB3FE1D4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6 ore di osservazione</a:t>
            </a:r>
          </a:p>
          <a:p>
            <a:r>
              <a:rPr lang="en-GB" dirty="0"/>
              <a:t>S</a:t>
            </a:r>
            <a:r>
              <a:rPr lang="en-IT" dirty="0"/>
              <a:t>ingolo puntamento</a:t>
            </a:r>
          </a:p>
          <a:p>
            <a:endParaRPr lang="en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1C145A-8992-0BA6-CCDB-3750634C9D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grpSp>
        <p:nvGrpSpPr>
          <p:cNvPr id="4403" name="Group 4402">
            <a:extLst>
              <a:ext uri="{FF2B5EF4-FFF2-40B4-BE49-F238E27FC236}">
                <a16:creationId xmlns:a16="http://schemas.microsoft.com/office/drawing/2014/main" id="{174BE9B3-3245-FCEE-9B11-8A037726ABAC}"/>
              </a:ext>
            </a:extLst>
          </p:cNvPr>
          <p:cNvGrpSpPr/>
          <p:nvPr/>
        </p:nvGrpSpPr>
        <p:grpSpPr>
          <a:xfrm>
            <a:off x="5330082" y="0"/>
            <a:ext cx="6756149" cy="6893520"/>
            <a:chOff x="5330082" y="0"/>
            <a:chExt cx="6756149" cy="6893520"/>
          </a:xfrm>
        </p:grpSpPr>
        <p:grpSp>
          <p:nvGrpSpPr>
            <p:cNvPr id="4144" name="Group 4143">
              <a:extLst>
                <a:ext uri="{FF2B5EF4-FFF2-40B4-BE49-F238E27FC236}">
                  <a16:creationId xmlns:a16="http://schemas.microsoft.com/office/drawing/2014/main" id="{1851125B-FBDD-31D5-A378-D6220A13D4CF}"/>
                </a:ext>
              </a:extLst>
            </p:cNvPr>
            <p:cNvGrpSpPr/>
            <p:nvPr/>
          </p:nvGrpSpPr>
          <p:grpSpPr>
            <a:xfrm>
              <a:off x="5331392" y="0"/>
              <a:ext cx="6754839" cy="984236"/>
              <a:chOff x="5331392" y="0"/>
              <a:chExt cx="6754839" cy="984236"/>
            </a:xfrm>
          </p:grpSpPr>
          <p:grpSp>
            <p:nvGrpSpPr>
              <p:cNvPr id="4103" name="Group 4102">
                <a:extLst>
                  <a:ext uri="{FF2B5EF4-FFF2-40B4-BE49-F238E27FC236}">
                    <a16:creationId xmlns:a16="http://schemas.microsoft.com/office/drawing/2014/main" id="{C1D602C1-48D2-DFD2-ED6C-5CF55DF6E2C9}"/>
                  </a:ext>
                </a:extLst>
              </p:cNvPr>
              <p:cNvGrpSpPr/>
              <p:nvPr/>
            </p:nvGrpSpPr>
            <p:grpSpPr>
              <a:xfrm>
                <a:off x="5331392" y="0"/>
                <a:ext cx="1014980" cy="979714"/>
                <a:chOff x="5331392" y="0"/>
                <a:chExt cx="1014980" cy="979714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135AA8A7-A987-9FD8-35C0-E64B970D8A5A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F6E64216-5F1E-52AA-83E4-A132C4CBC19B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97" name="Straight Connector 4096">
                  <a:extLst>
                    <a:ext uri="{FF2B5EF4-FFF2-40B4-BE49-F238E27FC236}">
                      <a16:creationId xmlns:a16="http://schemas.microsoft.com/office/drawing/2014/main" id="{DBB45C71-352A-2A2D-5DC4-9AC78CAFA51B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99" name="Straight Connector 4098">
                  <a:extLst>
                    <a:ext uri="{FF2B5EF4-FFF2-40B4-BE49-F238E27FC236}">
                      <a16:creationId xmlns:a16="http://schemas.microsoft.com/office/drawing/2014/main" id="{B1219C60-E60A-D88E-F7DB-42208EC533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2" name="Straight Connector 4101">
                  <a:extLst>
                    <a:ext uri="{FF2B5EF4-FFF2-40B4-BE49-F238E27FC236}">
                      <a16:creationId xmlns:a16="http://schemas.microsoft.com/office/drawing/2014/main" id="{318DA786-D004-0A9C-0A7B-39AFFCE445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04" name="Group 4103">
                <a:extLst>
                  <a:ext uri="{FF2B5EF4-FFF2-40B4-BE49-F238E27FC236}">
                    <a16:creationId xmlns:a16="http://schemas.microsoft.com/office/drawing/2014/main" id="{2E38FA4F-906C-F1AD-C67C-BB067B2D3FA9}"/>
                  </a:ext>
                </a:extLst>
              </p:cNvPr>
              <p:cNvGrpSpPr/>
              <p:nvPr/>
            </p:nvGrpSpPr>
            <p:grpSpPr>
              <a:xfrm>
                <a:off x="6341865" y="670"/>
                <a:ext cx="1014980" cy="979714"/>
                <a:chOff x="5331392" y="0"/>
                <a:chExt cx="1014980" cy="979714"/>
              </a:xfrm>
            </p:grpSpPr>
            <p:sp>
              <p:nvSpPr>
                <p:cNvPr id="4105" name="Rectangle 4104">
                  <a:extLst>
                    <a:ext uri="{FF2B5EF4-FFF2-40B4-BE49-F238E27FC236}">
                      <a16:creationId xmlns:a16="http://schemas.microsoft.com/office/drawing/2014/main" id="{80E57D0F-7C46-D168-F37F-5641BE46BB4F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06" name="Straight Connector 4105">
                  <a:extLst>
                    <a:ext uri="{FF2B5EF4-FFF2-40B4-BE49-F238E27FC236}">
                      <a16:creationId xmlns:a16="http://schemas.microsoft.com/office/drawing/2014/main" id="{51096B55-68F9-AE5E-863C-35A759FFDF7A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7" name="Straight Connector 4106">
                  <a:extLst>
                    <a:ext uri="{FF2B5EF4-FFF2-40B4-BE49-F238E27FC236}">
                      <a16:creationId xmlns:a16="http://schemas.microsoft.com/office/drawing/2014/main" id="{99C62224-BFF2-6E10-4A2C-1F396109ABE8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8" name="Straight Connector 4107">
                  <a:extLst>
                    <a:ext uri="{FF2B5EF4-FFF2-40B4-BE49-F238E27FC236}">
                      <a16:creationId xmlns:a16="http://schemas.microsoft.com/office/drawing/2014/main" id="{03FDD181-787B-C894-035B-3F2C74742E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9" name="Straight Connector 4108">
                  <a:extLst>
                    <a:ext uri="{FF2B5EF4-FFF2-40B4-BE49-F238E27FC236}">
                      <a16:creationId xmlns:a16="http://schemas.microsoft.com/office/drawing/2014/main" id="{FC1BE8A7-C911-EB61-A8CA-28059599CB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10" name="Group 4109">
                <a:extLst>
                  <a:ext uri="{FF2B5EF4-FFF2-40B4-BE49-F238E27FC236}">
                    <a16:creationId xmlns:a16="http://schemas.microsoft.com/office/drawing/2014/main" id="{40757506-D353-08A6-5ED6-84F4FB3B7CB1}"/>
                  </a:ext>
                </a:extLst>
              </p:cNvPr>
              <p:cNvGrpSpPr/>
              <p:nvPr/>
            </p:nvGrpSpPr>
            <p:grpSpPr>
              <a:xfrm>
                <a:off x="7351997" y="1964"/>
                <a:ext cx="1014980" cy="979714"/>
                <a:chOff x="5331392" y="0"/>
                <a:chExt cx="1014980" cy="979714"/>
              </a:xfrm>
            </p:grpSpPr>
            <p:sp>
              <p:nvSpPr>
                <p:cNvPr id="4111" name="Rectangle 4110">
                  <a:extLst>
                    <a:ext uri="{FF2B5EF4-FFF2-40B4-BE49-F238E27FC236}">
                      <a16:creationId xmlns:a16="http://schemas.microsoft.com/office/drawing/2014/main" id="{E46F57FD-D238-1A20-5A27-85E527E17E4B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12" name="Straight Connector 4111">
                  <a:extLst>
                    <a:ext uri="{FF2B5EF4-FFF2-40B4-BE49-F238E27FC236}">
                      <a16:creationId xmlns:a16="http://schemas.microsoft.com/office/drawing/2014/main" id="{392D8B62-6427-867E-87A0-8981DEB75919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3" name="Straight Connector 4112">
                  <a:extLst>
                    <a:ext uri="{FF2B5EF4-FFF2-40B4-BE49-F238E27FC236}">
                      <a16:creationId xmlns:a16="http://schemas.microsoft.com/office/drawing/2014/main" id="{876AC513-779C-52E3-09CD-074620B03E21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4" name="Straight Connector 4113">
                  <a:extLst>
                    <a:ext uri="{FF2B5EF4-FFF2-40B4-BE49-F238E27FC236}">
                      <a16:creationId xmlns:a16="http://schemas.microsoft.com/office/drawing/2014/main" id="{3736368C-FA92-FE6C-8A19-033133F808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5" name="Straight Connector 4114">
                  <a:extLst>
                    <a:ext uri="{FF2B5EF4-FFF2-40B4-BE49-F238E27FC236}">
                      <a16:creationId xmlns:a16="http://schemas.microsoft.com/office/drawing/2014/main" id="{3C96BDEE-1EFB-73A1-C87C-A44180DFD5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16" name="Group 4115">
                <a:extLst>
                  <a:ext uri="{FF2B5EF4-FFF2-40B4-BE49-F238E27FC236}">
                    <a16:creationId xmlns:a16="http://schemas.microsoft.com/office/drawing/2014/main" id="{67BDE52D-E6CD-B6D6-8D52-BB371ADF79B9}"/>
                  </a:ext>
                </a:extLst>
              </p:cNvPr>
              <p:cNvGrpSpPr/>
              <p:nvPr/>
            </p:nvGrpSpPr>
            <p:grpSpPr>
              <a:xfrm>
                <a:off x="8367522" y="3487"/>
                <a:ext cx="1014980" cy="979714"/>
                <a:chOff x="5331392" y="0"/>
                <a:chExt cx="1014980" cy="979714"/>
              </a:xfrm>
            </p:grpSpPr>
            <p:sp>
              <p:nvSpPr>
                <p:cNvPr id="4117" name="Rectangle 4116">
                  <a:extLst>
                    <a:ext uri="{FF2B5EF4-FFF2-40B4-BE49-F238E27FC236}">
                      <a16:creationId xmlns:a16="http://schemas.microsoft.com/office/drawing/2014/main" id="{8BE85855-215C-7AF1-B654-F318096EB9C4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18" name="Straight Connector 4117">
                  <a:extLst>
                    <a:ext uri="{FF2B5EF4-FFF2-40B4-BE49-F238E27FC236}">
                      <a16:creationId xmlns:a16="http://schemas.microsoft.com/office/drawing/2014/main" id="{427FBCFC-A7A8-9BB9-C7FF-04F53E4C7201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9" name="Straight Connector 4118">
                  <a:extLst>
                    <a:ext uri="{FF2B5EF4-FFF2-40B4-BE49-F238E27FC236}">
                      <a16:creationId xmlns:a16="http://schemas.microsoft.com/office/drawing/2014/main" id="{620D9C38-EFA4-89C3-790A-9D1E4A90D95F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0" name="Straight Connector 4119">
                  <a:extLst>
                    <a:ext uri="{FF2B5EF4-FFF2-40B4-BE49-F238E27FC236}">
                      <a16:creationId xmlns:a16="http://schemas.microsoft.com/office/drawing/2014/main" id="{E885F75F-9744-3095-BA7A-F59C153138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1" name="Straight Connector 4120">
                  <a:extLst>
                    <a:ext uri="{FF2B5EF4-FFF2-40B4-BE49-F238E27FC236}">
                      <a16:creationId xmlns:a16="http://schemas.microsoft.com/office/drawing/2014/main" id="{E295F1EB-97BC-1B33-1DBB-ADBB98A3DF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22" name="Group 4121">
                <a:extLst>
                  <a:ext uri="{FF2B5EF4-FFF2-40B4-BE49-F238E27FC236}">
                    <a16:creationId xmlns:a16="http://schemas.microsoft.com/office/drawing/2014/main" id="{FA551EB7-2557-8A3C-1748-2C3E3B540C7A}"/>
                  </a:ext>
                </a:extLst>
              </p:cNvPr>
              <p:cNvGrpSpPr/>
              <p:nvPr/>
            </p:nvGrpSpPr>
            <p:grpSpPr>
              <a:xfrm>
                <a:off x="9380807" y="4522"/>
                <a:ext cx="1014980" cy="979714"/>
                <a:chOff x="5331392" y="0"/>
                <a:chExt cx="1014980" cy="979714"/>
              </a:xfrm>
            </p:grpSpPr>
            <p:sp>
              <p:nvSpPr>
                <p:cNvPr id="4123" name="Rectangle 4122">
                  <a:extLst>
                    <a:ext uri="{FF2B5EF4-FFF2-40B4-BE49-F238E27FC236}">
                      <a16:creationId xmlns:a16="http://schemas.microsoft.com/office/drawing/2014/main" id="{E8C40943-ABBE-D00E-987A-AF0E7F396997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24" name="Straight Connector 4123">
                  <a:extLst>
                    <a:ext uri="{FF2B5EF4-FFF2-40B4-BE49-F238E27FC236}">
                      <a16:creationId xmlns:a16="http://schemas.microsoft.com/office/drawing/2014/main" id="{11C4184E-E8CB-DD3B-A022-84E955995883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5" name="Straight Connector 4124">
                  <a:extLst>
                    <a:ext uri="{FF2B5EF4-FFF2-40B4-BE49-F238E27FC236}">
                      <a16:creationId xmlns:a16="http://schemas.microsoft.com/office/drawing/2014/main" id="{84F50CBF-CE9B-013F-15EA-91FBA03112D2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6" name="Straight Connector 4125">
                  <a:extLst>
                    <a:ext uri="{FF2B5EF4-FFF2-40B4-BE49-F238E27FC236}">
                      <a16:creationId xmlns:a16="http://schemas.microsoft.com/office/drawing/2014/main" id="{8D5BCAC1-74A3-BCF9-5F7D-A79B9312A2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7" name="Straight Connector 4126">
                  <a:extLst>
                    <a:ext uri="{FF2B5EF4-FFF2-40B4-BE49-F238E27FC236}">
                      <a16:creationId xmlns:a16="http://schemas.microsoft.com/office/drawing/2014/main" id="{BD55C6B4-BDFC-A1F5-C26C-47CBB6BC75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28" name="Group 4127">
                <a:extLst>
                  <a:ext uri="{FF2B5EF4-FFF2-40B4-BE49-F238E27FC236}">
                    <a16:creationId xmlns:a16="http://schemas.microsoft.com/office/drawing/2014/main" id="{FF3549F8-2F44-0C74-73CC-0B1C187717E1}"/>
                  </a:ext>
                </a:extLst>
              </p:cNvPr>
              <p:cNvGrpSpPr/>
              <p:nvPr/>
            </p:nvGrpSpPr>
            <p:grpSpPr>
              <a:xfrm>
                <a:off x="10393179" y="4181"/>
                <a:ext cx="1014980" cy="979714"/>
                <a:chOff x="5331392" y="0"/>
                <a:chExt cx="1014980" cy="979714"/>
              </a:xfrm>
            </p:grpSpPr>
            <p:sp>
              <p:nvSpPr>
                <p:cNvPr id="4129" name="Rectangle 4128">
                  <a:extLst>
                    <a:ext uri="{FF2B5EF4-FFF2-40B4-BE49-F238E27FC236}">
                      <a16:creationId xmlns:a16="http://schemas.microsoft.com/office/drawing/2014/main" id="{8F4F015C-1294-9FE0-4482-9980D3442CD2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30" name="Straight Connector 4129">
                  <a:extLst>
                    <a:ext uri="{FF2B5EF4-FFF2-40B4-BE49-F238E27FC236}">
                      <a16:creationId xmlns:a16="http://schemas.microsoft.com/office/drawing/2014/main" id="{F524656E-ABB7-EC52-8129-22C9E19CCEA3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1" name="Straight Connector 4130">
                  <a:extLst>
                    <a:ext uri="{FF2B5EF4-FFF2-40B4-BE49-F238E27FC236}">
                      <a16:creationId xmlns:a16="http://schemas.microsoft.com/office/drawing/2014/main" id="{911C4786-E23A-5FFA-B9DD-85B9EE5148F8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2" name="Straight Connector 4131">
                  <a:extLst>
                    <a:ext uri="{FF2B5EF4-FFF2-40B4-BE49-F238E27FC236}">
                      <a16:creationId xmlns:a16="http://schemas.microsoft.com/office/drawing/2014/main" id="{0D7B2E66-D43A-C3D1-011B-1207676CB2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3" name="Straight Connector 4132">
                  <a:extLst>
                    <a:ext uri="{FF2B5EF4-FFF2-40B4-BE49-F238E27FC236}">
                      <a16:creationId xmlns:a16="http://schemas.microsoft.com/office/drawing/2014/main" id="{8D050BF5-302C-1F54-B629-A5D0A589D7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42" name="Group 4141">
                <a:extLst>
                  <a:ext uri="{FF2B5EF4-FFF2-40B4-BE49-F238E27FC236}">
                    <a16:creationId xmlns:a16="http://schemas.microsoft.com/office/drawing/2014/main" id="{8934183E-9928-9554-D5DD-83A4B0297B05}"/>
                  </a:ext>
                </a:extLst>
              </p:cNvPr>
              <p:cNvGrpSpPr/>
              <p:nvPr/>
            </p:nvGrpSpPr>
            <p:grpSpPr>
              <a:xfrm>
                <a:off x="11404619" y="3781"/>
                <a:ext cx="681612" cy="979714"/>
                <a:chOff x="4195142" y="1329419"/>
                <a:chExt cx="681612" cy="979714"/>
              </a:xfrm>
            </p:grpSpPr>
            <p:sp>
              <p:nvSpPr>
                <p:cNvPr id="4135" name="Rectangle 4134">
                  <a:extLst>
                    <a:ext uri="{FF2B5EF4-FFF2-40B4-BE49-F238E27FC236}">
                      <a16:creationId xmlns:a16="http://schemas.microsoft.com/office/drawing/2014/main" id="{3CABF1FE-5340-1CDA-9756-E322300048F1}"/>
                    </a:ext>
                  </a:extLst>
                </p:cNvPr>
                <p:cNvSpPr/>
                <p:nvPr/>
              </p:nvSpPr>
              <p:spPr>
                <a:xfrm>
                  <a:off x="4197750" y="1329419"/>
                  <a:ext cx="679003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36" name="Straight Connector 4135">
                  <a:extLst>
                    <a:ext uri="{FF2B5EF4-FFF2-40B4-BE49-F238E27FC236}">
                      <a16:creationId xmlns:a16="http://schemas.microsoft.com/office/drawing/2014/main" id="{373990EE-4D33-4EE9-9C2A-3654EC735D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635894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7" name="Straight Connector 4136">
                  <a:extLst>
                    <a:ext uri="{FF2B5EF4-FFF2-40B4-BE49-F238E27FC236}">
                      <a16:creationId xmlns:a16="http://schemas.microsoft.com/office/drawing/2014/main" id="{B2F21760-6E4D-5832-AB23-D95A61AAB0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984237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8" name="Straight Connector 4137">
                  <a:extLst>
                    <a:ext uri="{FF2B5EF4-FFF2-40B4-BE49-F238E27FC236}">
                      <a16:creationId xmlns:a16="http://schemas.microsoft.com/office/drawing/2014/main" id="{9CE41742-5369-E1AB-778F-E95F551D7D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38459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9" name="Straight Connector 4138">
                  <a:extLst>
                    <a:ext uri="{FF2B5EF4-FFF2-40B4-BE49-F238E27FC236}">
                      <a16:creationId xmlns:a16="http://schemas.microsoft.com/office/drawing/2014/main" id="{86E9CF96-C7D2-95BC-BD4E-5AE0C9D213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76754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145" name="Group 4144">
              <a:extLst>
                <a:ext uri="{FF2B5EF4-FFF2-40B4-BE49-F238E27FC236}">
                  <a16:creationId xmlns:a16="http://schemas.microsoft.com/office/drawing/2014/main" id="{F98A6F03-DD19-267D-7939-86A98B7F805E}"/>
                </a:ext>
              </a:extLst>
            </p:cNvPr>
            <p:cNvGrpSpPr/>
            <p:nvPr/>
          </p:nvGrpSpPr>
          <p:grpSpPr>
            <a:xfrm>
              <a:off x="5331388" y="982130"/>
              <a:ext cx="6754839" cy="984236"/>
              <a:chOff x="5331392" y="0"/>
              <a:chExt cx="6754839" cy="984236"/>
            </a:xfrm>
          </p:grpSpPr>
          <p:grpSp>
            <p:nvGrpSpPr>
              <p:cNvPr id="4146" name="Group 4145">
                <a:extLst>
                  <a:ext uri="{FF2B5EF4-FFF2-40B4-BE49-F238E27FC236}">
                    <a16:creationId xmlns:a16="http://schemas.microsoft.com/office/drawing/2014/main" id="{9DE5B945-4586-B9C4-EDC2-BF4075B68416}"/>
                  </a:ext>
                </a:extLst>
              </p:cNvPr>
              <p:cNvGrpSpPr/>
              <p:nvPr/>
            </p:nvGrpSpPr>
            <p:grpSpPr>
              <a:xfrm>
                <a:off x="5331392" y="0"/>
                <a:ext cx="1014980" cy="979714"/>
                <a:chOff x="5331392" y="0"/>
                <a:chExt cx="1014980" cy="979714"/>
              </a:xfrm>
            </p:grpSpPr>
            <p:sp>
              <p:nvSpPr>
                <p:cNvPr id="4183" name="Rectangle 4182">
                  <a:extLst>
                    <a:ext uri="{FF2B5EF4-FFF2-40B4-BE49-F238E27FC236}">
                      <a16:creationId xmlns:a16="http://schemas.microsoft.com/office/drawing/2014/main" id="{D193919E-2BFF-751F-A269-D42C17B9F73D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84" name="Straight Connector 4183">
                  <a:extLst>
                    <a:ext uri="{FF2B5EF4-FFF2-40B4-BE49-F238E27FC236}">
                      <a16:creationId xmlns:a16="http://schemas.microsoft.com/office/drawing/2014/main" id="{A7FCDEAE-2356-418F-D4F0-A7228DC103F3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5" name="Straight Connector 4184">
                  <a:extLst>
                    <a:ext uri="{FF2B5EF4-FFF2-40B4-BE49-F238E27FC236}">
                      <a16:creationId xmlns:a16="http://schemas.microsoft.com/office/drawing/2014/main" id="{A7E33AC0-CC5C-CE2D-94CC-A10518010E93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6" name="Straight Connector 4185">
                  <a:extLst>
                    <a:ext uri="{FF2B5EF4-FFF2-40B4-BE49-F238E27FC236}">
                      <a16:creationId xmlns:a16="http://schemas.microsoft.com/office/drawing/2014/main" id="{4AA94DE8-2399-0835-F789-5E3261726D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7" name="Straight Connector 4186">
                  <a:extLst>
                    <a:ext uri="{FF2B5EF4-FFF2-40B4-BE49-F238E27FC236}">
                      <a16:creationId xmlns:a16="http://schemas.microsoft.com/office/drawing/2014/main" id="{0B1CBE8C-E97E-CAEB-1CA7-F2504B0013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47" name="Group 4146">
                <a:extLst>
                  <a:ext uri="{FF2B5EF4-FFF2-40B4-BE49-F238E27FC236}">
                    <a16:creationId xmlns:a16="http://schemas.microsoft.com/office/drawing/2014/main" id="{FA00B0F5-8282-35D1-ECD3-8A99ECE70FCD}"/>
                  </a:ext>
                </a:extLst>
              </p:cNvPr>
              <p:cNvGrpSpPr/>
              <p:nvPr/>
            </p:nvGrpSpPr>
            <p:grpSpPr>
              <a:xfrm>
                <a:off x="6341865" y="670"/>
                <a:ext cx="1014980" cy="979714"/>
                <a:chOff x="5331392" y="0"/>
                <a:chExt cx="1014980" cy="979714"/>
              </a:xfrm>
            </p:grpSpPr>
            <p:sp>
              <p:nvSpPr>
                <p:cNvPr id="4178" name="Rectangle 4177">
                  <a:extLst>
                    <a:ext uri="{FF2B5EF4-FFF2-40B4-BE49-F238E27FC236}">
                      <a16:creationId xmlns:a16="http://schemas.microsoft.com/office/drawing/2014/main" id="{9F3CA318-415C-9717-F22D-5336AE114F29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79" name="Straight Connector 4178">
                  <a:extLst>
                    <a:ext uri="{FF2B5EF4-FFF2-40B4-BE49-F238E27FC236}">
                      <a16:creationId xmlns:a16="http://schemas.microsoft.com/office/drawing/2014/main" id="{17873083-40C7-D522-843A-D23EEADFFBAE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0" name="Straight Connector 4179">
                  <a:extLst>
                    <a:ext uri="{FF2B5EF4-FFF2-40B4-BE49-F238E27FC236}">
                      <a16:creationId xmlns:a16="http://schemas.microsoft.com/office/drawing/2014/main" id="{08A75B88-8605-CF48-7AE7-41E4B89708B7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1" name="Straight Connector 4180">
                  <a:extLst>
                    <a:ext uri="{FF2B5EF4-FFF2-40B4-BE49-F238E27FC236}">
                      <a16:creationId xmlns:a16="http://schemas.microsoft.com/office/drawing/2014/main" id="{B882B25D-466A-9FE1-C234-2749BFCE15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2" name="Straight Connector 4181">
                  <a:extLst>
                    <a:ext uri="{FF2B5EF4-FFF2-40B4-BE49-F238E27FC236}">
                      <a16:creationId xmlns:a16="http://schemas.microsoft.com/office/drawing/2014/main" id="{03C5BDA2-ACAF-3D96-C704-361C0DD1EC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48" name="Group 4147">
                <a:extLst>
                  <a:ext uri="{FF2B5EF4-FFF2-40B4-BE49-F238E27FC236}">
                    <a16:creationId xmlns:a16="http://schemas.microsoft.com/office/drawing/2014/main" id="{EA5F9191-9CD9-24B0-DC05-715952F02955}"/>
                  </a:ext>
                </a:extLst>
              </p:cNvPr>
              <p:cNvGrpSpPr/>
              <p:nvPr/>
            </p:nvGrpSpPr>
            <p:grpSpPr>
              <a:xfrm>
                <a:off x="7351997" y="1964"/>
                <a:ext cx="1014980" cy="979714"/>
                <a:chOff x="5331392" y="0"/>
                <a:chExt cx="1014980" cy="979714"/>
              </a:xfrm>
            </p:grpSpPr>
            <p:sp>
              <p:nvSpPr>
                <p:cNvPr id="4173" name="Rectangle 4172">
                  <a:extLst>
                    <a:ext uri="{FF2B5EF4-FFF2-40B4-BE49-F238E27FC236}">
                      <a16:creationId xmlns:a16="http://schemas.microsoft.com/office/drawing/2014/main" id="{1C43168B-5E03-CB29-89A6-7B7E187575EA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74" name="Straight Connector 4173">
                  <a:extLst>
                    <a:ext uri="{FF2B5EF4-FFF2-40B4-BE49-F238E27FC236}">
                      <a16:creationId xmlns:a16="http://schemas.microsoft.com/office/drawing/2014/main" id="{9349A1BE-D3BF-6827-4F24-D8F5C6CEB0D0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5" name="Straight Connector 4174">
                  <a:extLst>
                    <a:ext uri="{FF2B5EF4-FFF2-40B4-BE49-F238E27FC236}">
                      <a16:creationId xmlns:a16="http://schemas.microsoft.com/office/drawing/2014/main" id="{38002611-13C8-8B82-3986-75613C61F08C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6" name="Straight Connector 4175">
                  <a:extLst>
                    <a:ext uri="{FF2B5EF4-FFF2-40B4-BE49-F238E27FC236}">
                      <a16:creationId xmlns:a16="http://schemas.microsoft.com/office/drawing/2014/main" id="{89B30C64-72F3-FE99-825D-5BE15F8F92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7" name="Straight Connector 4176">
                  <a:extLst>
                    <a:ext uri="{FF2B5EF4-FFF2-40B4-BE49-F238E27FC236}">
                      <a16:creationId xmlns:a16="http://schemas.microsoft.com/office/drawing/2014/main" id="{524EA171-C12D-BCD9-968D-62EE774B51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49" name="Group 4148">
                <a:extLst>
                  <a:ext uri="{FF2B5EF4-FFF2-40B4-BE49-F238E27FC236}">
                    <a16:creationId xmlns:a16="http://schemas.microsoft.com/office/drawing/2014/main" id="{A3F6BE1A-98B0-8B60-CB72-52B840ECB350}"/>
                  </a:ext>
                </a:extLst>
              </p:cNvPr>
              <p:cNvGrpSpPr/>
              <p:nvPr/>
            </p:nvGrpSpPr>
            <p:grpSpPr>
              <a:xfrm>
                <a:off x="8367522" y="3487"/>
                <a:ext cx="1014980" cy="979714"/>
                <a:chOff x="5331392" y="0"/>
                <a:chExt cx="1014980" cy="979714"/>
              </a:xfrm>
            </p:grpSpPr>
            <p:sp>
              <p:nvSpPr>
                <p:cNvPr id="4168" name="Rectangle 4167">
                  <a:extLst>
                    <a:ext uri="{FF2B5EF4-FFF2-40B4-BE49-F238E27FC236}">
                      <a16:creationId xmlns:a16="http://schemas.microsoft.com/office/drawing/2014/main" id="{63C06BC6-4875-EFA6-8454-0B215FA2BD51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69" name="Straight Connector 4168">
                  <a:extLst>
                    <a:ext uri="{FF2B5EF4-FFF2-40B4-BE49-F238E27FC236}">
                      <a16:creationId xmlns:a16="http://schemas.microsoft.com/office/drawing/2014/main" id="{042F7B83-9C33-328C-1E57-E659F521AC64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0" name="Straight Connector 4169">
                  <a:extLst>
                    <a:ext uri="{FF2B5EF4-FFF2-40B4-BE49-F238E27FC236}">
                      <a16:creationId xmlns:a16="http://schemas.microsoft.com/office/drawing/2014/main" id="{C9EFDC08-B8F7-DAAA-2E99-1CB7F23B5329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1" name="Straight Connector 4170">
                  <a:extLst>
                    <a:ext uri="{FF2B5EF4-FFF2-40B4-BE49-F238E27FC236}">
                      <a16:creationId xmlns:a16="http://schemas.microsoft.com/office/drawing/2014/main" id="{0F98797C-E7E1-4906-5C4E-EB1C8945B6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2" name="Straight Connector 4171">
                  <a:extLst>
                    <a:ext uri="{FF2B5EF4-FFF2-40B4-BE49-F238E27FC236}">
                      <a16:creationId xmlns:a16="http://schemas.microsoft.com/office/drawing/2014/main" id="{7E460741-51BF-9FCF-0C2F-4D20BBC249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50" name="Group 4149">
                <a:extLst>
                  <a:ext uri="{FF2B5EF4-FFF2-40B4-BE49-F238E27FC236}">
                    <a16:creationId xmlns:a16="http://schemas.microsoft.com/office/drawing/2014/main" id="{B48C9318-17A0-AEE5-7BF6-A033A8E0C160}"/>
                  </a:ext>
                </a:extLst>
              </p:cNvPr>
              <p:cNvGrpSpPr/>
              <p:nvPr/>
            </p:nvGrpSpPr>
            <p:grpSpPr>
              <a:xfrm>
                <a:off x="9380807" y="4522"/>
                <a:ext cx="1014980" cy="979714"/>
                <a:chOff x="5331392" y="0"/>
                <a:chExt cx="1014980" cy="979714"/>
              </a:xfrm>
            </p:grpSpPr>
            <p:sp>
              <p:nvSpPr>
                <p:cNvPr id="4163" name="Rectangle 4162">
                  <a:extLst>
                    <a:ext uri="{FF2B5EF4-FFF2-40B4-BE49-F238E27FC236}">
                      <a16:creationId xmlns:a16="http://schemas.microsoft.com/office/drawing/2014/main" id="{BE8756F9-DCE8-4E6E-70E3-72C61BEC41DE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64" name="Straight Connector 4163">
                  <a:extLst>
                    <a:ext uri="{FF2B5EF4-FFF2-40B4-BE49-F238E27FC236}">
                      <a16:creationId xmlns:a16="http://schemas.microsoft.com/office/drawing/2014/main" id="{E20C7CA0-E959-FB19-1846-2DD99C8968D6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5" name="Straight Connector 4164">
                  <a:extLst>
                    <a:ext uri="{FF2B5EF4-FFF2-40B4-BE49-F238E27FC236}">
                      <a16:creationId xmlns:a16="http://schemas.microsoft.com/office/drawing/2014/main" id="{67F4B09E-F1AD-E6C5-B1FC-054D05066AFB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6" name="Straight Connector 4165">
                  <a:extLst>
                    <a:ext uri="{FF2B5EF4-FFF2-40B4-BE49-F238E27FC236}">
                      <a16:creationId xmlns:a16="http://schemas.microsoft.com/office/drawing/2014/main" id="{D30A54C7-8329-FB3F-FD3A-A2EA5559C9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7" name="Straight Connector 4166">
                  <a:extLst>
                    <a:ext uri="{FF2B5EF4-FFF2-40B4-BE49-F238E27FC236}">
                      <a16:creationId xmlns:a16="http://schemas.microsoft.com/office/drawing/2014/main" id="{C0140E48-E597-8197-5C8C-E543BDFEC5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51" name="Group 4150">
                <a:extLst>
                  <a:ext uri="{FF2B5EF4-FFF2-40B4-BE49-F238E27FC236}">
                    <a16:creationId xmlns:a16="http://schemas.microsoft.com/office/drawing/2014/main" id="{F5D2BB52-8A7A-01F6-73D0-732FBD7C3442}"/>
                  </a:ext>
                </a:extLst>
              </p:cNvPr>
              <p:cNvGrpSpPr/>
              <p:nvPr/>
            </p:nvGrpSpPr>
            <p:grpSpPr>
              <a:xfrm>
                <a:off x="10393179" y="4181"/>
                <a:ext cx="1014980" cy="979714"/>
                <a:chOff x="5331392" y="0"/>
                <a:chExt cx="1014980" cy="979714"/>
              </a:xfrm>
            </p:grpSpPr>
            <p:sp>
              <p:nvSpPr>
                <p:cNvPr id="4158" name="Rectangle 4157">
                  <a:extLst>
                    <a:ext uri="{FF2B5EF4-FFF2-40B4-BE49-F238E27FC236}">
                      <a16:creationId xmlns:a16="http://schemas.microsoft.com/office/drawing/2014/main" id="{9C0D5A71-7F40-394F-CBC2-FDE921BF369E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59" name="Straight Connector 4158">
                  <a:extLst>
                    <a:ext uri="{FF2B5EF4-FFF2-40B4-BE49-F238E27FC236}">
                      <a16:creationId xmlns:a16="http://schemas.microsoft.com/office/drawing/2014/main" id="{A7C7A352-31BF-D36E-23C3-C2C87F7694A2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0" name="Straight Connector 4159">
                  <a:extLst>
                    <a:ext uri="{FF2B5EF4-FFF2-40B4-BE49-F238E27FC236}">
                      <a16:creationId xmlns:a16="http://schemas.microsoft.com/office/drawing/2014/main" id="{409DC588-2A13-3823-A3D9-9F4382F4321E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1" name="Straight Connector 4160">
                  <a:extLst>
                    <a:ext uri="{FF2B5EF4-FFF2-40B4-BE49-F238E27FC236}">
                      <a16:creationId xmlns:a16="http://schemas.microsoft.com/office/drawing/2014/main" id="{6951A63B-2BF5-6A9A-7064-0CFF60A355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2" name="Straight Connector 4161">
                  <a:extLst>
                    <a:ext uri="{FF2B5EF4-FFF2-40B4-BE49-F238E27FC236}">
                      <a16:creationId xmlns:a16="http://schemas.microsoft.com/office/drawing/2014/main" id="{AE59B5A7-8BB4-E9F6-A356-840905E1C3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52" name="Group 4151">
                <a:extLst>
                  <a:ext uri="{FF2B5EF4-FFF2-40B4-BE49-F238E27FC236}">
                    <a16:creationId xmlns:a16="http://schemas.microsoft.com/office/drawing/2014/main" id="{E0268A93-1D17-0655-E15B-BEED4F7DE074}"/>
                  </a:ext>
                </a:extLst>
              </p:cNvPr>
              <p:cNvGrpSpPr/>
              <p:nvPr/>
            </p:nvGrpSpPr>
            <p:grpSpPr>
              <a:xfrm>
                <a:off x="11404619" y="3781"/>
                <a:ext cx="681612" cy="979714"/>
                <a:chOff x="4195142" y="1329419"/>
                <a:chExt cx="681612" cy="979714"/>
              </a:xfrm>
            </p:grpSpPr>
            <p:sp>
              <p:nvSpPr>
                <p:cNvPr id="4153" name="Rectangle 4152">
                  <a:extLst>
                    <a:ext uri="{FF2B5EF4-FFF2-40B4-BE49-F238E27FC236}">
                      <a16:creationId xmlns:a16="http://schemas.microsoft.com/office/drawing/2014/main" id="{B5E76CDC-AE79-4EA6-B76C-0E481958BD3E}"/>
                    </a:ext>
                  </a:extLst>
                </p:cNvPr>
                <p:cNvSpPr/>
                <p:nvPr/>
              </p:nvSpPr>
              <p:spPr>
                <a:xfrm>
                  <a:off x="4197750" y="1329419"/>
                  <a:ext cx="679003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54" name="Straight Connector 4153">
                  <a:extLst>
                    <a:ext uri="{FF2B5EF4-FFF2-40B4-BE49-F238E27FC236}">
                      <a16:creationId xmlns:a16="http://schemas.microsoft.com/office/drawing/2014/main" id="{A309061A-807A-5E76-136E-571AF64D9B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635894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55" name="Straight Connector 4154">
                  <a:extLst>
                    <a:ext uri="{FF2B5EF4-FFF2-40B4-BE49-F238E27FC236}">
                      <a16:creationId xmlns:a16="http://schemas.microsoft.com/office/drawing/2014/main" id="{A475C729-A779-401A-0D70-2D8CFDA6EE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984237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56" name="Straight Connector 4155">
                  <a:extLst>
                    <a:ext uri="{FF2B5EF4-FFF2-40B4-BE49-F238E27FC236}">
                      <a16:creationId xmlns:a16="http://schemas.microsoft.com/office/drawing/2014/main" id="{FFBB79ED-E098-10CC-9702-1FDEA9FACD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38459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57" name="Straight Connector 4156">
                  <a:extLst>
                    <a:ext uri="{FF2B5EF4-FFF2-40B4-BE49-F238E27FC236}">
                      <a16:creationId xmlns:a16="http://schemas.microsoft.com/office/drawing/2014/main" id="{CD2276D1-454B-38B4-6CC2-F2DD8343CC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76754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188" name="Group 4187">
              <a:extLst>
                <a:ext uri="{FF2B5EF4-FFF2-40B4-BE49-F238E27FC236}">
                  <a16:creationId xmlns:a16="http://schemas.microsoft.com/office/drawing/2014/main" id="{6D96B350-AAF9-C866-FE9A-5CE6BC110447}"/>
                </a:ext>
              </a:extLst>
            </p:cNvPr>
            <p:cNvGrpSpPr/>
            <p:nvPr/>
          </p:nvGrpSpPr>
          <p:grpSpPr>
            <a:xfrm>
              <a:off x="5331388" y="1963224"/>
              <a:ext cx="6754839" cy="984236"/>
              <a:chOff x="5331392" y="0"/>
              <a:chExt cx="6754839" cy="984236"/>
            </a:xfrm>
          </p:grpSpPr>
          <p:grpSp>
            <p:nvGrpSpPr>
              <p:cNvPr id="4189" name="Group 4188">
                <a:extLst>
                  <a:ext uri="{FF2B5EF4-FFF2-40B4-BE49-F238E27FC236}">
                    <a16:creationId xmlns:a16="http://schemas.microsoft.com/office/drawing/2014/main" id="{57E5E19B-8070-638D-EB8E-81DE91D7A747}"/>
                  </a:ext>
                </a:extLst>
              </p:cNvPr>
              <p:cNvGrpSpPr/>
              <p:nvPr/>
            </p:nvGrpSpPr>
            <p:grpSpPr>
              <a:xfrm>
                <a:off x="5331392" y="0"/>
                <a:ext cx="1014980" cy="979714"/>
                <a:chOff x="5331392" y="0"/>
                <a:chExt cx="1014980" cy="979714"/>
              </a:xfrm>
            </p:grpSpPr>
            <p:sp>
              <p:nvSpPr>
                <p:cNvPr id="4226" name="Rectangle 4225">
                  <a:extLst>
                    <a:ext uri="{FF2B5EF4-FFF2-40B4-BE49-F238E27FC236}">
                      <a16:creationId xmlns:a16="http://schemas.microsoft.com/office/drawing/2014/main" id="{99FA4A41-73E5-5DBE-5155-598123870326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27" name="Straight Connector 4226">
                  <a:extLst>
                    <a:ext uri="{FF2B5EF4-FFF2-40B4-BE49-F238E27FC236}">
                      <a16:creationId xmlns:a16="http://schemas.microsoft.com/office/drawing/2014/main" id="{9A8F43FA-A863-543A-0A2A-2C22534D4316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8" name="Straight Connector 4227">
                  <a:extLst>
                    <a:ext uri="{FF2B5EF4-FFF2-40B4-BE49-F238E27FC236}">
                      <a16:creationId xmlns:a16="http://schemas.microsoft.com/office/drawing/2014/main" id="{D8EB1A61-E38C-DD81-7D5B-492DDB295DE2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9" name="Straight Connector 4228">
                  <a:extLst>
                    <a:ext uri="{FF2B5EF4-FFF2-40B4-BE49-F238E27FC236}">
                      <a16:creationId xmlns:a16="http://schemas.microsoft.com/office/drawing/2014/main" id="{414E2DBD-77FF-4D9C-4BEC-F045C68913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0" name="Straight Connector 4229">
                  <a:extLst>
                    <a:ext uri="{FF2B5EF4-FFF2-40B4-BE49-F238E27FC236}">
                      <a16:creationId xmlns:a16="http://schemas.microsoft.com/office/drawing/2014/main" id="{6D04641D-C97A-987B-F2E0-626170CC86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90" name="Group 4189">
                <a:extLst>
                  <a:ext uri="{FF2B5EF4-FFF2-40B4-BE49-F238E27FC236}">
                    <a16:creationId xmlns:a16="http://schemas.microsoft.com/office/drawing/2014/main" id="{035F6A4C-A55C-3D1C-EA75-72D6CE5D6CB1}"/>
                  </a:ext>
                </a:extLst>
              </p:cNvPr>
              <p:cNvGrpSpPr/>
              <p:nvPr/>
            </p:nvGrpSpPr>
            <p:grpSpPr>
              <a:xfrm>
                <a:off x="6341865" y="670"/>
                <a:ext cx="1014980" cy="979714"/>
                <a:chOff x="5331392" y="0"/>
                <a:chExt cx="1014980" cy="979714"/>
              </a:xfrm>
            </p:grpSpPr>
            <p:sp>
              <p:nvSpPr>
                <p:cNvPr id="4221" name="Rectangle 4220">
                  <a:extLst>
                    <a:ext uri="{FF2B5EF4-FFF2-40B4-BE49-F238E27FC236}">
                      <a16:creationId xmlns:a16="http://schemas.microsoft.com/office/drawing/2014/main" id="{154275C4-D144-13A7-061A-E4E6A8F2A2E4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22" name="Straight Connector 4221">
                  <a:extLst>
                    <a:ext uri="{FF2B5EF4-FFF2-40B4-BE49-F238E27FC236}">
                      <a16:creationId xmlns:a16="http://schemas.microsoft.com/office/drawing/2014/main" id="{F074EB03-BD37-AAA3-C4CB-71C951C6C2DE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3" name="Straight Connector 4222">
                  <a:extLst>
                    <a:ext uri="{FF2B5EF4-FFF2-40B4-BE49-F238E27FC236}">
                      <a16:creationId xmlns:a16="http://schemas.microsoft.com/office/drawing/2014/main" id="{D82116A1-C41E-FAA1-AC04-76884733E04B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4" name="Straight Connector 4223">
                  <a:extLst>
                    <a:ext uri="{FF2B5EF4-FFF2-40B4-BE49-F238E27FC236}">
                      <a16:creationId xmlns:a16="http://schemas.microsoft.com/office/drawing/2014/main" id="{C9FB3F19-F9B9-4EF2-9065-5005AE8AEC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5" name="Straight Connector 4224">
                  <a:extLst>
                    <a:ext uri="{FF2B5EF4-FFF2-40B4-BE49-F238E27FC236}">
                      <a16:creationId xmlns:a16="http://schemas.microsoft.com/office/drawing/2014/main" id="{5A25E5AD-7169-779B-4208-A6C80E8D79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91" name="Group 4190">
                <a:extLst>
                  <a:ext uri="{FF2B5EF4-FFF2-40B4-BE49-F238E27FC236}">
                    <a16:creationId xmlns:a16="http://schemas.microsoft.com/office/drawing/2014/main" id="{B17CF600-CF6B-2023-9F7A-E6A436C0C401}"/>
                  </a:ext>
                </a:extLst>
              </p:cNvPr>
              <p:cNvGrpSpPr/>
              <p:nvPr/>
            </p:nvGrpSpPr>
            <p:grpSpPr>
              <a:xfrm>
                <a:off x="7351997" y="1964"/>
                <a:ext cx="1014980" cy="979714"/>
                <a:chOff x="5331392" y="0"/>
                <a:chExt cx="1014980" cy="979714"/>
              </a:xfrm>
            </p:grpSpPr>
            <p:sp>
              <p:nvSpPr>
                <p:cNvPr id="4216" name="Rectangle 4215">
                  <a:extLst>
                    <a:ext uri="{FF2B5EF4-FFF2-40B4-BE49-F238E27FC236}">
                      <a16:creationId xmlns:a16="http://schemas.microsoft.com/office/drawing/2014/main" id="{368F37EB-5059-C4C7-93EC-9246CB55F022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17" name="Straight Connector 4216">
                  <a:extLst>
                    <a:ext uri="{FF2B5EF4-FFF2-40B4-BE49-F238E27FC236}">
                      <a16:creationId xmlns:a16="http://schemas.microsoft.com/office/drawing/2014/main" id="{500B3465-43BF-16D9-C6EE-EA6BD552F750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8" name="Straight Connector 4217">
                  <a:extLst>
                    <a:ext uri="{FF2B5EF4-FFF2-40B4-BE49-F238E27FC236}">
                      <a16:creationId xmlns:a16="http://schemas.microsoft.com/office/drawing/2014/main" id="{52637800-1B07-96EE-D705-126392C6F14B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9" name="Straight Connector 4218">
                  <a:extLst>
                    <a:ext uri="{FF2B5EF4-FFF2-40B4-BE49-F238E27FC236}">
                      <a16:creationId xmlns:a16="http://schemas.microsoft.com/office/drawing/2014/main" id="{3A3F49D7-FC12-B0E8-D668-EE211EBA4D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0" name="Straight Connector 4219">
                  <a:extLst>
                    <a:ext uri="{FF2B5EF4-FFF2-40B4-BE49-F238E27FC236}">
                      <a16:creationId xmlns:a16="http://schemas.microsoft.com/office/drawing/2014/main" id="{42A12EF9-3684-1597-8B8E-002D1B5C7F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92" name="Group 4191">
                <a:extLst>
                  <a:ext uri="{FF2B5EF4-FFF2-40B4-BE49-F238E27FC236}">
                    <a16:creationId xmlns:a16="http://schemas.microsoft.com/office/drawing/2014/main" id="{541505C6-BE6C-4655-1A28-D151558CBA63}"/>
                  </a:ext>
                </a:extLst>
              </p:cNvPr>
              <p:cNvGrpSpPr/>
              <p:nvPr/>
            </p:nvGrpSpPr>
            <p:grpSpPr>
              <a:xfrm>
                <a:off x="8367522" y="3487"/>
                <a:ext cx="1014980" cy="979714"/>
                <a:chOff x="5331392" y="0"/>
                <a:chExt cx="1014980" cy="979714"/>
              </a:xfrm>
            </p:grpSpPr>
            <p:sp>
              <p:nvSpPr>
                <p:cNvPr id="4211" name="Rectangle 4210">
                  <a:extLst>
                    <a:ext uri="{FF2B5EF4-FFF2-40B4-BE49-F238E27FC236}">
                      <a16:creationId xmlns:a16="http://schemas.microsoft.com/office/drawing/2014/main" id="{52BC9772-9B5D-F85E-B469-B6DBF21DF438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12" name="Straight Connector 4211">
                  <a:extLst>
                    <a:ext uri="{FF2B5EF4-FFF2-40B4-BE49-F238E27FC236}">
                      <a16:creationId xmlns:a16="http://schemas.microsoft.com/office/drawing/2014/main" id="{89183A54-DD0A-2360-864A-27AE03F35537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3" name="Straight Connector 4212">
                  <a:extLst>
                    <a:ext uri="{FF2B5EF4-FFF2-40B4-BE49-F238E27FC236}">
                      <a16:creationId xmlns:a16="http://schemas.microsoft.com/office/drawing/2014/main" id="{534ACE4B-CADF-8C46-42EB-B8475528BE1D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4" name="Straight Connector 4213">
                  <a:extLst>
                    <a:ext uri="{FF2B5EF4-FFF2-40B4-BE49-F238E27FC236}">
                      <a16:creationId xmlns:a16="http://schemas.microsoft.com/office/drawing/2014/main" id="{0CF263FD-6E7C-4D4A-4907-159945B598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5" name="Straight Connector 4214">
                  <a:extLst>
                    <a:ext uri="{FF2B5EF4-FFF2-40B4-BE49-F238E27FC236}">
                      <a16:creationId xmlns:a16="http://schemas.microsoft.com/office/drawing/2014/main" id="{4369ACF9-2EB1-D9CB-472D-FD80756CBB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93" name="Group 4192">
                <a:extLst>
                  <a:ext uri="{FF2B5EF4-FFF2-40B4-BE49-F238E27FC236}">
                    <a16:creationId xmlns:a16="http://schemas.microsoft.com/office/drawing/2014/main" id="{51F61F6E-7F2E-7C63-F1C8-0D29B1F996D8}"/>
                  </a:ext>
                </a:extLst>
              </p:cNvPr>
              <p:cNvGrpSpPr/>
              <p:nvPr/>
            </p:nvGrpSpPr>
            <p:grpSpPr>
              <a:xfrm>
                <a:off x="9380807" y="4522"/>
                <a:ext cx="1014980" cy="979714"/>
                <a:chOff x="5331392" y="0"/>
                <a:chExt cx="1014980" cy="979714"/>
              </a:xfrm>
            </p:grpSpPr>
            <p:sp>
              <p:nvSpPr>
                <p:cNvPr id="4206" name="Rectangle 4205">
                  <a:extLst>
                    <a:ext uri="{FF2B5EF4-FFF2-40B4-BE49-F238E27FC236}">
                      <a16:creationId xmlns:a16="http://schemas.microsoft.com/office/drawing/2014/main" id="{657716E4-8D5A-4E37-E92E-A35BF5D618E7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07" name="Straight Connector 4206">
                  <a:extLst>
                    <a:ext uri="{FF2B5EF4-FFF2-40B4-BE49-F238E27FC236}">
                      <a16:creationId xmlns:a16="http://schemas.microsoft.com/office/drawing/2014/main" id="{BEDB3C9F-BD4B-FA61-9F8E-CF682B6BE63D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8" name="Straight Connector 4207">
                  <a:extLst>
                    <a:ext uri="{FF2B5EF4-FFF2-40B4-BE49-F238E27FC236}">
                      <a16:creationId xmlns:a16="http://schemas.microsoft.com/office/drawing/2014/main" id="{8494AA69-FBB2-B5DE-59D7-B76CF0A19FB6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9" name="Straight Connector 4208">
                  <a:extLst>
                    <a:ext uri="{FF2B5EF4-FFF2-40B4-BE49-F238E27FC236}">
                      <a16:creationId xmlns:a16="http://schemas.microsoft.com/office/drawing/2014/main" id="{2CBA1CA4-A99C-F30D-BAA5-E8581B2841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0" name="Straight Connector 4209">
                  <a:extLst>
                    <a:ext uri="{FF2B5EF4-FFF2-40B4-BE49-F238E27FC236}">
                      <a16:creationId xmlns:a16="http://schemas.microsoft.com/office/drawing/2014/main" id="{7B0999E5-8A97-223A-625D-34C46F28DB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94" name="Group 4193">
                <a:extLst>
                  <a:ext uri="{FF2B5EF4-FFF2-40B4-BE49-F238E27FC236}">
                    <a16:creationId xmlns:a16="http://schemas.microsoft.com/office/drawing/2014/main" id="{DB61F6E1-98ED-CFD3-0EB6-00A98F23AF0F}"/>
                  </a:ext>
                </a:extLst>
              </p:cNvPr>
              <p:cNvGrpSpPr/>
              <p:nvPr/>
            </p:nvGrpSpPr>
            <p:grpSpPr>
              <a:xfrm>
                <a:off x="10393179" y="4181"/>
                <a:ext cx="1014980" cy="979714"/>
                <a:chOff x="5331392" y="0"/>
                <a:chExt cx="1014980" cy="979714"/>
              </a:xfrm>
            </p:grpSpPr>
            <p:sp>
              <p:nvSpPr>
                <p:cNvPr id="4201" name="Rectangle 4200">
                  <a:extLst>
                    <a:ext uri="{FF2B5EF4-FFF2-40B4-BE49-F238E27FC236}">
                      <a16:creationId xmlns:a16="http://schemas.microsoft.com/office/drawing/2014/main" id="{9595ACA0-A86E-5F1C-F04C-FB75FE7F3494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02" name="Straight Connector 4201">
                  <a:extLst>
                    <a:ext uri="{FF2B5EF4-FFF2-40B4-BE49-F238E27FC236}">
                      <a16:creationId xmlns:a16="http://schemas.microsoft.com/office/drawing/2014/main" id="{3EBE909E-C8C7-7989-06E0-3CEF2A75A8B3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3" name="Straight Connector 4202">
                  <a:extLst>
                    <a:ext uri="{FF2B5EF4-FFF2-40B4-BE49-F238E27FC236}">
                      <a16:creationId xmlns:a16="http://schemas.microsoft.com/office/drawing/2014/main" id="{54373710-9A2E-D6AF-3E2B-6C7C3A63C0EB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4" name="Straight Connector 4203">
                  <a:extLst>
                    <a:ext uri="{FF2B5EF4-FFF2-40B4-BE49-F238E27FC236}">
                      <a16:creationId xmlns:a16="http://schemas.microsoft.com/office/drawing/2014/main" id="{8FEA294A-38B9-9E29-2C53-FC7AD96123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5" name="Straight Connector 4204">
                  <a:extLst>
                    <a:ext uri="{FF2B5EF4-FFF2-40B4-BE49-F238E27FC236}">
                      <a16:creationId xmlns:a16="http://schemas.microsoft.com/office/drawing/2014/main" id="{39A1CF55-311A-C0D1-F373-F5434569A6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95" name="Group 4194">
                <a:extLst>
                  <a:ext uri="{FF2B5EF4-FFF2-40B4-BE49-F238E27FC236}">
                    <a16:creationId xmlns:a16="http://schemas.microsoft.com/office/drawing/2014/main" id="{8C9682F3-E03F-CE28-7B0A-D43C584B74DA}"/>
                  </a:ext>
                </a:extLst>
              </p:cNvPr>
              <p:cNvGrpSpPr/>
              <p:nvPr/>
            </p:nvGrpSpPr>
            <p:grpSpPr>
              <a:xfrm>
                <a:off x="11404619" y="3781"/>
                <a:ext cx="681612" cy="979714"/>
                <a:chOff x="4195142" y="1329419"/>
                <a:chExt cx="681612" cy="979714"/>
              </a:xfrm>
            </p:grpSpPr>
            <p:sp>
              <p:nvSpPr>
                <p:cNvPr id="4196" name="Rectangle 4195">
                  <a:extLst>
                    <a:ext uri="{FF2B5EF4-FFF2-40B4-BE49-F238E27FC236}">
                      <a16:creationId xmlns:a16="http://schemas.microsoft.com/office/drawing/2014/main" id="{4B2CD707-A32A-1ECB-0770-AE441EEBC93D}"/>
                    </a:ext>
                  </a:extLst>
                </p:cNvPr>
                <p:cNvSpPr/>
                <p:nvPr/>
              </p:nvSpPr>
              <p:spPr>
                <a:xfrm>
                  <a:off x="4197750" y="1329419"/>
                  <a:ext cx="679003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197" name="Straight Connector 4196">
                  <a:extLst>
                    <a:ext uri="{FF2B5EF4-FFF2-40B4-BE49-F238E27FC236}">
                      <a16:creationId xmlns:a16="http://schemas.microsoft.com/office/drawing/2014/main" id="{23C6DD9E-6567-1234-F5E6-DE65B6EB5C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635894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8" name="Straight Connector 4197">
                  <a:extLst>
                    <a:ext uri="{FF2B5EF4-FFF2-40B4-BE49-F238E27FC236}">
                      <a16:creationId xmlns:a16="http://schemas.microsoft.com/office/drawing/2014/main" id="{0A12D1C0-2634-EF59-5DA5-257C1B8AA8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984237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9" name="Straight Connector 4198">
                  <a:extLst>
                    <a:ext uri="{FF2B5EF4-FFF2-40B4-BE49-F238E27FC236}">
                      <a16:creationId xmlns:a16="http://schemas.microsoft.com/office/drawing/2014/main" id="{557F29A3-E8DD-0D6D-EA24-2A8AC530BA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38459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0" name="Straight Connector 4199">
                  <a:extLst>
                    <a:ext uri="{FF2B5EF4-FFF2-40B4-BE49-F238E27FC236}">
                      <a16:creationId xmlns:a16="http://schemas.microsoft.com/office/drawing/2014/main" id="{C76104FD-11FF-E538-5484-1DBBD19A35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76754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231" name="Group 4230">
              <a:extLst>
                <a:ext uri="{FF2B5EF4-FFF2-40B4-BE49-F238E27FC236}">
                  <a16:creationId xmlns:a16="http://schemas.microsoft.com/office/drawing/2014/main" id="{2A0844E5-1767-BAC0-E017-DCC8B7B82018}"/>
                </a:ext>
              </a:extLst>
            </p:cNvPr>
            <p:cNvGrpSpPr/>
            <p:nvPr/>
          </p:nvGrpSpPr>
          <p:grpSpPr>
            <a:xfrm>
              <a:off x="5331388" y="2945334"/>
              <a:ext cx="6754839" cy="984236"/>
              <a:chOff x="5331392" y="0"/>
              <a:chExt cx="6754839" cy="984236"/>
            </a:xfrm>
          </p:grpSpPr>
          <p:grpSp>
            <p:nvGrpSpPr>
              <p:cNvPr id="4232" name="Group 4231">
                <a:extLst>
                  <a:ext uri="{FF2B5EF4-FFF2-40B4-BE49-F238E27FC236}">
                    <a16:creationId xmlns:a16="http://schemas.microsoft.com/office/drawing/2014/main" id="{7802A8B4-3696-4EBE-AE1B-846FDB28DE7C}"/>
                  </a:ext>
                </a:extLst>
              </p:cNvPr>
              <p:cNvGrpSpPr/>
              <p:nvPr/>
            </p:nvGrpSpPr>
            <p:grpSpPr>
              <a:xfrm>
                <a:off x="5331392" y="0"/>
                <a:ext cx="1014980" cy="979714"/>
                <a:chOff x="5331392" y="0"/>
                <a:chExt cx="1014980" cy="979714"/>
              </a:xfrm>
            </p:grpSpPr>
            <p:sp>
              <p:nvSpPr>
                <p:cNvPr id="4269" name="Rectangle 4268">
                  <a:extLst>
                    <a:ext uri="{FF2B5EF4-FFF2-40B4-BE49-F238E27FC236}">
                      <a16:creationId xmlns:a16="http://schemas.microsoft.com/office/drawing/2014/main" id="{D35D4C24-99A5-4107-593D-6A2FCD11D2A3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70" name="Straight Connector 4269">
                  <a:extLst>
                    <a:ext uri="{FF2B5EF4-FFF2-40B4-BE49-F238E27FC236}">
                      <a16:creationId xmlns:a16="http://schemas.microsoft.com/office/drawing/2014/main" id="{741780BA-C60B-30BB-90E8-6F5CFD6A30DB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71" name="Straight Connector 4270">
                  <a:extLst>
                    <a:ext uri="{FF2B5EF4-FFF2-40B4-BE49-F238E27FC236}">
                      <a16:creationId xmlns:a16="http://schemas.microsoft.com/office/drawing/2014/main" id="{33EFFBDC-CDE0-452C-A414-79766063D0E2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72" name="Straight Connector 4271">
                  <a:extLst>
                    <a:ext uri="{FF2B5EF4-FFF2-40B4-BE49-F238E27FC236}">
                      <a16:creationId xmlns:a16="http://schemas.microsoft.com/office/drawing/2014/main" id="{48BCEC80-CFC1-9473-55AF-8AC848FD96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73" name="Straight Connector 4272">
                  <a:extLst>
                    <a:ext uri="{FF2B5EF4-FFF2-40B4-BE49-F238E27FC236}">
                      <a16:creationId xmlns:a16="http://schemas.microsoft.com/office/drawing/2014/main" id="{6603B4FC-AF5F-2F19-A6B0-C69957FDD5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33" name="Group 4232">
                <a:extLst>
                  <a:ext uri="{FF2B5EF4-FFF2-40B4-BE49-F238E27FC236}">
                    <a16:creationId xmlns:a16="http://schemas.microsoft.com/office/drawing/2014/main" id="{D408ACE7-1C74-E35E-2296-8A2044820F91}"/>
                  </a:ext>
                </a:extLst>
              </p:cNvPr>
              <p:cNvGrpSpPr/>
              <p:nvPr/>
            </p:nvGrpSpPr>
            <p:grpSpPr>
              <a:xfrm>
                <a:off x="6341865" y="670"/>
                <a:ext cx="1014980" cy="979714"/>
                <a:chOff x="5331392" y="0"/>
                <a:chExt cx="1014980" cy="979714"/>
              </a:xfrm>
            </p:grpSpPr>
            <p:sp>
              <p:nvSpPr>
                <p:cNvPr id="4264" name="Rectangle 4263">
                  <a:extLst>
                    <a:ext uri="{FF2B5EF4-FFF2-40B4-BE49-F238E27FC236}">
                      <a16:creationId xmlns:a16="http://schemas.microsoft.com/office/drawing/2014/main" id="{85657726-4855-99B0-C15F-A9EE52A8738D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65" name="Straight Connector 4264">
                  <a:extLst>
                    <a:ext uri="{FF2B5EF4-FFF2-40B4-BE49-F238E27FC236}">
                      <a16:creationId xmlns:a16="http://schemas.microsoft.com/office/drawing/2014/main" id="{99BC8631-BF39-9ABA-0E77-4051BF7F2DFA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6" name="Straight Connector 4265">
                  <a:extLst>
                    <a:ext uri="{FF2B5EF4-FFF2-40B4-BE49-F238E27FC236}">
                      <a16:creationId xmlns:a16="http://schemas.microsoft.com/office/drawing/2014/main" id="{2884809F-F6E5-5C2E-9B4F-DAE537B322EC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7" name="Straight Connector 4266">
                  <a:extLst>
                    <a:ext uri="{FF2B5EF4-FFF2-40B4-BE49-F238E27FC236}">
                      <a16:creationId xmlns:a16="http://schemas.microsoft.com/office/drawing/2014/main" id="{1265DDC5-A91F-6BDF-29BE-CFD7AD223A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8" name="Straight Connector 4267">
                  <a:extLst>
                    <a:ext uri="{FF2B5EF4-FFF2-40B4-BE49-F238E27FC236}">
                      <a16:creationId xmlns:a16="http://schemas.microsoft.com/office/drawing/2014/main" id="{D1274C77-764A-8E86-B9E5-021D41106E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34" name="Group 4233">
                <a:extLst>
                  <a:ext uri="{FF2B5EF4-FFF2-40B4-BE49-F238E27FC236}">
                    <a16:creationId xmlns:a16="http://schemas.microsoft.com/office/drawing/2014/main" id="{CE7C7BD4-8753-A2AA-01C2-E07411F8287F}"/>
                  </a:ext>
                </a:extLst>
              </p:cNvPr>
              <p:cNvGrpSpPr/>
              <p:nvPr/>
            </p:nvGrpSpPr>
            <p:grpSpPr>
              <a:xfrm>
                <a:off x="7351997" y="1964"/>
                <a:ext cx="1014980" cy="979714"/>
                <a:chOff x="5331392" y="0"/>
                <a:chExt cx="1014980" cy="979714"/>
              </a:xfrm>
            </p:grpSpPr>
            <p:sp>
              <p:nvSpPr>
                <p:cNvPr id="4259" name="Rectangle 4258">
                  <a:extLst>
                    <a:ext uri="{FF2B5EF4-FFF2-40B4-BE49-F238E27FC236}">
                      <a16:creationId xmlns:a16="http://schemas.microsoft.com/office/drawing/2014/main" id="{AB6C267A-46BB-93AD-8465-BAA98E0FBECF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60" name="Straight Connector 4259">
                  <a:extLst>
                    <a:ext uri="{FF2B5EF4-FFF2-40B4-BE49-F238E27FC236}">
                      <a16:creationId xmlns:a16="http://schemas.microsoft.com/office/drawing/2014/main" id="{11495D90-3957-31FD-10DA-2EA4A154A2E1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1" name="Straight Connector 4260">
                  <a:extLst>
                    <a:ext uri="{FF2B5EF4-FFF2-40B4-BE49-F238E27FC236}">
                      <a16:creationId xmlns:a16="http://schemas.microsoft.com/office/drawing/2014/main" id="{A5579240-FE06-52FB-3285-087B3EEDFDD0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2" name="Straight Connector 4261">
                  <a:extLst>
                    <a:ext uri="{FF2B5EF4-FFF2-40B4-BE49-F238E27FC236}">
                      <a16:creationId xmlns:a16="http://schemas.microsoft.com/office/drawing/2014/main" id="{7C3D8DA7-3C91-6632-27E5-51A87B9FC6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3" name="Straight Connector 4262">
                  <a:extLst>
                    <a:ext uri="{FF2B5EF4-FFF2-40B4-BE49-F238E27FC236}">
                      <a16:creationId xmlns:a16="http://schemas.microsoft.com/office/drawing/2014/main" id="{7004268F-4F4E-4B40-3971-62FC2C3885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35" name="Group 4234">
                <a:extLst>
                  <a:ext uri="{FF2B5EF4-FFF2-40B4-BE49-F238E27FC236}">
                    <a16:creationId xmlns:a16="http://schemas.microsoft.com/office/drawing/2014/main" id="{8F0EA863-2727-1FD0-1022-BA0B59481B26}"/>
                  </a:ext>
                </a:extLst>
              </p:cNvPr>
              <p:cNvGrpSpPr/>
              <p:nvPr/>
            </p:nvGrpSpPr>
            <p:grpSpPr>
              <a:xfrm>
                <a:off x="8367522" y="3487"/>
                <a:ext cx="1014980" cy="979714"/>
                <a:chOff x="5331392" y="0"/>
                <a:chExt cx="1014980" cy="979714"/>
              </a:xfrm>
            </p:grpSpPr>
            <p:sp>
              <p:nvSpPr>
                <p:cNvPr id="4254" name="Rectangle 4253">
                  <a:extLst>
                    <a:ext uri="{FF2B5EF4-FFF2-40B4-BE49-F238E27FC236}">
                      <a16:creationId xmlns:a16="http://schemas.microsoft.com/office/drawing/2014/main" id="{372CC504-7D75-4043-12C1-C4454834415B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55" name="Straight Connector 4254">
                  <a:extLst>
                    <a:ext uri="{FF2B5EF4-FFF2-40B4-BE49-F238E27FC236}">
                      <a16:creationId xmlns:a16="http://schemas.microsoft.com/office/drawing/2014/main" id="{7EFB2726-1D40-912E-65F2-C3E4594D783F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6" name="Straight Connector 4255">
                  <a:extLst>
                    <a:ext uri="{FF2B5EF4-FFF2-40B4-BE49-F238E27FC236}">
                      <a16:creationId xmlns:a16="http://schemas.microsoft.com/office/drawing/2014/main" id="{E9ADC8CC-5A17-194C-DC7D-F49F4EBF8B8F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7" name="Straight Connector 4256">
                  <a:extLst>
                    <a:ext uri="{FF2B5EF4-FFF2-40B4-BE49-F238E27FC236}">
                      <a16:creationId xmlns:a16="http://schemas.microsoft.com/office/drawing/2014/main" id="{1DBBA35C-0126-4B81-A93A-68D3E48256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8" name="Straight Connector 4257">
                  <a:extLst>
                    <a:ext uri="{FF2B5EF4-FFF2-40B4-BE49-F238E27FC236}">
                      <a16:creationId xmlns:a16="http://schemas.microsoft.com/office/drawing/2014/main" id="{9CE76C0A-3DAC-0A7D-C9CF-D8BE7E008D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36" name="Group 4235">
                <a:extLst>
                  <a:ext uri="{FF2B5EF4-FFF2-40B4-BE49-F238E27FC236}">
                    <a16:creationId xmlns:a16="http://schemas.microsoft.com/office/drawing/2014/main" id="{C2B0D4BB-910E-8EB4-E99B-7E8AD40C1177}"/>
                  </a:ext>
                </a:extLst>
              </p:cNvPr>
              <p:cNvGrpSpPr/>
              <p:nvPr/>
            </p:nvGrpSpPr>
            <p:grpSpPr>
              <a:xfrm>
                <a:off x="9380807" y="4522"/>
                <a:ext cx="1014980" cy="979714"/>
                <a:chOff x="5331392" y="0"/>
                <a:chExt cx="1014980" cy="979714"/>
              </a:xfrm>
            </p:grpSpPr>
            <p:sp>
              <p:nvSpPr>
                <p:cNvPr id="4249" name="Rectangle 4248">
                  <a:extLst>
                    <a:ext uri="{FF2B5EF4-FFF2-40B4-BE49-F238E27FC236}">
                      <a16:creationId xmlns:a16="http://schemas.microsoft.com/office/drawing/2014/main" id="{6D4DFDCE-E8E5-5F7D-9A14-EAB21CFC70AC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50" name="Straight Connector 4249">
                  <a:extLst>
                    <a:ext uri="{FF2B5EF4-FFF2-40B4-BE49-F238E27FC236}">
                      <a16:creationId xmlns:a16="http://schemas.microsoft.com/office/drawing/2014/main" id="{186E55E5-8A55-3660-D232-5C10C14CB637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1" name="Straight Connector 4250">
                  <a:extLst>
                    <a:ext uri="{FF2B5EF4-FFF2-40B4-BE49-F238E27FC236}">
                      <a16:creationId xmlns:a16="http://schemas.microsoft.com/office/drawing/2014/main" id="{959A7F52-AD0E-FF9D-12A5-EADE260BF708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2" name="Straight Connector 4251">
                  <a:extLst>
                    <a:ext uri="{FF2B5EF4-FFF2-40B4-BE49-F238E27FC236}">
                      <a16:creationId xmlns:a16="http://schemas.microsoft.com/office/drawing/2014/main" id="{F27E5A48-6598-0369-A74F-4E76E71CE5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3" name="Straight Connector 4252">
                  <a:extLst>
                    <a:ext uri="{FF2B5EF4-FFF2-40B4-BE49-F238E27FC236}">
                      <a16:creationId xmlns:a16="http://schemas.microsoft.com/office/drawing/2014/main" id="{9B157B83-7BF5-0D8B-31BB-6A23FCF75B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37" name="Group 4236">
                <a:extLst>
                  <a:ext uri="{FF2B5EF4-FFF2-40B4-BE49-F238E27FC236}">
                    <a16:creationId xmlns:a16="http://schemas.microsoft.com/office/drawing/2014/main" id="{10B05735-9314-E8EB-BE14-3523AA2DE3AD}"/>
                  </a:ext>
                </a:extLst>
              </p:cNvPr>
              <p:cNvGrpSpPr/>
              <p:nvPr/>
            </p:nvGrpSpPr>
            <p:grpSpPr>
              <a:xfrm>
                <a:off x="10393179" y="4181"/>
                <a:ext cx="1014980" cy="979714"/>
                <a:chOff x="5331392" y="0"/>
                <a:chExt cx="1014980" cy="979714"/>
              </a:xfrm>
            </p:grpSpPr>
            <p:sp>
              <p:nvSpPr>
                <p:cNvPr id="4244" name="Rectangle 4243">
                  <a:extLst>
                    <a:ext uri="{FF2B5EF4-FFF2-40B4-BE49-F238E27FC236}">
                      <a16:creationId xmlns:a16="http://schemas.microsoft.com/office/drawing/2014/main" id="{016A6EB9-EF84-0F96-491F-321CDB89E8B2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45" name="Straight Connector 4244">
                  <a:extLst>
                    <a:ext uri="{FF2B5EF4-FFF2-40B4-BE49-F238E27FC236}">
                      <a16:creationId xmlns:a16="http://schemas.microsoft.com/office/drawing/2014/main" id="{5831A340-7DFB-3F46-FBCE-77793E90BFD8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6" name="Straight Connector 4245">
                  <a:extLst>
                    <a:ext uri="{FF2B5EF4-FFF2-40B4-BE49-F238E27FC236}">
                      <a16:creationId xmlns:a16="http://schemas.microsoft.com/office/drawing/2014/main" id="{3FE57D10-4D38-17F8-D126-D19F622AC64F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7" name="Straight Connector 4246">
                  <a:extLst>
                    <a:ext uri="{FF2B5EF4-FFF2-40B4-BE49-F238E27FC236}">
                      <a16:creationId xmlns:a16="http://schemas.microsoft.com/office/drawing/2014/main" id="{690791C3-088B-6A8D-E07B-09B06F5D41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8" name="Straight Connector 4247">
                  <a:extLst>
                    <a:ext uri="{FF2B5EF4-FFF2-40B4-BE49-F238E27FC236}">
                      <a16:creationId xmlns:a16="http://schemas.microsoft.com/office/drawing/2014/main" id="{74CB18EF-F962-BC5E-BE4B-657F017175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38" name="Group 4237">
                <a:extLst>
                  <a:ext uri="{FF2B5EF4-FFF2-40B4-BE49-F238E27FC236}">
                    <a16:creationId xmlns:a16="http://schemas.microsoft.com/office/drawing/2014/main" id="{180D8410-CDE0-E572-4EA7-83F4D2467527}"/>
                  </a:ext>
                </a:extLst>
              </p:cNvPr>
              <p:cNvGrpSpPr/>
              <p:nvPr/>
            </p:nvGrpSpPr>
            <p:grpSpPr>
              <a:xfrm>
                <a:off x="11404619" y="3781"/>
                <a:ext cx="681612" cy="979714"/>
                <a:chOff x="4195142" y="1329419"/>
                <a:chExt cx="681612" cy="979714"/>
              </a:xfrm>
            </p:grpSpPr>
            <p:sp>
              <p:nvSpPr>
                <p:cNvPr id="4239" name="Rectangle 4238">
                  <a:extLst>
                    <a:ext uri="{FF2B5EF4-FFF2-40B4-BE49-F238E27FC236}">
                      <a16:creationId xmlns:a16="http://schemas.microsoft.com/office/drawing/2014/main" id="{D5E2EF8F-57D3-1F88-7872-2B9DF41616A3}"/>
                    </a:ext>
                  </a:extLst>
                </p:cNvPr>
                <p:cNvSpPr/>
                <p:nvPr/>
              </p:nvSpPr>
              <p:spPr>
                <a:xfrm>
                  <a:off x="4197750" y="1329419"/>
                  <a:ext cx="679003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40" name="Straight Connector 4239">
                  <a:extLst>
                    <a:ext uri="{FF2B5EF4-FFF2-40B4-BE49-F238E27FC236}">
                      <a16:creationId xmlns:a16="http://schemas.microsoft.com/office/drawing/2014/main" id="{6F1DE0FA-8AD7-4259-1D48-4E12D08D1A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635894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1" name="Straight Connector 4240">
                  <a:extLst>
                    <a:ext uri="{FF2B5EF4-FFF2-40B4-BE49-F238E27FC236}">
                      <a16:creationId xmlns:a16="http://schemas.microsoft.com/office/drawing/2014/main" id="{2165EA76-7970-36D3-5708-6DD294EC2F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984237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2" name="Straight Connector 4241">
                  <a:extLst>
                    <a:ext uri="{FF2B5EF4-FFF2-40B4-BE49-F238E27FC236}">
                      <a16:creationId xmlns:a16="http://schemas.microsoft.com/office/drawing/2014/main" id="{A1B6A7B3-4F5C-70BE-14DB-74E42E5275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38459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3" name="Straight Connector 4242">
                  <a:extLst>
                    <a:ext uri="{FF2B5EF4-FFF2-40B4-BE49-F238E27FC236}">
                      <a16:creationId xmlns:a16="http://schemas.microsoft.com/office/drawing/2014/main" id="{E4CE4DA5-983D-6C35-561D-2C925F8E9A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76754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274" name="Group 4273">
              <a:extLst>
                <a:ext uri="{FF2B5EF4-FFF2-40B4-BE49-F238E27FC236}">
                  <a16:creationId xmlns:a16="http://schemas.microsoft.com/office/drawing/2014/main" id="{5704A4D5-A403-BA34-476F-397B073B6F3F}"/>
                </a:ext>
              </a:extLst>
            </p:cNvPr>
            <p:cNvGrpSpPr/>
            <p:nvPr/>
          </p:nvGrpSpPr>
          <p:grpSpPr>
            <a:xfrm>
              <a:off x="5331387" y="3928503"/>
              <a:ext cx="6754839" cy="984236"/>
              <a:chOff x="5331392" y="0"/>
              <a:chExt cx="6754839" cy="984236"/>
            </a:xfrm>
          </p:grpSpPr>
          <p:grpSp>
            <p:nvGrpSpPr>
              <p:cNvPr id="4275" name="Group 4274">
                <a:extLst>
                  <a:ext uri="{FF2B5EF4-FFF2-40B4-BE49-F238E27FC236}">
                    <a16:creationId xmlns:a16="http://schemas.microsoft.com/office/drawing/2014/main" id="{57BCA1EB-BD5A-F1FF-9B1A-86A48BD222B6}"/>
                  </a:ext>
                </a:extLst>
              </p:cNvPr>
              <p:cNvGrpSpPr/>
              <p:nvPr/>
            </p:nvGrpSpPr>
            <p:grpSpPr>
              <a:xfrm>
                <a:off x="5331392" y="0"/>
                <a:ext cx="1014980" cy="979714"/>
                <a:chOff x="5331392" y="0"/>
                <a:chExt cx="1014980" cy="979714"/>
              </a:xfrm>
            </p:grpSpPr>
            <p:sp>
              <p:nvSpPr>
                <p:cNvPr id="4312" name="Rectangle 4311">
                  <a:extLst>
                    <a:ext uri="{FF2B5EF4-FFF2-40B4-BE49-F238E27FC236}">
                      <a16:creationId xmlns:a16="http://schemas.microsoft.com/office/drawing/2014/main" id="{2CBED7EF-2FB5-6D1D-4FE4-D83E18DBBAA4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13" name="Straight Connector 4312">
                  <a:extLst>
                    <a:ext uri="{FF2B5EF4-FFF2-40B4-BE49-F238E27FC236}">
                      <a16:creationId xmlns:a16="http://schemas.microsoft.com/office/drawing/2014/main" id="{A1697E23-5BBA-99C3-7B7C-38982CB6C4C8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4" name="Straight Connector 4313">
                  <a:extLst>
                    <a:ext uri="{FF2B5EF4-FFF2-40B4-BE49-F238E27FC236}">
                      <a16:creationId xmlns:a16="http://schemas.microsoft.com/office/drawing/2014/main" id="{76898389-B96D-5897-C479-09C357127FC7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5" name="Straight Connector 4314">
                  <a:extLst>
                    <a:ext uri="{FF2B5EF4-FFF2-40B4-BE49-F238E27FC236}">
                      <a16:creationId xmlns:a16="http://schemas.microsoft.com/office/drawing/2014/main" id="{B0BA631C-ADC4-461F-A5E5-FB376BDA9C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6" name="Straight Connector 4315">
                  <a:extLst>
                    <a:ext uri="{FF2B5EF4-FFF2-40B4-BE49-F238E27FC236}">
                      <a16:creationId xmlns:a16="http://schemas.microsoft.com/office/drawing/2014/main" id="{6826F6E9-FA15-D8E7-F7AB-233536BD11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76" name="Group 4275">
                <a:extLst>
                  <a:ext uri="{FF2B5EF4-FFF2-40B4-BE49-F238E27FC236}">
                    <a16:creationId xmlns:a16="http://schemas.microsoft.com/office/drawing/2014/main" id="{54321AE3-3EEC-F349-0C67-4AF78F492F3E}"/>
                  </a:ext>
                </a:extLst>
              </p:cNvPr>
              <p:cNvGrpSpPr/>
              <p:nvPr/>
            </p:nvGrpSpPr>
            <p:grpSpPr>
              <a:xfrm>
                <a:off x="6341865" y="670"/>
                <a:ext cx="1014980" cy="979714"/>
                <a:chOff x="5331392" y="0"/>
                <a:chExt cx="1014980" cy="979714"/>
              </a:xfrm>
            </p:grpSpPr>
            <p:sp>
              <p:nvSpPr>
                <p:cNvPr id="4307" name="Rectangle 4306">
                  <a:extLst>
                    <a:ext uri="{FF2B5EF4-FFF2-40B4-BE49-F238E27FC236}">
                      <a16:creationId xmlns:a16="http://schemas.microsoft.com/office/drawing/2014/main" id="{5C4BE8A9-A620-9042-0A21-BC65DC98ABE2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08" name="Straight Connector 4307">
                  <a:extLst>
                    <a:ext uri="{FF2B5EF4-FFF2-40B4-BE49-F238E27FC236}">
                      <a16:creationId xmlns:a16="http://schemas.microsoft.com/office/drawing/2014/main" id="{E6C20C5C-75A9-5CB2-5DB0-17CD0F2A10C8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9" name="Straight Connector 4308">
                  <a:extLst>
                    <a:ext uri="{FF2B5EF4-FFF2-40B4-BE49-F238E27FC236}">
                      <a16:creationId xmlns:a16="http://schemas.microsoft.com/office/drawing/2014/main" id="{5058C266-F791-6F0E-897C-1CCAD782B360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0" name="Straight Connector 4309">
                  <a:extLst>
                    <a:ext uri="{FF2B5EF4-FFF2-40B4-BE49-F238E27FC236}">
                      <a16:creationId xmlns:a16="http://schemas.microsoft.com/office/drawing/2014/main" id="{7F77CD37-2260-0159-7E7D-57268308AE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1" name="Straight Connector 4310">
                  <a:extLst>
                    <a:ext uri="{FF2B5EF4-FFF2-40B4-BE49-F238E27FC236}">
                      <a16:creationId xmlns:a16="http://schemas.microsoft.com/office/drawing/2014/main" id="{731CE3D8-905F-7E94-8674-F0B2B750F1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77" name="Group 4276">
                <a:extLst>
                  <a:ext uri="{FF2B5EF4-FFF2-40B4-BE49-F238E27FC236}">
                    <a16:creationId xmlns:a16="http://schemas.microsoft.com/office/drawing/2014/main" id="{1FB04F2B-BE13-1C64-DFD5-8A8C98D9D8A8}"/>
                  </a:ext>
                </a:extLst>
              </p:cNvPr>
              <p:cNvGrpSpPr/>
              <p:nvPr/>
            </p:nvGrpSpPr>
            <p:grpSpPr>
              <a:xfrm>
                <a:off x="7351997" y="1964"/>
                <a:ext cx="1014980" cy="979714"/>
                <a:chOff x="5331392" y="0"/>
                <a:chExt cx="1014980" cy="979714"/>
              </a:xfrm>
            </p:grpSpPr>
            <p:sp>
              <p:nvSpPr>
                <p:cNvPr id="4302" name="Rectangle 4301">
                  <a:extLst>
                    <a:ext uri="{FF2B5EF4-FFF2-40B4-BE49-F238E27FC236}">
                      <a16:creationId xmlns:a16="http://schemas.microsoft.com/office/drawing/2014/main" id="{0488A986-4067-12DE-78D1-106939D97736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03" name="Straight Connector 4302">
                  <a:extLst>
                    <a:ext uri="{FF2B5EF4-FFF2-40B4-BE49-F238E27FC236}">
                      <a16:creationId xmlns:a16="http://schemas.microsoft.com/office/drawing/2014/main" id="{9EC32EBC-1495-1668-233C-69B4089FE971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4" name="Straight Connector 4303">
                  <a:extLst>
                    <a:ext uri="{FF2B5EF4-FFF2-40B4-BE49-F238E27FC236}">
                      <a16:creationId xmlns:a16="http://schemas.microsoft.com/office/drawing/2014/main" id="{A0703A21-DE0F-7F2E-D25E-E9FFA174D0B7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5" name="Straight Connector 4304">
                  <a:extLst>
                    <a:ext uri="{FF2B5EF4-FFF2-40B4-BE49-F238E27FC236}">
                      <a16:creationId xmlns:a16="http://schemas.microsoft.com/office/drawing/2014/main" id="{86AF4DF2-B0C8-5077-6318-1538C25067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6" name="Straight Connector 4305">
                  <a:extLst>
                    <a:ext uri="{FF2B5EF4-FFF2-40B4-BE49-F238E27FC236}">
                      <a16:creationId xmlns:a16="http://schemas.microsoft.com/office/drawing/2014/main" id="{01152B19-B5BA-78E9-F98D-C89D70B5A6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78" name="Group 4277">
                <a:extLst>
                  <a:ext uri="{FF2B5EF4-FFF2-40B4-BE49-F238E27FC236}">
                    <a16:creationId xmlns:a16="http://schemas.microsoft.com/office/drawing/2014/main" id="{CE17F78C-249D-20C1-F0C8-456E733B7CC8}"/>
                  </a:ext>
                </a:extLst>
              </p:cNvPr>
              <p:cNvGrpSpPr/>
              <p:nvPr/>
            </p:nvGrpSpPr>
            <p:grpSpPr>
              <a:xfrm>
                <a:off x="8367522" y="3487"/>
                <a:ext cx="1014980" cy="979714"/>
                <a:chOff x="5331392" y="0"/>
                <a:chExt cx="1014980" cy="979714"/>
              </a:xfrm>
            </p:grpSpPr>
            <p:sp>
              <p:nvSpPr>
                <p:cNvPr id="4297" name="Rectangle 4296">
                  <a:extLst>
                    <a:ext uri="{FF2B5EF4-FFF2-40B4-BE49-F238E27FC236}">
                      <a16:creationId xmlns:a16="http://schemas.microsoft.com/office/drawing/2014/main" id="{25AC1E18-EDE4-F81B-88E7-AD2539F30710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98" name="Straight Connector 4297">
                  <a:extLst>
                    <a:ext uri="{FF2B5EF4-FFF2-40B4-BE49-F238E27FC236}">
                      <a16:creationId xmlns:a16="http://schemas.microsoft.com/office/drawing/2014/main" id="{7DA41905-C9DB-E732-79A7-3B9379A43031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9" name="Straight Connector 4298">
                  <a:extLst>
                    <a:ext uri="{FF2B5EF4-FFF2-40B4-BE49-F238E27FC236}">
                      <a16:creationId xmlns:a16="http://schemas.microsoft.com/office/drawing/2014/main" id="{863AEDCD-5AD4-EAAB-BB9B-DD81F0DEC98E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0" name="Straight Connector 4299">
                  <a:extLst>
                    <a:ext uri="{FF2B5EF4-FFF2-40B4-BE49-F238E27FC236}">
                      <a16:creationId xmlns:a16="http://schemas.microsoft.com/office/drawing/2014/main" id="{63825487-A396-477E-DB94-8CA6F933D5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1" name="Straight Connector 4300">
                  <a:extLst>
                    <a:ext uri="{FF2B5EF4-FFF2-40B4-BE49-F238E27FC236}">
                      <a16:creationId xmlns:a16="http://schemas.microsoft.com/office/drawing/2014/main" id="{463B0860-3474-72E6-3BB8-58B5B0C530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79" name="Group 4278">
                <a:extLst>
                  <a:ext uri="{FF2B5EF4-FFF2-40B4-BE49-F238E27FC236}">
                    <a16:creationId xmlns:a16="http://schemas.microsoft.com/office/drawing/2014/main" id="{DBF5829E-0227-1810-9C75-15C0FE7C7418}"/>
                  </a:ext>
                </a:extLst>
              </p:cNvPr>
              <p:cNvGrpSpPr/>
              <p:nvPr/>
            </p:nvGrpSpPr>
            <p:grpSpPr>
              <a:xfrm>
                <a:off x="9380807" y="4522"/>
                <a:ext cx="1014980" cy="979714"/>
                <a:chOff x="5331392" y="0"/>
                <a:chExt cx="1014980" cy="979714"/>
              </a:xfrm>
            </p:grpSpPr>
            <p:sp>
              <p:nvSpPr>
                <p:cNvPr id="4292" name="Rectangle 4291">
                  <a:extLst>
                    <a:ext uri="{FF2B5EF4-FFF2-40B4-BE49-F238E27FC236}">
                      <a16:creationId xmlns:a16="http://schemas.microsoft.com/office/drawing/2014/main" id="{4E99BBB9-8881-EFB4-63BA-A4CEBFA39F9F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93" name="Straight Connector 4292">
                  <a:extLst>
                    <a:ext uri="{FF2B5EF4-FFF2-40B4-BE49-F238E27FC236}">
                      <a16:creationId xmlns:a16="http://schemas.microsoft.com/office/drawing/2014/main" id="{26571963-7863-D7E4-92A2-7D2F8D59F66A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4" name="Straight Connector 4293">
                  <a:extLst>
                    <a:ext uri="{FF2B5EF4-FFF2-40B4-BE49-F238E27FC236}">
                      <a16:creationId xmlns:a16="http://schemas.microsoft.com/office/drawing/2014/main" id="{7728A910-BD5C-1615-3AEA-0163FFC023A2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5" name="Straight Connector 4294">
                  <a:extLst>
                    <a:ext uri="{FF2B5EF4-FFF2-40B4-BE49-F238E27FC236}">
                      <a16:creationId xmlns:a16="http://schemas.microsoft.com/office/drawing/2014/main" id="{793530E7-A5D2-3801-8904-DBCD172C04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6" name="Straight Connector 4295">
                  <a:extLst>
                    <a:ext uri="{FF2B5EF4-FFF2-40B4-BE49-F238E27FC236}">
                      <a16:creationId xmlns:a16="http://schemas.microsoft.com/office/drawing/2014/main" id="{3D0E5872-8F2A-6842-4E69-962FA2D0B2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80" name="Group 4279">
                <a:extLst>
                  <a:ext uri="{FF2B5EF4-FFF2-40B4-BE49-F238E27FC236}">
                    <a16:creationId xmlns:a16="http://schemas.microsoft.com/office/drawing/2014/main" id="{4A9D6F77-392F-9C35-D0A9-928AE22D889B}"/>
                  </a:ext>
                </a:extLst>
              </p:cNvPr>
              <p:cNvGrpSpPr/>
              <p:nvPr/>
            </p:nvGrpSpPr>
            <p:grpSpPr>
              <a:xfrm>
                <a:off x="10393179" y="4181"/>
                <a:ext cx="1014980" cy="979714"/>
                <a:chOff x="5331392" y="0"/>
                <a:chExt cx="1014980" cy="979714"/>
              </a:xfrm>
            </p:grpSpPr>
            <p:sp>
              <p:nvSpPr>
                <p:cNvPr id="4287" name="Rectangle 4286">
                  <a:extLst>
                    <a:ext uri="{FF2B5EF4-FFF2-40B4-BE49-F238E27FC236}">
                      <a16:creationId xmlns:a16="http://schemas.microsoft.com/office/drawing/2014/main" id="{FABC1426-BDBC-F44E-6019-650BC7BA208D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88" name="Straight Connector 4287">
                  <a:extLst>
                    <a:ext uri="{FF2B5EF4-FFF2-40B4-BE49-F238E27FC236}">
                      <a16:creationId xmlns:a16="http://schemas.microsoft.com/office/drawing/2014/main" id="{C96BC028-6683-027C-AE13-85ED82B48493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9" name="Straight Connector 4288">
                  <a:extLst>
                    <a:ext uri="{FF2B5EF4-FFF2-40B4-BE49-F238E27FC236}">
                      <a16:creationId xmlns:a16="http://schemas.microsoft.com/office/drawing/2014/main" id="{E2606DC3-366C-9BE9-4CB0-20A4B69CBA61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0" name="Straight Connector 4289">
                  <a:extLst>
                    <a:ext uri="{FF2B5EF4-FFF2-40B4-BE49-F238E27FC236}">
                      <a16:creationId xmlns:a16="http://schemas.microsoft.com/office/drawing/2014/main" id="{AB133E55-E7D4-FFD2-23D0-C6C085EA2D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1" name="Straight Connector 4290">
                  <a:extLst>
                    <a:ext uri="{FF2B5EF4-FFF2-40B4-BE49-F238E27FC236}">
                      <a16:creationId xmlns:a16="http://schemas.microsoft.com/office/drawing/2014/main" id="{CDA5D42C-6126-EDCF-0D57-6AFCF9FA43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81" name="Group 4280">
                <a:extLst>
                  <a:ext uri="{FF2B5EF4-FFF2-40B4-BE49-F238E27FC236}">
                    <a16:creationId xmlns:a16="http://schemas.microsoft.com/office/drawing/2014/main" id="{8C4F3B58-01C2-148F-E352-3730A083B50E}"/>
                  </a:ext>
                </a:extLst>
              </p:cNvPr>
              <p:cNvGrpSpPr/>
              <p:nvPr/>
            </p:nvGrpSpPr>
            <p:grpSpPr>
              <a:xfrm>
                <a:off x="11404619" y="3781"/>
                <a:ext cx="681612" cy="979714"/>
                <a:chOff x="4195142" y="1329419"/>
                <a:chExt cx="681612" cy="979714"/>
              </a:xfrm>
            </p:grpSpPr>
            <p:sp>
              <p:nvSpPr>
                <p:cNvPr id="4282" name="Rectangle 4281">
                  <a:extLst>
                    <a:ext uri="{FF2B5EF4-FFF2-40B4-BE49-F238E27FC236}">
                      <a16:creationId xmlns:a16="http://schemas.microsoft.com/office/drawing/2014/main" id="{4E273F0D-794F-06EB-5104-18B251491F8B}"/>
                    </a:ext>
                  </a:extLst>
                </p:cNvPr>
                <p:cNvSpPr/>
                <p:nvPr/>
              </p:nvSpPr>
              <p:spPr>
                <a:xfrm>
                  <a:off x="4197750" y="1329419"/>
                  <a:ext cx="679003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283" name="Straight Connector 4282">
                  <a:extLst>
                    <a:ext uri="{FF2B5EF4-FFF2-40B4-BE49-F238E27FC236}">
                      <a16:creationId xmlns:a16="http://schemas.microsoft.com/office/drawing/2014/main" id="{E6EDAE6D-13CC-DD67-AB32-B793B47970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635894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4" name="Straight Connector 4283">
                  <a:extLst>
                    <a:ext uri="{FF2B5EF4-FFF2-40B4-BE49-F238E27FC236}">
                      <a16:creationId xmlns:a16="http://schemas.microsoft.com/office/drawing/2014/main" id="{8C062C41-9D1B-B8D0-47D7-207330D194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984237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5" name="Straight Connector 4284">
                  <a:extLst>
                    <a:ext uri="{FF2B5EF4-FFF2-40B4-BE49-F238E27FC236}">
                      <a16:creationId xmlns:a16="http://schemas.microsoft.com/office/drawing/2014/main" id="{8BCD34BB-A923-63DD-BA90-E23602A12F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38459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6" name="Straight Connector 4285">
                  <a:extLst>
                    <a:ext uri="{FF2B5EF4-FFF2-40B4-BE49-F238E27FC236}">
                      <a16:creationId xmlns:a16="http://schemas.microsoft.com/office/drawing/2014/main" id="{32B99077-E24A-279B-F437-CCD0683DFB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76754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317" name="Group 4316">
              <a:extLst>
                <a:ext uri="{FF2B5EF4-FFF2-40B4-BE49-F238E27FC236}">
                  <a16:creationId xmlns:a16="http://schemas.microsoft.com/office/drawing/2014/main" id="{218C1413-FD58-DB34-2477-F207879034FA}"/>
                </a:ext>
              </a:extLst>
            </p:cNvPr>
            <p:cNvGrpSpPr/>
            <p:nvPr/>
          </p:nvGrpSpPr>
          <p:grpSpPr>
            <a:xfrm>
              <a:off x="5330083" y="4918337"/>
              <a:ext cx="6754839" cy="984236"/>
              <a:chOff x="5331392" y="0"/>
              <a:chExt cx="6754839" cy="984236"/>
            </a:xfrm>
          </p:grpSpPr>
          <p:grpSp>
            <p:nvGrpSpPr>
              <p:cNvPr id="4318" name="Group 4317">
                <a:extLst>
                  <a:ext uri="{FF2B5EF4-FFF2-40B4-BE49-F238E27FC236}">
                    <a16:creationId xmlns:a16="http://schemas.microsoft.com/office/drawing/2014/main" id="{36B90D4E-9086-6199-BCFA-23E2B2EE6B9C}"/>
                  </a:ext>
                </a:extLst>
              </p:cNvPr>
              <p:cNvGrpSpPr/>
              <p:nvPr/>
            </p:nvGrpSpPr>
            <p:grpSpPr>
              <a:xfrm>
                <a:off x="5331392" y="0"/>
                <a:ext cx="1014980" cy="979714"/>
                <a:chOff x="5331392" y="0"/>
                <a:chExt cx="1014980" cy="979714"/>
              </a:xfrm>
            </p:grpSpPr>
            <p:sp>
              <p:nvSpPr>
                <p:cNvPr id="4355" name="Rectangle 4354">
                  <a:extLst>
                    <a:ext uri="{FF2B5EF4-FFF2-40B4-BE49-F238E27FC236}">
                      <a16:creationId xmlns:a16="http://schemas.microsoft.com/office/drawing/2014/main" id="{0C6F82B3-A689-F1DC-208C-6F6064A88FB9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56" name="Straight Connector 4355">
                  <a:extLst>
                    <a:ext uri="{FF2B5EF4-FFF2-40B4-BE49-F238E27FC236}">
                      <a16:creationId xmlns:a16="http://schemas.microsoft.com/office/drawing/2014/main" id="{7680D59A-7EF9-26AA-ADA5-F988199B2729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57" name="Straight Connector 4356">
                  <a:extLst>
                    <a:ext uri="{FF2B5EF4-FFF2-40B4-BE49-F238E27FC236}">
                      <a16:creationId xmlns:a16="http://schemas.microsoft.com/office/drawing/2014/main" id="{B897635F-FC55-7899-AF91-AA3A89CC136C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58" name="Straight Connector 4357">
                  <a:extLst>
                    <a:ext uri="{FF2B5EF4-FFF2-40B4-BE49-F238E27FC236}">
                      <a16:creationId xmlns:a16="http://schemas.microsoft.com/office/drawing/2014/main" id="{0D0E1A3D-488E-EE53-5E8A-509D7F752F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59" name="Straight Connector 4358">
                  <a:extLst>
                    <a:ext uri="{FF2B5EF4-FFF2-40B4-BE49-F238E27FC236}">
                      <a16:creationId xmlns:a16="http://schemas.microsoft.com/office/drawing/2014/main" id="{2CE5B0ED-CA47-0DC4-3BFD-74F0604C51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19" name="Group 4318">
                <a:extLst>
                  <a:ext uri="{FF2B5EF4-FFF2-40B4-BE49-F238E27FC236}">
                    <a16:creationId xmlns:a16="http://schemas.microsoft.com/office/drawing/2014/main" id="{B21F41EC-F600-D752-F31B-2DA7FA1EFF27}"/>
                  </a:ext>
                </a:extLst>
              </p:cNvPr>
              <p:cNvGrpSpPr/>
              <p:nvPr/>
            </p:nvGrpSpPr>
            <p:grpSpPr>
              <a:xfrm>
                <a:off x="6341865" y="670"/>
                <a:ext cx="1014980" cy="979714"/>
                <a:chOff x="5331392" y="0"/>
                <a:chExt cx="1014980" cy="979714"/>
              </a:xfrm>
            </p:grpSpPr>
            <p:sp>
              <p:nvSpPr>
                <p:cNvPr id="4350" name="Rectangle 4349">
                  <a:extLst>
                    <a:ext uri="{FF2B5EF4-FFF2-40B4-BE49-F238E27FC236}">
                      <a16:creationId xmlns:a16="http://schemas.microsoft.com/office/drawing/2014/main" id="{6E4B6828-9C0B-80F1-B1BF-2AE6FB2C5720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51" name="Straight Connector 4350">
                  <a:extLst>
                    <a:ext uri="{FF2B5EF4-FFF2-40B4-BE49-F238E27FC236}">
                      <a16:creationId xmlns:a16="http://schemas.microsoft.com/office/drawing/2014/main" id="{A6AB62AA-A606-3B5D-E202-E1CF3AD1046A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52" name="Straight Connector 4351">
                  <a:extLst>
                    <a:ext uri="{FF2B5EF4-FFF2-40B4-BE49-F238E27FC236}">
                      <a16:creationId xmlns:a16="http://schemas.microsoft.com/office/drawing/2014/main" id="{1E9B0635-98AA-E257-D996-7BB0198510FD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53" name="Straight Connector 4352">
                  <a:extLst>
                    <a:ext uri="{FF2B5EF4-FFF2-40B4-BE49-F238E27FC236}">
                      <a16:creationId xmlns:a16="http://schemas.microsoft.com/office/drawing/2014/main" id="{B17DC71E-D2FE-FB5A-5FE2-E6595DC7E7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54" name="Straight Connector 4353">
                  <a:extLst>
                    <a:ext uri="{FF2B5EF4-FFF2-40B4-BE49-F238E27FC236}">
                      <a16:creationId xmlns:a16="http://schemas.microsoft.com/office/drawing/2014/main" id="{59A6CBB9-2A7D-ED0C-88B2-AE084EA142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20" name="Group 4319">
                <a:extLst>
                  <a:ext uri="{FF2B5EF4-FFF2-40B4-BE49-F238E27FC236}">
                    <a16:creationId xmlns:a16="http://schemas.microsoft.com/office/drawing/2014/main" id="{43EA23CA-36E3-DF95-BF70-07429B55A34E}"/>
                  </a:ext>
                </a:extLst>
              </p:cNvPr>
              <p:cNvGrpSpPr/>
              <p:nvPr/>
            </p:nvGrpSpPr>
            <p:grpSpPr>
              <a:xfrm>
                <a:off x="7351997" y="1964"/>
                <a:ext cx="1014980" cy="979714"/>
                <a:chOff x="5331392" y="0"/>
                <a:chExt cx="1014980" cy="979714"/>
              </a:xfrm>
            </p:grpSpPr>
            <p:sp>
              <p:nvSpPr>
                <p:cNvPr id="4345" name="Rectangle 4344">
                  <a:extLst>
                    <a:ext uri="{FF2B5EF4-FFF2-40B4-BE49-F238E27FC236}">
                      <a16:creationId xmlns:a16="http://schemas.microsoft.com/office/drawing/2014/main" id="{2EAE25AA-68FE-C95A-EEF2-59D31DB02BF8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46" name="Straight Connector 4345">
                  <a:extLst>
                    <a:ext uri="{FF2B5EF4-FFF2-40B4-BE49-F238E27FC236}">
                      <a16:creationId xmlns:a16="http://schemas.microsoft.com/office/drawing/2014/main" id="{A51A2A6C-B941-0F4E-439E-9443916CB018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7" name="Straight Connector 4346">
                  <a:extLst>
                    <a:ext uri="{FF2B5EF4-FFF2-40B4-BE49-F238E27FC236}">
                      <a16:creationId xmlns:a16="http://schemas.microsoft.com/office/drawing/2014/main" id="{E6BFB122-8CAF-B031-51E2-263EB6ADEA6B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8" name="Straight Connector 4347">
                  <a:extLst>
                    <a:ext uri="{FF2B5EF4-FFF2-40B4-BE49-F238E27FC236}">
                      <a16:creationId xmlns:a16="http://schemas.microsoft.com/office/drawing/2014/main" id="{01C10D3D-CCEC-DB01-9473-E4FA185E45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9" name="Straight Connector 4348">
                  <a:extLst>
                    <a:ext uri="{FF2B5EF4-FFF2-40B4-BE49-F238E27FC236}">
                      <a16:creationId xmlns:a16="http://schemas.microsoft.com/office/drawing/2014/main" id="{CDBA0C04-833D-5799-0F0A-31E9987FEE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21" name="Group 4320">
                <a:extLst>
                  <a:ext uri="{FF2B5EF4-FFF2-40B4-BE49-F238E27FC236}">
                    <a16:creationId xmlns:a16="http://schemas.microsoft.com/office/drawing/2014/main" id="{AEF43F47-2C1C-BCD1-7672-8FFFE6852C78}"/>
                  </a:ext>
                </a:extLst>
              </p:cNvPr>
              <p:cNvGrpSpPr/>
              <p:nvPr/>
            </p:nvGrpSpPr>
            <p:grpSpPr>
              <a:xfrm>
                <a:off x="8367522" y="3487"/>
                <a:ext cx="1014980" cy="979714"/>
                <a:chOff x="5331392" y="0"/>
                <a:chExt cx="1014980" cy="979714"/>
              </a:xfrm>
            </p:grpSpPr>
            <p:sp>
              <p:nvSpPr>
                <p:cNvPr id="4340" name="Rectangle 4339">
                  <a:extLst>
                    <a:ext uri="{FF2B5EF4-FFF2-40B4-BE49-F238E27FC236}">
                      <a16:creationId xmlns:a16="http://schemas.microsoft.com/office/drawing/2014/main" id="{DAB067FA-9FB5-0F30-CE75-857970A25E12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41" name="Straight Connector 4340">
                  <a:extLst>
                    <a:ext uri="{FF2B5EF4-FFF2-40B4-BE49-F238E27FC236}">
                      <a16:creationId xmlns:a16="http://schemas.microsoft.com/office/drawing/2014/main" id="{69B64FA3-13F4-46F0-8815-A6E1E0B4CA62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2" name="Straight Connector 4341">
                  <a:extLst>
                    <a:ext uri="{FF2B5EF4-FFF2-40B4-BE49-F238E27FC236}">
                      <a16:creationId xmlns:a16="http://schemas.microsoft.com/office/drawing/2014/main" id="{3729331A-7F41-ABD3-3944-AEEC2D1F5641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3" name="Straight Connector 4342">
                  <a:extLst>
                    <a:ext uri="{FF2B5EF4-FFF2-40B4-BE49-F238E27FC236}">
                      <a16:creationId xmlns:a16="http://schemas.microsoft.com/office/drawing/2014/main" id="{71B74AB1-F466-67E4-DBBB-F8D7A22B5B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4" name="Straight Connector 4343">
                  <a:extLst>
                    <a:ext uri="{FF2B5EF4-FFF2-40B4-BE49-F238E27FC236}">
                      <a16:creationId xmlns:a16="http://schemas.microsoft.com/office/drawing/2014/main" id="{116ADA40-FA06-5B60-C0BB-B44690D9FE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22" name="Group 4321">
                <a:extLst>
                  <a:ext uri="{FF2B5EF4-FFF2-40B4-BE49-F238E27FC236}">
                    <a16:creationId xmlns:a16="http://schemas.microsoft.com/office/drawing/2014/main" id="{8F71C5E1-4EA1-60A8-D1A8-02F03AB248E0}"/>
                  </a:ext>
                </a:extLst>
              </p:cNvPr>
              <p:cNvGrpSpPr/>
              <p:nvPr/>
            </p:nvGrpSpPr>
            <p:grpSpPr>
              <a:xfrm>
                <a:off x="9380807" y="4522"/>
                <a:ext cx="1014980" cy="979714"/>
                <a:chOff x="5331392" y="0"/>
                <a:chExt cx="1014980" cy="979714"/>
              </a:xfrm>
            </p:grpSpPr>
            <p:sp>
              <p:nvSpPr>
                <p:cNvPr id="4335" name="Rectangle 4334">
                  <a:extLst>
                    <a:ext uri="{FF2B5EF4-FFF2-40B4-BE49-F238E27FC236}">
                      <a16:creationId xmlns:a16="http://schemas.microsoft.com/office/drawing/2014/main" id="{9A350D30-2EB1-E49B-6042-3430B71014BF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36" name="Straight Connector 4335">
                  <a:extLst>
                    <a:ext uri="{FF2B5EF4-FFF2-40B4-BE49-F238E27FC236}">
                      <a16:creationId xmlns:a16="http://schemas.microsoft.com/office/drawing/2014/main" id="{5F66889A-A71C-A148-6060-E1A83BA875A9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7" name="Straight Connector 4336">
                  <a:extLst>
                    <a:ext uri="{FF2B5EF4-FFF2-40B4-BE49-F238E27FC236}">
                      <a16:creationId xmlns:a16="http://schemas.microsoft.com/office/drawing/2014/main" id="{B77F7A44-B9D1-3F2C-B366-56C94A9F09BF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8" name="Straight Connector 4337">
                  <a:extLst>
                    <a:ext uri="{FF2B5EF4-FFF2-40B4-BE49-F238E27FC236}">
                      <a16:creationId xmlns:a16="http://schemas.microsoft.com/office/drawing/2014/main" id="{2B7176B3-E992-CA1A-4F74-55AED5784F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9" name="Straight Connector 4338">
                  <a:extLst>
                    <a:ext uri="{FF2B5EF4-FFF2-40B4-BE49-F238E27FC236}">
                      <a16:creationId xmlns:a16="http://schemas.microsoft.com/office/drawing/2014/main" id="{8DC7194A-4D35-A0B8-CDA3-D71DB8B977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23" name="Group 4322">
                <a:extLst>
                  <a:ext uri="{FF2B5EF4-FFF2-40B4-BE49-F238E27FC236}">
                    <a16:creationId xmlns:a16="http://schemas.microsoft.com/office/drawing/2014/main" id="{7696558E-98F0-2080-2A03-231C3D157487}"/>
                  </a:ext>
                </a:extLst>
              </p:cNvPr>
              <p:cNvGrpSpPr/>
              <p:nvPr/>
            </p:nvGrpSpPr>
            <p:grpSpPr>
              <a:xfrm>
                <a:off x="10393179" y="4181"/>
                <a:ext cx="1014980" cy="979714"/>
                <a:chOff x="5331392" y="0"/>
                <a:chExt cx="1014980" cy="979714"/>
              </a:xfrm>
            </p:grpSpPr>
            <p:sp>
              <p:nvSpPr>
                <p:cNvPr id="4330" name="Rectangle 4329">
                  <a:extLst>
                    <a:ext uri="{FF2B5EF4-FFF2-40B4-BE49-F238E27FC236}">
                      <a16:creationId xmlns:a16="http://schemas.microsoft.com/office/drawing/2014/main" id="{0C128D73-CFB6-8197-02EC-C5AA78D8A4AD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31" name="Straight Connector 4330">
                  <a:extLst>
                    <a:ext uri="{FF2B5EF4-FFF2-40B4-BE49-F238E27FC236}">
                      <a16:creationId xmlns:a16="http://schemas.microsoft.com/office/drawing/2014/main" id="{1EAA1AE0-D7BC-3D06-8F93-61070698E744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2" name="Straight Connector 4331">
                  <a:extLst>
                    <a:ext uri="{FF2B5EF4-FFF2-40B4-BE49-F238E27FC236}">
                      <a16:creationId xmlns:a16="http://schemas.microsoft.com/office/drawing/2014/main" id="{A31C4000-B112-164E-476E-62A4F896B026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3" name="Straight Connector 4332">
                  <a:extLst>
                    <a:ext uri="{FF2B5EF4-FFF2-40B4-BE49-F238E27FC236}">
                      <a16:creationId xmlns:a16="http://schemas.microsoft.com/office/drawing/2014/main" id="{9373A07E-7491-FF61-4A40-CB45CBCE96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4" name="Straight Connector 4333">
                  <a:extLst>
                    <a:ext uri="{FF2B5EF4-FFF2-40B4-BE49-F238E27FC236}">
                      <a16:creationId xmlns:a16="http://schemas.microsoft.com/office/drawing/2014/main" id="{77D0D3D9-76C5-44BC-AAB2-CE59FCFFB5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24" name="Group 4323">
                <a:extLst>
                  <a:ext uri="{FF2B5EF4-FFF2-40B4-BE49-F238E27FC236}">
                    <a16:creationId xmlns:a16="http://schemas.microsoft.com/office/drawing/2014/main" id="{2D87EE71-08D8-D543-1644-C0FE9901DEFA}"/>
                  </a:ext>
                </a:extLst>
              </p:cNvPr>
              <p:cNvGrpSpPr/>
              <p:nvPr/>
            </p:nvGrpSpPr>
            <p:grpSpPr>
              <a:xfrm>
                <a:off x="11404619" y="3781"/>
                <a:ext cx="681612" cy="979714"/>
                <a:chOff x="4195142" y="1329419"/>
                <a:chExt cx="681612" cy="979714"/>
              </a:xfrm>
            </p:grpSpPr>
            <p:sp>
              <p:nvSpPr>
                <p:cNvPr id="4325" name="Rectangle 4324">
                  <a:extLst>
                    <a:ext uri="{FF2B5EF4-FFF2-40B4-BE49-F238E27FC236}">
                      <a16:creationId xmlns:a16="http://schemas.microsoft.com/office/drawing/2014/main" id="{94F85C95-AB30-A2E6-8C79-6C7F9BFC89CC}"/>
                    </a:ext>
                  </a:extLst>
                </p:cNvPr>
                <p:cNvSpPr/>
                <p:nvPr/>
              </p:nvSpPr>
              <p:spPr>
                <a:xfrm>
                  <a:off x="4197750" y="1329419"/>
                  <a:ext cx="679003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26" name="Straight Connector 4325">
                  <a:extLst>
                    <a:ext uri="{FF2B5EF4-FFF2-40B4-BE49-F238E27FC236}">
                      <a16:creationId xmlns:a16="http://schemas.microsoft.com/office/drawing/2014/main" id="{549605E2-9B83-C798-62C3-E6F95AF422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635894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7" name="Straight Connector 4326">
                  <a:extLst>
                    <a:ext uri="{FF2B5EF4-FFF2-40B4-BE49-F238E27FC236}">
                      <a16:creationId xmlns:a16="http://schemas.microsoft.com/office/drawing/2014/main" id="{FFA6A2FE-C04D-9FDC-0D78-E455507DF5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984237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8" name="Straight Connector 4327">
                  <a:extLst>
                    <a:ext uri="{FF2B5EF4-FFF2-40B4-BE49-F238E27FC236}">
                      <a16:creationId xmlns:a16="http://schemas.microsoft.com/office/drawing/2014/main" id="{51C392E8-FEF6-A096-72C6-1CA9E4AAAE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38459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9" name="Straight Connector 4328">
                  <a:extLst>
                    <a:ext uri="{FF2B5EF4-FFF2-40B4-BE49-F238E27FC236}">
                      <a16:creationId xmlns:a16="http://schemas.microsoft.com/office/drawing/2014/main" id="{39BEB38D-D910-65E5-BB01-E2D02B5FE5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76754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360" name="Group 4359">
              <a:extLst>
                <a:ext uri="{FF2B5EF4-FFF2-40B4-BE49-F238E27FC236}">
                  <a16:creationId xmlns:a16="http://schemas.microsoft.com/office/drawing/2014/main" id="{B471AA2B-CC7C-BA88-A44A-7025E29F3180}"/>
                </a:ext>
              </a:extLst>
            </p:cNvPr>
            <p:cNvGrpSpPr/>
            <p:nvPr/>
          </p:nvGrpSpPr>
          <p:grpSpPr>
            <a:xfrm>
              <a:off x="5330082" y="5909284"/>
              <a:ext cx="6754839" cy="984236"/>
              <a:chOff x="5331392" y="0"/>
              <a:chExt cx="6754839" cy="984236"/>
            </a:xfrm>
          </p:grpSpPr>
          <p:grpSp>
            <p:nvGrpSpPr>
              <p:cNvPr id="4361" name="Group 4360">
                <a:extLst>
                  <a:ext uri="{FF2B5EF4-FFF2-40B4-BE49-F238E27FC236}">
                    <a16:creationId xmlns:a16="http://schemas.microsoft.com/office/drawing/2014/main" id="{8A38E67C-0DD7-B0CC-DEF2-5ADFB9E94705}"/>
                  </a:ext>
                </a:extLst>
              </p:cNvPr>
              <p:cNvGrpSpPr/>
              <p:nvPr/>
            </p:nvGrpSpPr>
            <p:grpSpPr>
              <a:xfrm>
                <a:off x="5331392" y="0"/>
                <a:ext cx="1014980" cy="979714"/>
                <a:chOff x="5331392" y="0"/>
                <a:chExt cx="1014980" cy="979714"/>
              </a:xfrm>
            </p:grpSpPr>
            <p:sp>
              <p:nvSpPr>
                <p:cNvPr id="4398" name="Rectangle 4397">
                  <a:extLst>
                    <a:ext uri="{FF2B5EF4-FFF2-40B4-BE49-F238E27FC236}">
                      <a16:creationId xmlns:a16="http://schemas.microsoft.com/office/drawing/2014/main" id="{6011F01B-E09F-670D-CDFD-1FFD0EE9533F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99" name="Straight Connector 4398">
                  <a:extLst>
                    <a:ext uri="{FF2B5EF4-FFF2-40B4-BE49-F238E27FC236}">
                      <a16:creationId xmlns:a16="http://schemas.microsoft.com/office/drawing/2014/main" id="{62C0AA29-2646-AB88-A857-56C0667E44BD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00" name="Straight Connector 4399">
                  <a:extLst>
                    <a:ext uri="{FF2B5EF4-FFF2-40B4-BE49-F238E27FC236}">
                      <a16:creationId xmlns:a16="http://schemas.microsoft.com/office/drawing/2014/main" id="{B3BC557A-66A8-96A1-8534-72C6F196FC19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01" name="Straight Connector 4400">
                  <a:extLst>
                    <a:ext uri="{FF2B5EF4-FFF2-40B4-BE49-F238E27FC236}">
                      <a16:creationId xmlns:a16="http://schemas.microsoft.com/office/drawing/2014/main" id="{72C9B319-C6C8-0DAF-5C07-4ADEB7EA76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02" name="Straight Connector 4401">
                  <a:extLst>
                    <a:ext uri="{FF2B5EF4-FFF2-40B4-BE49-F238E27FC236}">
                      <a16:creationId xmlns:a16="http://schemas.microsoft.com/office/drawing/2014/main" id="{E9532592-36FA-FDDC-4D8F-82A317AB03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62" name="Group 4361">
                <a:extLst>
                  <a:ext uri="{FF2B5EF4-FFF2-40B4-BE49-F238E27FC236}">
                    <a16:creationId xmlns:a16="http://schemas.microsoft.com/office/drawing/2014/main" id="{BF65A5C3-AA50-6B97-32C1-C4358346508D}"/>
                  </a:ext>
                </a:extLst>
              </p:cNvPr>
              <p:cNvGrpSpPr/>
              <p:nvPr/>
            </p:nvGrpSpPr>
            <p:grpSpPr>
              <a:xfrm>
                <a:off x="6341865" y="670"/>
                <a:ext cx="1014980" cy="979714"/>
                <a:chOff x="5331392" y="0"/>
                <a:chExt cx="1014980" cy="979714"/>
              </a:xfrm>
            </p:grpSpPr>
            <p:sp>
              <p:nvSpPr>
                <p:cNvPr id="4393" name="Rectangle 4392">
                  <a:extLst>
                    <a:ext uri="{FF2B5EF4-FFF2-40B4-BE49-F238E27FC236}">
                      <a16:creationId xmlns:a16="http://schemas.microsoft.com/office/drawing/2014/main" id="{DECB34A1-EEB5-9C60-CE38-FE41B4FCF1E5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94" name="Straight Connector 4393">
                  <a:extLst>
                    <a:ext uri="{FF2B5EF4-FFF2-40B4-BE49-F238E27FC236}">
                      <a16:creationId xmlns:a16="http://schemas.microsoft.com/office/drawing/2014/main" id="{60C8629E-E8CE-20C9-B7B4-FB7E442E6EB2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95" name="Straight Connector 4394">
                  <a:extLst>
                    <a:ext uri="{FF2B5EF4-FFF2-40B4-BE49-F238E27FC236}">
                      <a16:creationId xmlns:a16="http://schemas.microsoft.com/office/drawing/2014/main" id="{763681F2-7C44-B45E-F5B9-0D0565A240A7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96" name="Straight Connector 4395">
                  <a:extLst>
                    <a:ext uri="{FF2B5EF4-FFF2-40B4-BE49-F238E27FC236}">
                      <a16:creationId xmlns:a16="http://schemas.microsoft.com/office/drawing/2014/main" id="{808EA3AE-1D4D-24B2-E7ED-9B727F507B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97" name="Straight Connector 4396">
                  <a:extLst>
                    <a:ext uri="{FF2B5EF4-FFF2-40B4-BE49-F238E27FC236}">
                      <a16:creationId xmlns:a16="http://schemas.microsoft.com/office/drawing/2014/main" id="{23BA6771-AFE8-7252-DEAE-D051573B1E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63" name="Group 4362">
                <a:extLst>
                  <a:ext uri="{FF2B5EF4-FFF2-40B4-BE49-F238E27FC236}">
                    <a16:creationId xmlns:a16="http://schemas.microsoft.com/office/drawing/2014/main" id="{F278468D-C6DD-ED6F-72D4-1F9991FD068A}"/>
                  </a:ext>
                </a:extLst>
              </p:cNvPr>
              <p:cNvGrpSpPr/>
              <p:nvPr/>
            </p:nvGrpSpPr>
            <p:grpSpPr>
              <a:xfrm>
                <a:off x="7351997" y="1964"/>
                <a:ext cx="1014980" cy="979714"/>
                <a:chOff x="5331392" y="0"/>
                <a:chExt cx="1014980" cy="979714"/>
              </a:xfrm>
            </p:grpSpPr>
            <p:sp>
              <p:nvSpPr>
                <p:cNvPr id="4388" name="Rectangle 4387">
                  <a:extLst>
                    <a:ext uri="{FF2B5EF4-FFF2-40B4-BE49-F238E27FC236}">
                      <a16:creationId xmlns:a16="http://schemas.microsoft.com/office/drawing/2014/main" id="{6094AA72-8488-7788-976B-E132A12337AF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89" name="Straight Connector 4388">
                  <a:extLst>
                    <a:ext uri="{FF2B5EF4-FFF2-40B4-BE49-F238E27FC236}">
                      <a16:creationId xmlns:a16="http://schemas.microsoft.com/office/drawing/2014/main" id="{054FA0D6-1681-542B-C055-4F72B7BAB97A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90" name="Straight Connector 4389">
                  <a:extLst>
                    <a:ext uri="{FF2B5EF4-FFF2-40B4-BE49-F238E27FC236}">
                      <a16:creationId xmlns:a16="http://schemas.microsoft.com/office/drawing/2014/main" id="{C6C6E88F-8B10-2F72-D483-9EF7E571AD3E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91" name="Straight Connector 4390">
                  <a:extLst>
                    <a:ext uri="{FF2B5EF4-FFF2-40B4-BE49-F238E27FC236}">
                      <a16:creationId xmlns:a16="http://schemas.microsoft.com/office/drawing/2014/main" id="{5002580D-5383-8538-F625-CD1D79331A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92" name="Straight Connector 4391">
                  <a:extLst>
                    <a:ext uri="{FF2B5EF4-FFF2-40B4-BE49-F238E27FC236}">
                      <a16:creationId xmlns:a16="http://schemas.microsoft.com/office/drawing/2014/main" id="{EA5C5772-9E0E-2E7A-CA2E-9F6A7A4C50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64" name="Group 4363">
                <a:extLst>
                  <a:ext uri="{FF2B5EF4-FFF2-40B4-BE49-F238E27FC236}">
                    <a16:creationId xmlns:a16="http://schemas.microsoft.com/office/drawing/2014/main" id="{3164B5A0-84E2-E061-9D19-1C1E28BCB275}"/>
                  </a:ext>
                </a:extLst>
              </p:cNvPr>
              <p:cNvGrpSpPr/>
              <p:nvPr/>
            </p:nvGrpSpPr>
            <p:grpSpPr>
              <a:xfrm>
                <a:off x="8367522" y="3487"/>
                <a:ext cx="1014980" cy="979714"/>
                <a:chOff x="5331392" y="0"/>
                <a:chExt cx="1014980" cy="979714"/>
              </a:xfrm>
            </p:grpSpPr>
            <p:sp>
              <p:nvSpPr>
                <p:cNvPr id="4383" name="Rectangle 4382">
                  <a:extLst>
                    <a:ext uri="{FF2B5EF4-FFF2-40B4-BE49-F238E27FC236}">
                      <a16:creationId xmlns:a16="http://schemas.microsoft.com/office/drawing/2014/main" id="{3C8F2806-FF1F-D17D-61BA-D2EA38344F1D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84" name="Straight Connector 4383">
                  <a:extLst>
                    <a:ext uri="{FF2B5EF4-FFF2-40B4-BE49-F238E27FC236}">
                      <a16:creationId xmlns:a16="http://schemas.microsoft.com/office/drawing/2014/main" id="{C5842FFE-5396-FAF8-C625-6AA53179174D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85" name="Straight Connector 4384">
                  <a:extLst>
                    <a:ext uri="{FF2B5EF4-FFF2-40B4-BE49-F238E27FC236}">
                      <a16:creationId xmlns:a16="http://schemas.microsoft.com/office/drawing/2014/main" id="{6AD8270C-228E-A83D-6AEB-92C710DB76BC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86" name="Straight Connector 4385">
                  <a:extLst>
                    <a:ext uri="{FF2B5EF4-FFF2-40B4-BE49-F238E27FC236}">
                      <a16:creationId xmlns:a16="http://schemas.microsoft.com/office/drawing/2014/main" id="{DBC22B2C-5A51-CDC2-0B91-E5721ADDE7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87" name="Straight Connector 4386">
                  <a:extLst>
                    <a:ext uri="{FF2B5EF4-FFF2-40B4-BE49-F238E27FC236}">
                      <a16:creationId xmlns:a16="http://schemas.microsoft.com/office/drawing/2014/main" id="{8292C3E5-9A68-1742-7AE0-EFBA911272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65" name="Group 4364">
                <a:extLst>
                  <a:ext uri="{FF2B5EF4-FFF2-40B4-BE49-F238E27FC236}">
                    <a16:creationId xmlns:a16="http://schemas.microsoft.com/office/drawing/2014/main" id="{666E0227-8904-7BA3-8B64-849F603F4B04}"/>
                  </a:ext>
                </a:extLst>
              </p:cNvPr>
              <p:cNvGrpSpPr/>
              <p:nvPr/>
            </p:nvGrpSpPr>
            <p:grpSpPr>
              <a:xfrm>
                <a:off x="9380807" y="4522"/>
                <a:ext cx="1014980" cy="979714"/>
                <a:chOff x="5331392" y="0"/>
                <a:chExt cx="1014980" cy="979714"/>
              </a:xfrm>
            </p:grpSpPr>
            <p:sp>
              <p:nvSpPr>
                <p:cNvPr id="4378" name="Rectangle 4377">
                  <a:extLst>
                    <a:ext uri="{FF2B5EF4-FFF2-40B4-BE49-F238E27FC236}">
                      <a16:creationId xmlns:a16="http://schemas.microsoft.com/office/drawing/2014/main" id="{F7D858D2-B378-D9DF-8BCE-259BC4FCF2AB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79" name="Straight Connector 4378">
                  <a:extLst>
                    <a:ext uri="{FF2B5EF4-FFF2-40B4-BE49-F238E27FC236}">
                      <a16:creationId xmlns:a16="http://schemas.microsoft.com/office/drawing/2014/main" id="{92B81836-97FE-90F9-C731-3527B5D44DE2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80" name="Straight Connector 4379">
                  <a:extLst>
                    <a:ext uri="{FF2B5EF4-FFF2-40B4-BE49-F238E27FC236}">
                      <a16:creationId xmlns:a16="http://schemas.microsoft.com/office/drawing/2014/main" id="{0887B576-FB6A-7DD7-8050-BCF7AC01F666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81" name="Straight Connector 4380">
                  <a:extLst>
                    <a:ext uri="{FF2B5EF4-FFF2-40B4-BE49-F238E27FC236}">
                      <a16:creationId xmlns:a16="http://schemas.microsoft.com/office/drawing/2014/main" id="{1FA1489A-6109-686E-BD44-F043DB6495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82" name="Straight Connector 4381">
                  <a:extLst>
                    <a:ext uri="{FF2B5EF4-FFF2-40B4-BE49-F238E27FC236}">
                      <a16:creationId xmlns:a16="http://schemas.microsoft.com/office/drawing/2014/main" id="{D610BDA4-5072-5AB9-6B81-E3D9EEB5B0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66" name="Group 4365">
                <a:extLst>
                  <a:ext uri="{FF2B5EF4-FFF2-40B4-BE49-F238E27FC236}">
                    <a16:creationId xmlns:a16="http://schemas.microsoft.com/office/drawing/2014/main" id="{A4FFDFFE-3BE9-AC21-176D-75F41CCF6F07}"/>
                  </a:ext>
                </a:extLst>
              </p:cNvPr>
              <p:cNvGrpSpPr/>
              <p:nvPr/>
            </p:nvGrpSpPr>
            <p:grpSpPr>
              <a:xfrm>
                <a:off x="10393179" y="4181"/>
                <a:ext cx="1014980" cy="979714"/>
                <a:chOff x="5331392" y="0"/>
                <a:chExt cx="1014980" cy="979714"/>
              </a:xfrm>
            </p:grpSpPr>
            <p:sp>
              <p:nvSpPr>
                <p:cNvPr id="4373" name="Rectangle 4372">
                  <a:extLst>
                    <a:ext uri="{FF2B5EF4-FFF2-40B4-BE49-F238E27FC236}">
                      <a16:creationId xmlns:a16="http://schemas.microsoft.com/office/drawing/2014/main" id="{7895C212-7DD6-7991-6E4C-FC60E1A05582}"/>
                    </a:ext>
                  </a:extLst>
                </p:cNvPr>
                <p:cNvSpPr/>
                <p:nvPr/>
              </p:nvSpPr>
              <p:spPr>
                <a:xfrm>
                  <a:off x="5334000" y="0"/>
                  <a:ext cx="1012372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74" name="Straight Connector 4373">
                  <a:extLst>
                    <a:ext uri="{FF2B5EF4-FFF2-40B4-BE49-F238E27FC236}">
                      <a16:creationId xmlns:a16="http://schemas.microsoft.com/office/drawing/2014/main" id="{9BE320CB-1B7D-5EA0-F813-FCC9B64C0511}"/>
                    </a:ext>
                  </a:extLst>
                </p:cNvPr>
                <p:cNvCxnSpPr/>
                <p:nvPr/>
              </p:nvCxnSpPr>
              <p:spPr>
                <a:xfrm>
                  <a:off x="5331392" y="306475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75" name="Straight Connector 4374">
                  <a:extLst>
                    <a:ext uri="{FF2B5EF4-FFF2-40B4-BE49-F238E27FC236}">
                      <a16:creationId xmlns:a16="http://schemas.microsoft.com/office/drawing/2014/main" id="{5599DA7A-5573-ED7D-4AED-CD7DCE62904E}"/>
                    </a:ext>
                  </a:extLst>
                </p:cNvPr>
                <p:cNvCxnSpPr/>
                <p:nvPr/>
              </p:nvCxnSpPr>
              <p:spPr>
                <a:xfrm>
                  <a:off x="5331392" y="654818"/>
                  <a:ext cx="1004513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76" name="Straight Connector 4375">
                  <a:extLst>
                    <a:ext uri="{FF2B5EF4-FFF2-40B4-BE49-F238E27FC236}">
                      <a16:creationId xmlns:a16="http://schemas.microsoft.com/office/drawing/2014/main" id="{83196ED2-D1A9-B76B-4260-B208C45B09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4709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77" name="Straight Connector 4376">
                  <a:extLst>
                    <a:ext uri="{FF2B5EF4-FFF2-40B4-BE49-F238E27FC236}">
                      <a16:creationId xmlns:a16="http://schemas.microsoft.com/office/drawing/2014/main" id="{3879E5AA-0497-5C90-6083-899B4BF6FD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13004" y="0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67" name="Group 4366">
                <a:extLst>
                  <a:ext uri="{FF2B5EF4-FFF2-40B4-BE49-F238E27FC236}">
                    <a16:creationId xmlns:a16="http://schemas.microsoft.com/office/drawing/2014/main" id="{25502AE4-40D4-193E-C9BA-9F0C0E1CF7A4}"/>
                  </a:ext>
                </a:extLst>
              </p:cNvPr>
              <p:cNvGrpSpPr/>
              <p:nvPr/>
            </p:nvGrpSpPr>
            <p:grpSpPr>
              <a:xfrm>
                <a:off x="11404619" y="3781"/>
                <a:ext cx="681612" cy="979714"/>
                <a:chOff x="4195142" y="1329419"/>
                <a:chExt cx="681612" cy="979714"/>
              </a:xfrm>
            </p:grpSpPr>
            <p:sp>
              <p:nvSpPr>
                <p:cNvPr id="4368" name="Rectangle 4367">
                  <a:extLst>
                    <a:ext uri="{FF2B5EF4-FFF2-40B4-BE49-F238E27FC236}">
                      <a16:creationId xmlns:a16="http://schemas.microsoft.com/office/drawing/2014/main" id="{3718739D-1514-859E-9647-40CC58A73AF2}"/>
                    </a:ext>
                  </a:extLst>
                </p:cNvPr>
                <p:cNvSpPr/>
                <p:nvPr/>
              </p:nvSpPr>
              <p:spPr>
                <a:xfrm>
                  <a:off x="4197750" y="1329419"/>
                  <a:ext cx="679003" cy="979714"/>
                </a:xfrm>
                <a:prstGeom prst="rect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369" name="Straight Connector 4368">
                  <a:extLst>
                    <a:ext uri="{FF2B5EF4-FFF2-40B4-BE49-F238E27FC236}">
                      <a16:creationId xmlns:a16="http://schemas.microsoft.com/office/drawing/2014/main" id="{93AD4EEF-A21A-8019-CE05-DA7096C91D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635894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70" name="Straight Connector 4369">
                  <a:extLst>
                    <a:ext uri="{FF2B5EF4-FFF2-40B4-BE49-F238E27FC236}">
                      <a16:creationId xmlns:a16="http://schemas.microsoft.com/office/drawing/2014/main" id="{B674843D-7B8E-5700-0A27-0D80917310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95142" y="1984237"/>
                  <a:ext cx="681611" cy="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71" name="Straight Connector 4370">
                  <a:extLst>
                    <a:ext uri="{FF2B5EF4-FFF2-40B4-BE49-F238E27FC236}">
                      <a16:creationId xmlns:a16="http://schemas.microsoft.com/office/drawing/2014/main" id="{83D69372-61E5-F845-D287-2A004C9AB1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38459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72" name="Straight Connector 4371">
                  <a:extLst>
                    <a:ext uri="{FF2B5EF4-FFF2-40B4-BE49-F238E27FC236}">
                      <a16:creationId xmlns:a16="http://schemas.microsoft.com/office/drawing/2014/main" id="{AD556FC6-B61F-95BD-3EB8-B8934C9055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76754" y="1329419"/>
                  <a:ext cx="0" cy="979714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406" name="Group 4405">
            <a:extLst>
              <a:ext uri="{FF2B5EF4-FFF2-40B4-BE49-F238E27FC236}">
                <a16:creationId xmlns:a16="http://schemas.microsoft.com/office/drawing/2014/main" id="{FEBE77CC-FD44-1F40-DAE1-661CD6537FB1}"/>
              </a:ext>
            </a:extLst>
          </p:cNvPr>
          <p:cNvGrpSpPr/>
          <p:nvPr/>
        </p:nvGrpSpPr>
        <p:grpSpPr>
          <a:xfrm>
            <a:off x="740235" y="3810000"/>
            <a:ext cx="7728851" cy="2618704"/>
            <a:chOff x="740235" y="3810000"/>
            <a:chExt cx="7728851" cy="261870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3431191-C21F-3608-E391-E72C4D551B67}"/>
                </a:ext>
              </a:extLst>
            </p:cNvPr>
            <p:cNvSpPr/>
            <p:nvPr/>
          </p:nvSpPr>
          <p:spPr>
            <a:xfrm>
              <a:off x="7456714" y="3810000"/>
              <a:ext cx="1012372" cy="979714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>
                <a:highlight>
                  <a:srgbClr val="00FF00"/>
                </a:highlight>
              </a:endParaRPr>
            </a:p>
          </p:txBody>
        </p:sp>
        <p:pic>
          <p:nvPicPr>
            <p:cNvPr id="4098" name="Picture 2">
              <a:extLst>
                <a:ext uri="{FF2B5EF4-FFF2-40B4-BE49-F238E27FC236}">
                  <a16:creationId xmlns:a16="http://schemas.microsoft.com/office/drawing/2014/main" id="{A9C0A3AF-3AAF-D4E4-2C2C-BDD976D2A9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433532">
              <a:off x="2047588" y="4387683"/>
              <a:ext cx="2960899" cy="20410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05" name="Picture 2" descr="Hubble sees a horsehead of a different color">
              <a:extLst>
                <a:ext uri="{FF2B5EF4-FFF2-40B4-BE49-F238E27FC236}">
                  <a16:creationId xmlns:a16="http://schemas.microsoft.com/office/drawing/2014/main" id="{E233FFA1-7752-3678-AE2A-17ED873C23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66940">
              <a:off x="740235" y="4583321"/>
              <a:ext cx="1006743" cy="1052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76505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>
            <a:extLst>
              <a:ext uri="{FF2B5EF4-FFF2-40B4-BE49-F238E27FC236}">
                <a16:creationId xmlns:a16="http://schemas.microsoft.com/office/drawing/2014/main" id="{D6B55717-B6DF-4FA3-02B5-C05F7B169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7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Francobolli Italia 1968 - Siracusana Turrita - Lire 60 Nuovo MNH | eBay">
            <a:extLst>
              <a:ext uri="{FF2B5EF4-FFF2-40B4-BE49-F238E27FC236}">
                <a16:creationId xmlns:a16="http://schemas.microsoft.com/office/drawing/2014/main" id="{D39F267C-8054-53B1-74EE-2D6858E94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3153" y="1272209"/>
            <a:ext cx="1403212" cy="149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14E20C-EE76-66A6-4024-0743E6DA81B0}"/>
              </a:ext>
            </a:extLst>
          </p:cNvPr>
          <p:cNvSpPr txBox="1"/>
          <p:nvPr/>
        </p:nvSpPr>
        <p:spPr>
          <a:xfrm>
            <a:off x="3356629" y="5514271"/>
            <a:ext cx="4696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dirty="0"/>
              <a:t>Euclid ha un campo di vista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04B4FA-196E-0D4D-64C2-43FD33FF9E43}"/>
              </a:ext>
            </a:extLst>
          </p:cNvPr>
          <p:cNvSpPr txBox="1"/>
          <p:nvPr/>
        </p:nvSpPr>
        <p:spPr>
          <a:xfrm>
            <a:off x="9203153" y="3910256"/>
            <a:ext cx="1989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HST: campo di vista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A9A52808-0698-D5A9-A609-32C6AA05C03C}"/>
                  </a:ext>
                </a:extLst>
              </p14:cNvPr>
              <p14:cNvContentPartPr/>
              <p14:nvPr/>
            </p14:nvContentPartPr>
            <p14:xfrm>
              <a:off x="4069093" y="1327893"/>
              <a:ext cx="407880" cy="2541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A9A52808-0698-D5A9-A609-32C6AA05C03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53973" y="1312794"/>
                <a:ext cx="438480" cy="2843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E037A9CC-E29C-BAF8-A01E-94F0DD7FE70C}"/>
                  </a:ext>
                </a:extLst>
              </p14:cNvPr>
              <p14:cNvContentPartPr/>
              <p14:nvPr/>
            </p14:nvContentPartPr>
            <p14:xfrm>
              <a:off x="4127413" y="1370373"/>
              <a:ext cx="381240" cy="21744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E037A9CC-E29C-BAF8-A01E-94F0DD7FE70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11933" y="1355253"/>
                <a:ext cx="411840" cy="24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4E15D38C-145D-5B27-3361-6C68C22DDC8B}"/>
                  </a:ext>
                </a:extLst>
              </p14:cNvPr>
              <p14:cNvContentPartPr/>
              <p14:nvPr/>
            </p14:nvContentPartPr>
            <p14:xfrm>
              <a:off x="4804573" y="1153293"/>
              <a:ext cx="3837240" cy="58248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4E15D38C-145D-5B27-3361-6C68C22DDC8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784411" y="1138173"/>
                <a:ext cx="3872883" cy="61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E68DFDED-5AF4-D86A-DC1E-46F52B7B6703}"/>
                  </a:ext>
                </a:extLst>
              </p14:cNvPr>
              <p14:cNvContentPartPr/>
              <p14:nvPr/>
            </p14:nvContentPartPr>
            <p14:xfrm>
              <a:off x="8403133" y="1534533"/>
              <a:ext cx="487080" cy="40248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E68DFDED-5AF4-D86A-DC1E-46F52B7B6703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87653" y="1519053"/>
                <a:ext cx="517680" cy="43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A28DBA8F-BFBF-5569-76A2-82F1F6D9EFB9}"/>
                  </a:ext>
                </a:extLst>
              </p14:cNvPr>
              <p14:cNvContentPartPr/>
              <p14:nvPr/>
            </p14:nvContentPartPr>
            <p14:xfrm>
              <a:off x="8159413" y="5566533"/>
              <a:ext cx="2270520" cy="48204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A28DBA8F-BFBF-5569-76A2-82F1F6D9EFB9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44293" y="5551413"/>
                <a:ext cx="2301120" cy="51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284AD95D-6DF4-281A-CCC4-B88D1FBC8162}"/>
                  </a:ext>
                </a:extLst>
              </p14:cNvPr>
              <p14:cNvContentPartPr/>
              <p14:nvPr/>
            </p14:nvContentPartPr>
            <p14:xfrm>
              <a:off x="8582773" y="6085293"/>
              <a:ext cx="1609200" cy="9036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284AD95D-6DF4-281A-CCC4-B88D1FBC8162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567653" y="6069813"/>
                <a:ext cx="1639440" cy="1209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64F3DD7-F218-FCEE-31BA-CBC0211A37A6}"/>
              </a:ext>
            </a:extLst>
          </p:cNvPr>
          <p:cNvSpPr txBox="1"/>
          <p:nvPr/>
        </p:nvSpPr>
        <p:spPr>
          <a:xfrm>
            <a:off x="705176" y="968627"/>
            <a:ext cx="2203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Euclid: campo di vista</a:t>
            </a:r>
          </a:p>
        </p:txBody>
      </p:sp>
    </p:spTree>
    <p:extLst>
      <p:ext uri="{BB962C8B-B14F-4D97-AF65-F5344CB8AC3E}">
        <p14:creationId xmlns:p14="http://schemas.microsoft.com/office/powerpoint/2010/main" val="4155083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AB4C23-C4E5-D7EF-6F4A-3C451B89C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Confronto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90E7E6-D3B9-401C-DCC3-4E2EC5E4A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3656012" cy="823912"/>
          </a:xfrm>
        </p:spPr>
        <p:txBody>
          <a:bodyPr/>
          <a:lstStyle/>
          <a:p>
            <a:r>
              <a:rPr lang="en-IT" dirty="0"/>
              <a:t>Euclid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0C458B8-191D-668A-A42A-14F66FECBCA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39789" y="2505075"/>
                <a:ext cx="3656012" cy="396602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IT" sz="1900" dirty="0"/>
                  <a:t>D</a:t>
                </a:r>
                <a:r>
                  <a:rPr lang="en-IT" sz="1900" baseline="-25000" dirty="0"/>
                  <a:t>primario</a:t>
                </a:r>
                <a:r>
                  <a:rPr lang="en-IT" sz="1900" dirty="0"/>
                  <a:t>: 1.2 m</a:t>
                </a:r>
              </a:p>
              <a:p>
                <a:r>
                  <a:rPr lang="en-IT" sz="1900" dirty="0"/>
                  <a:t>A: 1 m2</a:t>
                </a:r>
              </a:p>
              <a:p>
                <a14:m>
                  <m:oMath xmlns:m="http://schemas.openxmlformats.org/officeDocument/2006/math">
                    <m:r>
                      <a:rPr lang="en-IT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sz="1900" dirty="0"/>
                  <a:t>: 450-1900 nm</a:t>
                </a:r>
              </a:p>
              <a:p>
                <a:pPr lvl="1"/>
                <a:r>
                  <a:rPr lang="en-IT" sz="1700" dirty="0"/>
                  <a:t>VIS + NISP</a:t>
                </a:r>
              </a:p>
              <a:p>
                <a:r>
                  <a:rPr lang="en-GB" sz="1900" dirty="0"/>
                  <a:t>F: 24.5 m</a:t>
                </a:r>
              </a:p>
              <a:p>
                <a:r>
                  <a:rPr lang="en-GB" sz="1900" dirty="0"/>
                  <a:t>f/20 – f/10</a:t>
                </a:r>
              </a:p>
              <a:p>
                <a:r>
                  <a:rPr lang="en-IT" sz="1900" dirty="0"/>
                  <a:t>Risoluzione</a:t>
                </a:r>
              </a:p>
              <a:p>
                <a:pPr lvl="1"/>
                <a:r>
                  <a:rPr lang="en-IT" sz="1500" dirty="0"/>
                  <a:t>VIS: 0.</a:t>
                </a:r>
                <a:r>
                  <a:rPr lang="en-US" sz="1500" dirty="0"/>
                  <a:t>11</a:t>
                </a:r>
                <a:r>
                  <a:rPr lang="en-IT" sz="1500" dirty="0"/>
                  <a:t> arcsec/px</a:t>
                </a:r>
              </a:p>
              <a:p>
                <a:pPr lvl="1"/>
                <a:r>
                  <a:rPr lang="en-IT" sz="1500" dirty="0"/>
                  <a:t>NIR: 0.30 arcsec/px</a:t>
                </a:r>
              </a:p>
              <a:p>
                <a:r>
                  <a:rPr lang="en-IT" sz="1900" dirty="0"/>
                  <a:t>FOV</a:t>
                </a:r>
                <a:endParaRPr lang="en-IT" sz="1500" dirty="0"/>
              </a:p>
              <a:p>
                <a:pPr lvl="1"/>
                <a:r>
                  <a:rPr lang="en-IT" sz="1600" dirty="0"/>
                  <a:t>vis: 42x42 arcmin, </a:t>
                </a:r>
                <a:br>
                  <a:rPr lang="en-IT" sz="1600" dirty="0"/>
                </a:br>
                <a:r>
                  <a:rPr lang="en-IT" sz="1600" dirty="0"/>
                  <a:t>NIR : 42x42 arcmin</a:t>
                </a:r>
              </a:p>
              <a:p>
                <a:r>
                  <a:rPr lang="en-IT" sz="1900" dirty="0"/>
                  <a:t>Orbita: Sun-Earth L2</a:t>
                </a:r>
              </a:p>
              <a:p>
                <a:r>
                  <a:rPr lang="en-IT" sz="1900" dirty="0"/>
                  <a:t>Mapper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0C458B8-191D-668A-A42A-14F66FECBC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39789" y="2505075"/>
                <a:ext cx="3656012" cy="3966028"/>
              </a:xfrm>
              <a:blipFill>
                <a:blip r:embed="rId2"/>
                <a:stretch>
                  <a:fillRect l="-1384" t="-2556" b="-63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8E3FDED-DCF9-1937-2A47-718A06EDE3C9}"/>
              </a:ext>
            </a:extLst>
          </p:cNvPr>
          <p:cNvSpPr txBox="1">
            <a:spLocks/>
          </p:cNvSpPr>
          <p:nvPr/>
        </p:nvSpPr>
        <p:spPr>
          <a:xfrm>
            <a:off x="3919651" y="1681163"/>
            <a:ext cx="3656012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dirty="0"/>
              <a:t>Hubble Space Telescope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B089A252-6918-7B15-AFB5-586E2E0944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19651" y="2526847"/>
                <a:ext cx="3656012" cy="39660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T" dirty="0"/>
                  <a:t>D</a:t>
                </a:r>
                <a:r>
                  <a:rPr lang="en-IT" baseline="-25000" dirty="0"/>
                  <a:t>primario</a:t>
                </a:r>
                <a:r>
                  <a:rPr lang="en-IT" dirty="0"/>
                  <a:t>: 2.4 m</a:t>
                </a:r>
              </a:p>
              <a:p>
                <a:r>
                  <a:rPr lang="en-IT" dirty="0"/>
                  <a:t>A: 4 m2</a:t>
                </a:r>
              </a:p>
              <a:p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/>
                  <a:t>: 200-1700 nm</a:t>
                </a:r>
              </a:p>
              <a:p>
                <a:pPr lvl="1"/>
                <a:r>
                  <a:rPr lang="en-IT" dirty="0"/>
                  <a:t>WFC3</a:t>
                </a:r>
              </a:p>
              <a:p>
                <a:r>
                  <a:rPr lang="en-GB" dirty="0"/>
                  <a:t>F: 57.6 m</a:t>
                </a:r>
              </a:p>
              <a:p>
                <a:r>
                  <a:rPr lang="en-GB" dirty="0"/>
                  <a:t>f/24</a:t>
                </a:r>
              </a:p>
              <a:p>
                <a:r>
                  <a:rPr lang="en-IT" dirty="0"/>
                  <a:t>Risoluzione: </a:t>
                </a:r>
              </a:p>
              <a:p>
                <a:pPr lvl="1"/>
                <a:r>
                  <a:rPr lang="en-IT" dirty="0"/>
                  <a:t>Uvis: 0.04 arcsec/px</a:t>
                </a:r>
              </a:p>
              <a:p>
                <a:pPr lvl="1"/>
                <a:r>
                  <a:rPr lang="en-IT" dirty="0"/>
                  <a:t>NIR : 0.13 arcsec/px</a:t>
                </a:r>
              </a:p>
              <a:p>
                <a:r>
                  <a:rPr lang="en-IT" dirty="0"/>
                  <a:t>FOV: </a:t>
                </a:r>
              </a:p>
              <a:p>
                <a:pPr lvl="1"/>
                <a:r>
                  <a:rPr lang="en-IT" dirty="0"/>
                  <a:t>Uvis: 160x160 arcsec</a:t>
                </a:r>
              </a:p>
              <a:p>
                <a:pPr lvl="1"/>
                <a:r>
                  <a:rPr lang="en-IT" dirty="0"/>
                  <a:t>NIR : 123x137 arcsec</a:t>
                </a:r>
              </a:p>
              <a:p>
                <a:r>
                  <a:rPr lang="en-IT" dirty="0"/>
                  <a:t>Orbita: Low Eearth Orbit (500km)</a:t>
                </a:r>
              </a:p>
              <a:p>
                <a:r>
                  <a:rPr lang="en-IT" dirty="0"/>
                  <a:t>Observatory</a:t>
                </a:r>
              </a:p>
            </p:txBody>
          </p:sp>
        </mc:Choice>
        <mc:Fallback xmlns=""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B089A252-6918-7B15-AFB5-586E2E094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9651" y="2526847"/>
                <a:ext cx="3656012" cy="3966028"/>
              </a:xfrm>
              <a:prstGeom prst="rect">
                <a:avLst/>
              </a:prstGeom>
              <a:blipFill>
                <a:blip r:embed="rId3"/>
                <a:stretch>
                  <a:fillRect l="-1038" t="-2556" b="-223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16B6442-4EC2-7DCA-0A3D-833CF8500AD4}"/>
              </a:ext>
            </a:extLst>
          </p:cNvPr>
          <p:cNvSpPr txBox="1">
            <a:spLocks/>
          </p:cNvSpPr>
          <p:nvPr/>
        </p:nvSpPr>
        <p:spPr>
          <a:xfrm>
            <a:off x="7696199" y="1690463"/>
            <a:ext cx="3918858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dirty="0"/>
              <a:t>James Webb Space Telescope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5">
                <a:extLst>
                  <a:ext uri="{FF2B5EF4-FFF2-40B4-BE49-F238E27FC236}">
                    <a16:creationId xmlns:a16="http://schemas.microsoft.com/office/drawing/2014/main" id="{D2FFDA20-B3CB-726A-1F52-98F10BEAC81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96199" y="2547032"/>
                <a:ext cx="3656012" cy="409325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T" dirty="0"/>
                  <a:t>D</a:t>
                </a:r>
                <a:r>
                  <a:rPr lang="en-IT" baseline="-25000" dirty="0"/>
                  <a:t>primario</a:t>
                </a:r>
                <a:r>
                  <a:rPr lang="en-IT" dirty="0"/>
                  <a:t>: 6.5 m</a:t>
                </a:r>
              </a:p>
              <a:p>
                <a:r>
                  <a:rPr lang="en-IT" dirty="0"/>
                  <a:t>A= 25.4 m2</a:t>
                </a:r>
              </a:p>
              <a:p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/>
                  <a:t>: 600 - 5000 nm</a:t>
                </a:r>
              </a:p>
              <a:p>
                <a:pPr lvl="1"/>
                <a:r>
                  <a:rPr lang="en-IT" dirty="0"/>
                  <a:t>NIRCam, NIRSpec</a:t>
                </a:r>
              </a:p>
              <a:p>
                <a:r>
                  <a:rPr lang="en-GB" dirty="0"/>
                  <a:t>F: 131.4 m</a:t>
                </a:r>
              </a:p>
              <a:p>
                <a:r>
                  <a:rPr lang="en-GB" dirty="0"/>
                  <a:t>f/20.2</a:t>
                </a:r>
              </a:p>
              <a:p>
                <a:r>
                  <a:rPr lang="en-IT" dirty="0"/>
                  <a:t>Risoluzione: </a:t>
                </a:r>
              </a:p>
              <a:p>
                <a:pPr lvl="1"/>
                <a:r>
                  <a:rPr lang="en-IT" dirty="0"/>
                  <a:t>NIR 0.07 arcsec/px (2 um)</a:t>
                </a:r>
              </a:p>
              <a:p>
                <a:r>
                  <a:rPr lang="en-IT" dirty="0"/>
                  <a:t>FOV: </a:t>
                </a:r>
              </a:p>
              <a:p>
                <a:pPr lvl="1"/>
                <a:r>
                  <a:rPr lang="en-IT" dirty="0"/>
                  <a:t>NIR : 2.2x2.2 arcmin</a:t>
                </a:r>
              </a:p>
              <a:p>
                <a:r>
                  <a:rPr lang="en-IT" dirty="0"/>
                  <a:t>Px pitch 18 um</a:t>
                </a:r>
              </a:p>
              <a:p>
                <a:pPr lvl="1"/>
                <a:r>
                  <a:rPr lang="en-IT" dirty="0"/>
                  <a:t>2x moduli</a:t>
                </a:r>
              </a:p>
              <a:p>
                <a:r>
                  <a:rPr lang="en-IT" dirty="0"/>
                  <a:t>Orbita: Sun-Earth L2</a:t>
                </a:r>
              </a:p>
              <a:p>
                <a:r>
                  <a:rPr lang="en-IT" dirty="0"/>
                  <a:t>Observatory</a:t>
                </a:r>
              </a:p>
            </p:txBody>
          </p:sp>
        </mc:Choice>
        <mc:Fallback xmlns="">
          <p:sp>
            <p:nvSpPr>
              <p:cNvPr id="12" name="Content Placeholder 5">
                <a:extLst>
                  <a:ext uri="{FF2B5EF4-FFF2-40B4-BE49-F238E27FC236}">
                    <a16:creationId xmlns:a16="http://schemas.microsoft.com/office/drawing/2014/main" id="{D2FFDA20-B3CB-726A-1F52-98F10BEAC8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199" y="2547032"/>
                <a:ext cx="3656012" cy="4093253"/>
              </a:xfrm>
              <a:prstGeom prst="rect">
                <a:avLst/>
              </a:prstGeom>
              <a:blipFill>
                <a:blip r:embed="rId4"/>
                <a:stretch>
                  <a:fillRect l="-1038" t="-2477" b="-185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7D222019-D868-5FF6-89A7-216AF18F65F2}"/>
                  </a:ext>
                </a:extLst>
              </p14:cNvPr>
              <p14:cNvContentPartPr/>
              <p14:nvPr/>
            </p14:nvContentPartPr>
            <p14:xfrm>
              <a:off x="677173" y="4413093"/>
              <a:ext cx="185400" cy="13496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7D222019-D868-5FF6-89A7-216AF18F65F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2053" y="4397973"/>
                <a:ext cx="216000" cy="138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0343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Subtitle 2"/>
          <p:cNvSpPr txBox="1">
            <a:spLocks/>
          </p:cNvSpPr>
          <p:nvPr/>
        </p:nvSpPr>
        <p:spPr bwMode="auto">
          <a:xfrm>
            <a:off x="6808692" y="226876"/>
            <a:ext cx="4643438" cy="655161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1" tIns="45711" rIns="91421" bIns="45711"/>
          <a:lstStyle>
            <a:lvl1pPr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lnSpc>
                <a:spcPct val="101000"/>
              </a:lnSpc>
              <a:spcBef>
                <a:spcPts val="1125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charset="0"/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lnSpc>
                <a:spcPct val="101000"/>
              </a:lnSpc>
              <a:spcBef>
                <a:spcPts val="1125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charset="0"/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lnSpc>
                <a:spcPct val="101000"/>
              </a:lnSpc>
              <a:spcBef>
                <a:spcPts val="1125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charset="0"/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lnSpc>
                <a:spcPct val="101000"/>
              </a:lnSpc>
              <a:spcBef>
                <a:spcPts val="1125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charset="0"/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9pPr>
          </a:lstStyle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b="1" dirty="0">
                <a:solidFill>
                  <a:srgbClr val="CCECFF"/>
                </a:solidFill>
                <a:latin typeface="Calibri" charset="0"/>
                <a:cs typeface="Calibri" charset="0"/>
              </a:rPr>
              <a:t>ESA mission </a:t>
            </a:r>
            <a:endParaRPr lang="en-US" sz="1400" b="1" dirty="0">
              <a:solidFill>
                <a:srgbClr val="FF0000"/>
              </a:solidFill>
              <a:latin typeface="Calibri" charset="0"/>
              <a:cs typeface="Calibri" charset="0"/>
            </a:endParaRP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Calibri" charset="0"/>
                <a:cs typeface="Calibri" charset="0"/>
              </a:rPr>
              <a:t>Selected in Oct. 2011 – Launch 1 July 2023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Calibri" charset="0"/>
                <a:cs typeface="Calibri" charset="0"/>
              </a:rPr>
              <a:t>Partners: ESA, TAS-I, Airbus DS, Euclid Consortium (EC)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Overall mass: ~2020 kg, Power : 1920 W (E0L)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Data rate: 850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cs typeface="Calibri" charset="0"/>
              </a:rPr>
              <a:t>Gbit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/day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Telescope (T=125K, passive): </a:t>
            </a:r>
          </a:p>
          <a:p>
            <a:pPr marL="622172" lvl="1"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1.2m aperture primary, 3 mirror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cs typeface="Calibri" charset="0"/>
              </a:rPr>
              <a:t>Korsch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cs typeface="Calibri" charset="0"/>
              </a:rPr>
              <a:t>anastigmat</a:t>
            </a:r>
            <a:endParaRPr lang="en-US" sz="1400" dirty="0">
              <a:solidFill>
                <a:srgbClr val="FFFFFF"/>
              </a:solidFill>
              <a:latin typeface="Calibri" charset="0"/>
              <a:cs typeface="Calibri" charset="0"/>
            </a:endParaRP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00"/>
                </a:solidFill>
                <a:latin typeface="Calibri" charset="0"/>
                <a:cs typeface="Calibri" charset="0"/>
              </a:rPr>
              <a:t>2 Instruments (VIS, NISP) – T = 100-140 K (passive)</a:t>
            </a:r>
          </a:p>
          <a:p>
            <a:pPr marL="622172" lvl="1"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Wide field instrument, VIS: 36 e2v 4kx4k CCDs  0.55&lt;λ&lt;0.92 μm, 576 M pixels, 0.11 </a:t>
            </a:r>
            <a:r>
              <a:rPr lang="en-US" sz="12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arcsec</a:t>
            </a:r>
            <a:r>
              <a:rPr lang="en-US" sz="1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/pix, 0.57 deg</a:t>
            </a:r>
            <a:r>
              <a:rPr lang="en-US" sz="1200" baseline="300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2</a:t>
            </a:r>
            <a:r>
              <a:rPr lang="en-US" sz="1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 FoV</a:t>
            </a:r>
          </a:p>
          <a:p>
            <a:pPr marL="622172" lvl="1"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Photom. (Y, J, H) +</a:t>
            </a:r>
            <a:r>
              <a:rPr lang="en-US" sz="12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spectrom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.: 16 H2GR </a:t>
            </a:r>
            <a:r>
              <a:rPr lang="en-US" sz="12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HgCdTe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 detectors; </a:t>
            </a:r>
          </a:p>
          <a:p>
            <a:pPr marL="622172" lvl="1"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64 </a:t>
            </a:r>
            <a:r>
              <a:rPr lang="en-US" sz="12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Mpixels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, 0.30 arcsec/pix, 0.57 deg</a:t>
            </a:r>
            <a:r>
              <a:rPr lang="en-US" sz="1200" baseline="300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2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 FoV (=VIS)</a:t>
            </a:r>
          </a:p>
          <a:p>
            <a:pPr marL="622172" lvl="1"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2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Grism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 </a:t>
            </a:r>
            <a:r>
              <a:rPr lang="en-US" sz="12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slitless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 </a:t>
            </a:r>
            <a:r>
              <a:rPr lang="en-US" sz="12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spectro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 (1B + 3R </a:t>
            </a:r>
            <a:r>
              <a:rPr lang="en-US" sz="12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grisms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) 0.92&lt;</a:t>
            </a:r>
            <a:r>
              <a:rPr lang="en-US" sz="12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λ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&lt;2.05 </a:t>
            </a:r>
            <a:r>
              <a:rPr lang="en-US" sz="12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μm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charset="0"/>
                <a:cs typeface="Calibri" charset="0"/>
              </a:rPr>
              <a:t>, R&gt;250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Downlink Rate: X/X + K-band to Ground Station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  <a:sym typeface="Wingdings" charset="0"/>
              </a:rPr>
              <a:t> 55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cs typeface="Calibri" charset="0"/>
                <a:sym typeface="Wingdings" charset="0"/>
              </a:rPr>
              <a:t>Mbits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  <a:sym typeface="Wingdings" charset="0"/>
              </a:rPr>
              <a:t>/s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.  850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cs typeface="Calibri" charset="0"/>
              </a:rPr>
              <a:t>Gbit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/day to transfer 4hr/day.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00"/>
                </a:solidFill>
                <a:latin typeface="Calibri" charset="0"/>
                <a:cs typeface="Calibri" charset="0"/>
              </a:rPr>
              <a:t> 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Ground Segment: ESA (50%,) EC (50%, EC leads science and external data): 1.5 billion galaxies for WL, 35 million redshifts, 12 billion sources (3sigma)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L2 orbit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Launch Vehicle – Falcon 9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6.25 years mission + additional surveys (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cs typeface="Calibri" charset="0"/>
              </a:rPr>
              <a:t>exopl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, SN)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Main surveys: 15,000 deg</a:t>
            </a:r>
            <a:r>
              <a:rPr lang="en-US" sz="1400" baseline="30000" dirty="0">
                <a:solidFill>
                  <a:srgbClr val="FFFFFF"/>
                </a:solidFill>
                <a:latin typeface="Calibri" charset="0"/>
                <a:cs typeface="Calibri" charset="0"/>
              </a:rPr>
              <a:t>2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+50 deg</a:t>
            </a:r>
            <a:r>
              <a:rPr lang="en-US" sz="1400" baseline="30000" dirty="0">
                <a:solidFill>
                  <a:srgbClr val="FFFFFF"/>
                </a:solidFill>
                <a:latin typeface="Calibri" charset="0"/>
                <a:cs typeface="Calibri" charset="0"/>
              </a:rPr>
              <a:t>2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 2 mag. Deeper (EDF-N, EDF-S, EDF-S2)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Science drivers: DE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charset="0"/>
                <a:cs typeface="Calibri" charset="0"/>
              </a:rPr>
              <a:t> Science leads: Euclid Consortium</a:t>
            </a:r>
          </a:p>
          <a:p>
            <a:pPr defTabSz="914212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b="1" dirty="0">
                <a:solidFill>
                  <a:srgbClr val="FFFFFF"/>
                </a:solidFill>
                <a:latin typeface="Calibri" charset="0"/>
                <a:cs typeface="Calibri" charset="0"/>
              </a:rPr>
              <a:t>CERN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cs typeface="Calibri" charset="0"/>
              </a:rPr>
              <a:t>Recognised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cs typeface="Calibri" charset="0"/>
              </a:rPr>
              <a:t> Experiment RE31</a:t>
            </a:r>
          </a:p>
        </p:txBody>
      </p:sp>
      <p:pic>
        <p:nvPicPr>
          <p:cNvPr id="37894" name="Image 9" descr="ESA-logo-euclid_RGB_transp_BB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3811" y="213489"/>
            <a:ext cx="92551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Euclid SC-2r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8189" y="338665"/>
            <a:ext cx="4007326" cy="64064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4167171" y="367949"/>
            <a:ext cx="1450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Credit: ESA, TAS-I</a:t>
            </a:r>
          </a:p>
        </p:txBody>
      </p:sp>
    </p:spTree>
    <p:extLst>
      <p:ext uri="{BB962C8B-B14F-4D97-AF65-F5344CB8AC3E}">
        <p14:creationId xmlns:p14="http://schemas.microsoft.com/office/powerpoint/2010/main" val="1795627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uclid in the clean room">
            <a:extLst>
              <a:ext uri="{FF2B5EF4-FFF2-40B4-BE49-F238E27FC236}">
                <a16:creationId xmlns:a16="http://schemas.microsoft.com/office/drawing/2014/main" id="{E1D77A34-4FF7-60F0-7301-881E073A9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005" y="0"/>
            <a:ext cx="8712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BACF24-AE30-F96A-A14F-559DE03E3BC3}"/>
              </a:ext>
            </a:extLst>
          </p:cNvPr>
          <p:cNvSpPr txBox="1"/>
          <p:nvPr/>
        </p:nvSpPr>
        <p:spPr>
          <a:xfrm>
            <a:off x="8694550" y="6217640"/>
            <a:ext cx="3098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Credit: ESA/Thales AleniaSpace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1205F3-F772-6EA7-B0A7-531B9C935787}"/>
              </a:ext>
            </a:extLst>
          </p:cNvPr>
          <p:cNvSpPr txBox="1"/>
          <p:nvPr/>
        </p:nvSpPr>
        <p:spPr>
          <a:xfrm>
            <a:off x="8694551" y="538619"/>
            <a:ext cx="3255712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IT" sz="2400" dirty="0"/>
              <a:t>Il satellite Euclid nei laboratori della ThalesAlenia Space di Torino, dove è stato costruito (insieme a AIRBUS D&amp;S – Tolosa)</a:t>
            </a:r>
          </a:p>
          <a:p>
            <a:endParaRPr lang="en-IT" sz="2400" dirty="0"/>
          </a:p>
          <a:p>
            <a:r>
              <a:rPr lang="en-IT" sz="2400" dirty="0"/>
              <a:t>2 strumenti a bordo:</a:t>
            </a:r>
          </a:p>
          <a:p>
            <a:r>
              <a:rPr lang="en-IT" sz="2400" dirty="0"/>
              <a:t>VIS: Imager nel visibile</a:t>
            </a:r>
          </a:p>
          <a:p>
            <a:r>
              <a:rPr lang="en-IT" sz="2400" dirty="0"/>
              <a:t>NISP (Near Infrared </a:t>
            </a:r>
          </a:p>
          <a:p>
            <a:r>
              <a:rPr lang="en-IT" sz="2400" dirty="0"/>
              <a:t>Spectrometer and Photometer):</a:t>
            </a:r>
          </a:p>
          <a:p>
            <a:r>
              <a:rPr lang="en-IT" sz="2400" dirty="0"/>
              <a:t>Spettromento e fotometro nel vicino InfraRosso (NIR)</a:t>
            </a:r>
          </a:p>
        </p:txBody>
      </p:sp>
    </p:spTree>
    <p:extLst>
      <p:ext uri="{BB962C8B-B14F-4D97-AF65-F5344CB8AC3E}">
        <p14:creationId xmlns:p14="http://schemas.microsoft.com/office/powerpoint/2010/main" val="1402648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id="{C36672C4-33A6-C642-02FF-591C3E95D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00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53725D28-DAC4-E45A-7B1D-267B9009E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345" y="0"/>
            <a:ext cx="4800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D4D75A21-BD68-939B-928B-0AE9794E7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FA71F6-B550-7459-34F3-432489487A77}"/>
              </a:ext>
            </a:extLst>
          </p:cNvPr>
          <p:cNvSpPr txBox="1"/>
          <p:nvPr/>
        </p:nvSpPr>
        <p:spPr>
          <a:xfrm>
            <a:off x="3752723" y="6354305"/>
            <a:ext cx="3867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Credit: </a:t>
            </a:r>
            <a:r>
              <a:rPr lang="en-GB" dirty="0"/>
              <a:t>https://</a:t>
            </a:r>
            <a:r>
              <a:rPr lang="en-GB" dirty="0" err="1"/>
              <a:t>www.friendsofnasa.org</a:t>
            </a:r>
            <a:r>
              <a:rPr lang="en-GB" dirty="0"/>
              <a:t>/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995858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6F8802A-9CBF-875B-085A-21D0A27EEA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CD4D4D-3B27-2F35-F17A-22818126C729}"/>
              </a:ext>
            </a:extLst>
          </p:cNvPr>
          <p:cNvSpPr txBox="1"/>
          <p:nvPr/>
        </p:nvSpPr>
        <p:spPr>
          <a:xfrm>
            <a:off x="309516" y="6336224"/>
            <a:ext cx="3867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Credit: </a:t>
            </a:r>
            <a:r>
              <a:rPr lang="en-GB" dirty="0">
                <a:solidFill>
                  <a:schemeClr val="bg1"/>
                </a:solidFill>
              </a:rPr>
              <a:t>https://</a:t>
            </a:r>
            <a:r>
              <a:rPr lang="en-GB" dirty="0" err="1">
                <a:solidFill>
                  <a:schemeClr val="bg1"/>
                </a:solidFill>
              </a:rPr>
              <a:t>www.friendsofnasa.org</a:t>
            </a:r>
            <a:r>
              <a:rPr lang="en-GB" dirty="0">
                <a:solidFill>
                  <a:schemeClr val="bg1"/>
                </a:solidFill>
              </a:rPr>
              <a:t>/</a:t>
            </a:r>
            <a:endParaRPr lang="en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640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28A6D-C94E-0308-3087-43C3250DA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Una frase epica (e ½)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30F42-8884-A9D1-6BF6-1AA59DF42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T" sz="4800"/>
              <a:t>Basta col piano inclinato!</a:t>
            </a:r>
          </a:p>
          <a:p>
            <a:pPr marL="0" indent="0" algn="ctr">
              <a:buNone/>
            </a:pPr>
            <a:endParaRPr lang="en-GB" sz="4800"/>
          </a:p>
          <a:p>
            <a:pPr marL="0" indent="0" algn="ctr">
              <a:buNone/>
            </a:pPr>
            <a:r>
              <a:rPr lang="en-GB" sz="4800"/>
              <a:t>ma</a:t>
            </a:r>
            <a:r>
              <a:rPr lang="en-IT" sz="4800"/>
              <a:t> anche</a:t>
            </a:r>
          </a:p>
          <a:p>
            <a:pPr marL="0" indent="0" algn="ctr">
              <a:buNone/>
            </a:pPr>
            <a:endParaRPr lang="en-IT" sz="4800"/>
          </a:p>
          <a:p>
            <a:pPr marL="0" indent="0" algn="ctr">
              <a:buNone/>
            </a:pPr>
            <a:r>
              <a:rPr lang="en-GB" sz="4800"/>
              <a:t>c’è </a:t>
            </a:r>
            <a:r>
              <a:rPr lang="en-GB" sz="4800" i="1"/>
              <a:t>vita</a:t>
            </a:r>
            <a:r>
              <a:rPr lang="en-GB" sz="4800"/>
              <a:t> oltre la lente sottile</a:t>
            </a:r>
            <a:endParaRPr lang="en-IT" sz="4800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6ED77F65-7006-8AB6-C8BB-717B9FA27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32261" y="365125"/>
            <a:ext cx="12724261" cy="590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79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2-Racca-Project_Status_ECMeeting_Helsinki_040619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9" y="0"/>
            <a:ext cx="11571111" cy="6508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596BFF-6759-1940-88E3-B4900A9634A9}"/>
              </a:ext>
            </a:extLst>
          </p:cNvPr>
          <p:cNvSpPr txBox="1"/>
          <p:nvPr/>
        </p:nvSpPr>
        <p:spPr>
          <a:xfrm>
            <a:off x="10102903" y="6501632"/>
            <a:ext cx="1893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Courtesy: G. </a:t>
            </a:r>
            <a:r>
              <a:rPr lang="en-GB" sz="1400" dirty="0" err="1"/>
              <a:t>Racca</a:t>
            </a:r>
            <a:r>
              <a:rPr lang="en-GB" sz="1400" dirty="0"/>
              <a:t>, ESA</a:t>
            </a:r>
          </a:p>
        </p:txBody>
      </p:sp>
    </p:spTree>
    <p:extLst>
      <p:ext uri="{BB962C8B-B14F-4D97-AF65-F5344CB8AC3E}">
        <p14:creationId xmlns:p14="http://schemas.microsoft.com/office/powerpoint/2010/main" val="2261787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1C6D0-A213-B424-E6FF-50C4EC0FA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7C83E-2133-D02A-6E31-020C8A47D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 dirty="0"/>
          </a:p>
        </p:txBody>
      </p:sp>
      <p:pic>
        <p:nvPicPr>
          <p:cNvPr id="4" name="Picture 3" descr="02-Racca-Project_Status_ECMeeting_Helsinki_040619.pdf">
            <a:extLst>
              <a:ext uri="{FF2B5EF4-FFF2-40B4-BE49-F238E27FC236}">
                <a16:creationId xmlns:a16="http://schemas.microsoft.com/office/drawing/2014/main" id="{69DEE20F-6F33-02A8-B89F-8BBFB6925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808" y="447399"/>
            <a:ext cx="10747513" cy="604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5943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4BA1E-491C-D544-BA7A-91C101B19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NISP FM</a:t>
            </a:r>
          </a:p>
        </p:txBody>
      </p:sp>
      <p:pic>
        <p:nvPicPr>
          <p:cNvPr id="2050" name="Picture 2" descr="https://pbs.twimg.com/media/Du86utsX0AA9woJ.jpg:large">
            <a:extLst>
              <a:ext uri="{FF2B5EF4-FFF2-40B4-BE49-F238E27FC236}">
                <a16:creationId xmlns:a16="http://schemas.microsoft.com/office/drawing/2014/main" id="{C15A6156-E789-0C42-8DF1-9C2ABF70F5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09842" y="1381060"/>
            <a:ext cx="6441358" cy="5143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D928E0-836C-F040-A3FF-5475136E97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2" y="1380185"/>
            <a:ext cx="2975487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A6CA0C-F111-F846-A8E9-F263F0598FDA}"/>
              </a:ext>
            </a:extLst>
          </p:cNvPr>
          <p:cNvSpPr txBox="1"/>
          <p:nvPr/>
        </p:nvSpPr>
        <p:spPr>
          <a:xfrm>
            <a:off x="1652463" y="5815762"/>
            <a:ext cx="2464072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350" dirty="0"/>
              <a:t>Collimator Lens Assembly (</a:t>
            </a:r>
            <a:r>
              <a:rPr lang="en-GB" sz="1350" dirty="0" err="1"/>
              <a:t>CoLa</a:t>
            </a:r>
            <a:r>
              <a:rPr lang="en-GB" sz="1350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FDECE7-E0D0-FC43-A417-D17C2A2D535D}"/>
              </a:ext>
            </a:extLst>
          </p:cNvPr>
          <p:cNvSpPr txBox="1"/>
          <p:nvPr/>
        </p:nvSpPr>
        <p:spPr>
          <a:xfrm>
            <a:off x="4641465" y="3968058"/>
            <a:ext cx="2265044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350" dirty="0"/>
              <a:t>Camera Lens Assembly (</a:t>
            </a:r>
            <a:r>
              <a:rPr lang="en-GB" sz="1350" dirty="0" err="1"/>
              <a:t>CaLa</a:t>
            </a:r>
            <a:r>
              <a:rPr lang="en-GB" sz="135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0B0432-BCD3-3646-B2D9-BEB5016066FF}"/>
              </a:ext>
            </a:extLst>
          </p:cNvPr>
          <p:cNvSpPr txBox="1"/>
          <p:nvPr/>
        </p:nvSpPr>
        <p:spPr>
          <a:xfrm>
            <a:off x="4625526" y="1381060"/>
            <a:ext cx="1638269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350" dirty="0"/>
              <a:t>Calibration Unit (CU)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AE2380-A6D4-8F4C-9398-30ABC92FAF21}"/>
              </a:ext>
            </a:extLst>
          </p:cNvPr>
          <p:cNvSpPr txBox="1"/>
          <p:nvPr/>
        </p:nvSpPr>
        <p:spPr>
          <a:xfrm>
            <a:off x="8850190" y="4800078"/>
            <a:ext cx="1669881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350" dirty="0"/>
              <a:t>Detector System (DS)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BAB4641-54B9-9C40-9875-F036691B01D3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5444661" y="1681142"/>
            <a:ext cx="855439" cy="621434"/>
          </a:xfrm>
          <a:prstGeom prst="straightConnector1">
            <a:avLst/>
          </a:prstGeom>
          <a:ln w="25400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F4C3788-AE28-5649-A63E-D64E95E5C5EF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5773988" y="3158248"/>
            <a:ext cx="803867" cy="809810"/>
          </a:xfrm>
          <a:prstGeom prst="straightConnector1">
            <a:avLst/>
          </a:prstGeom>
          <a:ln w="25400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A4B71F4-4936-F342-90AC-900D181DC27C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9685130" y="3530506"/>
            <a:ext cx="264574" cy="1269572"/>
          </a:xfrm>
          <a:prstGeom prst="straightConnector1">
            <a:avLst/>
          </a:prstGeom>
          <a:ln w="2540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6D96B3E-2A85-A94B-B309-568E6C4C5723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2884500" y="4643266"/>
            <a:ext cx="272377" cy="1172496"/>
          </a:xfrm>
          <a:prstGeom prst="straightConnector1">
            <a:avLst/>
          </a:prstGeom>
          <a:ln w="25400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396CFAB-7A6B-344E-84D5-3FECEA20A83A}"/>
              </a:ext>
            </a:extLst>
          </p:cNvPr>
          <p:cNvSpPr txBox="1"/>
          <p:nvPr/>
        </p:nvSpPr>
        <p:spPr>
          <a:xfrm>
            <a:off x="7385329" y="1622871"/>
            <a:ext cx="1872244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350" dirty="0"/>
              <a:t>Structure Assembly (SA)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Astromeeting OA Capodimonte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Valenziano, on behalf of the EC</a:t>
            </a:r>
          </a:p>
        </p:txBody>
      </p:sp>
    </p:spTree>
    <p:extLst>
      <p:ext uri="{BB962C8B-B14F-4D97-AF65-F5344CB8AC3E}">
        <p14:creationId xmlns:p14="http://schemas.microsoft.com/office/powerpoint/2010/main" val="3515802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uclid NISP">
            <a:extLst>
              <a:ext uri="{FF2B5EF4-FFF2-40B4-BE49-F238E27FC236}">
                <a16:creationId xmlns:a16="http://schemas.microsoft.com/office/drawing/2014/main" id="{C3D02EAE-C34D-63A8-7182-72B155332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172" y="343868"/>
            <a:ext cx="5618668" cy="481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>
            <a:extLst>
              <a:ext uri="{FF2B5EF4-FFF2-40B4-BE49-F238E27FC236}">
                <a16:creationId xmlns:a16="http://schemas.microsoft.com/office/drawing/2014/main" id="{64BB7D07-0E91-7E37-D44E-CC4A68099D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1283" y="343868"/>
            <a:ext cx="5768438" cy="481122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BC65C7-8378-C33B-7F1B-0D1ECB60F2AF}"/>
              </a:ext>
            </a:extLst>
          </p:cNvPr>
          <p:cNvSpPr txBox="1"/>
          <p:nvPr/>
        </p:nvSpPr>
        <p:spPr>
          <a:xfrm>
            <a:off x="4990876" y="5155097"/>
            <a:ext cx="870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Credit: ESA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12856-E27D-2A5E-EF58-93607CD9D1C9}"/>
              </a:ext>
            </a:extLst>
          </p:cNvPr>
          <p:cNvSpPr txBox="1"/>
          <p:nvPr/>
        </p:nvSpPr>
        <p:spPr>
          <a:xfrm>
            <a:off x="10055517" y="5166622"/>
            <a:ext cx="2032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Photo credit: M. </a:t>
            </a:r>
            <a:r>
              <a:rPr lang="en-GB" sz="1200" dirty="0" err="1"/>
              <a:t>Berthé</a:t>
            </a:r>
            <a:r>
              <a:rPr lang="en-GB" sz="1200" dirty="0"/>
              <a:t> / CEA</a:t>
            </a:r>
            <a:endParaRPr lang="en-IT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CB7180-45DF-F394-5232-02CB9461518D}"/>
              </a:ext>
            </a:extLst>
          </p:cNvPr>
          <p:cNvSpPr txBox="1"/>
          <p:nvPr/>
        </p:nvSpPr>
        <p:spPr>
          <a:xfrm>
            <a:off x="170172" y="5429181"/>
            <a:ext cx="50710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16 detector Teledyne H2RG, ciascuna 2048x2048 px </a:t>
            </a:r>
          </a:p>
          <a:p>
            <a:r>
              <a:rPr lang="en-IT" dirty="0"/>
              <a:t>-&gt; Circa 67 Giga pixel </a:t>
            </a:r>
          </a:p>
          <a:p>
            <a:r>
              <a:rPr lang="en-IT" dirty="0"/>
              <a:t>px size: 18 um </a:t>
            </a:r>
          </a:p>
          <a:p>
            <a:r>
              <a:rPr lang="en-GB" dirty="0"/>
              <a:t>D</a:t>
            </a:r>
            <a:r>
              <a:rPr lang="en-IT" dirty="0"/>
              <a:t>imensioni piano focale : 174 x 162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438FDF-816A-4D8F-00F6-EB6C57BD7591}"/>
              </a:ext>
            </a:extLst>
          </p:cNvPr>
          <p:cNvSpPr txBox="1"/>
          <p:nvPr/>
        </p:nvSpPr>
        <p:spPr>
          <a:xfrm>
            <a:off x="7299833" y="5429180"/>
            <a:ext cx="46602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36 CCD Teledyne H2RG, ciascuna 4096x4096 px </a:t>
            </a:r>
          </a:p>
          <a:p>
            <a:r>
              <a:rPr lang="en-IT" dirty="0"/>
              <a:t>-&gt; circa 604 Giga pixel </a:t>
            </a:r>
          </a:p>
          <a:p>
            <a:r>
              <a:rPr lang="it-IT" dirty="0"/>
              <a:t>px </a:t>
            </a:r>
            <a:r>
              <a:rPr lang="en-IT" dirty="0"/>
              <a:t>size: 12 um</a:t>
            </a:r>
          </a:p>
          <a:p>
            <a:r>
              <a:rPr lang="en-GB" dirty="0"/>
              <a:t>D</a:t>
            </a:r>
            <a:r>
              <a:rPr lang="en-IT" dirty="0"/>
              <a:t>imensioni: 322 x 353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B51565-1D79-9CE3-4412-DFBAEC2BA904}"/>
              </a:ext>
            </a:extLst>
          </p:cNvPr>
          <p:cNvSpPr txBox="1"/>
          <p:nvPr/>
        </p:nvSpPr>
        <p:spPr>
          <a:xfrm>
            <a:off x="5426315" y="5707637"/>
            <a:ext cx="150278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IT" dirty="0"/>
              <a:t>Risoluzione?</a:t>
            </a:r>
          </a:p>
          <a:p>
            <a:r>
              <a:rPr lang="en-IT" dirty="0"/>
              <a:t>Field of View?</a:t>
            </a:r>
          </a:p>
        </p:txBody>
      </p:sp>
    </p:spTree>
    <p:extLst>
      <p:ext uri="{BB962C8B-B14F-4D97-AF65-F5344CB8AC3E}">
        <p14:creationId xmlns:p14="http://schemas.microsoft.com/office/powerpoint/2010/main" val="27420650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068BA-88EB-F16C-C38D-A72B42B8F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643191" cy="1325563"/>
          </a:xfrm>
        </p:spPr>
        <p:txBody>
          <a:bodyPr>
            <a:normAutofit/>
          </a:bodyPr>
          <a:lstStyle/>
          <a:p>
            <a:r>
              <a:rPr lang="en-IT" sz="4000" dirty="0"/>
              <a:t>Diffrazione da un’apertura circolare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CEDA84-2D94-A69F-B3E0-8B00DB911AA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940826" cy="3952323"/>
              </a:xfrm>
            </p:spPr>
            <p:txBody>
              <a:bodyPr>
                <a:normAutofit/>
              </a:bodyPr>
              <a:lstStyle/>
              <a:p>
                <a:r>
                  <a:rPr lang="en-IT" dirty="0"/>
                  <a:t>Fronte d’onda incidente piano (sorgente lontana dall’apertura) e piano focale nel </a:t>
                </a:r>
                <a:r>
                  <a:rPr lang="en-IT" i="1" dirty="0"/>
                  <a:t>far field </a:t>
                </a:r>
                <a:r>
                  <a:rPr lang="en-IT" dirty="0"/>
                  <a:t>(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f>
                      <m:fPr>
                        <m:type m:val="skw"/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IT" dirty="0"/>
                  <a:t>) – Diffrazione di Fraunhofer (si può fare un calcolo geometrico)</a:t>
                </a:r>
              </a:p>
              <a:p>
                <a:r>
                  <a:rPr lang="en-IT" dirty="0"/>
                  <a:t>Un’apertura circolare produce una figura di diffrazione che dipende dalla lunghezza d’onda e dalla dimensione dell’apertura</a:t>
                </a:r>
              </a:p>
              <a:p>
                <a:r>
                  <a:rPr lang="en-IT" dirty="0"/>
                  <a:t>Intensità: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CEDA84-2D94-A69F-B3E0-8B00DB911A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940826" cy="3952323"/>
              </a:xfrm>
              <a:blipFill>
                <a:blip r:embed="rId2"/>
                <a:stretch>
                  <a:fillRect l="-1645" t="-479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undefined">
            <a:extLst>
              <a:ext uri="{FF2B5EF4-FFF2-40B4-BE49-F238E27FC236}">
                <a16:creationId xmlns:a16="http://schemas.microsoft.com/office/drawing/2014/main" id="{BD313623-5E84-77D8-92A3-AC755C6C7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4428" y="416374"/>
            <a:ext cx="3218414" cy="268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1F70B8C-F09F-7C27-1D95-B3EE70FBD204}"/>
              </a:ext>
            </a:extLst>
          </p:cNvPr>
          <p:cNvSpPr txBox="1"/>
          <p:nvPr/>
        </p:nvSpPr>
        <p:spPr>
          <a:xfrm>
            <a:off x="8314428" y="5870714"/>
            <a:ext cx="317679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100" dirty="0"/>
              <a:t>By Inductiveload - Own work, Public Domain, https://commons.wikimedia.org/w/index.php?curid=6092256</a:t>
            </a:r>
          </a:p>
        </p:txBody>
      </p:sp>
      <p:pic>
        <p:nvPicPr>
          <p:cNvPr id="5124" name="Picture 4" descr="undefined">
            <a:extLst>
              <a:ext uri="{FF2B5EF4-FFF2-40B4-BE49-F238E27FC236}">
                <a16:creationId xmlns:a16="http://schemas.microsoft.com/office/drawing/2014/main" id="{8F398662-F94F-6844-672B-A4F0D631E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4249" y="3099939"/>
            <a:ext cx="2978771" cy="248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1A782BD-73AD-67C6-C72C-497FB7F932EA}"/>
              </a:ext>
            </a:extLst>
          </p:cNvPr>
          <p:cNvGrpSpPr/>
          <p:nvPr/>
        </p:nvGrpSpPr>
        <p:grpSpPr>
          <a:xfrm>
            <a:off x="1250673" y="5371068"/>
            <a:ext cx="5775361" cy="994982"/>
            <a:chOff x="1250673" y="5371068"/>
            <a:chExt cx="5775361" cy="99498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ADA72D8-227D-0EEF-306E-F8E5E676E8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50673" y="5371068"/>
              <a:ext cx="4047468" cy="99498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436BFA7-ACBC-6F0A-5C63-C1490A52510F}"/>
                    </a:ext>
                  </a:extLst>
                </p:cNvPr>
                <p:cNvSpPr txBox="1"/>
                <p:nvPr/>
              </p:nvSpPr>
              <p:spPr>
                <a:xfrm>
                  <a:off x="5104469" y="5649008"/>
                  <a:ext cx="192156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type m:val="skw"/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den>
                        </m:f>
                      </m:oMath>
                    </m:oMathPara>
                  </a14:m>
                  <a:endParaRPr lang="en-IT" sz="24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436BFA7-ACBC-6F0A-5C63-C1490A5251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4469" y="5649008"/>
                  <a:ext cx="1921565" cy="584775"/>
                </a:xfrm>
                <a:prstGeom prst="rect">
                  <a:avLst/>
                </a:prstGeom>
                <a:blipFill>
                  <a:blip r:embed="rId6"/>
                  <a:stretch>
                    <a:fillRect t="-114583" r="-1307" b="-18125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33341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068BA-88EB-F16C-C38D-A72B42B8F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Diffrazione da un’apertura circolare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CEDA84-2D94-A69F-B3E0-8B00DB911AA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940826" cy="395232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IT" dirty="0"/>
                  <a:t>La distribuzione della radiazione al fuoco di un sistema ottico è descritta da una funzione di Bessel. L’energia è contenuta nel </a:t>
                </a:r>
                <a:r>
                  <a:rPr lang="en-IT" b="1" i="1" dirty="0"/>
                  <a:t>disco di Airy </a:t>
                </a:r>
                <a:r>
                  <a:rPr lang="en-IT" dirty="0"/>
                  <a:t>al fuoco del sistema ottico</a:t>
                </a:r>
                <a:r>
                  <a:rPr lang="en-IT" i="1" dirty="0"/>
                  <a:t>.</a:t>
                </a:r>
              </a:p>
              <a:p>
                <a:r>
                  <a:rPr lang="en-IT" dirty="0"/>
                  <a:t>Spesso la si approssima con una gaussiana</a:t>
                </a:r>
              </a:p>
              <a:p>
                <a:r>
                  <a:rPr lang="en-IT" dirty="0"/>
                  <a:t>L’ampiezza al primo minimo, dove è concentrato il 84% della radiazione incidente sull’apertura corrisponde ad un angolo di vista in cielo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endParaRPr lang="en-IT" dirty="0"/>
              </a:p>
              <a:p>
                <a:r>
                  <a:rPr lang="en-GB" dirty="0"/>
                  <a:t>L</a:t>
                </a:r>
                <a:r>
                  <a:rPr lang="en-IT" dirty="0"/>
                  <a:t>’immagine sul piano focale di una sorgente puntiforme posta nel </a:t>
                </a:r>
                <a:r>
                  <a:rPr lang="en-IT" i="1" dirty="0"/>
                  <a:t>far field </a:t>
                </a:r>
                <a:r>
                  <a:rPr lang="en-IT" dirty="0"/>
                  <a:t>di un sistema ottico è detta </a:t>
                </a:r>
                <a:r>
                  <a:rPr lang="en-IT" b="1" i="1" dirty="0"/>
                  <a:t>Point Spread Function </a:t>
                </a:r>
                <a:r>
                  <a:rPr lang="en-IT" b="1" dirty="0"/>
                  <a:t>(PSF)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CEDA84-2D94-A69F-B3E0-8B00DB911A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940826" cy="3952323"/>
              </a:xfrm>
              <a:blipFill>
                <a:blip r:embed="rId2"/>
                <a:stretch>
                  <a:fillRect l="-1463" t="-3834" r="-146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1F70B8C-F09F-7C27-1D95-B3EE70FBD204}"/>
              </a:ext>
            </a:extLst>
          </p:cNvPr>
          <p:cNvSpPr txBox="1"/>
          <p:nvPr/>
        </p:nvSpPr>
        <p:spPr>
          <a:xfrm>
            <a:off x="8798103" y="5602230"/>
            <a:ext cx="256761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By </a:t>
            </a:r>
            <a:r>
              <a:rPr lang="en-GB" sz="1100" dirty="0" err="1"/>
              <a:t>SiriusB</a:t>
            </a:r>
            <a:r>
              <a:rPr lang="en-GB" sz="1100" dirty="0"/>
              <a:t> - Own work, CC0, https://</a:t>
            </a:r>
            <a:r>
              <a:rPr lang="en-GB" sz="1100" dirty="0" err="1"/>
              <a:t>commons.wikimedia.org</a:t>
            </a:r>
            <a:r>
              <a:rPr lang="en-GB" sz="1100" dirty="0"/>
              <a:t>/w/</a:t>
            </a:r>
            <a:r>
              <a:rPr lang="en-GB" sz="1100" dirty="0" err="1"/>
              <a:t>index.php?curid</a:t>
            </a:r>
            <a:r>
              <a:rPr lang="en-GB" sz="1100" dirty="0"/>
              <a:t>=68302545</a:t>
            </a:r>
            <a:endParaRPr lang="en-IT" sz="1100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2327AC5F-0A5D-7634-5871-5C9569D87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7996" y="522092"/>
            <a:ext cx="3045318" cy="2207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undefined">
            <a:extLst>
              <a:ext uri="{FF2B5EF4-FFF2-40B4-BE49-F238E27FC236}">
                <a16:creationId xmlns:a16="http://schemas.microsoft.com/office/drawing/2014/main" id="{AEAC4A2D-B872-62E3-C29C-D0078E7F9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8103" y="2729947"/>
            <a:ext cx="2567610" cy="2567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7297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068BA-88EB-F16C-C38D-A72B42B8F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Risoluzione: criterio di Rayleigh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CEDA84-2D94-A69F-B3E0-8B00DB911AA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940826" cy="466725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IT" dirty="0"/>
                  <a:t>La risoluzione angolare è la minima distanza angolare per cui è possibile distinguere due sorgenti. Si ottiene quando il massimo di intensità di una (centro del disco di Airy) si colloca nel primo minimo dell’intensità dell’altra </a:t>
                </a:r>
                <a:endParaRPr lang="it-IT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1.22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IT" dirty="0"/>
                  <a:t>     dove </a:t>
                </a:r>
                <a14:m>
                  <m:oMath xmlns:m="http://schemas.openxmlformats.org/officeDocument/2006/math"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b="0" i="0" dirty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  <m:r>
                      <a:rPr lang="it-IT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IT" dirty="0"/>
                  <a:t>)</a:t>
                </a:r>
              </a:p>
              <a:p>
                <a:r>
                  <a:rPr lang="en-IT" dirty="0"/>
                  <a:t>PSF </a:t>
                </a:r>
              </a:p>
              <a:p>
                <a:pPr lvl="1"/>
                <a:r>
                  <a:rPr lang="en-GB" dirty="0"/>
                  <a:t>N</a:t>
                </a:r>
                <a:r>
                  <a:rPr lang="en-IT" dirty="0"/>
                  <a:t>on è un punto, a causa della </a:t>
                </a:r>
                <a:br>
                  <a:rPr lang="en-IT" dirty="0"/>
                </a:br>
                <a:r>
                  <a:rPr lang="en-IT" dirty="0"/>
                  <a:t>diffrazione dell’apertura</a:t>
                </a:r>
              </a:p>
              <a:p>
                <a:pPr lvl="1"/>
                <a:r>
                  <a:rPr lang="en-GB" dirty="0" err="1"/>
                  <a:t>È</a:t>
                </a:r>
                <a:r>
                  <a:rPr lang="en-IT" dirty="0"/>
                  <a:t> deformata dalle aberrazioni </a:t>
                </a:r>
                <a:br>
                  <a:rPr lang="en-IT" dirty="0"/>
                </a:br>
                <a:r>
                  <a:rPr lang="en-IT" dirty="0"/>
                  <a:t>ottiche (che non consideriamo qui)</a:t>
                </a:r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CEDA84-2D94-A69F-B3E0-8B00DB911A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940826" cy="4667250"/>
              </a:xfrm>
              <a:blipFill>
                <a:blip r:embed="rId2"/>
                <a:stretch>
                  <a:fillRect l="-1645" t="-2981" b="-27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 descr="Rayleigh Criterion">
            <a:extLst>
              <a:ext uri="{FF2B5EF4-FFF2-40B4-BE49-F238E27FC236}">
                <a16:creationId xmlns:a16="http://schemas.microsoft.com/office/drawing/2014/main" id="{A7CEFF26-2B1B-AF3E-6A41-8E61309D6B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44" r="20065"/>
          <a:stretch/>
        </p:blipFill>
        <p:spPr bwMode="auto">
          <a:xfrm>
            <a:off x="7868256" y="365125"/>
            <a:ext cx="3740648" cy="277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3BF679-1DCF-B97C-5223-AD6EEBFBE602}"/>
              </a:ext>
            </a:extLst>
          </p:cNvPr>
          <p:cNvSpPr txBox="1"/>
          <p:nvPr/>
        </p:nvSpPr>
        <p:spPr>
          <a:xfrm>
            <a:off x="10333679" y="2771433"/>
            <a:ext cx="1361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Credit ByJu’s</a:t>
            </a: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AF239D17-20EC-FC26-A062-B0D121C30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446656"/>
            <a:ext cx="5397500" cy="170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669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57" name="Rectangle 10246">
            <a:extLst>
              <a:ext uri="{FF2B5EF4-FFF2-40B4-BE49-F238E27FC236}">
                <a16:creationId xmlns:a16="http://schemas.microsoft.com/office/drawing/2014/main" id="{7DA1F35B-C8F7-4A5A-9339-7DA4D785B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8" name="Arc 10248">
            <a:extLst>
              <a:ext uri="{FF2B5EF4-FFF2-40B4-BE49-F238E27FC236}">
                <a16:creationId xmlns:a16="http://schemas.microsoft.com/office/drawing/2014/main" id="{B2D4AD41-40DA-4A81-92F5-B6E3BA1ED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746107">
            <a:off x="8175088" y="457951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9AE6C3-F0F9-309D-ECA5-9ACDA8185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T"/>
              <a:t>Principali parametri ottici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900B1E62-66CB-A3A1-B428-850B4D76E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2029619"/>
            <a:ext cx="1051560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3BCE39B-F52F-A7B7-F81B-50EE0F6B8C53}"/>
                  </a:ext>
                </a:extLst>
              </p14:cNvPr>
              <p14:cNvContentPartPr/>
              <p14:nvPr/>
            </p14:nvContentPartPr>
            <p14:xfrm>
              <a:off x="6570177" y="5180229"/>
              <a:ext cx="216042" cy="225296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3BCE39B-F52F-A7B7-F81B-50EE0F6B8C5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54694" y="5164778"/>
                <a:ext cx="246648" cy="2558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83D9C733-DCAE-D998-73CD-2459E3CB832C}"/>
                  </a:ext>
                </a:extLst>
              </p14:cNvPr>
              <p14:cNvContentPartPr/>
              <p14:nvPr/>
            </p14:nvContentPartPr>
            <p14:xfrm>
              <a:off x="5158088" y="5142574"/>
              <a:ext cx="1684295" cy="42442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83D9C733-DCAE-D998-73CD-2459E3CB832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42609" y="5127238"/>
                <a:ext cx="1714892" cy="727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AA41A9AE-1CDA-75C2-6486-2F2BFD6B87DE}"/>
                  </a:ext>
                </a:extLst>
              </p14:cNvPr>
              <p14:cNvContentPartPr/>
              <p14:nvPr/>
            </p14:nvContentPartPr>
            <p14:xfrm>
              <a:off x="1827791" y="4772080"/>
              <a:ext cx="990218" cy="52016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AA41A9AE-1CDA-75C2-6486-2F2BFD6B87D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12313" y="4756655"/>
                <a:ext cx="1020814" cy="8250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10749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71ABB-0FAC-49D4-970E-A1F244025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Lunghezza focale e f-number (f/#)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6B642A-DF3C-BDD9-7C2F-911E4642AC9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IT" dirty="0"/>
                  <a:t>Lunghezza focale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IT" dirty="0"/>
              </a:p>
              <a:p>
                <a:r>
                  <a:rPr lang="it-IT" b="0" dirty="0" err="1"/>
                  <a:t>f-number</a:t>
                </a:r>
                <a:r>
                  <a:rPr lang="it-IT" b="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#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IT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#</m:t>
                        </m:r>
                      </m:sub>
                    </m:sSub>
                  </m:oMath>
                </a14:m>
                <a:r>
                  <a:rPr lang="en-IT" dirty="0"/>
                  <a:t> piccolo -&gt; ottica rapida (</a:t>
                </a:r>
                <a:r>
                  <a:rPr lang="en-IT" i="1" dirty="0"/>
                  <a:t>fast</a:t>
                </a:r>
                <a:r>
                  <a:rPr lang="en-IT" dirty="0"/>
                  <a:t> </a:t>
                </a:r>
                <a:r>
                  <a:rPr lang="en-IT" i="1" dirty="0"/>
                  <a:t>optic</a:t>
                </a:r>
                <a:r>
                  <a:rPr lang="en-IT" dirty="0"/>
                  <a:t>)</a:t>
                </a:r>
              </a:p>
              <a:p>
                <a:pPr lvl="1"/>
                <a:r>
                  <a:rPr lang="en-IT" dirty="0"/>
                  <a:t>Si può vedere nelle macchine fotografiche a diaframma variabile</a:t>
                </a:r>
              </a:p>
              <a:p>
                <a:pPr lvl="2"/>
                <a:r>
                  <a:rPr lang="en-GB" dirty="0"/>
                  <a:t>P</a:t>
                </a:r>
                <a:r>
                  <a:rPr lang="en-IT" dirty="0"/>
                  <a:t>rofondità di campo</a:t>
                </a:r>
              </a:p>
              <a:p>
                <a:pPr>
                  <a:lnSpc>
                    <a:spcPct val="120000"/>
                  </a:lnSpc>
                </a:pPr>
                <a:r>
                  <a:rPr lang="en-IT" dirty="0"/>
                  <a:t>La separazione angolare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dirty="0"/>
                  <a:t>corrisponde alla separazione spaziale al fuoco dell’ottica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num>
                      <m:den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IT" dirty="0"/>
                  <a:t> e vale la relazione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=1.22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den>
                    </m:f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IT" dirty="0"/>
              </a:p>
              <a:p>
                <a:pPr lvl="1">
                  <a:lnSpc>
                    <a:spcPct val="120000"/>
                  </a:lnSpc>
                </a:pPr>
                <a:r>
                  <a:rPr lang="en-GB" dirty="0"/>
                  <a:t>D</a:t>
                </a:r>
                <a:r>
                  <a:rPr lang="en-IT" dirty="0"/>
                  <a:t>a cui si deriva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=1.22 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#</m:t>
                        </m:r>
                      </m:sub>
                    </m:sSub>
                  </m:oMath>
                </a14:m>
                <a:endParaRPr lang="en-IT" dirty="0"/>
              </a:p>
              <a:p>
                <a:pPr lvl="2">
                  <a:lnSpc>
                    <a:spcPct val="120000"/>
                  </a:lnSpc>
                </a:pPr>
                <a:r>
                  <a:rPr lang="en-GB" dirty="0"/>
                  <a:t>M</a:t>
                </a:r>
                <a:r>
                  <a:rPr lang="en-IT" dirty="0"/>
                  <a:t>inore è f-number più piccola la separazione spaziale al fuoco</a:t>
                </a:r>
              </a:p>
              <a:p>
                <a:pPr lvl="1"/>
                <a:endParaRPr lang="it-IT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:endParaRPr lang="en-IT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6B642A-DF3C-BDD9-7C2F-911E4642AC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616" b="-29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385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Flowchart: Document 1035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8184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elescope ray-tracing showing the light beams for the VIS, NISP and FGS channels.  ">
            <a:extLst>
              <a:ext uri="{FF2B5EF4-FFF2-40B4-BE49-F238E27FC236}">
                <a16:creationId xmlns:a16="http://schemas.microsoft.com/office/drawing/2014/main" id="{D34A48EE-6B27-A4DD-712B-BA578204FE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1" b="-1"/>
          <a:stretch/>
        </p:blipFill>
        <p:spPr bwMode="auto">
          <a:xfrm>
            <a:off x="4213225" y="639763"/>
            <a:ext cx="6164263" cy="55784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uclid preparation - XVIII. The NISP photometric system">
            <a:extLst>
              <a:ext uri="{FF2B5EF4-FFF2-40B4-BE49-F238E27FC236}">
                <a16:creationId xmlns:a16="http://schemas.microsoft.com/office/drawing/2014/main" id="{4AF57B4C-0725-207D-51D3-2C0195C48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83732">
            <a:off x="8220348" y="2877344"/>
            <a:ext cx="5578475" cy="11033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7BDADFE-8028-B4E8-FABB-CA08D3A43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>
                <a:solidFill>
                  <a:srgbClr val="FFFFFF"/>
                </a:solidFill>
              </a:rPr>
              <a:t>Il telescopio di Euclid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B0FBD3-A942-34D7-F614-D838BAEA7121}"/>
              </a:ext>
            </a:extLst>
          </p:cNvPr>
          <p:cNvSpPr txBox="1"/>
          <p:nvPr/>
        </p:nvSpPr>
        <p:spPr>
          <a:xfrm>
            <a:off x="579151" y="3995587"/>
            <a:ext cx="3634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  <a:r>
              <a:rPr lang="en-IT" dirty="0"/>
              <a:t> sinistra: schema ottico del telescopio e del</a:t>
            </a:r>
          </a:p>
          <a:p>
            <a:r>
              <a:rPr lang="en-GB" dirty="0"/>
              <a:t>C</a:t>
            </a:r>
            <a:r>
              <a:rPr lang="en-IT" dirty="0"/>
              <a:t>anale VISibile</a:t>
            </a:r>
          </a:p>
          <a:p>
            <a:r>
              <a:rPr lang="en-IT" dirty="0"/>
              <a:t>A destra: schema ottico dello strumento NISP</a:t>
            </a:r>
          </a:p>
          <a:p>
            <a:r>
              <a:rPr lang="en-IT" dirty="0"/>
              <a:t>(riduttore di focale da f/20 a f/10)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E78BC58-D12A-0817-B005-FF79DF998546}"/>
                  </a:ext>
                </a:extLst>
              </p14:cNvPr>
              <p14:cNvContentPartPr/>
              <p14:nvPr/>
            </p14:nvContentPartPr>
            <p14:xfrm>
              <a:off x="6310502" y="298999"/>
              <a:ext cx="5132880" cy="631224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E78BC58-D12A-0817-B005-FF79DF99854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01502" y="290359"/>
                <a:ext cx="5150520" cy="632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892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08953E74-D241-4DDF-8508-F0365EA13A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5C3C901A-B2F4-4A3C-BCDD-7C8D587EC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12192000" cy="2371134"/>
          </a:xfrm>
          <a:custGeom>
            <a:avLst/>
            <a:gdLst>
              <a:gd name="connsiteX0" fmla="*/ 0 w 12192000"/>
              <a:gd name="connsiteY0" fmla="*/ 0 h 2515690"/>
              <a:gd name="connsiteX1" fmla="*/ 170442 w 12192000"/>
              <a:gd name="connsiteY1" fmla="*/ 96074 h 2515690"/>
              <a:gd name="connsiteX2" fmla="*/ 424739 w 12192000"/>
              <a:gd name="connsiteY2" fmla="*/ 224865 h 2515690"/>
              <a:gd name="connsiteX3" fmla="*/ 748273 w 12192000"/>
              <a:gd name="connsiteY3" fmla="*/ 373939 h 2515690"/>
              <a:gd name="connsiteX4" fmla="*/ 1037058 w 12192000"/>
              <a:gd name="connsiteY4" fmla="*/ 499994 h 2515690"/>
              <a:gd name="connsiteX5" fmla="*/ 1101312 w 12192000"/>
              <a:gd name="connsiteY5" fmla="*/ 428540 h 2515690"/>
              <a:gd name="connsiteX6" fmla="*/ 1367071 w 12192000"/>
              <a:gd name="connsiteY6" fmla="*/ 516118 h 2515690"/>
              <a:gd name="connsiteX7" fmla="*/ 2189943 w 12192000"/>
              <a:gd name="connsiteY7" fmla="*/ 794533 h 2515690"/>
              <a:gd name="connsiteX8" fmla="*/ 2390329 w 12192000"/>
              <a:gd name="connsiteY8" fmla="*/ 920897 h 2515690"/>
              <a:gd name="connsiteX9" fmla="*/ 2459570 w 12192000"/>
              <a:gd name="connsiteY9" fmla="*/ 983740 h 2515690"/>
              <a:gd name="connsiteX10" fmla="*/ 2503252 w 12192000"/>
              <a:gd name="connsiteY10" fmla="*/ 1000151 h 2515690"/>
              <a:gd name="connsiteX11" fmla="*/ 2503252 w 12192000"/>
              <a:gd name="connsiteY11" fmla="*/ 1008273 h 2515690"/>
              <a:gd name="connsiteX12" fmla="*/ 2511191 w 12192000"/>
              <a:gd name="connsiteY12" fmla="*/ 1009499 h 2515690"/>
              <a:gd name="connsiteX13" fmla="*/ 2565029 w 12192000"/>
              <a:gd name="connsiteY13" fmla="*/ 1015977 h 2515690"/>
              <a:gd name="connsiteX14" fmla="*/ 2593745 w 12192000"/>
              <a:gd name="connsiteY14" fmla="*/ 1019963 h 2515690"/>
              <a:gd name="connsiteX15" fmla="*/ 2591015 w 12192000"/>
              <a:gd name="connsiteY15" fmla="*/ 1019651 h 2515690"/>
              <a:gd name="connsiteX16" fmla="*/ 2590137 w 12192000"/>
              <a:gd name="connsiteY16" fmla="*/ 1019549 h 2515690"/>
              <a:gd name="connsiteX17" fmla="*/ 2589021 w 12192000"/>
              <a:gd name="connsiteY17" fmla="*/ 1019424 h 2515690"/>
              <a:gd name="connsiteX18" fmla="*/ 2591015 w 12192000"/>
              <a:gd name="connsiteY18" fmla="*/ 1019651 h 2515690"/>
              <a:gd name="connsiteX19" fmla="*/ 2602385 w 12192000"/>
              <a:gd name="connsiteY19" fmla="*/ 1020975 h 2515690"/>
              <a:gd name="connsiteX20" fmla="*/ 2614445 w 12192000"/>
              <a:gd name="connsiteY20" fmla="*/ 1022389 h 2515690"/>
              <a:gd name="connsiteX21" fmla="*/ 2614445 w 12192000"/>
              <a:gd name="connsiteY21" fmla="*/ 1020966 h 2515690"/>
              <a:gd name="connsiteX22" fmla="*/ 2676661 w 12192000"/>
              <a:gd name="connsiteY22" fmla="*/ 1029355 h 2515690"/>
              <a:gd name="connsiteX23" fmla="*/ 2788597 w 12192000"/>
              <a:gd name="connsiteY23" fmla="*/ 1048926 h 2515690"/>
              <a:gd name="connsiteX24" fmla="*/ 2812742 w 12192000"/>
              <a:gd name="connsiteY24" fmla="*/ 1057667 h 2515690"/>
              <a:gd name="connsiteX25" fmla="*/ 2970201 w 12192000"/>
              <a:gd name="connsiteY25" fmla="*/ 949091 h 2515690"/>
              <a:gd name="connsiteX26" fmla="*/ 3030610 w 12192000"/>
              <a:gd name="connsiteY26" fmla="*/ 1049340 h 2515690"/>
              <a:gd name="connsiteX27" fmla="*/ 3058913 w 12192000"/>
              <a:gd name="connsiteY27" fmla="*/ 1048085 h 2515690"/>
              <a:gd name="connsiteX28" fmla="*/ 3072697 w 12192000"/>
              <a:gd name="connsiteY28" fmla="*/ 1045316 h 2515690"/>
              <a:gd name="connsiteX29" fmla="*/ 3083305 w 12192000"/>
              <a:gd name="connsiteY29" fmla="*/ 1040550 h 2515690"/>
              <a:gd name="connsiteX30" fmla="*/ 3125603 w 12192000"/>
              <a:gd name="connsiteY30" fmla="*/ 1004583 h 2515690"/>
              <a:gd name="connsiteX31" fmla="*/ 3385106 w 12192000"/>
              <a:gd name="connsiteY31" fmla="*/ 1042233 h 2515690"/>
              <a:gd name="connsiteX32" fmla="*/ 3424945 w 12192000"/>
              <a:gd name="connsiteY32" fmla="*/ 1065268 h 2515690"/>
              <a:gd name="connsiteX33" fmla="*/ 3436948 w 12192000"/>
              <a:gd name="connsiteY33" fmla="*/ 1068018 h 2515690"/>
              <a:gd name="connsiteX34" fmla="*/ 3466714 w 12192000"/>
              <a:gd name="connsiteY34" fmla="*/ 1063419 h 2515690"/>
              <a:gd name="connsiteX35" fmla="*/ 3550909 w 12192000"/>
              <a:gd name="connsiteY35" fmla="*/ 1044511 h 2515690"/>
              <a:gd name="connsiteX36" fmla="*/ 3555900 w 12192000"/>
              <a:gd name="connsiteY36" fmla="*/ 1041996 h 2515690"/>
              <a:gd name="connsiteX37" fmla="*/ 3625978 w 12192000"/>
              <a:gd name="connsiteY37" fmla="*/ 1023459 h 2515690"/>
              <a:gd name="connsiteX38" fmla="*/ 3632465 w 12192000"/>
              <a:gd name="connsiteY38" fmla="*/ 1023522 h 2515690"/>
              <a:gd name="connsiteX39" fmla="*/ 3649063 w 12192000"/>
              <a:gd name="connsiteY39" fmla="*/ 1018726 h 2515690"/>
              <a:gd name="connsiteX40" fmla="*/ 3805954 w 12192000"/>
              <a:gd name="connsiteY40" fmla="*/ 917517 h 2515690"/>
              <a:gd name="connsiteX41" fmla="*/ 4020506 w 12192000"/>
              <a:gd name="connsiteY41" fmla="*/ 816231 h 2515690"/>
              <a:gd name="connsiteX42" fmla="*/ 4233682 w 12192000"/>
              <a:gd name="connsiteY42" fmla="*/ 799511 h 2515690"/>
              <a:gd name="connsiteX43" fmla="*/ 4306552 w 12192000"/>
              <a:gd name="connsiteY43" fmla="*/ 610207 h 2515690"/>
              <a:gd name="connsiteX44" fmla="*/ 4816604 w 12192000"/>
              <a:gd name="connsiteY44" fmla="*/ 773163 h 2515690"/>
              <a:gd name="connsiteX45" fmla="*/ 4916502 w 12192000"/>
              <a:gd name="connsiteY45" fmla="*/ 788104 h 2515690"/>
              <a:gd name="connsiteX46" fmla="*/ 5224415 w 12192000"/>
              <a:gd name="connsiteY46" fmla="*/ 674418 h 2515690"/>
              <a:gd name="connsiteX47" fmla="*/ 5274077 w 12192000"/>
              <a:gd name="connsiteY47" fmla="*/ 655978 h 2515690"/>
              <a:gd name="connsiteX48" fmla="*/ 5371217 w 12192000"/>
              <a:gd name="connsiteY48" fmla="*/ 614372 h 2515690"/>
              <a:gd name="connsiteX49" fmla="*/ 5364523 w 12192000"/>
              <a:gd name="connsiteY49" fmla="*/ 502501 h 2515690"/>
              <a:gd name="connsiteX50" fmla="*/ 5457871 w 12192000"/>
              <a:gd name="connsiteY50" fmla="*/ 558285 h 2515690"/>
              <a:gd name="connsiteX51" fmla="*/ 5750580 w 12192000"/>
              <a:gd name="connsiteY51" fmla="*/ 663503 h 2515690"/>
              <a:gd name="connsiteX52" fmla="*/ 5976618 w 12192000"/>
              <a:gd name="connsiteY52" fmla="*/ 582652 h 2515690"/>
              <a:gd name="connsiteX53" fmla="*/ 6009346 w 12192000"/>
              <a:gd name="connsiteY53" fmla="*/ 559470 h 2515690"/>
              <a:gd name="connsiteX54" fmla="*/ 6069735 w 12192000"/>
              <a:gd name="connsiteY54" fmla="*/ 587803 h 2515690"/>
              <a:gd name="connsiteX55" fmla="*/ 6270319 w 12192000"/>
              <a:gd name="connsiteY55" fmla="*/ 643982 h 2515690"/>
              <a:gd name="connsiteX56" fmla="*/ 6406781 w 12192000"/>
              <a:gd name="connsiteY56" fmla="*/ 672327 h 2515690"/>
              <a:gd name="connsiteX57" fmla="*/ 6469508 w 12192000"/>
              <a:gd name="connsiteY57" fmla="*/ 708574 h 2515690"/>
              <a:gd name="connsiteX58" fmla="*/ 6515869 w 12192000"/>
              <a:gd name="connsiteY58" fmla="*/ 715738 h 2515690"/>
              <a:gd name="connsiteX59" fmla="*/ 6725938 w 12192000"/>
              <a:gd name="connsiteY59" fmla="*/ 691128 h 2515690"/>
              <a:gd name="connsiteX60" fmla="*/ 6778240 w 12192000"/>
              <a:gd name="connsiteY60" fmla="*/ 678998 h 2515690"/>
              <a:gd name="connsiteX61" fmla="*/ 6806944 w 12192000"/>
              <a:gd name="connsiteY61" fmla="*/ 646178 h 2515690"/>
              <a:gd name="connsiteX62" fmla="*/ 6830632 w 12192000"/>
              <a:gd name="connsiteY62" fmla="*/ 633915 h 2515690"/>
              <a:gd name="connsiteX63" fmla="*/ 6858072 w 12192000"/>
              <a:gd name="connsiteY63" fmla="*/ 646178 h 2515690"/>
              <a:gd name="connsiteX64" fmla="*/ 6891322 w 12192000"/>
              <a:gd name="connsiteY64" fmla="*/ 678998 h 2515690"/>
              <a:gd name="connsiteX65" fmla="*/ 6951905 w 12192000"/>
              <a:gd name="connsiteY65" fmla="*/ 691128 h 2515690"/>
              <a:gd name="connsiteX66" fmla="*/ 7195246 w 12192000"/>
              <a:gd name="connsiteY66" fmla="*/ 715738 h 2515690"/>
              <a:gd name="connsiteX67" fmla="*/ 7248949 w 12192000"/>
              <a:gd name="connsiteY67" fmla="*/ 708574 h 2515690"/>
              <a:gd name="connsiteX68" fmla="*/ 7321609 w 12192000"/>
              <a:gd name="connsiteY68" fmla="*/ 672327 h 2515690"/>
              <a:gd name="connsiteX69" fmla="*/ 7479684 w 12192000"/>
              <a:gd name="connsiteY69" fmla="*/ 643982 h 2515690"/>
              <a:gd name="connsiteX70" fmla="*/ 7712035 w 12192000"/>
              <a:gd name="connsiteY70" fmla="*/ 587803 h 2515690"/>
              <a:gd name="connsiteX71" fmla="*/ 7781987 w 12192000"/>
              <a:gd name="connsiteY71" fmla="*/ 559470 h 2515690"/>
              <a:gd name="connsiteX72" fmla="*/ 7819900 w 12192000"/>
              <a:gd name="connsiteY72" fmla="*/ 582652 h 2515690"/>
              <a:gd name="connsiteX73" fmla="*/ 8081736 w 12192000"/>
              <a:gd name="connsiteY73" fmla="*/ 663503 h 2515690"/>
              <a:gd name="connsiteX74" fmla="*/ 8420801 w 12192000"/>
              <a:gd name="connsiteY74" fmla="*/ 558285 h 2515690"/>
              <a:gd name="connsiteX75" fmla="*/ 8528933 w 12192000"/>
              <a:gd name="connsiteY75" fmla="*/ 502501 h 2515690"/>
              <a:gd name="connsiteX76" fmla="*/ 8521178 w 12192000"/>
              <a:gd name="connsiteY76" fmla="*/ 614372 h 2515690"/>
              <a:gd name="connsiteX77" fmla="*/ 8633702 w 12192000"/>
              <a:gd name="connsiteY77" fmla="*/ 655978 h 2515690"/>
              <a:gd name="connsiteX78" fmla="*/ 8691231 w 12192000"/>
              <a:gd name="connsiteY78" fmla="*/ 674418 h 2515690"/>
              <a:gd name="connsiteX79" fmla="*/ 9047908 w 12192000"/>
              <a:gd name="connsiteY79" fmla="*/ 788104 h 2515690"/>
              <a:gd name="connsiteX80" fmla="*/ 9163628 w 12192000"/>
              <a:gd name="connsiteY80" fmla="*/ 773163 h 2515690"/>
              <a:gd name="connsiteX81" fmla="*/ 9754459 w 12192000"/>
              <a:gd name="connsiteY81" fmla="*/ 610207 h 2515690"/>
              <a:gd name="connsiteX82" fmla="*/ 9838868 w 12192000"/>
              <a:gd name="connsiteY82" fmla="*/ 799511 h 2515690"/>
              <a:gd name="connsiteX83" fmla="*/ 10085808 w 12192000"/>
              <a:gd name="connsiteY83" fmla="*/ 816231 h 2515690"/>
              <a:gd name="connsiteX84" fmla="*/ 10334338 w 12192000"/>
              <a:gd name="connsiteY84" fmla="*/ 917517 h 2515690"/>
              <a:gd name="connsiteX85" fmla="*/ 10516076 w 12192000"/>
              <a:gd name="connsiteY85" fmla="*/ 1018726 h 2515690"/>
              <a:gd name="connsiteX86" fmla="*/ 10535302 w 12192000"/>
              <a:gd name="connsiteY86" fmla="*/ 1023522 h 2515690"/>
              <a:gd name="connsiteX87" fmla="*/ 10542819 w 12192000"/>
              <a:gd name="connsiteY87" fmla="*/ 1023458 h 2515690"/>
              <a:gd name="connsiteX88" fmla="*/ 10623994 w 12192000"/>
              <a:gd name="connsiteY88" fmla="*/ 1041996 h 2515690"/>
              <a:gd name="connsiteX89" fmla="*/ 10629774 w 12192000"/>
              <a:gd name="connsiteY89" fmla="*/ 1044511 h 2515690"/>
              <a:gd name="connsiteX90" fmla="*/ 10727305 w 12192000"/>
              <a:gd name="connsiteY90" fmla="*/ 1063419 h 2515690"/>
              <a:gd name="connsiteX91" fmla="*/ 10761785 w 12192000"/>
              <a:gd name="connsiteY91" fmla="*/ 1068017 h 2515690"/>
              <a:gd name="connsiteX92" fmla="*/ 10775688 w 12192000"/>
              <a:gd name="connsiteY92" fmla="*/ 1065268 h 2515690"/>
              <a:gd name="connsiteX93" fmla="*/ 10821837 w 12192000"/>
              <a:gd name="connsiteY93" fmla="*/ 1042232 h 2515690"/>
              <a:gd name="connsiteX94" fmla="*/ 11122438 w 12192000"/>
              <a:gd name="connsiteY94" fmla="*/ 1004583 h 2515690"/>
              <a:gd name="connsiteX95" fmla="*/ 11171433 w 12192000"/>
              <a:gd name="connsiteY95" fmla="*/ 1040550 h 2515690"/>
              <a:gd name="connsiteX96" fmla="*/ 11183724 w 12192000"/>
              <a:gd name="connsiteY96" fmla="*/ 1045316 h 2515690"/>
              <a:gd name="connsiteX97" fmla="*/ 11199690 w 12192000"/>
              <a:gd name="connsiteY97" fmla="*/ 1048085 h 2515690"/>
              <a:gd name="connsiteX98" fmla="*/ 11232475 w 12192000"/>
              <a:gd name="connsiteY98" fmla="*/ 1049340 h 2515690"/>
              <a:gd name="connsiteX99" fmla="*/ 11302451 w 12192000"/>
              <a:gd name="connsiteY99" fmla="*/ 949091 h 2515690"/>
              <a:gd name="connsiteX100" fmla="*/ 11484849 w 12192000"/>
              <a:gd name="connsiteY100" fmla="*/ 1057667 h 2515690"/>
              <a:gd name="connsiteX101" fmla="*/ 11512818 w 12192000"/>
              <a:gd name="connsiteY101" fmla="*/ 1048926 h 2515690"/>
              <a:gd name="connsiteX102" fmla="*/ 11642481 w 12192000"/>
              <a:gd name="connsiteY102" fmla="*/ 1029355 h 2515690"/>
              <a:gd name="connsiteX103" fmla="*/ 11714551 w 12192000"/>
              <a:gd name="connsiteY103" fmla="*/ 1020966 h 2515690"/>
              <a:gd name="connsiteX104" fmla="*/ 11714551 w 12192000"/>
              <a:gd name="connsiteY104" fmla="*/ 1022389 h 2515690"/>
              <a:gd name="connsiteX105" fmla="*/ 11728519 w 12192000"/>
              <a:gd name="connsiteY105" fmla="*/ 1020975 h 2515690"/>
              <a:gd name="connsiteX106" fmla="*/ 11741691 w 12192000"/>
              <a:gd name="connsiteY106" fmla="*/ 1019651 h 2515690"/>
              <a:gd name="connsiteX107" fmla="*/ 11743999 w 12192000"/>
              <a:gd name="connsiteY107" fmla="*/ 1019424 h 2515690"/>
              <a:gd name="connsiteX108" fmla="*/ 11742709 w 12192000"/>
              <a:gd name="connsiteY108" fmla="*/ 1019549 h 2515690"/>
              <a:gd name="connsiteX109" fmla="*/ 11741691 w 12192000"/>
              <a:gd name="connsiteY109" fmla="*/ 1019651 h 2515690"/>
              <a:gd name="connsiteX110" fmla="*/ 11738529 w 12192000"/>
              <a:gd name="connsiteY110" fmla="*/ 1019963 h 2515690"/>
              <a:gd name="connsiteX111" fmla="*/ 11771791 w 12192000"/>
              <a:gd name="connsiteY111" fmla="*/ 1015977 h 2515690"/>
              <a:gd name="connsiteX112" fmla="*/ 11834157 w 12192000"/>
              <a:gd name="connsiteY112" fmla="*/ 1009499 h 2515690"/>
              <a:gd name="connsiteX113" fmla="*/ 11843354 w 12192000"/>
              <a:gd name="connsiteY113" fmla="*/ 1008273 h 2515690"/>
              <a:gd name="connsiteX114" fmla="*/ 11843354 w 12192000"/>
              <a:gd name="connsiteY114" fmla="*/ 1000151 h 2515690"/>
              <a:gd name="connsiteX115" fmla="*/ 11893955 w 12192000"/>
              <a:gd name="connsiteY115" fmla="*/ 983740 h 2515690"/>
              <a:gd name="connsiteX116" fmla="*/ 11974160 w 12192000"/>
              <a:gd name="connsiteY116" fmla="*/ 920897 h 2515690"/>
              <a:gd name="connsiteX117" fmla="*/ 12143531 w 12192000"/>
              <a:gd name="connsiteY117" fmla="*/ 823664 h 2515690"/>
              <a:gd name="connsiteX118" fmla="*/ 12192000 w 12192000"/>
              <a:gd name="connsiteY118" fmla="*/ 801163 h 2515690"/>
              <a:gd name="connsiteX119" fmla="*/ 12192000 w 12192000"/>
              <a:gd name="connsiteY119" fmla="*/ 2515690 h 2515690"/>
              <a:gd name="connsiteX120" fmla="*/ 0 w 12192000"/>
              <a:gd name="connsiteY120" fmla="*/ 2515690 h 2515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12192000" h="2515690">
                <a:moveTo>
                  <a:pt x="0" y="0"/>
                </a:moveTo>
                <a:lnTo>
                  <a:pt x="170442" y="96074"/>
                </a:lnTo>
                <a:cubicBezTo>
                  <a:pt x="323315" y="179510"/>
                  <a:pt x="418777" y="223899"/>
                  <a:pt x="424739" y="224865"/>
                </a:cubicBezTo>
                <a:cubicBezTo>
                  <a:pt x="573781" y="248496"/>
                  <a:pt x="654649" y="314572"/>
                  <a:pt x="748273" y="373939"/>
                </a:cubicBezTo>
                <a:cubicBezTo>
                  <a:pt x="830321" y="425631"/>
                  <a:pt x="917271" y="480784"/>
                  <a:pt x="1037058" y="499994"/>
                </a:cubicBezTo>
                <a:cubicBezTo>
                  <a:pt x="1195925" y="525362"/>
                  <a:pt x="1048105" y="445478"/>
                  <a:pt x="1101312" y="428540"/>
                </a:cubicBezTo>
                <a:cubicBezTo>
                  <a:pt x="1188473" y="458169"/>
                  <a:pt x="1274625" y="505369"/>
                  <a:pt x="1367071" y="516118"/>
                </a:cubicBezTo>
                <a:cubicBezTo>
                  <a:pt x="1701323" y="554463"/>
                  <a:pt x="1964451" y="648887"/>
                  <a:pt x="2189943" y="794533"/>
                </a:cubicBezTo>
                <a:cubicBezTo>
                  <a:pt x="2255082" y="836300"/>
                  <a:pt x="2357481" y="862342"/>
                  <a:pt x="2390329" y="920897"/>
                </a:cubicBezTo>
                <a:cubicBezTo>
                  <a:pt x="2406050" y="949359"/>
                  <a:pt x="2430126" y="969285"/>
                  <a:pt x="2459570" y="983740"/>
                </a:cubicBezTo>
                <a:lnTo>
                  <a:pt x="2503252" y="1000151"/>
                </a:lnTo>
                <a:lnTo>
                  <a:pt x="2503252" y="1008273"/>
                </a:lnTo>
                <a:lnTo>
                  <a:pt x="2511191" y="1009499"/>
                </a:lnTo>
                <a:cubicBezTo>
                  <a:pt x="2529847" y="1011974"/>
                  <a:pt x="2562849" y="1015701"/>
                  <a:pt x="2565029" y="1015977"/>
                </a:cubicBezTo>
                <a:cubicBezTo>
                  <a:pt x="2610845" y="1021778"/>
                  <a:pt x="2601577" y="1020837"/>
                  <a:pt x="2593745" y="1019963"/>
                </a:cubicBezTo>
                <a:lnTo>
                  <a:pt x="2591015" y="1019651"/>
                </a:lnTo>
                <a:lnTo>
                  <a:pt x="2590137" y="1019549"/>
                </a:lnTo>
                <a:cubicBezTo>
                  <a:pt x="2588203" y="1019326"/>
                  <a:pt x="2588125" y="1019321"/>
                  <a:pt x="2589021" y="1019424"/>
                </a:cubicBezTo>
                <a:lnTo>
                  <a:pt x="2591015" y="1019651"/>
                </a:lnTo>
                <a:lnTo>
                  <a:pt x="2602385" y="1020975"/>
                </a:lnTo>
                <a:lnTo>
                  <a:pt x="2614445" y="1022389"/>
                </a:lnTo>
                <a:lnTo>
                  <a:pt x="2614445" y="1020966"/>
                </a:lnTo>
                <a:lnTo>
                  <a:pt x="2676661" y="1029355"/>
                </a:lnTo>
                <a:cubicBezTo>
                  <a:pt x="2715592" y="1034194"/>
                  <a:pt x="2753901" y="1039695"/>
                  <a:pt x="2788597" y="1048926"/>
                </a:cubicBezTo>
                <a:lnTo>
                  <a:pt x="2812742" y="1057667"/>
                </a:lnTo>
                <a:lnTo>
                  <a:pt x="2970201" y="949091"/>
                </a:lnTo>
                <a:cubicBezTo>
                  <a:pt x="3052785" y="982961"/>
                  <a:pt x="2996105" y="1020057"/>
                  <a:pt x="3030610" y="1049340"/>
                </a:cubicBezTo>
                <a:cubicBezTo>
                  <a:pt x="3039005" y="1048442"/>
                  <a:pt x="3049621" y="1048500"/>
                  <a:pt x="3058913" y="1048085"/>
                </a:cubicBezTo>
                <a:lnTo>
                  <a:pt x="3072697" y="1045316"/>
                </a:lnTo>
                <a:lnTo>
                  <a:pt x="3083305" y="1040550"/>
                </a:lnTo>
                <a:lnTo>
                  <a:pt x="3125603" y="1004583"/>
                </a:lnTo>
                <a:cubicBezTo>
                  <a:pt x="3221669" y="925596"/>
                  <a:pt x="3242489" y="937564"/>
                  <a:pt x="3385106" y="1042233"/>
                </a:cubicBezTo>
                <a:cubicBezTo>
                  <a:pt x="3399403" y="1052670"/>
                  <a:pt x="3412529" y="1060209"/>
                  <a:pt x="3424945" y="1065268"/>
                </a:cubicBezTo>
                <a:lnTo>
                  <a:pt x="3436948" y="1068018"/>
                </a:lnTo>
                <a:lnTo>
                  <a:pt x="3466714" y="1063419"/>
                </a:lnTo>
                <a:lnTo>
                  <a:pt x="3550909" y="1044511"/>
                </a:lnTo>
                <a:lnTo>
                  <a:pt x="3555900" y="1041996"/>
                </a:lnTo>
                <a:cubicBezTo>
                  <a:pt x="3573827" y="1033454"/>
                  <a:pt x="3594382" y="1025941"/>
                  <a:pt x="3625978" y="1023459"/>
                </a:cubicBezTo>
                <a:lnTo>
                  <a:pt x="3632465" y="1023522"/>
                </a:lnTo>
                <a:lnTo>
                  <a:pt x="3649063" y="1018726"/>
                </a:lnTo>
                <a:cubicBezTo>
                  <a:pt x="3741849" y="989371"/>
                  <a:pt x="3810578" y="953657"/>
                  <a:pt x="3805954" y="917517"/>
                </a:cubicBezTo>
                <a:cubicBezTo>
                  <a:pt x="4031729" y="953901"/>
                  <a:pt x="4031729" y="953901"/>
                  <a:pt x="4020506" y="816231"/>
                </a:cubicBezTo>
                <a:cubicBezTo>
                  <a:pt x="4171643" y="865324"/>
                  <a:pt x="4206308" y="864422"/>
                  <a:pt x="4233682" y="799511"/>
                </a:cubicBezTo>
                <a:cubicBezTo>
                  <a:pt x="4260226" y="737017"/>
                  <a:pt x="4254728" y="668575"/>
                  <a:pt x="4306552" y="610207"/>
                </a:cubicBezTo>
                <a:cubicBezTo>
                  <a:pt x="4495313" y="657923"/>
                  <a:pt x="4699922" y="667347"/>
                  <a:pt x="4816604" y="773163"/>
                </a:cubicBezTo>
                <a:cubicBezTo>
                  <a:pt x="4834734" y="789836"/>
                  <a:pt x="4890507" y="799946"/>
                  <a:pt x="4916502" y="788104"/>
                </a:cubicBezTo>
                <a:cubicBezTo>
                  <a:pt x="5013526" y="746101"/>
                  <a:pt x="5238129" y="796871"/>
                  <a:pt x="5224415" y="674418"/>
                </a:cubicBezTo>
                <a:cubicBezTo>
                  <a:pt x="5223051" y="659300"/>
                  <a:pt x="5240524" y="644890"/>
                  <a:pt x="5274077" y="655978"/>
                </a:cubicBezTo>
                <a:cubicBezTo>
                  <a:pt x="5388582" y="694066"/>
                  <a:pt x="5367022" y="644784"/>
                  <a:pt x="5371217" y="614372"/>
                </a:cubicBezTo>
                <a:cubicBezTo>
                  <a:pt x="5375856" y="577567"/>
                  <a:pt x="5319010" y="537578"/>
                  <a:pt x="5364523" y="502501"/>
                </a:cubicBezTo>
                <a:cubicBezTo>
                  <a:pt x="5425408" y="508891"/>
                  <a:pt x="5433299" y="538191"/>
                  <a:pt x="5457871" y="558285"/>
                </a:cubicBezTo>
                <a:cubicBezTo>
                  <a:pt x="5530352" y="617005"/>
                  <a:pt x="5609566" y="664386"/>
                  <a:pt x="5750580" y="663503"/>
                </a:cubicBezTo>
                <a:cubicBezTo>
                  <a:pt x="5864519" y="662926"/>
                  <a:pt x="5966527" y="666650"/>
                  <a:pt x="5976618" y="582652"/>
                </a:cubicBezTo>
                <a:cubicBezTo>
                  <a:pt x="5978145" y="569455"/>
                  <a:pt x="5990792" y="562346"/>
                  <a:pt x="6009346" y="559470"/>
                </a:cubicBezTo>
                <a:cubicBezTo>
                  <a:pt x="6030639" y="568485"/>
                  <a:pt x="6052592" y="577083"/>
                  <a:pt x="6069735" y="587803"/>
                </a:cubicBezTo>
                <a:cubicBezTo>
                  <a:pt x="6126182" y="623812"/>
                  <a:pt x="6196945" y="634730"/>
                  <a:pt x="6270319" y="643982"/>
                </a:cubicBezTo>
                <a:cubicBezTo>
                  <a:pt x="6317101" y="649940"/>
                  <a:pt x="6363466" y="657107"/>
                  <a:pt x="6406781" y="672327"/>
                </a:cubicBezTo>
                <a:cubicBezTo>
                  <a:pt x="6433586" y="681598"/>
                  <a:pt x="6454928" y="693402"/>
                  <a:pt x="6469508" y="708574"/>
                </a:cubicBezTo>
                <a:cubicBezTo>
                  <a:pt x="6482729" y="721786"/>
                  <a:pt x="6496225" y="725422"/>
                  <a:pt x="6515869" y="715738"/>
                </a:cubicBezTo>
                <a:cubicBezTo>
                  <a:pt x="6572200" y="688353"/>
                  <a:pt x="6639257" y="676241"/>
                  <a:pt x="6725938" y="691128"/>
                </a:cubicBezTo>
                <a:cubicBezTo>
                  <a:pt x="6752109" y="695629"/>
                  <a:pt x="6772625" y="691505"/>
                  <a:pt x="6778240" y="678998"/>
                </a:cubicBezTo>
                <a:cubicBezTo>
                  <a:pt x="6784286" y="665981"/>
                  <a:pt x="6794269" y="655280"/>
                  <a:pt x="6806944" y="646178"/>
                </a:cubicBezTo>
                <a:lnTo>
                  <a:pt x="6830632" y="633915"/>
                </a:lnTo>
                <a:lnTo>
                  <a:pt x="6858072" y="646178"/>
                </a:lnTo>
                <a:cubicBezTo>
                  <a:pt x="6872754" y="655280"/>
                  <a:pt x="6884317" y="665981"/>
                  <a:pt x="6891322" y="678998"/>
                </a:cubicBezTo>
                <a:cubicBezTo>
                  <a:pt x="6897826" y="691505"/>
                  <a:pt x="6921592" y="695629"/>
                  <a:pt x="6951905" y="691128"/>
                </a:cubicBezTo>
                <a:cubicBezTo>
                  <a:pt x="7052317" y="676241"/>
                  <a:pt x="7129994" y="688353"/>
                  <a:pt x="7195246" y="715738"/>
                </a:cubicBezTo>
                <a:cubicBezTo>
                  <a:pt x="7217999" y="725422"/>
                  <a:pt x="7233634" y="721786"/>
                  <a:pt x="7248949" y="708574"/>
                </a:cubicBezTo>
                <a:cubicBezTo>
                  <a:pt x="7265838" y="693402"/>
                  <a:pt x="7290560" y="681598"/>
                  <a:pt x="7321609" y="672327"/>
                </a:cubicBezTo>
                <a:cubicBezTo>
                  <a:pt x="7371785" y="657107"/>
                  <a:pt x="7425493" y="649940"/>
                  <a:pt x="7479684" y="643982"/>
                </a:cubicBezTo>
                <a:cubicBezTo>
                  <a:pt x="7564679" y="634730"/>
                  <a:pt x="7646649" y="623812"/>
                  <a:pt x="7712035" y="587803"/>
                </a:cubicBezTo>
                <a:cubicBezTo>
                  <a:pt x="7731892" y="577083"/>
                  <a:pt x="7757322" y="568485"/>
                  <a:pt x="7781987" y="559470"/>
                </a:cubicBezTo>
                <a:cubicBezTo>
                  <a:pt x="7803481" y="562346"/>
                  <a:pt x="7818130" y="569455"/>
                  <a:pt x="7819900" y="582652"/>
                </a:cubicBezTo>
                <a:cubicBezTo>
                  <a:pt x="7831588" y="666650"/>
                  <a:pt x="7949751" y="662926"/>
                  <a:pt x="8081736" y="663503"/>
                </a:cubicBezTo>
                <a:cubicBezTo>
                  <a:pt x="8245081" y="664386"/>
                  <a:pt x="8336842" y="617005"/>
                  <a:pt x="8420801" y="558285"/>
                </a:cubicBezTo>
                <a:cubicBezTo>
                  <a:pt x="8449265" y="538191"/>
                  <a:pt x="8458404" y="508890"/>
                  <a:pt x="8528933" y="502501"/>
                </a:cubicBezTo>
                <a:cubicBezTo>
                  <a:pt x="8581654" y="537578"/>
                  <a:pt x="8515805" y="577567"/>
                  <a:pt x="8521178" y="614372"/>
                </a:cubicBezTo>
                <a:cubicBezTo>
                  <a:pt x="8526038" y="644784"/>
                  <a:pt x="8501063" y="694066"/>
                  <a:pt x="8633702" y="655978"/>
                </a:cubicBezTo>
                <a:cubicBezTo>
                  <a:pt x="8672570" y="644890"/>
                  <a:pt x="8692811" y="659300"/>
                  <a:pt x="8691231" y="674418"/>
                </a:cubicBezTo>
                <a:cubicBezTo>
                  <a:pt x="8675345" y="796871"/>
                  <a:pt x="8935518" y="746101"/>
                  <a:pt x="9047908" y="788104"/>
                </a:cubicBezTo>
                <a:cubicBezTo>
                  <a:pt x="9078021" y="799946"/>
                  <a:pt x="9142627" y="789836"/>
                  <a:pt x="9163628" y="773163"/>
                </a:cubicBezTo>
                <a:cubicBezTo>
                  <a:pt x="9298789" y="667347"/>
                  <a:pt x="9535801" y="657923"/>
                  <a:pt x="9754459" y="610207"/>
                </a:cubicBezTo>
                <a:cubicBezTo>
                  <a:pt x="9814490" y="668575"/>
                  <a:pt x="9808123" y="737017"/>
                  <a:pt x="9838868" y="799511"/>
                </a:cubicBezTo>
                <a:cubicBezTo>
                  <a:pt x="9870579" y="864422"/>
                  <a:pt x="9910733" y="865324"/>
                  <a:pt x="10085808" y="816231"/>
                </a:cubicBezTo>
                <a:cubicBezTo>
                  <a:pt x="10072804" y="953901"/>
                  <a:pt x="10072804" y="953901"/>
                  <a:pt x="10334338" y="917517"/>
                </a:cubicBezTo>
                <a:cubicBezTo>
                  <a:pt x="10328982" y="953657"/>
                  <a:pt x="10408594" y="989371"/>
                  <a:pt x="10516076" y="1018726"/>
                </a:cubicBezTo>
                <a:lnTo>
                  <a:pt x="10535302" y="1023522"/>
                </a:lnTo>
                <a:lnTo>
                  <a:pt x="10542819" y="1023458"/>
                </a:lnTo>
                <a:cubicBezTo>
                  <a:pt x="10579419" y="1025941"/>
                  <a:pt x="10603227" y="1033454"/>
                  <a:pt x="10623994" y="1041996"/>
                </a:cubicBezTo>
                <a:lnTo>
                  <a:pt x="10629774" y="1044511"/>
                </a:lnTo>
                <a:lnTo>
                  <a:pt x="10727305" y="1063419"/>
                </a:lnTo>
                <a:lnTo>
                  <a:pt x="10761785" y="1068017"/>
                </a:lnTo>
                <a:lnTo>
                  <a:pt x="10775688" y="1065268"/>
                </a:lnTo>
                <a:cubicBezTo>
                  <a:pt x="10790070" y="1060209"/>
                  <a:pt x="10805275" y="1052670"/>
                  <a:pt x="10821837" y="1042232"/>
                </a:cubicBezTo>
                <a:cubicBezTo>
                  <a:pt x="10987041" y="937564"/>
                  <a:pt x="11011156" y="925596"/>
                  <a:pt x="11122438" y="1004583"/>
                </a:cubicBezTo>
                <a:lnTo>
                  <a:pt x="11171433" y="1040550"/>
                </a:lnTo>
                <a:lnTo>
                  <a:pt x="11183724" y="1045316"/>
                </a:lnTo>
                <a:lnTo>
                  <a:pt x="11199690" y="1048085"/>
                </a:lnTo>
                <a:cubicBezTo>
                  <a:pt x="11210452" y="1048499"/>
                  <a:pt x="11222752" y="1048442"/>
                  <a:pt x="11232475" y="1049340"/>
                </a:cubicBezTo>
                <a:cubicBezTo>
                  <a:pt x="11272445" y="1020057"/>
                  <a:pt x="11206789" y="982961"/>
                  <a:pt x="11302451" y="949091"/>
                </a:cubicBezTo>
                <a:lnTo>
                  <a:pt x="11484849" y="1057667"/>
                </a:lnTo>
                <a:lnTo>
                  <a:pt x="11512818" y="1048926"/>
                </a:lnTo>
                <a:cubicBezTo>
                  <a:pt x="11553007" y="1039695"/>
                  <a:pt x="11597385" y="1034194"/>
                  <a:pt x="11642481" y="1029355"/>
                </a:cubicBezTo>
                <a:lnTo>
                  <a:pt x="11714551" y="1020966"/>
                </a:lnTo>
                <a:lnTo>
                  <a:pt x="11714551" y="1022389"/>
                </a:lnTo>
                <a:lnTo>
                  <a:pt x="11728519" y="1020975"/>
                </a:lnTo>
                <a:lnTo>
                  <a:pt x="11741691" y="1019651"/>
                </a:lnTo>
                <a:lnTo>
                  <a:pt x="11743999" y="1019424"/>
                </a:lnTo>
                <a:cubicBezTo>
                  <a:pt x="11745037" y="1019320"/>
                  <a:pt x="11744948" y="1019326"/>
                  <a:pt x="11742709" y="1019549"/>
                </a:cubicBezTo>
                <a:lnTo>
                  <a:pt x="11741691" y="1019651"/>
                </a:lnTo>
                <a:lnTo>
                  <a:pt x="11738529" y="1019963"/>
                </a:lnTo>
                <a:cubicBezTo>
                  <a:pt x="11729455" y="1020837"/>
                  <a:pt x="11718720" y="1021778"/>
                  <a:pt x="11771791" y="1015977"/>
                </a:cubicBezTo>
                <a:cubicBezTo>
                  <a:pt x="11774317" y="1015701"/>
                  <a:pt x="11812546" y="1011974"/>
                  <a:pt x="11834157" y="1009499"/>
                </a:cubicBezTo>
                <a:lnTo>
                  <a:pt x="11843354" y="1008273"/>
                </a:lnTo>
                <a:lnTo>
                  <a:pt x="11843354" y="1000151"/>
                </a:lnTo>
                <a:lnTo>
                  <a:pt x="11893955" y="983740"/>
                </a:lnTo>
                <a:cubicBezTo>
                  <a:pt x="11928061" y="969285"/>
                  <a:pt x="11955951" y="949359"/>
                  <a:pt x="11974160" y="920897"/>
                </a:cubicBezTo>
                <a:cubicBezTo>
                  <a:pt x="12002698" y="876981"/>
                  <a:pt x="12076554" y="851353"/>
                  <a:pt x="12143531" y="823664"/>
                </a:cubicBezTo>
                <a:lnTo>
                  <a:pt x="12192000" y="801163"/>
                </a:lnTo>
                <a:lnTo>
                  <a:pt x="12192000" y="2515690"/>
                </a:lnTo>
                <a:lnTo>
                  <a:pt x="0" y="251569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81C30A-1A73-0416-C8F1-2432F38D5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02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 storia dell’universo negli ultimi 10 miliardi di anni</a:t>
            </a:r>
          </a:p>
        </p:txBody>
      </p:sp>
      <p:pic>
        <p:nvPicPr>
          <p:cNvPr id="5" name="Image 4" descr="snls3yars2011-10-cut.png">
            <a:extLst>
              <a:ext uri="{FF2B5EF4-FFF2-40B4-BE49-F238E27FC236}">
                <a16:creationId xmlns:a16="http://schemas.microsoft.com/office/drawing/2014/main" id="{D5427A4D-3CFB-C593-DD91-882EF1DBCA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183" y="2809723"/>
            <a:ext cx="5128483" cy="333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13" descr="Composition-univers-Planck.jpg">
            <a:extLst>
              <a:ext uri="{FF2B5EF4-FFF2-40B4-BE49-F238E27FC236}">
                <a16:creationId xmlns:a16="http://schemas.microsoft.com/office/drawing/2014/main" id="{7DE97003-6B70-547A-AA61-7DB39AF6E7E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3765" y="2776758"/>
            <a:ext cx="2798925" cy="284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5">
            <a:extLst>
              <a:ext uri="{FF2B5EF4-FFF2-40B4-BE49-F238E27FC236}">
                <a16:creationId xmlns:a16="http://schemas.microsoft.com/office/drawing/2014/main" id="{C261F1CB-8B10-0C39-711C-F9EEE8594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0228" y="5665160"/>
            <a:ext cx="1560365" cy="44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01000"/>
              </a:lnSpc>
              <a:spcBef>
                <a:spcPts val="1125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panose="020B060403050404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01000"/>
              </a:lnSpc>
              <a:spcBef>
                <a:spcPts val="1125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panose="020B060403050404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01000"/>
              </a:lnSpc>
              <a:spcBef>
                <a:spcPts val="1125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panose="020B060403050404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01000"/>
              </a:lnSpc>
              <a:spcBef>
                <a:spcPts val="1125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ahoma" panose="020B060403050404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defTabSz="896112">
              <a:spcAft>
                <a:spcPts val="600"/>
              </a:spcAft>
            </a:pPr>
            <a:r>
              <a:rPr lang="fr-FR" altLang="en-IT" sz="882" kern="1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  <a:cs typeface="+mn-cs"/>
              </a:rPr>
              <a:t>The Planck collaboration.  </a:t>
            </a:r>
          </a:p>
          <a:p>
            <a:pPr defTabSz="896112">
              <a:spcAft>
                <a:spcPts val="600"/>
              </a:spcAft>
            </a:pPr>
            <a:r>
              <a:rPr lang="fr-FR" altLang="en-IT" sz="882" kern="12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  <a:cs typeface="+mn-cs"/>
              </a:rPr>
              <a:t>Ade et al 2013</a:t>
            </a:r>
            <a:endParaRPr lang="fr-FR" altLang="en-IT" sz="90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49F470F2-8017-89FF-16D4-50DA76C7D687}"/>
                  </a:ext>
                </a:extLst>
              </p14:cNvPr>
              <p14:cNvContentPartPr/>
              <p14:nvPr/>
            </p14:nvContentPartPr>
            <p14:xfrm>
              <a:off x="10702820" y="2147348"/>
              <a:ext cx="460997" cy="372002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49F470F2-8017-89FF-16D4-50DA76C7D68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687333" y="2131863"/>
                <a:ext cx="491610" cy="4026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D56A3A1D-A541-B186-B0CD-6F98FEF514F3}"/>
                  </a:ext>
                </a:extLst>
              </p14:cNvPr>
              <p14:cNvContentPartPr/>
              <p14:nvPr/>
            </p14:nvContentPartPr>
            <p14:xfrm>
              <a:off x="9478952" y="2011363"/>
              <a:ext cx="857918" cy="429315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D56A3A1D-A541-B186-B0CD-6F98FEF514F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463471" y="1995902"/>
                <a:ext cx="888519" cy="4598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8F97560A-1B0C-14CD-6645-515F6712821D}"/>
                  </a:ext>
                </a:extLst>
              </p14:cNvPr>
              <p14:cNvContentPartPr/>
              <p14:nvPr/>
            </p14:nvContentPartPr>
            <p14:xfrm>
              <a:off x="9834222" y="2738635"/>
              <a:ext cx="1057268" cy="356338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8F97560A-1B0C-14CD-6645-515F6712821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818748" y="2723158"/>
                <a:ext cx="1087856" cy="3869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C93A850A-1CFE-2BD0-90FA-39B1EAF61663}"/>
                  </a:ext>
                </a:extLst>
              </p14:cNvPr>
              <p14:cNvContentPartPr/>
              <p14:nvPr/>
            </p14:nvContentPartPr>
            <p14:xfrm>
              <a:off x="9855225" y="3387947"/>
              <a:ext cx="1308592" cy="266275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C93A850A-1CFE-2BD0-90FA-39B1EAF61663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839745" y="3372453"/>
                <a:ext cx="1339192" cy="2969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02EFAD74-5BBA-C065-2AD0-3BC6DA451AF6}"/>
                  </a:ext>
                </a:extLst>
              </p14:cNvPr>
              <p14:cNvContentPartPr/>
              <p14:nvPr/>
            </p14:nvContentPartPr>
            <p14:xfrm>
              <a:off x="5679551" y="2095019"/>
              <a:ext cx="455658" cy="513327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02EFAD74-5BBA-C065-2AD0-3BC6DA451AF6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664074" y="2079540"/>
                <a:ext cx="486251" cy="5439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5012E965-5E2D-6766-5A17-3D4A68DDFAC7}"/>
                  </a:ext>
                </a:extLst>
              </p14:cNvPr>
              <p14:cNvContentPartPr/>
              <p14:nvPr/>
            </p14:nvContentPartPr>
            <p14:xfrm>
              <a:off x="5061921" y="3340246"/>
              <a:ext cx="424331" cy="182975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5012E965-5E2D-6766-5A17-3D4A68DDFAC7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046445" y="3324758"/>
                <a:ext cx="454923" cy="21359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766637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AB4C23-C4E5-D7EF-6F4A-3C451B89C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Confronto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90E7E6-D3B9-401C-DCC3-4E2EC5E4A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3656012" cy="823912"/>
          </a:xfrm>
        </p:spPr>
        <p:txBody>
          <a:bodyPr/>
          <a:lstStyle/>
          <a:p>
            <a:r>
              <a:rPr lang="en-IT" dirty="0"/>
              <a:t>Euclid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0C458B8-191D-668A-A42A-14F66FECBCA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39789" y="2505075"/>
                <a:ext cx="3656012" cy="396602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IT" sz="1900" dirty="0"/>
                  <a:t>D</a:t>
                </a:r>
                <a:r>
                  <a:rPr lang="en-IT" sz="1900" baseline="-25000" dirty="0"/>
                  <a:t>primario</a:t>
                </a:r>
                <a:r>
                  <a:rPr lang="en-IT" sz="1900" dirty="0"/>
                  <a:t>: 1.2 m</a:t>
                </a:r>
              </a:p>
              <a:p>
                <a:r>
                  <a:rPr lang="en-IT" sz="1900" dirty="0"/>
                  <a:t>A: 1 m2</a:t>
                </a:r>
              </a:p>
              <a:p>
                <a14:m>
                  <m:oMath xmlns:m="http://schemas.openxmlformats.org/officeDocument/2006/math">
                    <m:r>
                      <a:rPr lang="en-IT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sz="1900" dirty="0"/>
                  <a:t>: 450-1900 nm</a:t>
                </a:r>
              </a:p>
              <a:p>
                <a:pPr lvl="1"/>
                <a:r>
                  <a:rPr lang="en-IT" sz="1700" dirty="0"/>
                  <a:t>VIS + NISP</a:t>
                </a:r>
              </a:p>
              <a:p>
                <a:r>
                  <a:rPr lang="en-GB" sz="1900" dirty="0"/>
                  <a:t>F: 24.5 m</a:t>
                </a:r>
              </a:p>
              <a:p>
                <a:r>
                  <a:rPr lang="en-GB" sz="1900" dirty="0"/>
                  <a:t>f/20 – f/10</a:t>
                </a:r>
              </a:p>
              <a:p>
                <a:r>
                  <a:rPr lang="en-IT" sz="1900" dirty="0"/>
                  <a:t>Risoluzione</a:t>
                </a:r>
              </a:p>
              <a:p>
                <a:pPr lvl="1"/>
                <a:r>
                  <a:rPr lang="en-IT" sz="1500" dirty="0"/>
                  <a:t>VIS: 0.</a:t>
                </a:r>
                <a:r>
                  <a:rPr lang="en-US" sz="1500" dirty="0"/>
                  <a:t>11</a:t>
                </a:r>
                <a:r>
                  <a:rPr lang="en-IT" sz="1500" dirty="0"/>
                  <a:t> arcsec/px</a:t>
                </a:r>
              </a:p>
              <a:p>
                <a:pPr lvl="1"/>
                <a:r>
                  <a:rPr lang="en-IT" sz="1500" dirty="0"/>
                  <a:t>NIR: 0.30 arcsec/px</a:t>
                </a:r>
              </a:p>
              <a:p>
                <a:r>
                  <a:rPr lang="en-IT" sz="1900" dirty="0"/>
                  <a:t>FOV</a:t>
                </a:r>
                <a:endParaRPr lang="en-IT" sz="1500" dirty="0"/>
              </a:p>
              <a:p>
                <a:pPr lvl="1"/>
                <a:r>
                  <a:rPr lang="en-IT" sz="1600" dirty="0"/>
                  <a:t>vis: 42x42 arcmin, </a:t>
                </a:r>
                <a:br>
                  <a:rPr lang="en-IT" sz="1600" dirty="0"/>
                </a:br>
                <a:r>
                  <a:rPr lang="en-IT" sz="1600" dirty="0"/>
                  <a:t>NIR : 42x42 arcmin</a:t>
                </a:r>
              </a:p>
              <a:p>
                <a:r>
                  <a:rPr lang="en-IT" sz="1900" dirty="0"/>
                  <a:t>Orbita: Sun-Earth L2</a:t>
                </a:r>
              </a:p>
              <a:p>
                <a:r>
                  <a:rPr lang="en-IT" sz="1900" dirty="0"/>
                  <a:t>Mapper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0C458B8-191D-668A-A42A-14F66FECBC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39789" y="2505075"/>
                <a:ext cx="3656012" cy="3966028"/>
              </a:xfrm>
              <a:blipFill>
                <a:blip r:embed="rId2"/>
                <a:stretch>
                  <a:fillRect l="-1384" t="-2556" b="-63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8E3FDED-DCF9-1937-2A47-718A06EDE3C9}"/>
              </a:ext>
            </a:extLst>
          </p:cNvPr>
          <p:cNvSpPr txBox="1">
            <a:spLocks/>
          </p:cNvSpPr>
          <p:nvPr/>
        </p:nvSpPr>
        <p:spPr>
          <a:xfrm>
            <a:off x="3919651" y="1681163"/>
            <a:ext cx="3656012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dirty="0"/>
              <a:t>Hubble Space Telescope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B089A252-6918-7B15-AFB5-586E2E0944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19651" y="2526847"/>
                <a:ext cx="3656012" cy="39660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T" dirty="0"/>
                  <a:t>D</a:t>
                </a:r>
                <a:r>
                  <a:rPr lang="en-IT" baseline="-25000" dirty="0"/>
                  <a:t>primario</a:t>
                </a:r>
                <a:r>
                  <a:rPr lang="en-IT" dirty="0"/>
                  <a:t>: 2.4 m</a:t>
                </a:r>
              </a:p>
              <a:p>
                <a:r>
                  <a:rPr lang="en-IT" dirty="0"/>
                  <a:t>A: 4 m2</a:t>
                </a:r>
              </a:p>
              <a:p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/>
                  <a:t>: 200-1700 nm</a:t>
                </a:r>
              </a:p>
              <a:p>
                <a:pPr lvl="1"/>
                <a:r>
                  <a:rPr lang="en-IT" dirty="0"/>
                  <a:t>WFC3</a:t>
                </a:r>
              </a:p>
              <a:p>
                <a:r>
                  <a:rPr lang="en-GB" dirty="0"/>
                  <a:t>F: 57.6 m</a:t>
                </a:r>
              </a:p>
              <a:p>
                <a:r>
                  <a:rPr lang="en-GB" dirty="0"/>
                  <a:t>f/24</a:t>
                </a:r>
              </a:p>
              <a:p>
                <a:r>
                  <a:rPr lang="en-IT" dirty="0"/>
                  <a:t>Risoluzione: </a:t>
                </a:r>
              </a:p>
              <a:p>
                <a:pPr lvl="1"/>
                <a:r>
                  <a:rPr lang="en-IT" dirty="0"/>
                  <a:t>Uvis: 0.04 arcsec/px</a:t>
                </a:r>
              </a:p>
              <a:p>
                <a:pPr lvl="1"/>
                <a:r>
                  <a:rPr lang="en-IT" dirty="0"/>
                  <a:t>NIR : 0.13 arcsec/px</a:t>
                </a:r>
              </a:p>
              <a:p>
                <a:r>
                  <a:rPr lang="en-IT" dirty="0"/>
                  <a:t>FOV: </a:t>
                </a:r>
              </a:p>
              <a:p>
                <a:pPr lvl="1"/>
                <a:r>
                  <a:rPr lang="en-IT" dirty="0"/>
                  <a:t>Uvis: 160x160 arcsec</a:t>
                </a:r>
              </a:p>
              <a:p>
                <a:pPr lvl="1"/>
                <a:r>
                  <a:rPr lang="en-IT" dirty="0"/>
                  <a:t>NIR : 123x137 arcsec</a:t>
                </a:r>
              </a:p>
              <a:p>
                <a:r>
                  <a:rPr lang="en-IT" dirty="0"/>
                  <a:t>Orbita: Low Eearth Orbit (500km)</a:t>
                </a:r>
              </a:p>
              <a:p>
                <a:r>
                  <a:rPr lang="en-IT" dirty="0"/>
                  <a:t>Observatory</a:t>
                </a:r>
              </a:p>
            </p:txBody>
          </p:sp>
        </mc:Choice>
        <mc:Fallback xmlns=""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B089A252-6918-7B15-AFB5-586E2E094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9651" y="2526847"/>
                <a:ext cx="3656012" cy="3966028"/>
              </a:xfrm>
              <a:prstGeom prst="rect">
                <a:avLst/>
              </a:prstGeom>
              <a:blipFill>
                <a:blip r:embed="rId3"/>
                <a:stretch>
                  <a:fillRect l="-1038" t="-2556" b="-223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16B6442-4EC2-7DCA-0A3D-833CF8500AD4}"/>
              </a:ext>
            </a:extLst>
          </p:cNvPr>
          <p:cNvSpPr txBox="1">
            <a:spLocks/>
          </p:cNvSpPr>
          <p:nvPr/>
        </p:nvSpPr>
        <p:spPr>
          <a:xfrm>
            <a:off x="7696199" y="1690463"/>
            <a:ext cx="3918858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dirty="0"/>
              <a:t>James Webb Space Telescope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5">
                <a:extLst>
                  <a:ext uri="{FF2B5EF4-FFF2-40B4-BE49-F238E27FC236}">
                    <a16:creationId xmlns:a16="http://schemas.microsoft.com/office/drawing/2014/main" id="{D2FFDA20-B3CB-726A-1F52-98F10BEAC81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96199" y="2547032"/>
                <a:ext cx="3656012" cy="409325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T" dirty="0"/>
                  <a:t>D</a:t>
                </a:r>
                <a:r>
                  <a:rPr lang="en-IT" baseline="-25000" dirty="0"/>
                  <a:t>primario</a:t>
                </a:r>
                <a:r>
                  <a:rPr lang="en-IT" dirty="0"/>
                  <a:t>: 6.5 m</a:t>
                </a:r>
              </a:p>
              <a:p>
                <a:r>
                  <a:rPr lang="en-IT" dirty="0"/>
                  <a:t>A= 25.4 m2</a:t>
                </a:r>
              </a:p>
              <a:p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/>
                  <a:t>: 600 - 5000 nm</a:t>
                </a:r>
              </a:p>
              <a:p>
                <a:pPr lvl="1"/>
                <a:r>
                  <a:rPr lang="en-IT" dirty="0"/>
                  <a:t>NIRCam, NIRSpec</a:t>
                </a:r>
              </a:p>
              <a:p>
                <a:r>
                  <a:rPr lang="en-GB" dirty="0"/>
                  <a:t>F: 131.4 m</a:t>
                </a:r>
              </a:p>
              <a:p>
                <a:r>
                  <a:rPr lang="en-GB" dirty="0"/>
                  <a:t>f/20.2</a:t>
                </a:r>
              </a:p>
              <a:p>
                <a:r>
                  <a:rPr lang="en-IT" dirty="0"/>
                  <a:t>Risoluzione: </a:t>
                </a:r>
              </a:p>
              <a:p>
                <a:pPr lvl="1"/>
                <a:r>
                  <a:rPr lang="en-IT" dirty="0"/>
                  <a:t>NIR 0.07 arcsec/px (2 um)</a:t>
                </a:r>
              </a:p>
              <a:p>
                <a:r>
                  <a:rPr lang="en-IT" dirty="0"/>
                  <a:t>FOV: </a:t>
                </a:r>
              </a:p>
              <a:p>
                <a:pPr lvl="1"/>
                <a:r>
                  <a:rPr lang="en-IT" dirty="0"/>
                  <a:t>NIR : 2.2x2.2 arcmin</a:t>
                </a:r>
              </a:p>
              <a:p>
                <a:r>
                  <a:rPr lang="en-IT" dirty="0"/>
                  <a:t>Px pitch 18 um</a:t>
                </a:r>
              </a:p>
              <a:p>
                <a:pPr lvl="1"/>
                <a:r>
                  <a:rPr lang="en-IT" dirty="0"/>
                  <a:t>2x moduli</a:t>
                </a:r>
              </a:p>
              <a:p>
                <a:r>
                  <a:rPr lang="en-IT" dirty="0"/>
                  <a:t>Orbita: Sun-Earth L2</a:t>
                </a:r>
              </a:p>
              <a:p>
                <a:r>
                  <a:rPr lang="en-IT" dirty="0"/>
                  <a:t>Observatory</a:t>
                </a:r>
              </a:p>
            </p:txBody>
          </p:sp>
        </mc:Choice>
        <mc:Fallback xmlns="">
          <p:sp>
            <p:nvSpPr>
              <p:cNvPr id="12" name="Content Placeholder 5">
                <a:extLst>
                  <a:ext uri="{FF2B5EF4-FFF2-40B4-BE49-F238E27FC236}">
                    <a16:creationId xmlns:a16="http://schemas.microsoft.com/office/drawing/2014/main" id="{D2FFDA20-B3CB-726A-1F52-98F10BEAC8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199" y="2547032"/>
                <a:ext cx="3656012" cy="4093253"/>
              </a:xfrm>
              <a:prstGeom prst="rect">
                <a:avLst/>
              </a:prstGeom>
              <a:blipFill>
                <a:blip r:embed="rId4"/>
                <a:stretch>
                  <a:fillRect l="-1038" t="-2477" b="-185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76423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28158-02C3-CAB0-8D3A-044BFCCEE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Parametri per la progettazione ottica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C27029-04AE-3C75-EFA3-F81A40355C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0860741" cy="4351338"/>
              </a:xfrm>
            </p:spPr>
            <p:txBody>
              <a:bodyPr>
                <a:normAutofit fontScale="92500"/>
              </a:bodyPr>
              <a:lstStyle/>
              <a:p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it-IT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</a:t>
                </a:r>
              </a:p>
              <a:p>
                <a:pPr lvl="1"/>
                <a:r>
                  <a:rPr lang="en-IT" dirty="0"/>
                  <a:t>0.95 – 1.9 um per Euclid NISP – Fotometro e spettrometro nel vicino Infrarosso (NIR)</a:t>
                </a:r>
              </a:p>
              <a:p>
                <a:pPr lvl="1"/>
                <a:r>
                  <a:rPr lang="it-IT" dirty="0">
                    <a:ea typeface="Cambria Math" panose="02040503050406030204" pitchFamily="18" charset="0"/>
                  </a:rPr>
                  <a:t>0.4 – 0.9 </a:t>
                </a:r>
                <a:r>
                  <a:rPr lang="it-IT" dirty="0" err="1">
                    <a:ea typeface="Cambria Math" panose="02040503050406030204" pitchFamily="18" charset="0"/>
                  </a:rPr>
                  <a:t>um</a:t>
                </a:r>
                <a:r>
                  <a:rPr lang="en-IT" dirty="0"/>
                  <a:t> per Euclid VIS – </a:t>
                </a:r>
                <a:r>
                  <a:rPr lang="en-IT" i="1" dirty="0"/>
                  <a:t>Imager</a:t>
                </a:r>
                <a:r>
                  <a:rPr lang="en-IT" dirty="0"/>
                  <a:t> nel visibile</a:t>
                </a:r>
              </a:p>
              <a:p>
                <a:r>
                  <a:rPr lang="en-IT" dirty="0"/>
                  <a:t>D: diametro specchio primario</a:t>
                </a:r>
              </a:p>
              <a:p>
                <a:pPr lvl="1"/>
                <a:r>
                  <a:rPr lang="en-GB" dirty="0"/>
                  <a:t>M</a:t>
                </a:r>
                <a:r>
                  <a:rPr lang="en-IT" dirty="0"/>
                  <a:t>aggiore possibile per massimizzare l’area di raccolta (sensibilità fotometrica)</a:t>
                </a:r>
              </a:p>
              <a:p>
                <a:pPr lvl="1"/>
                <a:r>
                  <a:rPr lang="en-IT" dirty="0"/>
                  <a:t>D=1.2 m per Euclid</a:t>
                </a:r>
              </a:p>
              <a:p>
                <a:r>
                  <a:rPr lang="en-IT" dirty="0"/>
                  <a:t>Con questi numeri il “limite di diffrazione” (corrisponde alla PSF </a:t>
                </a:r>
                <a:r>
                  <a:rPr lang="en-IT" i="1" dirty="0"/>
                  <a:t>diffraction limited</a:t>
                </a:r>
                <a:r>
                  <a:rPr lang="en-IT" dirty="0"/>
                  <a:t>), diametro del disco di Airy è: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2∙1.22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IT" dirty="0"/>
                  <a:t> = 2.44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T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1.9 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1.2</m:t>
                        </m:r>
                      </m:den>
                    </m:f>
                  </m:oMath>
                </a14:m>
                <a:r>
                  <a:rPr lang="en-IT" dirty="0"/>
                  <a:t>  = 3.86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</m:oMath>
                </a14:m>
                <a:r>
                  <a:rPr lang="en-IT" dirty="0"/>
                  <a:t>-&gt; x 57.4 x 60 x 60 = 0.80 arcsec  (NISP)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2∙1.22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IT" dirty="0"/>
                  <a:t> = 2.44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.9 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</a:rPr>
                          <m:t>1.2</m:t>
                        </m:r>
                      </m:den>
                    </m:f>
                  </m:oMath>
                </a14:m>
                <a:r>
                  <a:rPr lang="en-IT" dirty="0"/>
                  <a:t> = 1.83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dirty="0"/>
                  <a:t>-&gt; x 57.4 x 60 x 60 = 0.38 arcsec (VIS)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C27029-04AE-3C75-EFA3-F81A40355C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0860741" cy="4351338"/>
              </a:xfrm>
              <a:blipFill>
                <a:blip r:embed="rId2"/>
                <a:stretch>
                  <a:fillRect l="-817" t="-2035" b="-29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44330CA1-5DAB-A8FD-9E16-ACBC36413D7B}"/>
              </a:ext>
            </a:extLst>
          </p:cNvPr>
          <p:cNvGrpSpPr/>
          <p:nvPr/>
        </p:nvGrpSpPr>
        <p:grpSpPr>
          <a:xfrm>
            <a:off x="2671933" y="6021573"/>
            <a:ext cx="6615000" cy="545400"/>
            <a:chOff x="2671933" y="6021573"/>
            <a:chExt cx="6615000" cy="54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B03B0186-BC84-1882-6560-44BC6DB986FA}"/>
                    </a:ext>
                  </a:extLst>
                </p14:cNvPr>
                <p14:cNvContentPartPr/>
                <p14:nvPr/>
              </p14:nvContentPartPr>
              <p14:xfrm>
                <a:off x="2671933" y="6201573"/>
                <a:ext cx="127440" cy="36540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B03B0186-BC84-1882-6560-44BC6DB986F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656453" y="6186093"/>
                  <a:ext cx="158040" cy="39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2EF8D461-E350-F16D-6B69-C1E8C2C561F6}"/>
                    </a:ext>
                  </a:extLst>
                </p14:cNvPr>
                <p14:cNvContentPartPr/>
                <p14:nvPr/>
              </p14:nvContentPartPr>
              <p14:xfrm>
                <a:off x="2825653" y="6212373"/>
                <a:ext cx="116640" cy="15336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2EF8D461-E350-F16D-6B69-C1E8C2C561F6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810221" y="6196893"/>
                  <a:ext cx="147146" cy="18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389178F2-AB83-64D5-5BFF-80A293F44840}"/>
                    </a:ext>
                  </a:extLst>
                </p14:cNvPr>
                <p14:cNvContentPartPr/>
                <p14:nvPr/>
              </p14:nvContentPartPr>
              <p14:xfrm>
                <a:off x="2952733" y="6222813"/>
                <a:ext cx="370800" cy="14868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389178F2-AB83-64D5-5BFF-80A293F44840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937253" y="6207295"/>
                  <a:ext cx="401400" cy="1793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280D6A8B-C523-5AF4-49C6-DE0C7CC59167}"/>
                    </a:ext>
                  </a:extLst>
                </p14:cNvPr>
                <p14:cNvContentPartPr/>
                <p14:nvPr/>
              </p14:nvContentPartPr>
              <p14:xfrm>
                <a:off x="3306973" y="6111573"/>
                <a:ext cx="286200" cy="2703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280D6A8B-C523-5AF4-49C6-DE0C7CC5916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291493" y="6096072"/>
                  <a:ext cx="316800" cy="3010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B8E588C2-598F-EFAB-2CF2-B88A66297AC2}"/>
                    </a:ext>
                  </a:extLst>
                </p14:cNvPr>
                <p14:cNvContentPartPr/>
                <p14:nvPr/>
              </p14:nvContentPartPr>
              <p14:xfrm>
                <a:off x="3594613" y="6201573"/>
                <a:ext cx="25200" cy="108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B8E588C2-598F-EFAB-2CF2-B88A66297AC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578909" y="6186093"/>
                  <a:ext cx="56243" cy="4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F761542D-08D2-BB7B-9DB2-7DB4F01B429C}"/>
                    </a:ext>
                  </a:extLst>
                </p14:cNvPr>
                <p14:cNvContentPartPr/>
                <p14:nvPr/>
              </p14:nvContentPartPr>
              <p14:xfrm>
                <a:off x="3651133" y="6244053"/>
                <a:ext cx="566640" cy="13212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F761542D-08D2-BB7B-9DB2-7DB4F01B429C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635653" y="6228573"/>
                  <a:ext cx="597240" cy="16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90DF2C48-E516-8FFC-CDCA-B8A81D893323}"/>
                    </a:ext>
                  </a:extLst>
                </p14:cNvPr>
                <p14:cNvContentPartPr/>
                <p14:nvPr/>
              </p14:nvContentPartPr>
              <p14:xfrm>
                <a:off x="4482013" y="6254493"/>
                <a:ext cx="37440" cy="9036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90DF2C48-E516-8FFC-CDCA-B8A81D893323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466533" y="6239013"/>
                  <a:ext cx="6804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E5D2788D-72D5-9161-32F1-1544F6F37447}"/>
                    </a:ext>
                  </a:extLst>
                </p14:cNvPr>
                <p14:cNvContentPartPr/>
                <p14:nvPr/>
              </p14:nvContentPartPr>
              <p14:xfrm>
                <a:off x="4524133" y="6191133"/>
                <a:ext cx="21600" cy="586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E5D2788D-72D5-9161-32F1-1544F6F37447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508391" y="6175653"/>
                  <a:ext cx="52719" cy="8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1C2EB0C8-B6D6-EE2B-D759-94685C728397}"/>
                    </a:ext>
                  </a:extLst>
                </p14:cNvPr>
                <p14:cNvContentPartPr/>
                <p14:nvPr/>
              </p14:nvContentPartPr>
              <p14:xfrm>
                <a:off x="4545373" y="6116973"/>
                <a:ext cx="201600" cy="24372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1C2EB0C8-B6D6-EE2B-D759-94685C72839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529893" y="6101493"/>
                  <a:ext cx="232200" cy="27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C464BF7D-D311-412C-B6C5-CA04B871292C}"/>
                    </a:ext>
                  </a:extLst>
                </p14:cNvPr>
                <p14:cNvContentPartPr/>
                <p14:nvPr/>
              </p14:nvContentPartPr>
              <p14:xfrm>
                <a:off x="5053333" y="6180333"/>
                <a:ext cx="323280" cy="1908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C464BF7D-D311-412C-B6C5-CA04B871292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037836" y="6164853"/>
                  <a:ext cx="353914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453B47C-517F-C295-E2DE-80E497A72A2E}"/>
                    </a:ext>
                  </a:extLst>
                </p14:cNvPr>
                <p14:cNvContentPartPr/>
                <p14:nvPr/>
              </p14:nvContentPartPr>
              <p14:xfrm>
                <a:off x="5355013" y="6191133"/>
                <a:ext cx="291240" cy="15372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453B47C-517F-C295-E2DE-80E497A72A2E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5339552" y="6175689"/>
                  <a:ext cx="321802" cy="1842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2F798983-BFD2-5A5C-B3A6-7EA411C99672}"/>
                    </a:ext>
                  </a:extLst>
                </p14:cNvPr>
                <p14:cNvContentPartPr/>
                <p14:nvPr/>
              </p14:nvContentPartPr>
              <p14:xfrm>
                <a:off x="8207293" y="6201573"/>
                <a:ext cx="10800" cy="162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2F798983-BFD2-5A5C-B3A6-7EA411C99672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8192312" y="6186093"/>
                  <a:ext cx="40413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218E1EB8-39AB-7ED8-6D3B-5E421F511CA9}"/>
                    </a:ext>
                  </a:extLst>
                </p14:cNvPr>
                <p14:cNvContentPartPr/>
                <p14:nvPr/>
              </p14:nvContentPartPr>
              <p14:xfrm>
                <a:off x="8201893" y="6296973"/>
                <a:ext cx="26640" cy="108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218E1EB8-39AB-7ED8-6D3B-5E421F511CA9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8186413" y="6281992"/>
                  <a:ext cx="57240" cy="404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BCB059A3-0914-869C-960E-3512A13557A6}"/>
                    </a:ext>
                  </a:extLst>
                </p14:cNvPr>
                <p14:cNvContentPartPr/>
                <p14:nvPr/>
              </p14:nvContentPartPr>
              <p14:xfrm>
                <a:off x="8556493" y="6127413"/>
                <a:ext cx="111600" cy="1908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BCB059A3-0914-869C-960E-3512A13557A6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8541013" y="6111933"/>
                  <a:ext cx="14220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469F610C-53B3-5CF1-724D-F62CA8835AD8}"/>
                    </a:ext>
                  </a:extLst>
                </p14:cNvPr>
                <p14:cNvContentPartPr/>
                <p14:nvPr/>
              </p14:nvContentPartPr>
              <p14:xfrm>
                <a:off x="8625253" y="6021573"/>
                <a:ext cx="132480" cy="29124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469F610C-53B3-5CF1-724D-F62CA8835AD8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8609815" y="6006093"/>
                  <a:ext cx="162997" cy="32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AF25476B-9CAF-485A-DC98-18D886709D37}"/>
                    </a:ext>
                  </a:extLst>
                </p14:cNvPr>
                <p14:cNvContentPartPr/>
                <p14:nvPr/>
              </p14:nvContentPartPr>
              <p14:xfrm>
                <a:off x="8842333" y="6296973"/>
                <a:ext cx="26640" cy="11664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AF25476B-9CAF-485A-DC98-18D886709D37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8827059" y="6281541"/>
                  <a:ext cx="56832" cy="14714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83EBF336-E27D-D1CB-4D7C-CB7C94138344}"/>
                    </a:ext>
                  </a:extLst>
                </p14:cNvPr>
                <p14:cNvContentPartPr/>
                <p14:nvPr/>
              </p14:nvContentPartPr>
              <p14:xfrm>
                <a:off x="8852773" y="6265653"/>
                <a:ext cx="137880" cy="1425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83EBF336-E27D-D1CB-4D7C-CB7C94138344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8837293" y="6250173"/>
                  <a:ext cx="168480" cy="17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AE849116-8F10-B15F-7151-D1D0D6FBEA0B}"/>
                    </a:ext>
                  </a:extLst>
                </p14:cNvPr>
                <p14:cNvContentPartPr/>
                <p14:nvPr/>
              </p14:nvContentPartPr>
              <p14:xfrm>
                <a:off x="9011533" y="6286173"/>
                <a:ext cx="79560" cy="13248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AE849116-8F10-B15F-7151-D1D0D6FBEA0B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8996123" y="6270693"/>
                  <a:ext cx="110022" cy="16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E2CCC761-1250-9525-63C5-A2567524C5DB}"/>
                    </a:ext>
                  </a:extLst>
                </p14:cNvPr>
                <p14:cNvContentPartPr/>
                <p14:nvPr/>
              </p14:nvContentPartPr>
              <p14:xfrm>
                <a:off x="9043213" y="6371133"/>
                <a:ext cx="58680" cy="1620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E2CCC761-1250-9525-63C5-A2567524C5DB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9027637" y="6355653"/>
                  <a:ext cx="89469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88FB7DBE-7DDB-966C-FFA4-CFED90340BE9}"/>
                    </a:ext>
                  </a:extLst>
                </p14:cNvPr>
                <p14:cNvContentPartPr/>
                <p14:nvPr/>
              </p14:nvContentPartPr>
              <p14:xfrm>
                <a:off x="9133213" y="6281133"/>
                <a:ext cx="153720" cy="1432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88FB7DBE-7DDB-966C-FFA4-CFED90340BE9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9117733" y="6265653"/>
                  <a:ext cx="184320" cy="17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679B0F21-2674-6DE2-716B-7DFD671D9375}"/>
                    </a:ext>
                  </a:extLst>
                </p14:cNvPr>
                <p14:cNvContentPartPr/>
                <p14:nvPr/>
              </p14:nvContentPartPr>
              <p14:xfrm>
                <a:off x="5974213" y="6053973"/>
                <a:ext cx="1915920" cy="49680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679B0F21-2674-6DE2-716B-7DFD671D9375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5958733" y="6038482"/>
                  <a:ext cx="1946520" cy="527422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09468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51BC5-D226-8E4A-7223-9A672DA82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Dimensione lineare della PSF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24B5DB-ADE4-7894-B795-08C6C548D4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84411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IT" dirty="0"/>
                  <a:t>Vediamo a quanto corrisponde in dimensioni ‘lineari’ sul piano focale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it-IT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dirty="0"/>
                  <a:t>-&gt;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dirty="0"/>
                  <a:t>= </a:t>
                </a:r>
                <a14:m>
                  <m:oMath xmlns:m="http://schemas.openxmlformats.org/officeDocument/2006/math">
                    <m:r>
                      <a:rPr lang="it-IT" i="1" dirty="0">
                        <a:latin typeface="Cambria Math" panose="02040503050406030204" pitchFamily="18" charset="0"/>
                      </a:rPr>
                      <m:t>3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.86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∙24.</m:t>
                    </m:r>
                  </m:oMath>
                </a14:m>
                <a:r>
                  <a:rPr lang="en-IT" dirty="0"/>
                  <a:t>5 m = </a:t>
                </a:r>
                <a:r>
                  <a:rPr lang="en-US" dirty="0"/>
                  <a:t>47.3</a:t>
                </a:r>
                <a:r>
                  <a:rPr lang="en-IT" dirty="0"/>
                  <a:t>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dirty="0"/>
                  <a:t>m  (NISP)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it-IT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T" dirty="0"/>
                      <m:t>−&gt;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dirty="0"/>
                  <a:t>= </a:t>
                </a:r>
                <a14:m>
                  <m:oMath xmlns:m="http://schemas.openxmlformats.org/officeDocument/2006/math">
                    <m:r>
                      <a:rPr lang="it-IT" i="1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83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∙24.</m:t>
                    </m:r>
                  </m:oMath>
                </a14:m>
                <a:r>
                  <a:rPr lang="en-IT" dirty="0"/>
                  <a:t>5 m = 44.8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dirty="0"/>
                  <a:t>m  (VIS)</a:t>
                </a:r>
              </a:p>
              <a:p>
                <a:r>
                  <a:rPr lang="en-IT" dirty="0"/>
                  <a:t>Questa è l’immagine di una sorgente puntiforme </a:t>
                </a:r>
                <a:br>
                  <a:rPr lang="en-IT" dirty="0"/>
                </a:br>
                <a:r>
                  <a:rPr lang="en-IT" dirty="0"/>
                  <a:t>sul piano dei rivelatori di Euclid</a:t>
                </a:r>
              </a:p>
              <a:p>
                <a:r>
                  <a:rPr lang="en-IT" dirty="0"/>
                  <a:t>Ovviamente per avere una efficiente raccolta </a:t>
                </a:r>
                <a:br>
                  <a:rPr lang="en-IT" dirty="0"/>
                </a:br>
                <a:r>
                  <a:rPr lang="en-IT" dirty="0"/>
                  <a:t>dell’energia della PSF è necessario </a:t>
                </a:r>
                <a:r>
                  <a:rPr lang="en-IT" i="1" dirty="0"/>
                  <a:t>sovracampionarla</a:t>
                </a:r>
              </a:p>
              <a:p>
                <a:pPr lvl="1"/>
                <a:r>
                  <a:rPr lang="en-IT" i="1" dirty="0"/>
                  <a:t>Teorema del campionamento: &gt; 2 x frequenza spaziale</a:t>
                </a:r>
              </a:p>
              <a:p>
                <a:r>
                  <a:rPr lang="en-IT" i="1" dirty="0"/>
                  <a:t>Perché il nostro obiettivo è: </a:t>
                </a:r>
              </a:p>
              <a:p>
                <a:pPr lvl="1"/>
                <a:r>
                  <a:rPr lang="en-IT" i="1" dirty="0"/>
                  <a:t>Misurare la deformazione dell’immagine delle galassie</a:t>
                </a:r>
              </a:p>
              <a:p>
                <a:pPr lvl="1"/>
                <a:r>
                  <a:rPr lang="en-IT" i="1" dirty="0"/>
                  <a:t>Fotometria di precisione</a:t>
                </a:r>
              </a:p>
              <a:p>
                <a:pPr lvl="2"/>
                <a:endParaRPr lang="en-IT" dirty="0"/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24B5DB-ADE4-7894-B795-08C6C548D4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844116"/>
              </a:xfrm>
              <a:blipFill>
                <a:blip r:embed="rId2"/>
                <a:stretch>
                  <a:fillRect l="-1086" t="-287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0F265AD1-A201-7C55-C467-4BB63E0E4E17}"/>
              </a:ext>
            </a:extLst>
          </p:cNvPr>
          <p:cNvGrpSpPr/>
          <p:nvPr/>
        </p:nvGrpSpPr>
        <p:grpSpPr>
          <a:xfrm>
            <a:off x="9054416" y="3849987"/>
            <a:ext cx="2800382" cy="2819754"/>
            <a:chOff x="9688678" y="4511841"/>
            <a:chExt cx="1665122" cy="1665122"/>
          </a:xfrm>
        </p:grpSpPr>
        <p:pic>
          <p:nvPicPr>
            <p:cNvPr id="18" name="Picture 4" descr="undefined">
              <a:extLst>
                <a:ext uri="{FF2B5EF4-FFF2-40B4-BE49-F238E27FC236}">
                  <a16:creationId xmlns:a16="http://schemas.microsoft.com/office/drawing/2014/main" id="{AF975BD3-CF3B-8D90-5358-E9C1B16154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8678" y="4511841"/>
              <a:ext cx="1665122" cy="16651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74C8E49-3A77-B6A2-8FA2-291B3342FF17}"/>
                </a:ext>
              </a:extLst>
            </p:cNvPr>
            <p:cNvSpPr/>
            <p:nvPr/>
          </p:nvSpPr>
          <p:spPr>
            <a:xfrm>
              <a:off x="10329530" y="5151474"/>
              <a:ext cx="404037" cy="4040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50370D3-1610-4FF2-E29C-AB120D904DD5}"/>
                </a:ext>
              </a:extLst>
            </p:cNvPr>
            <p:cNvCxnSpPr>
              <a:stCxn id="19" idx="0"/>
            </p:cNvCxnSpPr>
            <p:nvPr/>
          </p:nvCxnSpPr>
          <p:spPr>
            <a:xfrm flipH="1">
              <a:off x="10531548" y="5151474"/>
              <a:ext cx="1" cy="404038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6708F1F-0C7F-F207-BBBC-7C75D40A96D4}"/>
                </a:ext>
              </a:extLst>
            </p:cNvPr>
            <p:cNvCxnSpPr>
              <a:cxnSpLocks/>
              <a:endCxn id="19" idx="3"/>
            </p:cNvCxnSpPr>
            <p:nvPr/>
          </p:nvCxnSpPr>
          <p:spPr>
            <a:xfrm>
              <a:off x="10329530" y="5353493"/>
              <a:ext cx="404037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B12FF61-1F94-F935-09BD-5A7228AD7F84}"/>
              </a:ext>
            </a:extLst>
          </p:cNvPr>
          <p:cNvGrpSpPr/>
          <p:nvPr/>
        </p:nvGrpSpPr>
        <p:grpSpPr>
          <a:xfrm>
            <a:off x="6337324" y="1506022"/>
            <a:ext cx="2118941" cy="1118787"/>
            <a:chOff x="6337324" y="1506022"/>
            <a:chExt cx="2118941" cy="1118787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CFA16A10-4381-59F7-3DBA-68B535BAF70B}"/>
                    </a:ext>
                  </a:extLst>
                </p14:cNvPr>
                <p14:cNvContentPartPr/>
                <p14:nvPr/>
              </p14:nvContentPartPr>
              <p14:xfrm>
                <a:off x="6337324" y="2183089"/>
                <a:ext cx="341640" cy="4417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CFA16A10-4381-59F7-3DBA-68B535BAF70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28684" y="2174449"/>
                  <a:ext cx="359280" cy="45936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C0D8189-B7A0-F16A-2978-18763625955C}"/>
                </a:ext>
              </a:extLst>
            </p:cNvPr>
            <p:cNvSpPr txBox="1"/>
            <p:nvPr/>
          </p:nvSpPr>
          <p:spPr>
            <a:xfrm>
              <a:off x="6958739" y="1506022"/>
              <a:ext cx="1497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dirty="0">
                  <a:solidFill>
                    <a:srgbClr val="FF0000"/>
                  </a:solidFill>
                </a:rPr>
                <a:t>NISP f</a:t>
              </a:r>
              <a:r>
                <a:rPr lang="en-IT" baseline="-25000" dirty="0">
                  <a:solidFill>
                    <a:srgbClr val="FF0000"/>
                  </a:solidFill>
                </a:rPr>
                <a:t>0</a:t>
              </a:r>
              <a:r>
                <a:rPr lang="en-IT" dirty="0">
                  <a:solidFill>
                    <a:srgbClr val="FF0000"/>
                  </a:solidFill>
                </a:rPr>
                <a:t>=12.25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935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51BC5-D226-8E4A-7223-9A672DA82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i="1" dirty="0"/>
              <a:t>Risoluzione angolare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24B5DB-ADE4-7894-B795-08C6C548D4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844116"/>
              </a:xfrm>
            </p:spPr>
            <p:txBody>
              <a:bodyPr>
                <a:normAutofit/>
              </a:bodyPr>
              <a:lstStyle/>
              <a:p>
                <a:pPr lvl="1"/>
                <a:r>
                  <a:rPr lang="en-GB" sz="2800" dirty="0"/>
                  <a:t>D</a:t>
                </a:r>
                <a:r>
                  <a:rPr lang="en-IT" sz="2800" dirty="0"/>
                  <a:t>imensione lineare della PSF: </a:t>
                </a:r>
              </a:p>
              <a:p>
                <a:pPr lvl="2"/>
                <a:r>
                  <a:rPr lang="en-US" sz="2400" dirty="0"/>
                  <a:t>47.3</a:t>
                </a:r>
                <a:r>
                  <a:rPr lang="en-IT" sz="2400" dirty="0"/>
                  <a:t> </a:t>
                </a:r>
                <a14:m>
                  <m:oMath xmlns:m="http://schemas.openxmlformats.org/officeDocument/2006/math"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sz="2400" dirty="0"/>
                  <a:t>m  (NISP)</a:t>
                </a:r>
              </a:p>
              <a:p>
                <a:pPr lvl="2"/>
                <a:r>
                  <a:rPr lang="en-IT" sz="2400" dirty="0"/>
                  <a:t>44.8 </a:t>
                </a:r>
                <a14:m>
                  <m:oMath xmlns:m="http://schemas.openxmlformats.org/officeDocument/2006/math"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sz="2400" dirty="0"/>
                  <a:t>m  (VIS)</a:t>
                </a:r>
              </a:p>
              <a:p>
                <a:pPr lvl="1"/>
                <a:r>
                  <a:rPr lang="en-IT" sz="2800" dirty="0"/>
                  <a:t>Secondo il criterio di Rayleigh la risoluzione è </a:t>
                </a:r>
                <a14:m>
                  <m:oMath xmlns:m="http://schemas.openxmlformats.org/officeDocument/2006/math">
                    <m:r>
                      <a:rPr lang="en-IT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IT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it-IT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1.22</m:t>
                    </m:r>
                    <m:f>
                      <m:fPr>
                        <m:ctrlPr>
                          <a:rPr lang="it-IT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it-IT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IT" sz="2800" dirty="0"/>
                  <a:t> </a:t>
                </a:r>
              </a:p>
              <a:p>
                <a:pPr lvl="2"/>
                <a:r>
                  <a:rPr lang="en-IT" sz="2400" dirty="0"/>
                  <a:t>NISP: 23.6 </a:t>
                </a:r>
                <a14:m>
                  <m:oMath xmlns:m="http://schemas.openxmlformats.org/officeDocument/2006/math"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sz="2400" dirty="0"/>
                  <a:t>m -&gt; 0.40 arcsec</a:t>
                </a:r>
              </a:p>
              <a:p>
                <a:pPr lvl="2"/>
                <a:r>
                  <a:rPr lang="en-IT" sz="2400" dirty="0"/>
                  <a:t>VIS: 22.4 </a:t>
                </a:r>
                <a14:m>
                  <m:oMath xmlns:m="http://schemas.openxmlformats.org/officeDocument/2006/math"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sz="2400" dirty="0"/>
                  <a:t>m -&gt; 0.19 arcsec</a:t>
                </a:r>
              </a:p>
              <a:p>
                <a:pPr lvl="1"/>
                <a:r>
                  <a:rPr lang="en-IT" sz="2800" dirty="0"/>
                  <a:t>Quindi scegliamo dei detector con pixel size </a:t>
                </a:r>
                <a14:m>
                  <m:oMath xmlns:m="http://schemas.openxmlformats.org/officeDocument/2006/math">
                    <m:r>
                      <a:rPr lang="en-IT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sz="2800" dirty="0"/>
                  <a:t>1/2 x risoluzione</a:t>
                </a:r>
              </a:p>
              <a:p>
                <a:pPr lvl="2"/>
                <a:r>
                  <a:rPr lang="en-IT" sz="2400" dirty="0"/>
                  <a:t>NISP: 18 </a:t>
                </a:r>
                <a14:m>
                  <m:oMath xmlns:m="http://schemas.openxmlformats.org/officeDocument/2006/math"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sz="2400" dirty="0"/>
                  <a:t>m -&gt; </a:t>
                </a:r>
                <a14:m>
                  <m:oMath xmlns:m="http://schemas.openxmlformats.org/officeDocument/2006/math">
                    <m:r>
                      <a:rPr lang="en-I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I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sSub>
                          <m:sSubPr>
                            <m:ctrlPr>
                              <a:rPr lang="it-IT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IT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T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it-IT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it-IT" sz="2400" i="1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</m:num>
                      <m:den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12.25</m:t>
                        </m:r>
                      </m:den>
                    </m:f>
                  </m:oMath>
                </a14:m>
                <a:r>
                  <a:rPr lang="en-IT" sz="2400" dirty="0"/>
                  <a:t> -&gt; x 57.4 x 60 x 60 (in arcsec): 0.30 arcsec  </a:t>
                </a:r>
              </a:p>
              <a:p>
                <a:pPr lvl="2"/>
                <a:r>
                  <a:rPr lang="en-IT" sz="2400" dirty="0"/>
                  <a:t>VIS: 12 </a:t>
                </a:r>
                <a14:m>
                  <m:oMath xmlns:m="http://schemas.openxmlformats.org/officeDocument/2006/math"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sz="2400" dirty="0"/>
                  <a:t>m -&gt; </a:t>
                </a:r>
                <a14:m>
                  <m:oMath xmlns:m="http://schemas.openxmlformats.org/officeDocument/2006/math">
                    <m:r>
                      <a:rPr lang="en-I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I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sSub>
                          <m:sSubPr>
                            <m:ctrlPr>
                              <a:rPr lang="it-IT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IT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T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it-IT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it-IT" sz="2400" i="1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</m:num>
                      <m:den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24.5</m:t>
                        </m:r>
                      </m:den>
                    </m:f>
                  </m:oMath>
                </a14:m>
                <a:r>
                  <a:rPr lang="en-IT" sz="2400" dirty="0"/>
                  <a:t> -&gt; x 57.4 x 60 x 60 (in arcsec): 0.10 arcsec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24B5DB-ADE4-7894-B795-08C6C548D4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844116"/>
              </a:xfrm>
              <a:blipFill>
                <a:blip r:embed="rId2"/>
                <a:stretch>
                  <a:fillRect t="-2089" r="-132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CE0B85DD-5478-65B0-1DDE-F92EE6EA8F81}"/>
              </a:ext>
            </a:extLst>
          </p:cNvPr>
          <p:cNvGrpSpPr/>
          <p:nvPr/>
        </p:nvGrpSpPr>
        <p:grpSpPr>
          <a:xfrm>
            <a:off x="10054563" y="518064"/>
            <a:ext cx="1665122" cy="1665122"/>
            <a:chOff x="9688678" y="4511841"/>
            <a:chExt cx="1665122" cy="1665122"/>
          </a:xfrm>
        </p:grpSpPr>
        <p:pic>
          <p:nvPicPr>
            <p:cNvPr id="4" name="Picture 4" descr="undefined">
              <a:extLst>
                <a:ext uri="{FF2B5EF4-FFF2-40B4-BE49-F238E27FC236}">
                  <a16:creationId xmlns:a16="http://schemas.microsoft.com/office/drawing/2014/main" id="{949DF67D-526C-604A-5B32-73B954F358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8678" y="4511841"/>
              <a:ext cx="1665122" cy="16651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A6A6201-21A7-3389-1AD6-982D9DE11D6A}"/>
                </a:ext>
              </a:extLst>
            </p:cNvPr>
            <p:cNvSpPr/>
            <p:nvPr/>
          </p:nvSpPr>
          <p:spPr>
            <a:xfrm>
              <a:off x="10329530" y="5151474"/>
              <a:ext cx="404037" cy="4040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4E42055-2673-1ED0-B7D9-079DCC288A8F}"/>
                </a:ext>
              </a:extLst>
            </p:cNvPr>
            <p:cNvCxnSpPr>
              <a:stCxn id="6" idx="0"/>
            </p:cNvCxnSpPr>
            <p:nvPr/>
          </p:nvCxnSpPr>
          <p:spPr>
            <a:xfrm flipH="1">
              <a:off x="10531548" y="5151474"/>
              <a:ext cx="1" cy="404038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B48EF56-223C-111F-189F-27E9E87F23A7}"/>
                </a:ext>
              </a:extLst>
            </p:cNvPr>
            <p:cNvCxnSpPr>
              <a:cxnSpLocks/>
              <a:endCxn id="6" idx="3"/>
            </p:cNvCxnSpPr>
            <p:nvPr/>
          </p:nvCxnSpPr>
          <p:spPr>
            <a:xfrm>
              <a:off x="10329530" y="5353493"/>
              <a:ext cx="404037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339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NISP Spectroscopic and Photometric measured  </a:t>
            </a:r>
            <a:r>
              <a:rPr lang="en-US" sz="3600" i="1" dirty="0"/>
              <a:t>quality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Valenziano, on behalf of the EC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418" y="4079169"/>
            <a:ext cx="9144000" cy="281841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409660"/>
            <a:ext cx="9144000" cy="27466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1" y="6589811"/>
            <a:ext cx="1598953" cy="307777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Courtesy W. Gillard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E7241E2D-D07D-5D6F-F95C-3FB394B599A9}"/>
                  </a:ext>
                </a:extLst>
              </p14:cNvPr>
              <p14:cNvContentPartPr/>
              <p14:nvPr/>
            </p14:nvContentPartPr>
            <p14:xfrm>
              <a:off x="10821253" y="1614813"/>
              <a:ext cx="804960" cy="7624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E7241E2D-D07D-5D6F-F95C-3FB394B599A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06126" y="1599693"/>
                <a:ext cx="835574" cy="79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CA1E6CD0-A188-971B-EA1C-1235B11A68F8}"/>
                  </a:ext>
                </a:extLst>
              </p14:cNvPr>
              <p14:cNvContentPartPr/>
              <p14:nvPr/>
            </p14:nvContentPartPr>
            <p14:xfrm>
              <a:off x="8551093" y="7014453"/>
              <a:ext cx="169920" cy="66492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CA1E6CD0-A188-971B-EA1C-1235B11A68F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535941" y="6999333"/>
                <a:ext cx="200585" cy="69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2CB58049-1DE0-8A6D-5155-40521ABE475D}"/>
                  </a:ext>
                </a:extLst>
              </p14:cNvPr>
              <p14:cNvContentPartPr/>
              <p14:nvPr/>
            </p14:nvContentPartPr>
            <p14:xfrm>
              <a:off x="9196573" y="7210293"/>
              <a:ext cx="529560" cy="2491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2CB58049-1DE0-8A6D-5155-40521ABE475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181453" y="7195173"/>
                <a:ext cx="560160" cy="27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123DB657-758C-D4A9-D711-46E4AD0E18A8}"/>
                  </a:ext>
                </a:extLst>
              </p14:cNvPr>
              <p14:cNvContentPartPr/>
              <p14:nvPr/>
            </p14:nvContentPartPr>
            <p14:xfrm>
              <a:off x="10027453" y="7194453"/>
              <a:ext cx="16200" cy="57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123DB657-758C-D4A9-D711-46E4AD0E18A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012333" y="7178973"/>
                <a:ext cx="468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A7151F4C-0DAA-10DC-99B7-EBA9D31775F5}"/>
                  </a:ext>
                </a:extLst>
              </p14:cNvPr>
              <p14:cNvContentPartPr/>
              <p14:nvPr/>
            </p14:nvContentPartPr>
            <p14:xfrm>
              <a:off x="9985333" y="7331973"/>
              <a:ext cx="180000" cy="5832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A7151F4C-0DAA-10DC-99B7-EBA9D31775F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969884" y="7316946"/>
                <a:ext cx="210180" cy="8837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7BEB8060-65E9-B042-ECD6-48499F45E2F5}"/>
                  </a:ext>
                </a:extLst>
              </p14:cNvPr>
              <p14:cNvContentPartPr/>
              <p14:nvPr/>
            </p14:nvContentPartPr>
            <p14:xfrm>
              <a:off x="10429573" y="7046133"/>
              <a:ext cx="878760" cy="58248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7BEB8060-65E9-B042-ECD6-48499F45E2F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0414453" y="7031013"/>
                <a:ext cx="909360" cy="61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5E791FEE-F4E1-1571-8C38-67D0F6084714}"/>
                  </a:ext>
                </a:extLst>
              </p14:cNvPr>
              <p14:cNvContentPartPr/>
              <p14:nvPr/>
            </p14:nvContentPartPr>
            <p14:xfrm>
              <a:off x="10387453" y="7220733"/>
              <a:ext cx="185400" cy="19116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5E791FEE-F4E1-1571-8C38-67D0F6084714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0371973" y="7205584"/>
                <a:ext cx="216000" cy="22181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53826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28483-B196-350A-9640-57A364E0D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Calcolo del Field of 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7260FE-C7FA-5637-A5F6-35FBC0DA3C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971508" cy="4351338"/>
              </a:xfrm>
            </p:spPr>
            <p:txBody>
              <a:bodyPr>
                <a:noAutofit/>
              </a:bodyPr>
              <a:lstStyle/>
              <a:p>
                <a:pPr lvl="1"/>
                <a14:m>
                  <m:oMath xmlns:m="http://schemas.openxmlformats.org/officeDocument/2006/math">
                    <m:r>
                      <a:rPr lang="it-IT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𝐷𝑖𝑚𝑒𝑛𝑠𝑖𝑜𝑛𝑒</m:t>
                    </m:r>
                    <m:r>
                      <a:rPr lang="it-IT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𝑎𝑛𝑔𝑜𝑙𝑎𝑟𝑒</m:t>
                    </m:r>
                    <m:r>
                      <a:rPr lang="it-IT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𝑑𝑒𝑙</m:t>
                    </m:r>
                    <m:r>
                      <a:rPr lang="it-IT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𝐹𝑂𝑉</m:t>
                    </m:r>
                    <m:r>
                      <a:rPr lang="it-IT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it-IT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it-IT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it-IT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m:rPr>
                                <m:sty m:val="p"/>
                              </m:rPr>
                              <a:rPr lang="it-IT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tan</m:t>
                            </m:r>
                          </m:e>
                          <m:sup>
                            <m:r>
                              <a:rPr lang="it-IT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r>
                          <a:rPr lang="it-IT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it-IT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𝑑𝑒𝑡𝑒𝑐𝑡𝑜𝑟</m:t>
                            </m:r>
                            <m:r>
                              <a:rPr lang="it-IT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𝑝𝑙𝑎𝑡𝑒</m:t>
                            </m:r>
                          </m:num>
                          <m:den>
                            <m:sSub>
                              <m:sSubPr>
                                <m:ctrlPr>
                                  <a:rPr lang="it-IT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it-IT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func>
                  </m:oMath>
                </a14:m>
                <a:r>
                  <a:rPr lang="it-IT" sz="2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</a:p>
              <a:p>
                <a:pPr lvl="1"/>
                <a:r>
                  <a:rPr lang="en-IT" sz="2800" dirty="0"/>
                  <a:t>VIS: detector plate: 0.322 x 0.353 m </a:t>
                </a:r>
              </a:p>
              <a:p>
                <a:pPr lvl="2"/>
                <a:r>
                  <a:rPr lang="en-IT" sz="2400" dirty="0"/>
                  <a:t>-&gt;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m:rPr>
                                <m:sty m:val="p"/>
                              </m:rPr>
                              <a:rPr lang="it-IT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tan</m:t>
                            </m:r>
                          </m:e>
                          <m:sup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0.322</m:t>
                            </m:r>
                          </m:num>
                          <m:den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2∙24.5</m:t>
                            </m:r>
                          </m:den>
                        </m:f>
                      </m:e>
                    </m:func>
                  </m:oMath>
                </a14:m>
                <a:r>
                  <a:rPr lang="it-IT" sz="2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* </a:t>
                </a:r>
                <a:r>
                  <a:rPr lang="it-IT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57.4 / 60 =&gt;  0.72 x 0.79 </a:t>
                </a:r>
                <a:r>
                  <a:rPr lang="it-IT" sz="24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arcmin</a:t>
                </a:r>
                <a:r>
                  <a:rPr lang="it-IT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0.57 </a:t>
                </a:r>
                <a:r>
                  <a:rPr lang="it-IT" sz="24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sq</a:t>
                </a:r>
                <a:r>
                  <a:rPr lang="it-IT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arcmin</a:t>
                </a:r>
                <a:endParaRPr lang="it-IT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:r>
                  <a:rPr lang="it-IT" sz="2800" dirty="0">
                    <a:ea typeface="Cambria Math" panose="02040503050406030204" pitchFamily="18" charset="0"/>
                  </a:rPr>
                  <a:t>NISP: 0.174 x 0.162 m </a:t>
                </a:r>
              </a:p>
              <a:p>
                <a:pPr lvl="2"/>
                <a:r>
                  <a:rPr lang="it-IT" sz="2400" dirty="0">
                    <a:ea typeface="Cambria Math" panose="02040503050406030204" pitchFamily="18" charset="0"/>
                  </a:rPr>
                  <a:t>ha un riduttore di focale, che la porta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400" dirty="0">
                    <a:ea typeface="Cambria Math" panose="02040503050406030204" pitchFamily="18" charset="0"/>
                  </a:rPr>
                  <a:t>= 12.25 m</a:t>
                </a:r>
              </a:p>
              <a:p>
                <a:pPr lvl="2"/>
                <a:r>
                  <a:rPr lang="en-IT" sz="2400" dirty="0"/>
                  <a:t>-&gt;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m:rPr>
                                <m:sty m:val="p"/>
                              </m:rPr>
                              <a:rPr lang="it-IT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tan</m:t>
                            </m:r>
                          </m:e>
                          <m:sup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0.174</m:t>
                            </m:r>
                          </m:num>
                          <m:den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2∙12.25</m:t>
                            </m:r>
                          </m:den>
                        </m:f>
                      </m:e>
                    </m:func>
                  </m:oMath>
                </a14:m>
                <a:r>
                  <a:rPr lang="it-IT" sz="2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* </a:t>
                </a:r>
                <a:r>
                  <a:rPr lang="it-IT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57.4 / 60 =&gt;  0.779 x 0.727 </a:t>
                </a:r>
                <a:r>
                  <a:rPr lang="it-IT" sz="24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arcmin</a:t>
                </a:r>
                <a:r>
                  <a:rPr lang="it-IT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0.57 </a:t>
                </a:r>
                <a:r>
                  <a:rPr lang="it-IT" sz="24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sq</a:t>
                </a:r>
                <a:r>
                  <a:rPr lang="it-IT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arcmin</a:t>
                </a:r>
                <a:endParaRPr lang="en-IT" sz="2400" dirty="0"/>
              </a:p>
              <a:p>
                <a:pPr marL="0" indent="0">
                  <a:buNone/>
                </a:pPr>
                <a:endParaRPr lang="en-IT" sz="3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7260FE-C7FA-5637-A5F6-35FBC0DA3C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971508" cy="4351338"/>
              </a:xfrm>
              <a:blipFill>
                <a:blip r:embed="rId2"/>
                <a:stretch>
                  <a:fillRect t="-872" r="-57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272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AB4C23-C4E5-D7EF-6F4A-3C451B89C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Confronto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90E7E6-D3B9-401C-DCC3-4E2EC5E4A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3656012" cy="823912"/>
          </a:xfrm>
        </p:spPr>
        <p:txBody>
          <a:bodyPr/>
          <a:lstStyle/>
          <a:p>
            <a:r>
              <a:rPr lang="en-IT" dirty="0"/>
              <a:t>Euclid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0C458B8-191D-668A-A42A-14F66FECBCA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39789" y="2505075"/>
                <a:ext cx="3656012" cy="396602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IT" sz="1900" dirty="0"/>
                  <a:t>D</a:t>
                </a:r>
                <a:r>
                  <a:rPr lang="en-IT" sz="1900" baseline="-25000" dirty="0"/>
                  <a:t>primario</a:t>
                </a:r>
                <a:r>
                  <a:rPr lang="en-IT" sz="1900" dirty="0"/>
                  <a:t>: 1.2 m</a:t>
                </a:r>
              </a:p>
              <a:p>
                <a:r>
                  <a:rPr lang="en-IT" sz="1900" dirty="0"/>
                  <a:t>A: 1 m2</a:t>
                </a:r>
              </a:p>
              <a:p>
                <a14:m>
                  <m:oMath xmlns:m="http://schemas.openxmlformats.org/officeDocument/2006/math">
                    <m:r>
                      <a:rPr lang="en-IT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sz="1900" dirty="0"/>
                  <a:t>: 450-1900 nm</a:t>
                </a:r>
              </a:p>
              <a:p>
                <a:pPr lvl="1"/>
                <a:r>
                  <a:rPr lang="en-IT" sz="1700" dirty="0"/>
                  <a:t>VIS + NISP</a:t>
                </a:r>
              </a:p>
              <a:p>
                <a:r>
                  <a:rPr lang="en-GB" sz="1900" dirty="0"/>
                  <a:t>F: 24.5 m</a:t>
                </a:r>
              </a:p>
              <a:p>
                <a:r>
                  <a:rPr lang="en-GB" sz="1900" dirty="0"/>
                  <a:t>f/20 – f/10</a:t>
                </a:r>
              </a:p>
              <a:p>
                <a:r>
                  <a:rPr lang="en-IT" sz="1900" dirty="0"/>
                  <a:t>Risoluzione</a:t>
                </a:r>
              </a:p>
              <a:p>
                <a:pPr lvl="1"/>
                <a:r>
                  <a:rPr lang="en-IT" sz="1500" dirty="0"/>
                  <a:t>VIS: 0.</a:t>
                </a:r>
                <a:r>
                  <a:rPr lang="en-US" sz="1500" dirty="0"/>
                  <a:t>11</a:t>
                </a:r>
                <a:r>
                  <a:rPr lang="en-IT" sz="1500" dirty="0"/>
                  <a:t> arcsec/px</a:t>
                </a:r>
              </a:p>
              <a:p>
                <a:pPr lvl="1"/>
                <a:r>
                  <a:rPr lang="en-IT" sz="1500" dirty="0"/>
                  <a:t>NIR: 0.30 arcsec/px</a:t>
                </a:r>
              </a:p>
              <a:p>
                <a:r>
                  <a:rPr lang="en-IT" sz="1900" dirty="0"/>
                  <a:t>FOV</a:t>
                </a:r>
                <a:endParaRPr lang="en-IT" sz="1500" dirty="0"/>
              </a:p>
              <a:p>
                <a:pPr lvl="1"/>
                <a:r>
                  <a:rPr lang="en-IT" sz="1600" dirty="0"/>
                  <a:t>vis: 42x42 arcmin, </a:t>
                </a:r>
                <a:br>
                  <a:rPr lang="en-IT" sz="1600" dirty="0"/>
                </a:br>
                <a:r>
                  <a:rPr lang="en-IT" sz="1600" dirty="0"/>
                  <a:t>NIR : 42x42 arcmin</a:t>
                </a:r>
              </a:p>
              <a:p>
                <a:r>
                  <a:rPr lang="en-IT" sz="1900" dirty="0"/>
                  <a:t>Orbita: Sun-Earth L2</a:t>
                </a:r>
              </a:p>
              <a:p>
                <a:r>
                  <a:rPr lang="en-IT" sz="1900" dirty="0"/>
                  <a:t>Mapper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0C458B8-191D-668A-A42A-14F66FECBC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39789" y="2505075"/>
                <a:ext cx="3656012" cy="3966028"/>
              </a:xfrm>
              <a:blipFill>
                <a:blip r:embed="rId2"/>
                <a:stretch>
                  <a:fillRect l="-1384" t="-2556" b="-63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8E3FDED-DCF9-1937-2A47-718A06EDE3C9}"/>
              </a:ext>
            </a:extLst>
          </p:cNvPr>
          <p:cNvSpPr txBox="1">
            <a:spLocks/>
          </p:cNvSpPr>
          <p:nvPr/>
        </p:nvSpPr>
        <p:spPr>
          <a:xfrm>
            <a:off x="3919651" y="1681163"/>
            <a:ext cx="3656012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dirty="0"/>
              <a:t>Hubble Space Telescope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B089A252-6918-7B15-AFB5-586E2E0944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19651" y="2526847"/>
                <a:ext cx="3656012" cy="39660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T" dirty="0"/>
                  <a:t>D</a:t>
                </a:r>
                <a:r>
                  <a:rPr lang="en-IT" baseline="-25000" dirty="0"/>
                  <a:t>primario</a:t>
                </a:r>
                <a:r>
                  <a:rPr lang="en-IT" dirty="0"/>
                  <a:t>: 2.4 m</a:t>
                </a:r>
              </a:p>
              <a:p>
                <a:r>
                  <a:rPr lang="en-IT" dirty="0"/>
                  <a:t>A: 4 m2</a:t>
                </a:r>
              </a:p>
              <a:p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/>
                  <a:t>: 200-1700 nm</a:t>
                </a:r>
              </a:p>
              <a:p>
                <a:pPr lvl="1"/>
                <a:r>
                  <a:rPr lang="en-IT" dirty="0"/>
                  <a:t>WFC3</a:t>
                </a:r>
              </a:p>
              <a:p>
                <a:r>
                  <a:rPr lang="en-GB" dirty="0"/>
                  <a:t>F: 57.6 m</a:t>
                </a:r>
              </a:p>
              <a:p>
                <a:r>
                  <a:rPr lang="en-GB" dirty="0"/>
                  <a:t>f/24</a:t>
                </a:r>
              </a:p>
              <a:p>
                <a:r>
                  <a:rPr lang="en-IT" dirty="0"/>
                  <a:t>Risoluzione: </a:t>
                </a:r>
              </a:p>
              <a:p>
                <a:pPr lvl="1"/>
                <a:r>
                  <a:rPr lang="en-IT" dirty="0"/>
                  <a:t>Uvis: 0.04 arcsec/px</a:t>
                </a:r>
              </a:p>
              <a:p>
                <a:pPr lvl="1"/>
                <a:r>
                  <a:rPr lang="en-IT" dirty="0"/>
                  <a:t>NIR : 0.13 arcsec/px</a:t>
                </a:r>
              </a:p>
              <a:p>
                <a:r>
                  <a:rPr lang="en-IT" dirty="0"/>
                  <a:t>FOV: </a:t>
                </a:r>
              </a:p>
              <a:p>
                <a:pPr lvl="1"/>
                <a:r>
                  <a:rPr lang="en-IT" dirty="0"/>
                  <a:t>Uvis: 160x160 arcsec</a:t>
                </a:r>
              </a:p>
              <a:p>
                <a:pPr lvl="1"/>
                <a:r>
                  <a:rPr lang="en-IT" dirty="0"/>
                  <a:t>NIR : 123x137 arcsec</a:t>
                </a:r>
              </a:p>
              <a:p>
                <a:r>
                  <a:rPr lang="en-IT" dirty="0"/>
                  <a:t>Orbita: Low Eearth Orbit (500km)</a:t>
                </a:r>
              </a:p>
              <a:p>
                <a:r>
                  <a:rPr lang="en-IT" dirty="0"/>
                  <a:t>Observatory</a:t>
                </a:r>
              </a:p>
            </p:txBody>
          </p:sp>
        </mc:Choice>
        <mc:Fallback xmlns=""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B089A252-6918-7B15-AFB5-586E2E094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9651" y="2526847"/>
                <a:ext cx="3656012" cy="3966028"/>
              </a:xfrm>
              <a:prstGeom prst="rect">
                <a:avLst/>
              </a:prstGeom>
              <a:blipFill>
                <a:blip r:embed="rId3"/>
                <a:stretch>
                  <a:fillRect l="-1038" t="-2556" b="-223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16B6442-4EC2-7DCA-0A3D-833CF8500AD4}"/>
              </a:ext>
            </a:extLst>
          </p:cNvPr>
          <p:cNvSpPr txBox="1">
            <a:spLocks/>
          </p:cNvSpPr>
          <p:nvPr/>
        </p:nvSpPr>
        <p:spPr>
          <a:xfrm>
            <a:off x="7696199" y="1690463"/>
            <a:ext cx="3918858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dirty="0"/>
              <a:t>James Webb Space Telescope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5">
                <a:extLst>
                  <a:ext uri="{FF2B5EF4-FFF2-40B4-BE49-F238E27FC236}">
                    <a16:creationId xmlns:a16="http://schemas.microsoft.com/office/drawing/2014/main" id="{D2FFDA20-B3CB-726A-1F52-98F10BEAC81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96199" y="2547032"/>
                <a:ext cx="3656012" cy="409325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T" dirty="0"/>
                  <a:t>D</a:t>
                </a:r>
                <a:r>
                  <a:rPr lang="en-IT" baseline="-25000" dirty="0"/>
                  <a:t>primario</a:t>
                </a:r>
                <a:r>
                  <a:rPr lang="en-IT" dirty="0"/>
                  <a:t>: 6.5 m</a:t>
                </a:r>
              </a:p>
              <a:p>
                <a:r>
                  <a:rPr lang="en-IT" dirty="0"/>
                  <a:t>A= 25.4 m2</a:t>
                </a:r>
              </a:p>
              <a:p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/>
                  <a:t>: 600 - 5000 nm</a:t>
                </a:r>
              </a:p>
              <a:p>
                <a:pPr lvl="1"/>
                <a:r>
                  <a:rPr lang="en-IT" dirty="0"/>
                  <a:t>NIRCam, NIRSpec</a:t>
                </a:r>
              </a:p>
              <a:p>
                <a:r>
                  <a:rPr lang="en-GB" dirty="0"/>
                  <a:t>F: 131.4 m</a:t>
                </a:r>
              </a:p>
              <a:p>
                <a:r>
                  <a:rPr lang="en-GB" dirty="0"/>
                  <a:t>f/20.2</a:t>
                </a:r>
              </a:p>
              <a:p>
                <a:r>
                  <a:rPr lang="en-IT" dirty="0"/>
                  <a:t>Risoluzione: </a:t>
                </a:r>
              </a:p>
              <a:p>
                <a:pPr lvl="1"/>
                <a:r>
                  <a:rPr lang="en-IT" dirty="0"/>
                  <a:t>NIR 0.07 arcsec/px (2 um)</a:t>
                </a:r>
              </a:p>
              <a:p>
                <a:r>
                  <a:rPr lang="en-IT" dirty="0"/>
                  <a:t>FOV: </a:t>
                </a:r>
              </a:p>
              <a:p>
                <a:pPr lvl="1"/>
                <a:r>
                  <a:rPr lang="en-IT" dirty="0"/>
                  <a:t>NIR : 2.2x2.2 arcmin</a:t>
                </a:r>
              </a:p>
              <a:p>
                <a:r>
                  <a:rPr lang="en-IT" dirty="0"/>
                  <a:t>Px pitch 18 um</a:t>
                </a:r>
              </a:p>
              <a:p>
                <a:pPr lvl="1"/>
                <a:r>
                  <a:rPr lang="en-IT" dirty="0"/>
                  <a:t>2x moduli</a:t>
                </a:r>
              </a:p>
              <a:p>
                <a:r>
                  <a:rPr lang="en-IT" dirty="0"/>
                  <a:t>Orbita: Sun-Earth L2</a:t>
                </a:r>
              </a:p>
              <a:p>
                <a:r>
                  <a:rPr lang="en-IT" dirty="0"/>
                  <a:t>Observatory</a:t>
                </a:r>
              </a:p>
            </p:txBody>
          </p:sp>
        </mc:Choice>
        <mc:Fallback xmlns="">
          <p:sp>
            <p:nvSpPr>
              <p:cNvPr id="12" name="Content Placeholder 5">
                <a:extLst>
                  <a:ext uri="{FF2B5EF4-FFF2-40B4-BE49-F238E27FC236}">
                    <a16:creationId xmlns:a16="http://schemas.microsoft.com/office/drawing/2014/main" id="{D2FFDA20-B3CB-726A-1F52-98F10BEAC8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199" y="2547032"/>
                <a:ext cx="3656012" cy="4093253"/>
              </a:xfrm>
              <a:prstGeom prst="rect">
                <a:avLst/>
              </a:prstGeom>
              <a:blipFill>
                <a:blip r:embed="rId4"/>
                <a:stretch>
                  <a:fillRect l="-1038" t="-2477" b="-185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45699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736265D-2555-733A-BD15-8DDC4A96D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Confronto tra HST e JWST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2C03E28-C4D8-E1F8-4E33-6144F9B2D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371" y="1293585"/>
            <a:ext cx="10167257" cy="471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DE4BE5-72F4-F067-9871-6F371BBA94C9}"/>
              </a:ext>
            </a:extLst>
          </p:cNvPr>
          <p:cNvSpPr txBox="1"/>
          <p:nvPr/>
        </p:nvSpPr>
        <p:spPr>
          <a:xfrm>
            <a:off x="2394857" y="6006532"/>
            <a:ext cx="2397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122 ore di osservazione</a:t>
            </a:r>
          </a:p>
          <a:p>
            <a:r>
              <a:rPr lang="en-IT" dirty="0"/>
              <a:t>ACS + WFC3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778F82-595B-910E-D278-E62F55603DE8}"/>
              </a:ext>
            </a:extLst>
          </p:cNvPr>
          <p:cNvSpPr txBox="1"/>
          <p:nvPr/>
        </p:nvSpPr>
        <p:spPr>
          <a:xfrm>
            <a:off x="7609114" y="6014644"/>
            <a:ext cx="2280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22 ore di osservazione</a:t>
            </a:r>
          </a:p>
          <a:p>
            <a:r>
              <a:rPr lang="en-IT" dirty="0"/>
              <a:t>NIRCam</a:t>
            </a:r>
          </a:p>
        </p:txBody>
      </p:sp>
    </p:spTree>
    <p:extLst>
      <p:ext uri="{BB962C8B-B14F-4D97-AF65-F5344CB8AC3E}">
        <p14:creationId xmlns:p14="http://schemas.microsoft.com/office/powerpoint/2010/main" val="36074598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97EAC81-5841-E032-258D-325C37675954}"/>
              </a:ext>
            </a:extLst>
          </p:cNvPr>
          <p:cNvSpPr txBox="1"/>
          <p:nvPr/>
        </p:nvSpPr>
        <p:spPr>
          <a:xfrm>
            <a:off x="6096000" y="235784"/>
            <a:ext cx="5246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400" dirty="0"/>
              <a:t>HST: 2 Msecondi (33Kmin), 5500 galassie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14283A-CCAC-B8A6-0D49-8AE22F4EBEAD}"/>
              </a:ext>
            </a:extLst>
          </p:cNvPr>
          <p:cNvSpPr txBox="1"/>
          <p:nvPr/>
        </p:nvSpPr>
        <p:spPr>
          <a:xfrm>
            <a:off x="6260725" y="5421887"/>
            <a:ext cx="6098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200" dirty="0"/>
              <a:t>By NASA, ESA, and Z. Levay (STScI) - http://hubblesite.org/newscenter/archive/releases/2012/37/image/c/, Public Domain, https://commons.wikimedia.org/w/index.php?curid=21668356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A61E86-A639-C7D2-BD7B-F78B696A5723}"/>
              </a:ext>
            </a:extLst>
          </p:cNvPr>
          <p:cNvSpPr txBox="1"/>
          <p:nvPr/>
        </p:nvSpPr>
        <p:spPr>
          <a:xfrm>
            <a:off x="340271" y="5098721"/>
            <a:ext cx="60982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200" dirty="0"/>
              <a:t>By NASA; ESA; G. Illingworth, D. Magee, and P. Oesch, University of California, Santa Cruz; R. Bouwens, Leiden University; and the HUDF09 Team - http://hubblesite.org/newscenter/archive/releases/2012/37/image/a/warn/, Credit: NASA; ESA; G. Illingworth, D. Magee, and P. Oesch, University of California, Santa Cruz; R. Bouwens, Leiden University; and the HUDF09 Team, Public Domain, https://commons.wikimedia.org/w/index.php?curid=22103962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977EB1B-1281-0F7E-5561-72DC8FE92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71" y="228600"/>
            <a:ext cx="5441964" cy="47493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B72B38-98DD-E810-D32B-AB042036A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508" y="789782"/>
            <a:ext cx="4241987" cy="440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2699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1F27D19-3CB1-370A-FD0F-F47410B1DC6E}"/>
                  </a:ext>
                </a:extLst>
              </p:cNvPr>
              <p:cNvSpPr txBox="1"/>
              <p:nvPr/>
            </p:nvSpPr>
            <p:spPr>
              <a:xfrm>
                <a:off x="767583" y="228600"/>
                <a:ext cx="939888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3200" dirty="0"/>
                  <a:t>Euclid: 4 esposizioni,  </a:t>
                </a:r>
                <a14:m>
                  <m:oMath xmlns:m="http://schemas.openxmlformats.org/officeDocument/2006/math">
                    <m:r>
                      <a:rPr lang="en-IT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IT" sz="3200" dirty="0"/>
                  <a:t>2300 sec, 100,000 galassie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1F27D19-3CB1-370A-FD0F-F47410B1DC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583" y="228600"/>
                <a:ext cx="9398885" cy="584775"/>
              </a:xfrm>
              <a:prstGeom prst="rect">
                <a:avLst/>
              </a:prstGeom>
              <a:blipFill>
                <a:blip r:embed="rId2"/>
                <a:stretch>
                  <a:fillRect l="-1619" t="-13043" b="-3260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0429FC93-8E73-2753-B653-8C8840B1C9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83" y="981634"/>
            <a:ext cx="4907521" cy="54729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25E55EA-4171-76E1-BB50-CBB6D612E6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591" y="981634"/>
            <a:ext cx="5472953" cy="54729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4B74C3-2AB4-79C3-534D-D380DF26DBC7}"/>
              </a:ext>
            </a:extLst>
          </p:cNvPr>
          <p:cNvSpPr txBox="1"/>
          <p:nvPr/>
        </p:nvSpPr>
        <p:spPr>
          <a:xfrm>
            <a:off x="8591736" y="6444734"/>
            <a:ext cx="3115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Credit: ESA e Euclid Consortium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0B9601-7FBA-EEBF-6090-C03688FD37A5}"/>
              </a:ext>
            </a:extLst>
          </p:cNvPr>
          <p:cNvSpPr txBox="1"/>
          <p:nvPr/>
        </p:nvSpPr>
        <p:spPr>
          <a:xfrm rot="21221135">
            <a:off x="9805782" y="336786"/>
            <a:ext cx="1970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240 Mly dalla Terra</a:t>
            </a:r>
          </a:p>
        </p:txBody>
      </p:sp>
    </p:spTree>
    <p:extLst>
      <p:ext uri="{BB962C8B-B14F-4D97-AF65-F5344CB8AC3E}">
        <p14:creationId xmlns:p14="http://schemas.microsoft.com/office/powerpoint/2010/main" val="1708249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Picture 2">
            <a:extLst>
              <a:ext uri="{FF2B5EF4-FFF2-40B4-BE49-F238E27FC236}">
                <a16:creationId xmlns:a16="http://schemas.microsoft.com/office/drawing/2014/main" id="{D7B5ECBD-849E-5A75-8003-925578A3FE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58793D-A092-A31C-02D0-53CA99D4E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IT" sz="4000"/>
              <a:t>Perché Euclid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484A2-5853-A2B4-21A2-E7FD18FAE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0516" y="2690137"/>
            <a:ext cx="3822189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Galaxy clustering</a:t>
            </a:r>
          </a:p>
          <a:p>
            <a:pPr lvl="1"/>
            <a:r>
              <a:rPr lang="en-GB" dirty="0"/>
              <a:t>M</a:t>
            </a:r>
            <a:r>
              <a:rPr lang="en-IT" dirty="0"/>
              <a:t>appatura della posizione e della velocità delle galassie</a:t>
            </a:r>
          </a:p>
          <a:p>
            <a:pPr lvl="1"/>
            <a:r>
              <a:rPr lang="en-GB" dirty="0"/>
              <a:t>C</a:t>
            </a:r>
            <a:r>
              <a:rPr lang="en-IT" dirty="0"/>
              <a:t>ome le galassie si raggruppano nei filamenti della Struttura a Larga Scala (Large Scale Structure) </a:t>
            </a:r>
          </a:p>
          <a:p>
            <a:pPr lvl="1"/>
            <a:r>
              <a:rPr lang="en-IT" dirty="0"/>
              <a:t>In funzione del tempo</a:t>
            </a:r>
            <a:endParaRPr lang="en-IT" sz="2000" dirty="0"/>
          </a:p>
          <a:p>
            <a:pPr lvl="2"/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9820955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AD6E46-B675-FE06-DBF7-B5E043D9A0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388" y="0"/>
            <a:ext cx="6858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D0B434-B7AE-D954-F1C1-9A04E4B0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IC 342 </a:t>
            </a:r>
            <a:r>
              <a:rPr lang="en-GB" i="1" dirty="0"/>
              <a:t>Caldwell</a:t>
            </a:r>
            <a:br>
              <a:rPr lang="en-GB" dirty="0"/>
            </a:br>
            <a:endParaRPr lang="en-IT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1C160-07C9-94FC-19D2-6EAD113FA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0628" y="1825625"/>
            <a:ext cx="3603171" cy="4351338"/>
          </a:xfrm>
        </p:spPr>
        <p:txBody>
          <a:bodyPr/>
          <a:lstStyle/>
          <a:p>
            <a:r>
              <a:rPr lang="en-IT" dirty="0"/>
              <a:t>Non era stata ancora osservata chiaramente perché nascosta dalla Via Lattea</a:t>
            </a:r>
          </a:p>
          <a:p>
            <a:r>
              <a:rPr lang="en-IT" dirty="0"/>
              <a:t>11 Mly dalla Terra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34D6993-BA04-BB5A-B836-14F6810102E9}"/>
              </a:ext>
            </a:extLst>
          </p:cNvPr>
          <p:cNvGrpSpPr/>
          <p:nvPr/>
        </p:nvGrpSpPr>
        <p:grpSpPr>
          <a:xfrm>
            <a:off x="7831453" y="4608933"/>
            <a:ext cx="4175640" cy="1905480"/>
            <a:chOff x="7831453" y="4608933"/>
            <a:chExt cx="4175640" cy="1905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1D0DDACC-FF27-C36B-0220-BAFF16AA0049}"/>
                    </a:ext>
                  </a:extLst>
                </p14:cNvPr>
                <p14:cNvContentPartPr/>
                <p14:nvPr/>
              </p14:nvContentPartPr>
              <p14:xfrm>
                <a:off x="8794453" y="4630173"/>
                <a:ext cx="344160" cy="2808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1D0DDACC-FF27-C36B-0220-BAFF16AA004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778973" y="4614693"/>
                  <a:ext cx="374760" cy="31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E94D5509-E619-6BA4-E6D9-81444B48258E}"/>
                    </a:ext>
                  </a:extLst>
                </p14:cNvPr>
                <p14:cNvContentPartPr/>
                <p14:nvPr/>
              </p14:nvContentPartPr>
              <p14:xfrm>
                <a:off x="8291893" y="5042733"/>
                <a:ext cx="735840" cy="30204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E94D5509-E619-6BA4-E6D9-81444B48258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276421" y="5027235"/>
                  <a:ext cx="766425" cy="3326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03C273B8-1EB0-3820-FE91-2BC16F0A26AD}"/>
                    </a:ext>
                  </a:extLst>
                </p14:cNvPr>
                <p14:cNvContentPartPr/>
                <p14:nvPr/>
              </p14:nvContentPartPr>
              <p14:xfrm>
                <a:off x="9371533" y="5048493"/>
                <a:ext cx="1434240" cy="4917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03C273B8-1EB0-3820-FE91-2BC16F0A26AD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9356053" y="5033013"/>
                  <a:ext cx="1464840" cy="52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01B3D98B-20C0-9768-934D-BBD29E3C8B4F}"/>
                    </a:ext>
                  </a:extLst>
                </p14:cNvPr>
                <p14:cNvContentPartPr/>
                <p14:nvPr/>
              </p14:nvContentPartPr>
              <p14:xfrm>
                <a:off x="11223373" y="4767693"/>
                <a:ext cx="783720" cy="22248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01B3D98B-20C0-9768-934D-BBD29E3C8B4F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1207886" y="4752238"/>
                  <a:ext cx="814334" cy="25303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607BDB26-5AC2-5215-DC1E-67CB48725B50}"/>
                    </a:ext>
                  </a:extLst>
                </p14:cNvPr>
                <p14:cNvContentPartPr/>
                <p14:nvPr/>
              </p14:nvContentPartPr>
              <p14:xfrm>
                <a:off x="9561973" y="4608933"/>
                <a:ext cx="1259640" cy="3283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607BDB26-5AC2-5215-DC1E-67CB48725B50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9546497" y="4593470"/>
                  <a:ext cx="1290231" cy="35888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8903309D-7A22-D862-925E-93FE52BBE98F}"/>
                    </a:ext>
                  </a:extLst>
                </p14:cNvPr>
                <p14:cNvContentPartPr/>
                <p14:nvPr/>
              </p14:nvContentPartPr>
              <p14:xfrm>
                <a:off x="8254813" y="4661853"/>
                <a:ext cx="174960" cy="23832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8903309D-7A22-D862-925E-93FE52BBE98F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239333" y="4646396"/>
                  <a:ext cx="205560" cy="2688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CA097A35-675F-1F65-FD5C-4EE90F3E2071}"/>
                    </a:ext>
                  </a:extLst>
                </p14:cNvPr>
                <p14:cNvContentPartPr/>
                <p14:nvPr/>
              </p14:nvContentPartPr>
              <p14:xfrm>
                <a:off x="7831453" y="5688213"/>
                <a:ext cx="709560" cy="76788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CA097A35-675F-1F65-FD5C-4EE90F3E207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7815965" y="5672726"/>
                  <a:ext cx="740176" cy="7984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27CE4C2C-512C-EE57-77EC-5769E900859C}"/>
                    </a:ext>
                  </a:extLst>
                </p14:cNvPr>
                <p14:cNvContentPartPr/>
                <p14:nvPr/>
              </p14:nvContentPartPr>
              <p14:xfrm>
                <a:off x="10001173" y="5931933"/>
                <a:ext cx="243720" cy="16920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27CE4C2C-512C-EE57-77EC-5769E900859C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9985693" y="5916453"/>
                  <a:ext cx="274320" cy="19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16CF41D8-ACA8-6CD7-07BB-681BB369DAF6}"/>
                    </a:ext>
                  </a:extLst>
                </p14:cNvPr>
                <p14:cNvContentPartPr/>
                <p14:nvPr/>
              </p14:nvContentPartPr>
              <p14:xfrm>
                <a:off x="10583293" y="5831133"/>
                <a:ext cx="148320" cy="22284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16CF41D8-ACA8-6CD7-07BB-681BB369DAF6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10567850" y="5815628"/>
                  <a:ext cx="178846" cy="2534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BA2FF485-91EC-749C-D5D6-7F0B53928E21}"/>
                    </a:ext>
                  </a:extLst>
                </p14:cNvPr>
                <p14:cNvContentPartPr/>
                <p14:nvPr/>
              </p14:nvContentPartPr>
              <p14:xfrm>
                <a:off x="9715333" y="5942373"/>
                <a:ext cx="1000440" cy="57204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BA2FF485-91EC-749C-D5D6-7F0B53928E21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9699859" y="5926893"/>
                  <a:ext cx="1031029" cy="60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E810A405-A9D4-CF97-ABD5-F4EA570A4233}"/>
                    </a:ext>
                  </a:extLst>
                </p14:cNvPr>
                <p14:cNvContentPartPr/>
                <p14:nvPr/>
              </p14:nvContentPartPr>
              <p14:xfrm>
                <a:off x="8598613" y="6064053"/>
                <a:ext cx="820800" cy="1645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E810A405-A9D4-CF97-ABD5-F4EA570A4233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8583126" y="6048539"/>
                  <a:ext cx="851413" cy="195187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1591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3D2D9-AE10-DDAB-85FE-1A7081C2F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Suggerimenti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840C6-8D9D-C344-8E87-C5A69FDCF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T" dirty="0"/>
              <a:t>Un libro abbastanza recente contenente molti esperimenti da fare con uno smartphone</a:t>
            </a:r>
          </a:p>
          <a:p>
            <a:r>
              <a:rPr lang="en-GB" i="1" dirty="0"/>
              <a:t>Use of Smartphones in Optical Experimentation</a:t>
            </a:r>
            <a:r>
              <a:rPr lang="en-GB" dirty="0"/>
              <a:t>, Yiping Zhao, </a:t>
            </a:r>
            <a:r>
              <a:rPr lang="en-GB" dirty="0" err="1"/>
              <a:t>Yoong</a:t>
            </a:r>
            <a:r>
              <a:rPr lang="en-GB" dirty="0"/>
              <a:t> Sheng </a:t>
            </a:r>
            <a:r>
              <a:rPr lang="en-GB" dirty="0" err="1"/>
              <a:t>Phang</a:t>
            </a:r>
            <a:r>
              <a:rPr lang="en-GB" dirty="0"/>
              <a:t>, </a:t>
            </a:r>
            <a:r>
              <a:rPr lang="en-GB" dirty="0" err="1"/>
              <a:t>scaricabile</a:t>
            </a:r>
            <a:r>
              <a:rPr lang="en-GB" dirty="0"/>
              <a:t> </a:t>
            </a:r>
            <a:r>
              <a:rPr lang="en-GB" dirty="0" err="1"/>
              <a:t>gratuitamente</a:t>
            </a:r>
            <a:r>
              <a:rPr lang="en-GB" dirty="0"/>
              <a:t> in pdf da SPIE digital library</a:t>
            </a:r>
            <a:endParaRPr lang="en-IT" dirty="0"/>
          </a:p>
          <a:p>
            <a:r>
              <a:rPr lang="en-GB" dirty="0">
                <a:hlinkClick r:id="rId2"/>
              </a:rPr>
              <a:t>https://www.spiedigitallibrary.org/ebooks/TT/Use-of-Smartphones-in-Optical-Experimentation/1/Use-of-Smartphones-in-Optical-Experimentation-Full-Book/10.1117/3.2640586.sup?SSO=1</a:t>
            </a:r>
            <a:endParaRPr lang="en-IT" dirty="0"/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520764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blue rectangular object with smoke coming out of it&#10;&#10;Description automatically generated">
            <a:extLst>
              <a:ext uri="{FF2B5EF4-FFF2-40B4-BE49-F238E27FC236}">
                <a16:creationId xmlns:a16="http://schemas.microsoft.com/office/drawing/2014/main" id="{AB4B6DFA-227B-F636-8B79-1FEB304DCD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tx1"/>
              </a:gs>
              <a:gs pos="33000">
                <a:schemeClr val="tx1">
                  <a:alpha val="64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21B3C27-C263-DE7D-3234-2D25033F9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Materia </a:t>
            </a:r>
            <a:r>
              <a:rPr lang="en-US" sz="4800" dirty="0" err="1">
                <a:solidFill>
                  <a:schemeClr val="bg1"/>
                </a:solidFill>
              </a:rPr>
              <a:t>Oscura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42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3" name="Rectangle 1030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Freeform: Shape 1032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CA9CE5-50F3-B491-CD37-775950EF3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3888526" cy="180052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Il COSMOS field di HST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A3509-EC01-D2A1-58D2-3F1DBE365C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623381"/>
            <a:ext cx="3888528" cy="355358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/>
              <a:t>576 osservazioni</a:t>
            </a:r>
          </a:p>
          <a:p>
            <a:r>
              <a:rPr lang="en-US" sz="2000"/>
              <a:t>1000 ore di acquisizione</a:t>
            </a:r>
          </a:p>
          <a:p>
            <a:r>
              <a:rPr lang="en-US" sz="2000"/>
              <a:t>100,800 x 100,800 px (10 Gpx)</a:t>
            </a:r>
          </a:p>
          <a:p>
            <a:r>
              <a:rPr lang="en-US" sz="2000"/>
              <a:t>Campo: 1.4 x 1.4 gradi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A0B5B3F-1496-D309-4240-0BCE485402E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00986" y="1069398"/>
            <a:ext cx="4747547" cy="474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blue rectangular object with smoke coming out of it&#10;&#10;Description automatically generated">
            <a:extLst>
              <a:ext uri="{FF2B5EF4-FFF2-40B4-BE49-F238E27FC236}">
                <a16:creationId xmlns:a16="http://schemas.microsoft.com/office/drawing/2014/main" id="{062074AC-7CA8-F12D-EFB3-5BC6092124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2609" y="4219853"/>
            <a:ext cx="2904206" cy="229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76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8">
            <a:extLst>
              <a:ext uri="{FF2B5EF4-FFF2-40B4-BE49-F238E27FC236}">
                <a16:creationId xmlns:a16="http://schemas.microsoft.com/office/drawing/2014/main" id="{1607EC0B-6F18-4CC6-A161-42CC6FAB2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F5EF89-CF30-A460-0888-5D904A4C8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6830" y="624200"/>
            <a:ext cx="4869179" cy="1325563"/>
          </a:xfrm>
        </p:spPr>
        <p:txBody>
          <a:bodyPr anchor="t">
            <a:normAutofit/>
          </a:bodyPr>
          <a:lstStyle/>
          <a:p>
            <a:r>
              <a:rPr lang="en-IT" sz="3600" dirty="0">
                <a:solidFill>
                  <a:schemeClr val="tx2"/>
                </a:solidFill>
              </a:rPr>
              <a:t>Perché le galassie?</a:t>
            </a:r>
          </a:p>
        </p:txBody>
      </p:sp>
      <p:pic>
        <p:nvPicPr>
          <p:cNvPr id="17" name="Picture 4" descr="Via Lattea">
            <a:extLst>
              <a:ext uri="{FF2B5EF4-FFF2-40B4-BE49-F238E27FC236}">
                <a16:creationId xmlns:a16="http://schemas.microsoft.com/office/drawing/2014/main" id="{3AD7E834-2837-B1CD-776A-AD06BF8A53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0"/>
            <a:ext cx="6324601" cy="6857264"/>
          </a:xfrm>
          <a:prstGeom prst="rect">
            <a:avLst/>
          </a:prstGeom>
        </p:spPr>
      </p:pic>
      <p:grpSp>
        <p:nvGrpSpPr>
          <p:cNvPr id="18" name="Group 10">
            <a:extLst>
              <a:ext uri="{FF2B5EF4-FFF2-40B4-BE49-F238E27FC236}">
                <a16:creationId xmlns:a16="http://schemas.microsoft.com/office/drawing/2014/main" id="{2F263D67-9B31-4F2B-B228-27FD3112D7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6423049" cy="6858001"/>
            <a:chOff x="0" y="0"/>
            <a:chExt cx="6423049" cy="6858001"/>
          </a:xfrm>
        </p:grpSpPr>
        <p:sp>
          <p:nvSpPr>
            <p:cNvPr id="19" name="Freeform: Shape 11">
              <a:extLst>
                <a:ext uri="{FF2B5EF4-FFF2-40B4-BE49-F238E27FC236}">
                  <a16:creationId xmlns:a16="http://schemas.microsoft.com/office/drawing/2014/main" id="{00DF1CD8-441E-4077-9B3C-7E96D92E05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6018714" cy="6858000"/>
            </a:xfrm>
            <a:custGeom>
              <a:avLst/>
              <a:gdLst>
                <a:gd name="connsiteX0" fmla="*/ 0 w 6018714"/>
                <a:gd name="connsiteY0" fmla="*/ 6499477 h 6858000"/>
                <a:gd name="connsiteX1" fmla="*/ 248639 w 6018714"/>
                <a:gd name="connsiteY1" fmla="*/ 6701197 h 6858000"/>
                <a:gd name="connsiteX2" fmla="*/ 392359 w 6018714"/>
                <a:gd name="connsiteY2" fmla="*/ 6814935 h 6858000"/>
                <a:gd name="connsiteX3" fmla="*/ 448656 w 6018714"/>
                <a:gd name="connsiteY3" fmla="*/ 6858000 h 6858000"/>
                <a:gd name="connsiteX4" fmla="*/ 0 w 6018714"/>
                <a:gd name="connsiteY4" fmla="*/ 6858000 h 6858000"/>
                <a:gd name="connsiteX5" fmla="*/ 998246 w 6018714"/>
                <a:gd name="connsiteY5" fmla="*/ 0 h 6858000"/>
                <a:gd name="connsiteX6" fmla="*/ 1984114 w 6018714"/>
                <a:gd name="connsiteY6" fmla="*/ 0 h 6858000"/>
                <a:gd name="connsiteX7" fmla="*/ 2011390 w 6018714"/>
                <a:gd name="connsiteY7" fmla="*/ 2333 h 6858000"/>
                <a:gd name="connsiteX8" fmla="*/ 4182319 w 6018714"/>
                <a:gd name="connsiteY8" fmla="*/ 838030 h 6858000"/>
                <a:gd name="connsiteX9" fmla="*/ 4785565 w 6018714"/>
                <a:gd name="connsiteY9" fmla="*/ 1338564 h 6858000"/>
                <a:gd name="connsiteX10" fmla="*/ 5695308 w 6018714"/>
                <a:gd name="connsiteY10" fmla="*/ 2616232 h 6858000"/>
                <a:gd name="connsiteX11" fmla="*/ 5937944 w 6018714"/>
                <a:gd name="connsiteY11" fmla="*/ 3368583 h 6858000"/>
                <a:gd name="connsiteX12" fmla="*/ 6018677 w 6018714"/>
                <a:gd name="connsiteY12" fmla="*/ 4153681 h 6858000"/>
                <a:gd name="connsiteX13" fmla="*/ 5990165 w 6018714"/>
                <a:gd name="connsiteY13" fmla="*/ 4557147 h 6858000"/>
                <a:gd name="connsiteX14" fmla="*/ 5982312 w 6018714"/>
                <a:gd name="connsiteY14" fmla="*/ 4607451 h 6858000"/>
                <a:gd name="connsiteX15" fmla="*/ 5972856 w 6018714"/>
                <a:gd name="connsiteY15" fmla="*/ 4657609 h 6858000"/>
                <a:gd name="connsiteX16" fmla="*/ 5951328 w 6018714"/>
                <a:gd name="connsiteY16" fmla="*/ 4757628 h 6858000"/>
                <a:gd name="connsiteX17" fmla="*/ 5893141 w 6018714"/>
                <a:gd name="connsiteY17" fmla="*/ 4953827 h 6858000"/>
                <a:gd name="connsiteX18" fmla="*/ 5817644 w 6018714"/>
                <a:gd name="connsiteY18" fmla="*/ 5141915 h 6858000"/>
                <a:gd name="connsiteX19" fmla="*/ 5728909 w 6018714"/>
                <a:gd name="connsiteY19" fmla="*/ 5322626 h 6858000"/>
                <a:gd name="connsiteX20" fmla="*/ 5532095 w 6018714"/>
                <a:gd name="connsiteY20" fmla="*/ 5663839 h 6858000"/>
                <a:gd name="connsiteX21" fmla="*/ 5330043 w 6018714"/>
                <a:gd name="connsiteY21" fmla="*/ 5988236 h 6858000"/>
                <a:gd name="connsiteX22" fmla="*/ 5232580 w 6018714"/>
                <a:gd name="connsiteY22" fmla="*/ 6146081 h 6858000"/>
                <a:gd name="connsiteX23" fmla="*/ 5183269 w 6018714"/>
                <a:gd name="connsiteY23" fmla="*/ 6227660 h 6858000"/>
                <a:gd name="connsiteX24" fmla="*/ 5131628 w 6018714"/>
                <a:gd name="connsiteY24" fmla="*/ 6311451 h 6858000"/>
                <a:gd name="connsiteX25" fmla="*/ 4910811 w 6018714"/>
                <a:gd name="connsiteY25" fmla="*/ 6641009 h 6858000"/>
                <a:gd name="connsiteX26" fmla="*/ 4788885 w 6018714"/>
                <a:gd name="connsiteY26" fmla="*/ 6800448 h 6858000"/>
                <a:gd name="connsiteX27" fmla="*/ 4739213 w 6018714"/>
                <a:gd name="connsiteY27" fmla="*/ 6858000 h 6858000"/>
                <a:gd name="connsiteX28" fmla="*/ 3950454 w 6018714"/>
                <a:gd name="connsiteY28" fmla="*/ 6858000 h 6858000"/>
                <a:gd name="connsiteX29" fmla="*/ 4012997 w 6018714"/>
                <a:gd name="connsiteY29" fmla="*/ 6806378 h 6858000"/>
                <a:gd name="connsiteX30" fmla="*/ 4268871 w 6018714"/>
                <a:gd name="connsiteY30" fmla="*/ 6566512 h 6858000"/>
                <a:gd name="connsiteX31" fmla="*/ 4750072 w 6018714"/>
                <a:gd name="connsiteY31" fmla="*/ 6033375 h 6858000"/>
                <a:gd name="connsiteX32" fmla="*/ 4806075 w 6018714"/>
                <a:gd name="connsiteY32" fmla="*/ 5961092 h 6858000"/>
                <a:gd name="connsiteX33" fmla="*/ 4863244 w 6018714"/>
                <a:gd name="connsiteY33" fmla="*/ 5885856 h 6858000"/>
                <a:gd name="connsiteX34" fmla="*/ 4982235 w 6018714"/>
                <a:gd name="connsiteY34" fmla="*/ 5732288 h 6858000"/>
                <a:gd name="connsiteX35" fmla="*/ 5221526 w 6018714"/>
                <a:gd name="connsiteY35" fmla="*/ 5438135 h 6858000"/>
                <a:gd name="connsiteX36" fmla="*/ 5442633 w 6018714"/>
                <a:gd name="connsiteY36" fmla="*/ 5146193 h 6858000"/>
                <a:gd name="connsiteX37" fmla="*/ 5538350 w 6018714"/>
                <a:gd name="connsiteY37" fmla="*/ 4995133 h 6858000"/>
                <a:gd name="connsiteX38" fmla="*/ 5621702 w 6018714"/>
                <a:gd name="connsiteY38" fmla="*/ 4839205 h 6858000"/>
                <a:gd name="connsiteX39" fmla="*/ 5741275 w 6018714"/>
                <a:gd name="connsiteY39" fmla="*/ 4507728 h 6858000"/>
                <a:gd name="connsiteX40" fmla="*/ 5781714 w 6018714"/>
                <a:gd name="connsiteY40" fmla="*/ 4153681 h 6858000"/>
                <a:gd name="connsiteX41" fmla="*/ 5685706 w 6018714"/>
                <a:gd name="connsiteY41" fmla="*/ 3428918 h 6858000"/>
                <a:gd name="connsiteX42" fmla="*/ 5422122 w 6018714"/>
                <a:gd name="connsiteY42" fmla="*/ 2750328 h 6858000"/>
                <a:gd name="connsiteX43" fmla="*/ 5033730 w 6018714"/>
                <a:gd name="connsiteY43" fmla="*/ 2136204 h 6858000"/>
                <a:gd name="connsiteX44" fmla="*/ 4542784 w 6018714"/>
                <a:gd name="connsiteY44" fmla="*/ 1601886 h 6858000"/>
                <a:gd name="connsiteX45" fmla="*/ 2668605 w 6018714"/>
                <a:gd name="connsiteY45" fmla="*/ 539746 h 6858000"/>
                <a:gd name="connsiteX46" fmla="*/ 1965570 w 6018714"/>
                <a:gd name="connsiteY46" fmla="*/ 389865 h 6858000"/>
                <a:gd name="connsiteX47" fmla="*/ 1249006 w 6018714"/>
                <a:gd name="connsiteY47" fmla="*/ 363461 h 6858000"/>
                <a:gd name="connsiteX48" fmla="*/ 542188 w 6018714"/>
                <a:gd name="connsiteY48" fmla="*/ 465544 h 6858000"/>
                <a:gd name="connsiteX49" fmla="*/ 37349 w 6018714"/>
                <a:gd name="connsiteY49" fmla="*/ 636266 h 6858000"/>
                <a:gd name="connsiteX50" fmla="*/ 0 w 6018714"/>
                <a:gd name="connsiteY50" fmla="*/ 653785 h 6858000"/>
                <a:gd name="connsiteX51" fmla="*/ 0 w 6018714"/>
                <a:gd name="connsiteY51" fmla="*/ 255198 h 6858000"/>
                <a:gd name="connsiteX52" fmla="*/ 167136 w 6018714"/>
                <a:gd name="connsiteY52" fmla="*/ 188295 h 6858000"/>
                <a:gd name="connsiteX53" fmla="*/ 451417 w 6018714"/>
                <a:gd name="connsiteY53" fmla="*/ 101466 h 6858000"/>
                <a:gd name="connsiteX54" fmla="*/ 836914 w 6018714"/>
                <a:gd name="connsiteY54" fmla="*/ 2139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18714" h="6858000">
                  <a:moveTo>
                    <a:pt x="0" y="6499477"/>
                  </a:moveTo>
                  <a:lnTo>
                    <a:pt x="248639" y="6701197"/>
                  </a:lnTo>
                  <a:cubicBezTo>
                    <a:pt x="296496" y="6739700"/>
                    <a:pt x="344500" y="6777613"/>
                    <a:pt x="392359" y="6814935"/>
                  </a:cubicBezTo>
                  <a:lnTo>
                    <a:pt x="448656" y="6858000"/>
                  </a:lnTo>
                  <a:lnTo>
                    <a:pt x="0" y="6858000"/>
                  </a:lnTo>
                  <a:close/>
                  <a:moveTo>
                    <a:pt x="998246" y="0"/>
                  </a:moveTo>
                  <a:lnTo>
                    <a:pt x="1984114" y="0"/>
                  </a:lnTo>
                  <a:lnTo>
                    <a:pt x="2011390" y="2333"/>
                  </a:lnTo>
                  <a:cubicBezTo>
                    <a:pt x="2791770" y="95667"/>
                    <a:pt x="3537428" y="382707"/>
                    <a:pt x="4182319" y="838030"/>
                  </a:cubicBezTo>
                  <a:cubicBezTo>
                    <a:pt x="4396386" y="988089"/>
                    <a:pt x="4598134" y="1155477"/>
                    <a:pt x="4785565" y="1338564"/>
                  </a:cubicBezTo>
                  <a:cubicBezTo>
                    <a:pt x="5159266" y="1705003"/>
                    <a:pt x="5477110" y="2135318"/>
                    <a:pt x="5695308" y="2616232"/>
                  </a:cubicBezTo>
                  <a:cubicBezTo>
                    <a:pt x="5803975" y="2856910"/>
                    <a:pt x="5885376" y="3109302"/>
                    <a:pt x="5937944" y="3368583"/>
                  </a:cubicBezTo>
                  <a:cubicBezTo>
                    <a:pt x="5990936" y="3626845"/>
                    <a:pt x="6017985" y="3889887"/>
                    <a:pt x="6018677" y="4153681"/>
                  </a:cubicBezTo>
                  <a:cubicBezTo>
                    <a:pt x="6019393" y="4288706"/>
                    <a:pt x="6009862" y="4423598"/>
                    <a:pt x="5990165" y="4557147"/>
                  </a:cubicBezTo>
                  <a:lnTo>
                    <a:pt x="5982312" y="4607451"/>
                  </a:lnTo>
                  <a:lnTo>
                    <a:pt x="5972856" y="4657609"/>
                  </a:lnTo>
                  <a:cubicBezTo>
                    <a:pt x="5966601" y="4691096"/>
                    <a:pt x="5959037" y="4724287"/>
                    <a:pt x="5951328" y="4757628"/>
                  </a:cubicBezTo>
                  <a:cubicBezTo>
                    <a:pt x="5934889" y="4823863"/>
                    <a:pt x="5915834" y="4890100"/>
                    <a:pt x="5893141" y="4953827"/>
                  </a:cubicBezTo>
                  <a:cubicBezTo>
                    <a:pt x="5870448" y="5017556"/>
                    <a:pt x="5845282" y="5080252"/>
                    <a:pt x="5817644" y="5141915"/>
                  </a:cubicBezTo>
                  <a:cubicBezTo>
                    <a:pt x="5790005" y="5203578"/>
                    <a:pt x="5760040" y="5263619"/>
                    <a:pt x="5728909" y="5322626"/>
                  </a:cubicBezTo>
                  <a:cubicBezTo>
                    <a:pt x="5666505" y="5440642"/>
                    <a:pt x="5599591" y="5553937"/>
                    <a:pt x="5532095" y="5663839"/>
                  </a:cubicBezTo>
                  <a:lnTo>
                    <a:pt x="5330043" y="5988236"/>
                  </a:lnTo>
                  <a:cubicBezTo>
                    <a:pt x="5297022" y="6041195"/>
                    <a:pt x="5264148" y="6093565"/>
                    <a:pt x="5232580" y="6146081"/>
                  </a:cubicBezTo>
                  <a:lnTo>
                    <a:pt x="5183269" y="6227660"/>
                  </a:lnTo>
                  <a:cubicBezTo>
                    <a:pt x="5166103" y="6255541"/>
                    <a:pt x="5149375" y="6283717"/>
                    <a:pt x="5131628" y="6311451"/>
                  </a:cubicBezTo>
                  <a:cubicBezTo>
                    <a:pt x="5062676" y="6423417"/>
                    <a:pt x="4988635" y="6533174"/>
                    <a:pt x="4910811" y="6641009"/>
                  </a:cubicBezTo>
                  <a:cubicBezTo>
                    <a:pt x="4871725" y="6695377"/>
                    <a:pt x="4831064" y="6748547"/>
                    <a:pt x="4788885" y="6800448"/>
                  </a:cubicBezTo>
                  <a:lnTo>
                    <a:pt x="4739213" y="6858000"/>
                  </a:lnTo>
                  <a:lnTo>
                    <a:pt x="3950454" y="6858000"/>
                  </a:lnTo>
                  <a:lnTo>
                    <a:pt x="4012997" y="6806378"/>
                  </a:lnTo>
                  <a:cubicBezTo>
                    <a:pt x="4100089" y="6729374"/>
                    <a:pt x="4185375" y="6649419"/>
                    <a:pt x="4268871" y="6566512"/>
                  </a:cubicBezTo>
                  <a:cubicBezTo>
                    <a:pt x="4439315" y="6398398"/>
                    <a:pt x="4599980" y="6220387"/>
                    <a:pt x="4750072" y="6033375"/>
                  </a:cubicBezTo>
                  <a:cubicBezTo>
                    <a:pt x="4769418" y="6009920"/>
                    <a:pt x="4787311" y="5985138"/>
                    <a:pt x="4806075" y="5961092"/>
                  </a:cubicBezTo>
                  <a:lnTo>
                    <a:pt x="4863244" y="5885856"/>
                  </a:lnTo>
                  <a:cubicBezTo>
                    <a:pt x="4902520" y="5833635"/>
                    <a:pt x="4942184" y="5782445"/>
                    <a:pt x="4982235" y="5732288"/>
                  </a:cubicBezTo>
                  <a:cubicBezTo>
                    <a:pt x="5061513" y="5631533"/>
                    <a:pt x="5143556" y="5534760"/>
                    <a:pt x="5221526" y="5438135"/>
                  </a:cubicBezTo>
                  <a:cubicBezTo>
                    <a:pt x="5299495" y="5341509"/>
                    <a:pt x="5374846" y="5245326"/>
                    <a:pt x="5442633" y="5146193"/>
                  </a:cubicBezTo>
                  <a:cubicBezTo>
                    <a:pt x="5476091" y="5096480"/>
                    <a:pt x="5508530" y="5046176"/>
                    <a:pt x="5538350" y="4995133"/>
                  </a:cubicBezTo>
                  <a:cubicBezTo>
                    <a:pt x="5568171" y="4944091"/>
                    <a:pt x="5596245" y="4892164"/>
                    <a:pt x="5621702" y="4839205"/>
                  </a:cubicBezTo>
                  <a:cubicBezTo>
                    <a:pt x="5673203" y="4733405"/>
                    <a:pt x="5713291" y="4622262"/>
                    <a:pt x="5741275" y="4507728"/>
                  </a:cubicBezTo>
                  <a:cubicBezTo>
                    <a:pt x="5767878" y="4391630"/>
                    <a:pt x="5781445" y="4272861"/>
                    <a:pt x="5781714" y="4153681"/>
                  </a:cubicBezTo>
                  <a:cubicBezTo>
                    <a:pt x="5781640" y="3908842"/>
                    <a:pt x="5749352" y="3665096"/>
                    <a:pt x="5685706" y="3428918"/>
                  </a:cubicBezTo>
                  <a:cubicBezTo>
                    <a:pt x="5621295" y="3194067"/>
                    <a:pt x="5532959" y="2966636"/>
                    <a:pt x="5422122" y="2750328"/>
                  </a:cubicBezTo>
                  <a:cubicBezTo>
                    <a:pt x="5312356" y="2533473"/>
                    <a:pt x="5182293" y="2327817"/>
                    <a:pt x="5033730" y="2136204"/>
                  </a:cubicBezTo>
                  <a:cubicBezTo>
                    <a:pt x="4885345" y="1944281"/>
                    <a:pt x="4721094" y="1765530"/>
                    <a:pt x="4542784" y="1601886"/>
                  </a:cubicBezTo>
                  <a:cubicBezTo>
                    <a:pt x="4001273" y="1114380"/>
                    <a:pt x="3361806" y="751985"/>
                    <a:pt x="2668605" y="539746"/>
                  </a:cubicBezTo>
                  <a:cubicBezTo>
                    <a:pt x="2438667" y="470493"/>
                    <a:pt x="2203536" y="420366"/>
                    <a:pt x="1965570" y="389865"/>
                  </a:cubicBezTo>
                  <a:cubicBezTo>
                    <a:pt x="1727936" y="359890"/>
                    <a:pt x="1488166" y="351053"/>
                    <a:pt x="1249006" y="363461"/>
                  </a:cubicBezTo>
                  <a:cubicBezTo>
                    <a:pt x="1010718" y="374400"/>
                    <a:pt x="774017" y="408587"/>
                    <a:pt x="542188" y="465544"/>
                  </a:cubicBezTo>
                  <a:cubicBezTo>
                    <a:pt x="369418" y="508120"/>
                    <a:pt x="200552" y="565242"/>
                    <a:pt x="37349" y="636266"/>
                  </a:cubicBezTo>
                  <a:lnTo>
                    <a:pt x="0" y="653785"/>
                  </a:lnTo>
                  <a:lnTo>
                    <a:pt x="0" y="255198"/>
                  </a:lnTo>
                  <a:lnTo>
                    <a:pt x="167136" y="188295"/>
                  </a:lnTo>
                  <a:cubicBezTo>
                    <a:pt x="260597" y="155379"/>
                    <a:pt x="355437" y="126405"/>
                    <a:pt x="451417" y="101466"/>
                  </a:cubicBezTo>
                  <a:cubicBezTo>
                    <a:pt x="578649" y="68513"/>
                    <a:pt x="707299" y="41799"/>
                    <a:pt x="836914" y="21393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0" name="Freeform: Shape 12">
              <a:extLst>
                <a:ext uri="{FF2B5EF4-FFF2-40B4-BE49-F238E27FC236}">
                  <a16:creationId xmlns:a16="http://schemas.microsoft.com/office/drawing/2014/main" id="{DE9C0434-209D-4C7E-BE2D-26B74B698D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8834"/>
              <a:ext cx="6015920" cy="6819166"/>
            </a:xfrm>
            <a:custGeom>
              <a:avLst/>
              <a:gdLst>
                <a:gd name="connsiteX0" fmla="*/ 0 w 6015920"/>
                <a:gd name="connsiteY0" fmla="*/ 6143989 h 6819166"/>
                <a:gd name="connsiteX1" fmla="*/ 134018 w 6015920"/>
                <a:gd name="connsiteY1" fmla="*/ 6248665 h 6819166"/>
                <a:gd name="connsiteX2" fmla="*/ 880799 w 6015920"/>
                <a:gd name="connsiteY2" fmla="*/ 6790482 h 6819166"/>
                <a:gd name="connsiteX3" fmla="*/ 929680 w 6015920"/>
                <a:gd name="connsiteY3" fmla="*/ 6819166 h 6819166"/>
                <a:gd name="connsiteX4" fmla="*/ 0 w 6015920"/>
                <a:gd name="connsiteY4" fmla="*/ 6819166 h 6819166"/>
                <a:gd name="connsiteX5" fmla="*/ 1408589 w 6015920"/>
                <a:gd name="connsiteY5" fmla="*/ 0 h 6819166"/>
                <a:gd name="connsiteX6" fmla="*/ 1409171 w 6015920"/>
                <a:gd name="connsiteY6" fmla="*/ 294 h 6819166"/>
                <a:gd name="connsiteX7" fmla="*/ 6015920 w 6015920"/>
                <a:gd name="connsiteY7" fmla="*/ 4129828 h 6819166"/>
                <a:gd name="connsiteX8" fmla="*/ 5101088 w 6015920"/>
                <a:gd name="connsiteY8" fmla="*/ 6096419 h 6819166"/>
                <a:gd name="connsiteX9" fmla="*/ 4546786 w 6015920"/>
                <a:gd name="connsiteY9" fmla="*/ 6797679 h 6819166"/>
                <a:gd name="connsiteX10" fmla="*/ 4525032 w 6015920"/>
                <a:gd name="connsiteY10" fmla="*/ 6819166 h 6819166"/>
                <a:gd name="connsiteX11" fmla="*/ 3362009 w 6015920"/>
                <a:gd name="connsiteY11" fmla="*/ 6819166 h 6819166"/>
                <a:gd name="connsiteX12" fmla="*/ 3559506 w 6015920"/>
                <a:gd name="connsiteY12" fmla="*/ 6694254 h 6819166"/>
                <a:gd name="connsiteX13" fmla="*/ 4499295 w 6015920"/>
                <a:gd name="connsiteY13" fmla="*/ 5685109 h 6819166"/>
                <a:gd name="connsiteX14" fmla="*/ 4763752 w 6015920"/>
                <a:gd name="connsiteY14" fmla="*/ 5310428 h 6819166"/>
                <a:gd name="connsiteX15" fmla="*/ 5288592 w 6015920"/>
                <a:gd name="connsiteY15" fmla="*/ 4129828 h 6819166"/>
                <a:gd name="connsiteX16" fmla="*/ 4971477 w 6015920"/>
                <a:gd name="connsiteY16" fmla="*/ 2858526 h 6819166"/>
                <a:gd name="connsiteX17" fmla="*/ 4096938 w 6015920"/>
                <a:gd name="connsiteY17" fmla="*/ 1766138 h 6819166"/>
                <a:gd name="connsiteX18" fmla="*/ 2832696 w 6015920"/>
                <a:gd name="connsiteY18" fmla="*/ 1008719 h 6819166"/>
                <a:gd name="connsiteX19" fmla="*/ 1409171 w 6015920"/>
                <a:gd name="connsiteY19" fmla="*/ 732948 h 6819166"/>
                <a:gd name="connsiteX20" fmla="*/ 189877 w 6015920"/>
                <a:gd name="connsiteY20" fmla="*/ 989377 h 6819166"/>
                <a:gd name="connsiteX21" fmla="*/ 0 w 6015920"/>
                <a:gd name="connsiteY21" fmla="*/ 1091881 h 6819166"/>
                <a:gd name="connsiteX22" fmla="*/ 0 w 6015920"/>
                <a:gd name="connsiteY22" fmla="*/ 273645 h 6819166"/>
                <a:gd name="connsiteX23" fmla="*/ 53152 w 6015920"/>
                <a:gd name="connsiteY23" fmla="*/ 250589 h 6819166"/>
                <a:gd name="connsiteX24" fmla="*/ 1408589 w 6015920"/>
                <a:gd name="connsiteY24" fmla="*/ 0 h 681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15920" h="6819166">
                  <a:moveTo>
                    <a:pt x="0" y="6143989"/>
                  </a:moveTo>
                  <a:lnTo>
                    <a:pt x="134018" y="6248665"/>
                  </a:lnTo>
                  <a:cubicBezTo>
                    <a:pt x="404095" y="6461250"/>
                    <a:pt x="645672" y="6645215"/>
                    <a:pt x="880799" y="6790482"/>
                  </a:cubicBezTo>
                  <a:lnTo>
                    <a:pt x="929680" y="6819166"/>
                  </a:lnTo>
                  <a:lnTo>
                    <a:pt x="0" y="6819166"/>
                  </a:lnTo>
                  <a:close/>
                  <a:moveTo>
                    <a:pt x="1408589" y="0"/>
                  </a:moveTo>
                  <a:lnTo>
                    <a:pt x="1409171" y="294"/>
                  </a:lnTo>
                  <a:cubicBezTo>
                    <a:pt x="3696325" y="294"/>
                    <a:pt x="6015920" y="1849221"/>
                    <a:pt x="6015920" y="4129828"/>
                  </a:cubicBezTo>
                  <a:cubicBezTo>
                    <a:pt x="6015920" y="4985129"/>
                    <a:pt x="5545048" y="5437324"/>
                    <a:pt x="5101088" y="6096419"/>
                  </a:cubicBezTo>
                  <a:cubicBezTo>
                    <a:pt x="4927721" y="6353993"/>
                    <a:pt x="4744312" y="6588925"/>
                    <a:pt x="4546786" y="6797679"/>
                  </a:cubicBezTo>
                  <a:lnTo>
                    <a:pt x="4525032" y="6819166"/>
                  </a:lnTo>
                  <a:lnTo>
                    <a:pt x="3362009" y="6819166"/>
                  </a:lnTo>
                  <a:lnTo>
                    <a:pt x="3559506" y="6694254"/>
                  </a:lnTo>
                  <a:cubicBezTo>
                    <a:pt x="3895644" y="6458563"/>
                    <a:pt x="4202210" y="6126161"/>
                    <a:pt x="4499295" y="5685109"/>
                  </a:cubicBezTo>
                  <a:cubicBezTo>
                    <a:pt x="4589775" y="5550592"/>
                    <a:pt x="4678218" y="5428532"/>
                    <a:pt x="4763752" y="5310428"/>
                  </a:cubicBezTo>
                  <a:cubicBezTo>
                    <a:pt x="5118251" y="4820868"/>
                    <a:pt x="5288592" y="4566198"/>
                    <a:pt x="5288592" y="4129828"/>
                  </a:cubicBezTo>
                  <a:cubicBezTo>
                    <a:pt x="5288592" y="3696828"/>
                    <a:pt x="5181966" y="3269106"/>
                    <a:pt x="4971477" y="2858526"/>
                  </a:cubicBezTo>
                  <a:cubicBezTo>
                    <a:pt x="4765643" y="2456885"/>
                    <a:pt x="4471366" y="2089240"/>
                    <a:pt x="4096938" y="1766138"/>
                  </a:cubicBezTo>
                  <a:cubicBezTo>
                    <a:pt x="3720910" y="1443697"/>
                    <a:pt x="3293474" y="1187604"/>
                    <a:pt x="2832696" y="1008719"/>
                  </a:cubicBezTo>
                  <a:cubicBezTo>
                    <a:pt x="2360806" y="825703"/>
                    <a:pt x="1881933" y="732948"/>
                    <a:pt x="1409171" y="732948"/>
                  </a:cubicBezTo>
                  <a:cubicBezTo>
                    <a:pt x="963609" y="732948"/>
                    <a:pt x="553251" y="819255"/>
                    <a:pt x="189877" y="989377"/>
                  </a:cubicBezTo>
                  <a:lnTo>
                    <a:pt x="0" y="1091881"/>
                  </a:lnTo>
                  <a:lnTo>
                    <a:pt x="0" y="273645"/>
                  </a:lnTo>
                  <a:lnTo>
                    <a:pt x="53152" y="250589"/>
                  </a:lnTo>
                  <a:cubicBezTo>
                    <a:pt x="457881" y="88474"/>
                    <a:pt x="911201" y="0"/>
                    <a:pt x="140858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1" name="Freeform: Shape 13">
              <a:extLst>
                <a:ext uri="{FF2B5EF4-FFF2-40B4-BE49-F238E27FC236}">
                  <a16:creationId xmlns:a16="http://schemas.microsoft.com/office/drawing/2014/main" id="{BA29CD07-3C0C-426E-8C5F-2382575ACB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9880"/>
              <a:ext cx="5997097" cy="6768121"/>
            </a:xfrm>
            <a:custGeom>
              <a:avLst/>
              <a:gdLst>
                <a:gd name="connsiteX0" fmla="*/ 0 w 5997097"/>
                <a:gd name="connsiteY0" fmla="*/ 5929955 h 6768121"/>
                <a:gd name="connsiteX1" fmla="*/ 204947 w 5997097"/>
                <a:gd name="connsiteY1" fmla="*/ 6088753 h 6768121"/>
                <a:gd name="connsiteX2" fmla="*/ 1135927 w 5997097"/>
                <a:gd name="connsiteY2" fmla="*/ 6730112 h 6768121"/>
                <a:gd name="connsiteX3" fmla="*/ 1219620 w 5997097"/>
                <a:gd name="connsiteY3" fmla="*/ 6768121 h 6768121"/>
                <a:gd name="connsiteX4" fmla="*/ 0 w 5997097"/>
                <a:gd name="connsiteY4" fmla="*/ 6768121 h 6768121"/>
                <a:gd name="connsiteX5" fmla="*/ 1389767 w 5997097"/>
                <a:gd name="connsiteY5" fmla="*/ 0 h 6768121"/>
                <a:gd name="connsiteX6" fmla="*/ 1390348 w 5997097"/>
                <a:gd name="connsiteY6" fmla="*/ 292 h 6768121"/>
                <a:gd name="connsiteX7" fmla="*/ 5997097 w 5997097"/>
                <a:gd name="connsiteY7" fmla="*/ 4099802 h 6768121"/>
                <a:gd name="connsiteX8" fmla="*/ 5082265 w 5997097"/>
                <a:gd name="connsiteY8" fmla="*/ 6052096 h 6768121"/>
                <a:gd name="connsiteX9" fmla="*/ 4527964 w 5997097"/>
                <a:gd name="connsiteY9" fmla="*/ 6748257 h 6768121"/>
                <a:gd name="connsiteX10" fmla="*/ 4507706 w 5997097"/>
                <a:gd name="connsiteY10" fmla="*/ 6768121 h 6768121"/>
                <a:gd name="connsiteX11" fmla="*/ 3011909 w 5997097"/>
                <a:gd name="connsiteY11" fmla="*/ 6768121 h 6768121"/>
                <a:gd name="connsiteX12" fmla="*/ 3041514 w 5997097"/>
                <a:gd name="connsiteY12" fmla="*/ 6756841 h 6768121"/>
                <a:gd name="connsiteX13" fmla="*/ 3339587 w 5997097"/>
                <a:gd name="connsiteY13" fmla="*/ 6603120 h 6768121"/>
                <a:gd name="connsiteX14" fmla="*/ 4359591 w 5997097"/>
                <a:gd name="connsiteY14" fmla="*/ 5561878 h 6768121"/>
                <a:gd name="connsiteX15" fmla="*/ 4626956 w 5997097"/>
                <a:gd name="connsiteY15" fmla="*/ 5185850 h 6768121"/>
                <a:gd name="connsiteX16" fmla="*/ 5124303 w 5997097"/>
                <a:gd name="connsiteY16" fmla="*/ 4099802 h 6768121"/>
                <a:gd name="connsiteX17" fmla="*/ 4823481 w 5997097"/>
                <a:gd name="connsiteY17" fmla="*/ 2904512 h 6768121"/>
                <a:gd name="connsiteX18" fmla="*/ 3983561 w 5997097"/>
                <a:gd name="connsiteY18" fmla="*/ 1863706 h 6768121"/>
                <a:gd name="connsiteX19" fmla="*/ 2761651 w 5997097"/>
                <a:gd name="connsiteY19" fmla="*/ 1136378 h 6768121"/>
                <a:gd name="connsiteX20" fmla="*/ 1390348 w 5997097"/>
                <a:gd name="connsiteY20" fmla="*/ 873085 h 6768121"/>
                <a:gd name="connsiteX21" fmla="*/ 232295 w 5997097"/>
                <a:gd name="connsiteY21" fmla="*/ 1114121 h 6768121"/>
                <a:gd name="connsiteX22" fmla="*/ 0 w 5997097"/>
                <a:gd name="connsiteY22" fmla="*/ 1238681 h 6768121"/>
                <a:gd name="connsiteX23" fmla="*/ 0 w 5997097"/>
                <a:gd name="connsiteY23" fmla="*/ 263550 h 6768121"/>
                <a:gd name="connsiteX24" fmla="*/ 34329 w 5997097"/>
                <a:gd name="connsiteY24" fmla="*/ 248767 h 6768121"/>
                <a:gd name="connsiteX25" fmla="*/ 1389767 w 5997097"/>
                <a:gd name="connsiteY25" fmla="*/ 0 h 676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97097" h="6768121">
                  <a:moveTo>
                    <a:pt x="0" y="5929955"/>
                  </a:moveTo>
                  <a:lnTo>
                    <a:pt x="204947" y="6088753"/>
                  </a:lnTo>
                  <a:cubicBezTo>
                    <a:pt x="536028" y="6347537"/>
                    <a:pt x="834815" y="6574463"/>
                    <a:pt x="1135927" y="6730112"/>
                  </a:cubicBezTo>
                  <a:lnTo>
                    <a:pt x="1219620" y="6768121"/>
                  </a:lnTo>
                  <a:lnTo>
                    <a:pt x="0" y="6768121"/>
                  </a:lnTo>
                  <a:close/>
                  <a:moveTo>
                    <a:pt x="1389767" y="0"/>
                  </a:moveTo>
                  <a:lnTo>
                    <a:pt x="1390348" y="292"/>
                  </a:lnTo>
                  <a:cubicBezTo>
                    <a:pt x="3677502" y="292"/>
                    <a:pt x="5997097" y="1835776"/>
                    <a:pt x="5997097" y="4099802"/>
                  </a:cubicBezTo>
                  <a:cubicBezTo>
                    <a:pt x="5997097" y="4948885"/>
                    <a:pt x="5526225" y="5397792"/>
                    <a:pt x="5082265" y="6052096"/>
                  </a:cubicBezTo>
                  <a:cubicBezTo>
                    <a:pt x="4908898" y="6307797"/>
                    <a:pt x="4725489" y="6541021"/>
                    <a:pt x="4527964" y="6748257"/>
                  </a:cubicBezTo>
                  <a:lnTo>
                    <a:pt x="4507706" y="6768121"/>
                  </a:lnTo>
                  <a:lnTo>
                    <a:pt x="3011909" y="6768121"/>
                  </a:lnTo>
                  <a:lnTo>
                    <a:pt x="3041514" y="6756841"/>
                  </a:lnTo>
                  <a:cubicBezTo>
                    <a:pt x="3144608" y="6713092"/>
                    <a:pt x="3243834" y="6661888"/>
                    <a:pt x="3339587" y="6603120"/>
                  </a:cubicBezTo>
                  <a:cubicBezTo>
                    <a:pt x="3700923" y="6381722"/>
                    <a:pt x="4034475" y="6041040"/>
                    <a:pt x="4359591" y="5561878"/>
                  </a:cubicBezTo>
                  <a:cubicBezTo>
                    <a:pt x="4451526" y="5426449"/>
                    <a:pt x="4540696" y="5304113"/>
                    <a:pt x="4626956" y="5185850"/>
                  </a:cubicBezTo>
                  <a:cubicBezTo>
                    <a:pt x="4972001" y="4713668"/>
                    <a:pt x="5124303" y="4488342"/>
                    <a:pt x="5124303" y="4099802"/>
                  </a:cubicBezTo>
                  <a:cubicBezTo>
                    <a:pt x="5124303" y="3693373"/>
                    <a:pt x="5022478" y="3291306"/>
                    <a:pt x="4823481" y="2904512"/>
                  </a:cubicBezTo>
                  <a:cubicBezTo>
                    <a:pt x="4628994" y="2527756"/>
                    <a:pt x="4338498" y="2167874"/>
                    <a:pt x="3983561" y="1863706"/>
                  </a:cubicBezTo>
                  <a:cubicBezTo>
                    <a:pt x="3620116" y="1554184"/>
                    <a:pt x="3207009" y="1308274"/>
                    <a:pt x="2761651" y="1136378"/>
                  </a:cubicBezTo>
                  <a:cubicBezTo>
                    <a:pt x="2312890" y="964438"/>
                    <a:pt x="1838235" y="873085"/>
                    <a:pt x="1390348" y="873085"/>
                  </a:cubicBezTo>
                  <a:cubicBezTo>
                    <a:pt x="966023" y="873085"/>
                    <a:pt x="576467" y="954255"/>
                    <a:pt x="232295" y="1114121"/>
                  </a:cubicBezTo>
                  <a:lnTo>
                    <a:pt x="0" y="1238681"/>
                  </a:lnTo>
                  <a:lnTo>
                    <a:pt x="0" y="263550"/>
                  </a:lnTo>
                  <a:lnTo>
                    <a:pt x="34329" y="248767"/>
                  </a:lnTo>
                  <a:cubicBezTo>
                    <a:pt x="439058" y="87831"/>
                    <a:pt x="892378" y="0"/>
                    <a:pt x="1389767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 useBgFill="1">
          <p:nvSpPr>
            <p:cNvPr id="22" name="Freeform: Shape 14">
              <a:extLst>
                <a:ext uri="{FF2B5EF4-FFF2-40B4-BE49-F238E27FC236}">
                  <a16:creationId xmlns:a16="http://schemas.microsoft.com/office/drawing/2014/main" id="{BB937BE4-F949-4583-8DF7-F3EE5BA025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726"/>
              <a:ext cx="6423049" cy="6857275"/>
            </a:xfrm>
            <a:custGeom>
              <a:avLst/>
              <a:gdLst>
                <a:gd name="connsiteX0" fmla="*/ 3207935 w 6423049"/>
                <a:gd name="connsiteY0" fmla="*/ 0 h 6857275"/>
                <a:gd name="connsiteX1" fmla="*/ 6423049 w 6423049"/>
                <a:gd name="connsiteY1" fmla="*/ 0 h 6857275"/>
                <a:gd name="connsiteX2" fmla="*/ 6423049 w 6423049"/>
                <a:gd name="connsiteY2" fmla="*/ 6857275 h 6857275"/>
                <a:gd name="connsiteX3" fmla="*/ 5115455 w 6423049"/>
                <a:gd name="connsiteY3" fmla="*/ 6857275 h 6857275"/>
                <a:gd name="connsiteX4" fmla="*/ 5327016 w 6423049"/>
                <a:gd name="connsiteY4" fmla="*/ 6576778 h 6857275"/>
                <a:gd name="connsiteX5" fmla="*/ 6096492 w 6423049"/>
                <a:gd name="connsiteY5" fmla="*/ 4101445 h 6857275"/>
                <a:gd name="connsiteX6" fmla="*/ 3253269 w 6423049"/>
                <a:gd name="connsiteY6" fmla="*/ 15400 h 6857275"/>
                <a:gd name="connsiteX7" fmla="*/ 0 w 6423049"/>
                <a:gd name="connsiteY7" fmla="*/ 0 h 6857275"/>
                <a:gd name="connsiteX8" fmla="*/ 318887 w 6423049"/>
                <a:gd name="connsiteY8" fmla="*/ 0 h 6857275"/>
                <a:gd name="connsiteX9" fmla="*/ 273553 w 6423049"/>
                <a:gd name="connsiteY9" fmla="*/ 15400 h 6857275"/>
                <a:gd name="connsiteX10" fmla="*/ 76780 w 6423049"/>
                <a:gd name="connsiteY10" fmla="*/ 93287 h 6857275"/>
                <a:gd name="connsiteX11" fmla="*/ 0 w 6423049"/>
                <a:gd name="connsiteY11" fmla="*/ 128134 h 68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23049" h="6857275">
                  <a:moveTo>
                    <a:pt x="3207935" y="0"/>
                  </a:moveTo>
                  <a:lnTo>
                    <a:pt x="6423049" y="0"/>
                  </a:lnTo>
                  <a:lnTo>
                    <a:pt x="6423049" y="6857275"/>
                  </a:lnTo>
                  <a:lnTo>
                    <a:pt x="5115455" y="6857275"/>
                  </a:lnTo>
                  <a:lnTo>
                    <a:pt x="5327016" y="6576778"/>
                  </a:lnTo>
                  <a:cubicBezTo>
                    <a:pt x="5812196" y="5874153"/>
                    <a:pt x="6096492" y="5021129"/>
                    <a:pt x="6096492" y="4101445"/>
                  </a:cubicBezTo>
                  <a:cubicBezTo>
                    <a:pt x="6096492" y="2224539"/>
                    <a:pt x="4912418" y="625268"/>
                    <a:pt x="3253269" y="15400"/>
                  </a:cubicBezTo>
                  <a:close/>
                  <a:moveTo>
                    <a:pt x="0" y="0"/>
                  </a:moveTo>
                  <a:lnTo>
                    <a:pt x="318887" y="0"/>
                  </a:lnTo>
                  <a:lnTo>
                    <a:pt x="273553" y="15400"/>
                  </a:lnTo>
                  <a:cubicBezTo>
                    <a:pt x="207186" y="39794"/>
                    <a:pt x="141580" y="65772"/>
                    <a:pt x="76780" y="93287"/>
                  </a:cubicBezTo>
                  <a:lnTo>
                    <a:pt x="0" y="12813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 useBgFill="1">
          <p:nvSpPr>
            <p:cNvPr id="23" name="Freeform: Shape 15">
              <a:extLst>
                <a:ext uri="{FF2B5EF4-FFF2-40B4-BE49-F238E27FC236}">
                  <a16:creationId xmlns:a16="http://schemas.microsoft.com/office/drawing/2014/main" id="{B6EBAF51-610B-41B6-9517-1518958C7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726"/>
              <a:ext cx="6158587" cy="6857275"/>
            </a:xfrm>
            <a:custGeom>
              <a:avLst/>
              <a:gdLst>
                <a:gd name="connsiteX0" fmla="*/ 233278 w 6158587"/>
                <a:gd name="connsiteY0" fmla="*/ 0 h 6857275"/>
                <a:gd name="connsiteX1" fmla="*/ 3441063 w 6158587"/>
                <a:gd name="connsiteY1" fmla="*/ 0 h 6857275"/>
                <a:gd name="connsiteX2" fmla="*/ 3535825 w 6158587"/>
                <a:gd name="connsiteY2" fmla="*/ 38136 h 6857275"/>
                <a:gd name="connsiteX3" fmla="*/ 6158587 w 6158587"/>
                <a:gd name="connsiteY3" fmla="*/ 4076179 h 6857275"/>
                <a:gd name="connsiteX4" fmla="*/ 5573039 w 6158587"/>
                <a:gd name="connsiteY4" fmla="*/ 6283960 h 6857275"/>
                <a:gd name="connsiteX5" fmla="*/ 5222761 w 6158587"/>
                <a:gd name="connsiteY5" fmla="*/ 6804016 h 6857275"/>
                <a:gd name="connsiteX6" fmla="*/ 5179011 w 6158587"/>
                <a:gd name="connsiteY6" fmla="*/ 6857275 h 6857275"/>
                <a:gd name="connsiteX7" fmla="*/ 4477061 w 6158587"/>
                <a:gd name="connsiteY7" fmla="*/ 6857275 h 6857275"/>
                <a:gd name="connsiteX8" fmla="*/ 4532922 w 6158587"/>
                <a:gd name="connsiteY8" fmla="*/ 6798071 h 6857275"/>
                <a:gd name="connsiteX9" fmla="*/ 4660563 w 6158587"/>
                <a:gd name="connsiteY9" fmla="*/ 6651672 h 6857275"/>
                <a:gd name="connsiteX10" fmla="*/ 4772511 w 6158587"/>
                <a:gd name="connsiteY10" fmla="*/ 6513379 h 6857275"/>
                <a:gd name="connsiteX11" fmla="*/ 4781959 w 6158587"/>
                <a:gd name="connsiteY11" fmla="*/ 6501404 h 6857275"/>
                <a:gd name="connsiteX12" fmla="*/ 4800713 w 6158587"/>
                <a:gd name="connsiteY12" fmla="*/ 6476578 h 6857275"/>
                <a:gd name="connsiteX13" fmla="*/ 4897916 w 6158587"/>
                <a:gd name="connsiteY13" fmla="*/ 6345878 h 6857275"/>
                <a:gd name="connsiteX14" fmla="*/ 4953461 w 6158587"/>
                <a:gd name="connsiteY14" fmla="*/ 6268773 h 6857275"/>
                <a:gd name="connsiteX15" fmla="*/ 5015304 w 6158587"/>
                <a:gd name="connsiteY15" fmla="*/ 6182904 h 6857275"/>
                <a:gd name="connsiteX16" fmla="*/ 5136557 w 6158587"/>
                <a:gd name="connsiteY16" fmla="*/ 6021245 h 6857275"/>
                <a:gd name="connsiteX17" fmla="*/ 5232471 w 6158587"/>
                <a:gd name="connsiteY17" fmla="*/ 5895802 h 6857275"/>
                <a:gd name="connsiteX18" fmla="*/ 5377488 w 6158587"/>
                <a:gd name="connsiteY18" fmla="*/ 5704644 h 6857275"/>
                <a:gd name="connsiteX19" fmla="*/ 5492012 w 6158587"/>
                <a:gd name="connsiteY19" fmla="*/ 5545320 h 6857275"/>
                <a:gd name="connsiteX20" fmla="*/ 5598378 w 6158587"/>
                <a:gd name="connsiteY20" fmla="*/ 5383077 h 6857275"/>
                <a:gd name="connsiteX21" fmla="*/ 5694293 w 6158587"/>
                <a:gd name="connsiteY21" fmla="*/ 5215869 h 6857275"/>
                <a:gd name="connsiteX22" fmla="*/ 5726646 w 6158587"/>
                <a:gd name="connsiteY22" fmla="*/ 5151759 h 6857275"/>
                <a:gd name="connsiteX23" fmla="*/ 5736953 w 6158587"/>
                <a:gd name="connsiteY23" fmla="*/ 5130730 h 6857275"/>
                <a:gd name="connsiteX24" fmla="*/ 5748406 w 6158587"/>
                <a:gd name="connsiteY24" fmla="*/ 5105613 h 6857275"/>
                <a:gd name="connsiteX25" fmla="*/ 5775318 w 6158587"/>
                <a:gd name="connsiteY25" fmla="*/ 5043695 h 6857275"/>
                <a:gd name="connsiteX26" fmla="*/ 5887267 w 6158587"/>
                <a:gd name="connsiteY26" fmla="*/ 4677444 h 6857275"/>
                <a:gd name="connsiteX27" fmla="*/ 5925776 w 6158587"/>
                <a:gd name="connsiteY27" fmla="*/ 4291476 h 6857275"/>
                <a:gd name="connsiteX28" fmla="*/ 5837592 w 6158587"/>
                <a:gd name="connsiteY28" fmla="*/ 3514285 h 6857275"/>
                <a:gd name="connsiteX29" fmla="*/ 5728651 w 6158587"/>
                <a:gd name="connsiteY29" fmla="*/ 3139270 h 6857275"/>
                <a:gd name="connsiteX30" fmla="*/ 5728651 w 6158587"/>
                <a:gd name="connsiteY30" fmla="*/ 3138540 h 6857275"/>
                <a:gd name="connsiteX31" fmla="*/ 5707749 w 6158587"/>
                <a:gd name="connsiteY31" fmla="*/ 3080127 h 6857275"/>
                <a:gd name="connsiteX32" fmla="*/ 5695151 w 6158587"/>
                <a:gd name="connsiteY32" fmla="*/ 3046393 h 6857275"/>
                <a:gd name="connsiteX33" fmla="*/ 5662512 w 6158587"/>
                <a:gd name="connsiteY33" fmla="*/ 2963300 h 6857275"/>
                <a:gd name="connsiteX34" fmla="*/ 5659648 w 6158587"/>
                <a:gd name="connsiteY34" fmla="*/ 2956436 h 6857275"/>
                <a:gd name="connsiteX35" fmla="*/ 5641039 w 6158587"/>
                <a:gd name="connsiteY35" fmla="*/ 2911751 h 6857275"/>
                <a:gd name="connsiteX36" fmla="*/ 5621283 w 6158587"/>
                <a:gd name="connsiteY36" fmla="*/ 2867941 h 6857275"/>
                <a:gd name="connsiteX37" fmla="*/ 5581056 w 6158587"/>
                <a:gd name="connsiteY37" fmla="*/ 2780320 h 6857275"/>
                <a:gd name="connsiteX38" fmla="*/ 5397674 w 6158587"/>
                <a:gd name="connsiteY38" fmla="*/ 2438163 h 6857275"/>
                <a:gd name="connsiteX39" fmla="*/ 5182080 w 6158587"/>
                <a:gd name="connsiteY39" fmla="*/ 2116889 h 6857275"/>
                <a:gd name="connsiteX40" fmla="*/ 4676024 w 6158587"/>
                <a:gd name="connsiteY40" fmla="*/ 1540786 h 6857275"/>
                <a:gd name="connsiteX41" fmla="*/ 4391860 w 6158587"/>
                <a:gd name="connsiteY41" fmla="*/ 1286395 h 6857275"/>
                <a:gd name="connsiteX42" fmla="*/ 4318851 w 6158587"/>
                <a:gd name="connsiteY42" fmla="*/ 1226959 h 6857275"/>
                <a:gd name="connsiteX43" fmla="*/ 4306254 w 6158587"/>
                <a:gd name="connsiteY43" fmla="*/ 1216883 h 6857275"/>
                <a:gd name="connsiteX44" fmla="*/ 4244123 w 6158587"/>
                <a:gd name="connsiteY44" fmla="*/ 1168254 h 6857275"/>
                <a:gd name="connsiteX45" fmla="*/ 4092378 w 6158587"/>
                <a:gd name="connsiteY45" fmla="*/ 1055078 h 6857275"/>
                <a:gd name="connsiteX46" fmla="*/ 3449179 w 6158587"/>
                <a:gd name="connsiteY46" fmla="*/ 660348 h 6857275"/>
                <a:gd name="connsiteX47" fmla="*/ 3110758 w 6158587"/>
                <a:gd name="connsiteY47" fmla="*/ 500442 h 6857275"/>
                <a:gd name="connsiteX48" fmla="*/ 2762316 w 6158587"/>
                <a:gd name="connsiteY48" fmla="*/ 368135 h 6857275"/>
                <a:gd name="connsiteX49" fmla="*/ 2404426 w 6158587"/>
                <a:gd name="connsiteY49" fmla="*/ 264452 h 6857275"/>
                <a:gd name="connsiteX50" fmla="*/ 2040668 w 6158587"/>
                <a:gd name="connsiteY50" fmla="*/ 191435 h 6857275"/>
                <a:gd name="connsiteX51" fmla="*/ 1461459 w 6158587"/>
                <a:gd name="connsiteY51" fmla="*/ 147625 h 6857275"/>
                <a:gd name="connsiteX52" fmla="*/ 1300837 w 6158587"/>
                <a:gd name="connsiteY52" fmla="*/ 150983 h 6857275"/>
                <a:gd name="connsiteX53" fmla="*/ 932928 w 6158587"/>
                <a:gd name="connsiteY53" fmla="*/ 183842 h 6857275"/>
                <a:gd name="connsiteX54" fmla="*/ 568022 w 6158587"/>
                <a:gd name="connsiteY54" fmla="*/ 256858 h 6857275"/>
                <a:gd name="connsiteX55" fmla="*/ 39597 w 6158587"/>
                <a:gd name="connsiteY55" fmla="*/ 447169 h 6857275"/>
                <a:gd name="connsiteX56" fmla="*/ 0 w 6158587"/>
                <a:gd name="connsiteY56" fmla="*/ 467328 h 6857275"/>
                <a:gd name="connsiteX57" fmla="*/ 0 w 6158587"/>
                <a:gd name="connsiteY57" fmla="*/ 112255 h 6857275"/>
                <a:gd name="connsiteX58" fmla="*/ 79310 w 6158587"/>
                <a:gd name="connsiteY58" fmla="*/ 70390 h 68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6158587" h="6857275">
                  <a:moveTo>
                    <a:pt x="233278" y="0"/>
                  </a:moveTo>
                  <a:lnTo>
                    <a:pt x="3441063" y="0"/>
                  </a:lnTo>
                  <a:lnTo>
                    <a:pt x="3535825" y="38136"/>
                  </a:lnTo>
                  <a:cubicBezTo>
                    <a:pt x="5077434" y="703644"/>
                    <a:pt x="6158926" y="2261149"/>
                    <a:pt x="6158587" y="4076179"/>
                  </a:cubicBezTo>
                  <a:cubicBezTo>
                    <a:pt x="6158441" y="4852011"/>
                    <a:pt x="5956378" y="5613884"/>
                    <a:pt x="5573039" y="6283960"/>
                  </a:cubicBezTo>
                  <a:cubicBezTo>
                    <a:pt x="5468266" y="6466229"/>
                    <a:pt x="5351134" y="6639962"/>
                    <a:pt x="5222761" y="6804016"/>
                  </a:cubicBezTo>
                  <a:lnTo>
                    <a:pt x="5179011" y="6857275"/>
                  </a:lnTo>
                  <a:lnTo>
                    <a:pt x="4477061" y="6857275"/>
                  </a:lnTo>
                  <a:lnTo>
                    <a:pt x="4532922" y="6798071"/>
                  </a:lnTo>
                  <a:cubicBezTo>
                    <a:pt x="4575851" y="6750793"/>
                    <a:pt x="4618547" y="6701908"/>
                    <a:pt x="4660563" y="6651672"/>
                  </a:cubicBezTo>
                  <a:cubicBezTo>
                    <a:pt x="4698786" y="6606693"/>
                    <a:pt x="4736294" y="6559232"/>
                    <a:pt x="4772511" y="6513379"/>
                  </a:cubicBezTo>
                  <a:lnTo>
                    <a:pt x="4781959" y="6501404"/>
                  </a:lnTo>
                  <a:lnTo>
                    <a:pt x="4800713" y="6476578"/>
                  </a:lnTo>
                  <a:cubicBezTo>
                    <a:pt x="4833067" y="6434082"/>
                    <a:pt x="4866565" y="6389979"/>
                    <a:pt x="4897916" y="6345878"/>
                  </a:cubicBezTo>
                  <a:cubicBezTo>
                    <a:pt x="4916097" y="6321199"/>
                    <a:pt x="4934277" y="6295788"/>
                    <a:pt x="4953461" y="6268773"/>
                  </a:cubicBezTo>
                  <a:cubicBezTo>
                    <a:pt x="4972643" y="6241756"/>
                    <a:pt x="4994547" y="6211234"/>
                    <a:pt x="5015304" y="6182904"/>
                  </a:cubicBezTo>
                  <a:cubicBezTo>
                    <a:pt x="5059253" y="6123177"/>
                    <a:pt x="5103202" y="6065201"/>
                    <a:pt x="5136557" y="6021245"/>
                  </a:cubicBezTo>
                  <a:cubicBezTo>
                    <a:pt x="5169913" y="5977289"/>
                    <a:pt x="5200977" y="5936836"/>
                    <a:pt x="5232471" y="5895802"/>
                  </a:cubicBezTo>
                  <a:cubicBezTo>
                    <a:pt x="5280429" y="5833299"/>
                    <a:pt x="5330104" y="5768607"/>
                    <a:pt x="5377488" y="5704644"/>
                  </a:cubicBezTo>
                  <a:cubicBezTo>
                    <a:pt x="5414708" y="5654117"/>
                    <a:pt x="5454220" y="5600229"/>
                    <a:pt x="5492012" y="5545320"/>
                  </a:cubicBezTo>
                  <a:cubicBezTo>
                    <a:pt x="5532669" y="5485739"/>
                    <a:pt x="5566453" y="5435067"/>
                    <a:pt x="5598378" y="5383077"/>
                  </a:cubicBezTo>
                  <a:cubicBezTo>
                    <a:pt x="5639177" y="5317217"/>
                    <a:pt x="5668668" y="5266250"/>
                    <a:pt x="5694293" y="5215869"/>
                  </a:cubicBezTo>
                  <a:cubicBezTo>
                    <a:pt x="5705458" y="5195133"/>
                    <a:pt x="5715765" y="5174104"/>
                    <a:pt x="5726646" y="5151759"/>
                  </a:cubicBezTo>
                  <a:lnTo>
                    <a:pt x="5736953" y="5130730"/>
                  </a:lnTo>
                  <a:cubicBezTo>
                    <a:pt x="5740675" y="5122261"/>
                    <a:pt x="5744540" y="5113938"/>
                    <a:pt x="5748406" y="5105613"/>
                  </a:cubicBezTo>
                  <a:cubicBezTo>
                    <a:pt x="5757997" y="5084293"/>
                    <a:pt x="5767159" y="5064140"/>
                    <a:pt x="5775318" y="5043695"/>
                  </a:cubicBezTo>
                  <a:cubicBezTo>
                    <a:pt x="5824718" y="4925802"/>
                    <a:pt x="5862228" y="4803091"/>
                    <a:pt x="5887267" y="4677444"/>
                  </a:cubicBezTo>
                  <a:cubicBezTo>
                    <a:pt x="5911983" y="4550307"/>
                    <a:pt x="5924876" y="4421080"/>
                    <a:pt x="5925776" y="4291476"/>
                  </a:cubicBezTo>
                  <a:cubicBezTo>
                    <a:pt x="5925724" y="4029813"/>
                    <a:pt x="5896133" y="3769041"/>
                    <a:pt x="5837592" y="3514285"/>
                  </a:cubicBezTo>
                  <a:cubicBezTo>
                    <a:pt x="5808496" y="3387220"/>
                    <a:pt x="5772120" y="3261997"/>
                    <a:pt x="5728651" y="3139270"/>
                  </a:cubicBezTo>
                  <a:lnTo>
                    <a:pt x="5728651" y="3138540"/>
                  </a:lnTo>
                  <a:cubicBezTo>
                    <a:pt x="5722351" y="3119409"/>
                    <a:pt x="5715193" y="3100717"/>
                    <a:pt x="5707749" y="3080127"/>
                  </a:cubicBezTo>
                  <a:cubicBezTo>
                    <a:pt x="5703455" y="3068883"/>
                    <a:pt x="5699302" y="3057637"/>
                    <a:pt x="5695151" y="3046393"/>
                  </a:cubicBezTo>
                  <a:cubicBezTo>
                    <a:pt x="5685131" y="3018793"/>
                    <a:pt x="5674107" y="2991778"/>
                    <a:pt x="5662512" y="2963300"/>
                  </a:cubicBezTo>
                  <a:lnTo>
                    <a:pt x="5659648" y="2956436"/>
                  </a:lnTo>
                  <a:lnTo>
                    <a:pt x="5641039" y="2911751"/>
                  </a:lnTo>
                  <a:lnTo>
                    <a:pt x="5621283" y="2867941"/>
                  </a:lnTo>
                  <a:cubicBezTo>
                    <a:pt x="5609687" y="2841362"/>
                    <a:pt x="5595944" y="2810548"/>
                    <a:pt x="5581056" y="2780320"/>
                  </a:cubicBezTo>
                  <a:cubicBezTo>
                    <a:pt x="5530665" y="2672839"/>
                    <a:pt x="5470683" y="2561270"/>
                    <a:pt x="5397674" y="2438163"/>
                  </a:cubicBezTo>
                  <a:cubicBezTo>
                    <a:pt x="5332395" y="2330974"/>
                    <a:pt x="5259814" y="2222909"/>
                    <a:pt x="5182080" y="2116889"/>
                  </a:cubicBezTo>
                  <a:cubicBezTo>
                    <a:pt x="5029667" y="1910602"/>
                    <a:pt x="4860375" y="1717880"/>
                    <a:pt x="4676024" y="1540786"/>
                  </a:cubicBezTo>
                  <a:cubicBezTo>
                    <a:pt x="4590130" y="1458131"/>
                    <a:pt x="4497795" y="1374893"/>
                    <a:pt x="4391860" y="1286395"/>
                  </a:cubicBezTo>
                  <a:cubicBezTo>
                    <a:pt x="4370530" y="1268433"/>
                    <a:pt x="4345334" y="1247404"/>
                    <a:pt x="4318851" y="1226959"/>
                  </a:cubicBezTo>
                  <a:lnTo>
                    <a:pt x="4306254" y="1216883"/>
                  </a:lnTo>
                  <a:cubicBezTo>
                    <a:pt x="4285925" y="1200673"/>
                    <a:pt x="4264880" y="1183880"/>
                    <a:pt x="4244123" y="1168254"/>
                  </a:cubicBezTo>
                  <a:cubicBezTo>
                    <a:pt x="4189438" y="1125467"/>
                    <a:pt x="4134322" y="1085307"/>
                    <a:pt x="4092378" y="1055078"/>
                  </a:cubicBezTo>
                  <a:cubicBezTo>
                    <a:pt x="3887264" y="908357"/>
                    <a:pt x="3672344" y="776461"/>
                    <a:pt x="3449179" y="660348"/>
                  </a:cubicBezTo>
                  <a:cubicBezTo>
                    <a:pt x="3338519" y="602958"/>
                    <a:pt x="3224710" y="549071"/>
                    <a:pt x="3110758" y="500442"/>
                  </a:cubicBezTo>
                  <a:cubicBezTo>
                    <a:pt x="2996806" y="451812"/>
                    <a:pt x="2879991" y="407565"/>
                    <a:pt x="2762316" y="368135"/>
                  </a:cubicBezTo>
                  <a:cubicBezTo>
                    <a:pt x="2649508" y="330312"/>
                    <a:pt x="2529403" y="295119"/>
                    <a:pt x="2404426" y="264452"/>
                  </a:cubicBezTo>
                  <a:cubicBezTo>
                    <a:pt x="2288900" y="236121"/>
                    <a:pt x="2166502" y="211733"/>
                    <a:pt x="2040668" y="191435"/>
                  </a:cubicBezTo>
                  <a:cubicBezTo>
                    <a:pt x="1848910" y="162425"/>
                    <a:pt x="1655321" y="147782"/>
                    <a:pt x="1461459" y="147625"/>
                  </a:cubicBezTo>
                  <a:cubicBezTo>
                    <a:pt x="1408061" y="147625"/>
                    <a:pt x="1354092" y="148794"/>
                    <a:pt x="1300837" y="150983"/>
                  </a:cubicBezTo>
                  <a:cubicBezTo>
                    <a:pt x="1177739" y="155618"/>
                    <a:pt x="1054939" y="166584"/>
                    <a:pt x="932928" y="183842"/>
                  </a:cubicBezTo>
                  <a:cubicBezTo>
                    <a:pt x="810083" y="201379"/>
                    <a:pt x="688259" y="225753"/>
                    <a:pt x="568022" y="256858"/>
                  </a:cubicBezTo>
                  <a:cubicBezTo>
                    <a:pt x="386369" y="303536"/>
                    <a:pt x="209474" y="367270"/>
                    <a:pt x="39597" y="447169"/>
                  </a:cubicBezTo>
                  <a:lnTo>
                    <a:pt x="0" y="467328"/>
                  </a:lnTo>
                  <a:lnTo>
                    <a:pt x="0" y="112255"/>
                  </a:lnTo>
                  <a:lnTo>
                    <a:pt x="79310" y="7039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E2FA9-EC25-2113-5CE9-78B0C449C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6505" y="1463394"/>
            <a:ext cx="6324601" cy="4963886"/>
          </a:xfrm>
        </p:spPr>
        <p:txBody>
          <a:bodyPr anchor="b">
            <a:normAutofit lnSpcReduction="10000"/>
          </a:bodyPr>
          <a:lstStyle/>
          <a:p>
            <a:r>
              <a:rPr lang="en-IT" sz="2000" dirty="0">
                <a:solidFill>
                  <a:schemeClr val="tx2"/>
                </a:solidFill>
              </a:rPr>
              <a:t>Le galassie sono candele ‘standard’</a:t>
            </a:r>
          </a:p>
          <a:p>
            <a:r>
              <a:rPr lang="en-IT" sz="2000" dirty="0">
                <a:solidFill>
                  <a:schemeClr val="tx2"/>
                </a:solidFill>
              </a:rPr>
              <a:t>Mappando la posizione e la velocità di recessione delle galassie </a:t>
            </a:r>
          </a:p>
          <a:p>
            <a:pPr lvl="1"/>
            <a:r>
              <a:rPr lang="en-IT" sz="2000" dirty="0">
                <a:solidFill>
                  <a:schemeClr val="tx2"/>
                </a:solidFill>
              </a:rPr>
              <a:t>Ricostuiamo la velocità di espansione dell’universo in funzione del tempo</a:t>
            </a:r>
          </a:p>
          <a:p>
            <a:pPr lvl="1"/>
            <a:r>
              <a:rPr lang="en-GB" sz="2000" dirty="0">
                <a:solidFill>
                  <a:schemeClr val="tx2"/>
                </a:solidFill>
              </a:rPr>
              <a:t>R</a:t>
            </a:r>
            <a:r>
              <a:rPr lang="en-IT" sz="2000" dirty="0">
                <a:solidFill>
                  <a:schemeClr val="tx2"/>
                </a:solidFill>
              </a:rPr>
              <a:t>icostruiamo la velocità di clustering (raggruppamento) in funzione del tempo</a:t>
            </a:r>
          </a:p>
          <a:p>
            <a:pPr lvl="1"/>
            <a:r>
              <a:rPr lang="en-GB" sz="2000" dirty="0">
                <a:solidFill>
                  <a:schemeClr val="tx2"/>
                </a:solidFill>
              </a:rPr>
              <a:t>M</a:t>
            </a:r>
            <a:r>
              <a:rPr lang="en-IT" sz="2000" dirty="0">
                <a:solidFill>
                  <a:schemeClr val="tx2"/>
                </a:solidFill>
              </a:rPr>
              <a:t>isuriamo quanta materia oscura c’à tra noi e la galassia</a:t>
            </a:r>
          </a:p>
          <a:p>
            <a:r>
              <a:rPr lang="en-IT" sz="2000" dirty="0">
                <a:solidFill>
                  <a:schemeClr val="tx2"/>
                </a:solidFill>
              </a:rPr>
              <a:t>Queste grandezze sono funzione dei modelli di materia e energia oscura</a:t>
            </a:r>
          </a:p>
          <a:p>
            <a:pPr lvl="1"/>
            <a:r>
              <a:rPr lang="en-IT" sz="2000" dirty="0">
                <a:solidFill>
                  <a:schemeClr val="tx2"/>
                </a:solidFill>
              </a:rPr>
              <a:t>Occorre misurarli su tutto il cielo per ridurre gli errori</a:t>
            </a:r>
          </a:p>
          <a:p>
            <a:pPr lvl="2"/>
            <a:r>
              <a:rPr lang="en-GB" dirty="0">
                <a:solidFill>
                  <a:schemeClr val="tx2"/>
                </a:solidFill>
              </a:rPr>
              <a:t>M</a:t>
            </a:r>
            <a:r>
              <a:rPr lang="en-IT" dirty="0">
                <a:solidFill>
                  <a:schemeClr val="tx2"/>
                </a:solidFill>
              </a:rPr>
              <a:t>appatura 3D del cielo</a:t>
            </a:r>
          </a:p>
          <a:p>
            <a:pPr lvl="2"/>
            <a:r>
              <a:rPr lang="en-GB" dirty="0">
                <a:solidFill>
                  <a:schemeClr val="tx2"/>
                </a:solidFill>
              </a:rPr>
              <a:t>G</a:t>
            </a:r>
            <a:r>
              <a:rPr lang="en-IT" dirty="0">
                <a:solidFill>
                  <a:schemeClr val="tx2"/>
                </a:solidFill>
              </a:rPr>
              <a:t>rande copertura di cielo</a:t>
            </a:r>
          </a:p>
          <a:p>
            <a:r>
              <a:rPr lang="en-IT" sz="2000" dirty="0">
                <a:solidFill>
                  <a:schemeClr val="tx2"/>
                </a:solidFill>
              </a:rPr>
              <a:t>Come facciamo?</a:t>
            </a:r>
          </a:p>
        </p:txBody>
      </p:sp>
    </p:spTree>
    <p:extLst>
      <p:ext uri="{BB962C8B-B14F-4D97-AF65-F5344CB8AC3E}">
        <p14:creationId xmlns:p14="http://schemas.microsoft.com/office/powerpoint/2010/main" val="4091057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Lensing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5" y="1696355"/>
            <a:ext cx="8171985" cy="39047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8200" y="14144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La luce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propaga</a:t>
            </a:r>
            <a:r>
              <a:rPr lang="en-US" dirty="0"/>
              <a:t> </a:t>
            </a:r>
            <a:r>
              <a:rPr lang="en-US" dirty="0" err="1"/>
              <a:t>attraverso</a:t>
            </a:r>
            <a:r>
              <a:rPr lang="en-US" dirty="0"/>
              <a:t> la LSS produce </a:t>
            </a:r>
            <a:r>
              <a:rPr lang="en-US" dirty="0" err="1"/>
              <a:t>immagini</a:t>
            </a:r>
            <a:r>
              <a:rPr lang="en-US" dirty="0"/>
              <a:t> </a:t>
            </a:r>
            <a:r>
              <a:rPr lang="en-US" dirty="0" err="1"/>
              <a:t>deformate</a:t>
            </a:r>
            <a:r>
              <a:rPr lang="en-US" dirty="0"/>
              <a:t> (lensed) dal campo </a:t>
            </a:r>
            <a:r>
              <a:rPr lang="en-US" dirty="0" err="1"/>
              <a:t>gravitazionale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210725" y="2034667"/>
            <a:ext cx="1164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Telescopio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882891" y="2034667"/>
            <a:ext cx="1130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Rivelatore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546734" y="5603168"/>
            <a:ext cx="32129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Stelle </a:t>
            </a:r>
            <a:r>
              <a:rPr lang="en-US" sz="1400" dirty="0" err="1"/>
              <a:t>usate</a:t>
            </a:r>
            <a:r>
              <a:rPr lang="en-US" sz="1400" dirty="0"/>
              <a:t> come </a:t>
            </a:r>
            <a:r>
              <a:rPr lang="en-US" sz="1400" dirty="0" err="1"/>
              <a:t>riferimento</a:t>
            </a:r>
            <a:r>
              <a:rPr lang="en-US" sz="1400" dirty="0"/>
              <a:t> di </a:t>
            </a:r>
            <a:r>
              <a:rPr lang="en-US" sz="1400" dirty="0" err="1"/>
              <a:t>calibrazione</a:t>
            </a:r>
            <a:endParaRPr lang="en-US" sz="1400" dirty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8477405" y="6126388"/>
            <a:ext cx="3282240" cy="30775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21" tIns="45711" rIns="91421" bIns="4571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en-GB" sz="1400" dirty="0">
                <a:solidFill>
                  <a:srgbClr val="000000"/>
                </a:solidFill>
              </a:rPr>
              <a:t>(Hoekstra, </a:t>
            </a:r>
            <a:r>
              <a:rPr lang="en-GB" sz="1400" dirty="0" err="1">
                <a:solidFill>
                  <a:srgbClr val="000000"/>
                </a:solidFill>
              </a:rPr>
              <a:t>Kitching</a:t>
            </a:r>
            <a:r>
              <a:rPr lang="en-GB" sz="1400" dirty="0">
                <a:solidFill>
                  <a:srgbClr val="000000"/>
                </a:solidFill>
              </a:rPr>
              <a:t> &amp; WL Working Group)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2BD142-C22D-81CB-46B5-99C4F7B0746B}"/>
              </a:ext>
            </a:extLst>
          </p:cNvPr>
          <p:cNvSpPr txBox="1"/>
          <p:nvPr/>
        </p:nvSpPr>
        <p:spPr>
          <a:xfrm>
            <a:off x="374750" y="4123390"/>
            <a:ext cx="45720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000" dirty="0"/>
              <a:t>Misure della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</a:t>
            </a:r>
            <a:r>
              <a:rPr lang="en-IT" sz="2000" dirty="0"/>
              <a:t>osizione (in cielo – ‘2 D’)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000" dirty="0"/>
              <a:t>Deformazione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000" dirty="0"/>
              <a:t>Redshift (3D – tempo, evoluzione)</a:t>
            </a:r>
          </a:p>
          <a:p>
            <a:r>
              <a:rPr lang="en-IT" sz="2000" dirty="0"/>
              <a:t>Abbiamo bisogno di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</a:t>
            </a:r>
            <a:r>
              <a:rPr lang="en-IT" sz="2000" dirty="0"/>
              <a:t>ttica accurata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</a:t>
            </a:r>
            <a:r>
              <a:rPr lang="en-IT" sz="2000" dirty="0"/>
              <a:t>otometria accurata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000" dirty="0"/>
              <a:t>Stabilità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2F1787-F904-CCA7-89B1-2EFAAACB1122}"/>
              </a:ext>
            </a:extLst>
          </p:cNvPr>
          <p:cNvSpPr txBox="1"/>
          <p:nvPr/>
        </p:nvSpPr>
        <p:spPr>
          <a:xfrm>
            <a:off x="3220775" y="5970049"/>
            <a:ext cx="45720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T" sz="2000" dirty="0"/>
              <a:t>-&gt; Quindi un telescopio ottico/vicino infrarosso nello spazio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100929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C978B7-1712-DBD4-BD5B-E3E264F5A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Caratteristiche di Euclid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9F25D4-9332-7494-FECD-1EAF2875DF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T" dirty="0"/>
              <a:t>Telescopio con un’ottima </a:t>
            </a:r>
            <a:r>
              <a:rPr lang="en-IT" i="1" dirty="0"/>
              <a:t>definizione</a:t>
            </a:r>
          </a:p>
          <a:p>
            <a:pPr lvl="1"/>
            <a:r>
              <a:rPr lang="en-GB" dirty="0"/>
              <a:t>D</a:t>
            </a:r>
            <a:r>
              <a:rPr lang="en-IT" dirty="0"/>
              <a:t>ettagli delle galassie</a:t>
            </a:r>
          </a:p>
          <a:p>
            <a:pPr lvl="1"/>
            <a:r>
              <a:rPr lang="en-GB" dirty="0"/>
              <a:t>S</a:t>
            </a:r>
            <a:r>
              <a:rPr lang="en-IT" dirty="0"/>
              <a:t>tabilità</a:t>
            </a:r>
          </a:p>
          <a:p>
            <a:pPr lvl="1"/>
            <a:r>
              <a:rPr lang="en-GB" dirty="0"/>
              <a:t>N</a:t>
            </a:r>
            <a:r>
              <a:rPr lang="en-IT" dirty="0"/>
              <a:t>ello spazio</a:t>
            </a:r>
          </a:p>
          <a:p>
            <a:r>
              <a:rPr lang="en-IT" dirty="0"/>
              <a:t>Fotometria di precisione</a:t>
            </a:r>
          </a:p>
          <a:p>
            <a:pPr lvl="1"/>
            <a:r>
              <a:rPr lang="en-GB" dirty="0"/>
              <a:t>S</a:t>
            </a:r>
            <a:r>
              <a:rPr lang="en-IT" dirty="0"/>
              <a:t>tabilità</a:t>
            </a:r>
          </a:p>
          <a:p>
            <a:r>
              <a:rPr lang="en-IT" dirty="0"/>
              <a:t>Esplorare gli alti </a:t>
            </a:r>
            <a:r>
              <a:rPr lang="en-IT" i="1" dirty="0"/>
              <a:t>z (</a:t>
            </a:r>
            <a:r>
              <a:rPr lang="en-IT" dirty="0"/>
              <a:t>redshift)</a:t>
            </a:r>
          </a:p>
          <a:p>
            <a:pPr lvl="1"/>
            <a:r>
              <a:rPr lang="en-GB" dirty="0"/>
              <a:t>T</a:t>
            </a:r>
            <a:r>
              <a:rPr lang="en-IT" dirty="0"/>
              <a:t>elescopio infrarosso</a:t>
            </a:r>
          </a:p>
          <a:p>
            <a:r>
              <a:rPr lang="en-IT" dirty="0"/>
              <a:t>Mappare tutto il cielo</a:t>
            </a:r>
          </a:p>
          <a:p>
            <a:pPr lvl="1"/>
            <a:r>
              <a:rPr lang="en-GB" dirty="0"/>
              <a:t>G</a:t>
            </a:r>
            <a:r>
              <a:rPr lang="en-IT" dirty="0"/>
              <a:t>rande campo di vista</a:t>
            </a:r>
          </a:p>
          <a:p>
            <a:pPr lvl="1"/>
            <a:r>
              <a:rPr lang="en-IT" dirty="0"/>
              <a:t>Grande sensibilità</a:t>
            </a:r>
          </a:p>
          <a:p>
            <a:pPr lvl="1"/>
            <a:endParaRPr lang="en-IT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A1EC366-43AE-98B0-689D-2954ABC5546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IT" dirty="0"/>
              <a:t>Perché non usare </a:t>
            </a:r>
          </a:p>
          <a:p>
            <a:pPr lvl="1">
              <a:lnSpc>
                <a:spcPct val="120000"/>
              </a:lnSpc>
            </a:pPr>
            <a:r>
              <a:rPr lang="en-IT" dirty="0"/>
              <a:t>l’Hubble Space Telescope?</a:t>
            </a:r>
          </a:p>
          <a:p>
            <a:pPr lvl="1">
              <a:lnSpc>
                <a:spcPct val="120000"/>
              </a:lnSpc>
            </a:pPr>
            <a:r>
              <a:rPr lang="en-IT" dirty="0"/>
              <a:t>Il James Webb Space Telescope</a:t>
            </a:r>
          </a:p>
          <a:p>
            <a:pPr lvl="1">
              <a:lnSpc>
                <a:spcPct val="120000"/>
              </a:lnSpc>
            </a:pPr>
            <a:r>
              <a:rPr lang="en-IT" dirty="0"/>
              <a:t>Telescopi a terra?</a:t>
            </a:r>
          </a:p>
        </p:txBody>
      </p:sp>
      <p:pic>
        <p:nvPicPr>
          <p:cNvPr id="18434" name="Picture 2" descr="Webb and Hubble mirror &#10;comparison">
            <a:extLst>
              <a:ext uri="{FF2B5EF4-FFF2-40B4-BE49-F238E27FC236}">
                <a16:creationId xmlns:a16="http://schemas.microsoft.com/office/drawing/2014/main" id="{A285E904-C307-BE9A-0178-87ACDAAC3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6287" y="3631704"/>
            <a:ext cx="4227513" cy="286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93F4114-FB28-8E39-B7D4-3A72B77C6D6B}"/>
              </a:ext>
            </a:extLst>
          </p:cNvPr>
          <p:cNvSpPr/>
          <p:nvPr/>
        </p:nvSpPr>
        <p:spPr>
          <a:xfrm>
            <a:off x="6096000" y="5942920"/>
            <a:ext cx="468086" cy="4680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36113B-649E-6C82-A8ED-9A4A4251DA73}"/>
              </a:ext>
            </a:extLst>
          </p:cNvPr>
          <p:cNvSpPr txBox="1"/>
          <p:nvPr/>
        </p:nvSpPr>
        <p:spPr>
          <a:xfrm>
            <a:off x="5905130" y="5506120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Euclid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4AB45F28-A546-E904-8519-E22F55B641F9}"/>
                  </a:ext>
                </a:extLst>
              </p14:cNvPr>
              <p14:cNvContentPartPr/>
              <p14:nvPr/>
            </p14:nvContentPartPr>
            <p14:xfrm>
              <a:off x="7498093" y="4725213"/>
              <a:ext cx="603720" cy="2912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4AB45F28-A546-E904-8519-E22F55B641F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82973" y="4710093"/>
                <a:ext cx="633960" cy="32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0697406F-BC07-B5C3-EEA9-EBACFF59B622}"/>
                  </a:ext>
                </a:extLst>
              </p14:cNvPr>
              <p14:cNvContentPartPr/>
              <p14:nvPr/>
            </p14:nvContentPartPr>
            <p14:xfrm>
              <a:off x="6148813" y="5217333"/>
              <a:ext cx="122040" cy="2437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0697406F-BC07-B5C3-EEA9-EBACFF59B62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33333" y="5202213"/>
                <a:ext cx="152640" cy="27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F734A890-26E4-A8CF-8AA4-2859A0DAE33D}"/>
                  </a:ext>
                </a:extLst>
              </p14:cNvPr>
              <p14:cNvContentPartPr/>
              <p14:nvPr/>
            </p14:nvContentPartPr>
            <p14:xfrm>
              <a:off x="6328813" y="5407773"/>
              <a:ext cx="26640" cy="216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F734A890-26E4-A8CF-8AA4-2859A0DAE33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313333" y="5392653"/>
                <a:ext cx="57240" cy="5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FC2D4D43-20D6-03E5-8D23-274E28B026D4}"/>
                  </a:ext>
                </a:extLst>
              </p14:cNvPr>
              <p14:cNvContentPartPr/>
              <p14:nvPr/>
            </p14:nvContentPartPr>
            <p14:xfrm>
              <a:off x="6408013" y="5211933"/>
              <a:ext cx="100800" cy="18540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FC2D4D43-20D6-03E5-8D23-274E28B026D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392893" y="5196813"/>
                <a:ext cx="1314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78DE6983-365F-4609-B57D-921831A17670}"/>
                  </a:ext>
                </a:extLst>
              </p14:cNvPr>
              <p14:cNvContentPartPr/>
              <p14:nvPr/>
            </p14:nvContentPartPr>
            <p14:xfrm>
              <a:off x="6577213" y="5291493"/>
              <a:ext cx="137880" cy="11160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78DE6983-365F-4609-B57D-921831A17670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562093" y="5276373"/>
                <a:ext cx="168480" cy="14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37944B3D-1822-C6D0-A5DB-99491F875B51}"/>
                  </a:ext>
                </a:extLst>
              </p14:cNvPr>
              <p14:cNvContentPartPr/>
              <p14:nvPr/>
            </p14:nvContentPartPr>
            <p14:xfrm>
              <a:off x="7117213" y="4852293"/>
              <a:ext cx="180360" cy="1645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37944B3D-1822-C6D0-A5DB-99491F875B51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101733" y="4837173"/>
                <a:ext cx="210600" cy="19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A7331F53-7925-0CEC-3983-3FB32F35156B}"/>
                  </a:ext>
                </a:extLst>
              </p14:cNvPr>
              <p14:cNvContentPartPr/>
              <p14:nvPr/>
            </p14:nvContentPartPr>
            <p14:xfrm>
              <a:off x="7127653" y="4730613"/>
              <a:ext cx="180360" cy="37620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A7331F53-7925-0CEC-3983-3FB32F35156B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112533" y="4715493"/>
                <a:ext cx="210600" cy="40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7358BFED-D801-A912-4E10-9B3075F40717}"/>
                  </a:ext>
                </a:extLst>
              </p14:cNvPr>
              <p14:cNvContentPartPr/>
              <p14:nvPr/>
            </p14:nvContentPartPr>
            <p14:xfrm>
              <a:off x="5751733" y="5281053"/>
              <a:ext cx="148680" cy="15912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7358BFED-D801-A912-4E10-9B3075F40717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736613" y="5265573"/>
                <a:ext cx="178920" cy="18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F5B3A491-949E-C3C0-6630-B19F83D4C0C0}"/>
                  </a:ext>
                </a:extLst>
              </p14:cNvPr>
              <p14:cNvContentPartPr/>
              <p14:nvPr/>
            </p14:nvContentPartPr>
            <p14:xfrm>
              <a:off x="5799613" y="5159373"/>
              <a:ext cx="122040" cy="38124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F5B3A491-949E-C3C0-6630-B19F83D4C0C0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784133" y="5143893"/>
                <a:ext cx="152640" cy="41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F456355D-C033-3833-21E1-4F425191048D}"/>
                  </a:ext>
                </a:extLst>
              </p14:cNvPr>
              <p14:cNvContentPartPr/>
              <p14:nvPr/>
            </p14:nvContentPartPr>
            <p14:xfrm>
              <a:off x="5995453" y="5339013"/>
              <a:ext cx="79560" cy="57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F456355D-C033-3833-21E1-4F425191048D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979973" y="5323893"/>
                <a:ext cx="11016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D4535B6E-D828-B629-8E03-8D98CB581D4F}"/>
                  </a:ext>
                </a:extLst>
              </p14:cNvPr>
              <p14:cNvContentPartPr/>
              <p14:nvPr/>
            </p14:nvContentPartPr>
            <p14:xfrm>
              <a:off x="6005893" y="5386893"/>
              <a:ext cx="47880" cy="1620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D4535B6E-D828-B629-8E03-8D98CB581D4F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990773" y="5371413"/>
                <a:ext cx="78480" cy="4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B97AD6B4-0FC8-FC44-2935-F6FAFC095EE8}"/>
                  </a:ext>
                </a:extLst>
              </p14:cNvPr>
              <p14:cNvContentPartPr/>
              <p14:nvPr/>
            </p14:nvContentPartPr>
            <p14:xfrm>
              <a:off x="7365973" y="4921053"/>
              <a:ext cx="47880" cy="1080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B97AD6B4-0FC8-FC44-2935-F6FAFC095EE8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350493" y="4905933"/>
                <a:ext cx="78480" cy="4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82716FB1-B120-85CF-5B65-DACD9A5BC30A}"/>
                  </a:ext>
                </a:extLst>
              </p14:cNvPr>
              <p14:cNvContentPartPr/>
              <p14:nvPr/>
            </p14:nvContentPartPr>
            <p14:xfrm>
              <a:off x="7360573" y="4952733"/>
              <a:ext cx="37440" cy="3204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82716FB1-B120-85CF-5B65-DACD9A5BC30A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345453" y="4937613"/>
                <a:ext cx="68040" cy="6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C9853321-A780-440F-DD7C-D38C010EA8ED}"/>
                  </a:ext>
                </a:extLst>
              </p14:cNvPr>
              <p14:cNvContentPartPr/>
              <p14:nvPr/>
            </p14:nvContentPartPr>
            <p14:xfrm>
              <a:off x="11064613" y="3386373"/>
              <a:ext cx="709560" cy="20160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C9853321-A780-440F-DD7C-D38C010EA8ED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1049493" y="3371253"/>
                <a:ext cx="739800" cy="23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FB1E5E1-D9D2-DEB4-1541-704E7B6B53D2}"/>
                  </a:ext>
                </a:extLst>
              </p14:cNvPr>
              <p14:cNvContentPartPr/>
              <p14:nvPr/>
            </p14:nvContentPartPr>
            <p14:xfrm>
              <a:off x="10477453" y="3317613"/>
              <a:ext cx="386640" cy="31788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FB1E5E1-D9D2-DEB4-1541-704E7B6B53D2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0461973" y="3302493"/>
                <a:ext cx="417240" cy="34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3022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5411</TotalTime>
  <Words>2618</Words>
  <Application>Microsoft Macintosh PowerPoint</Application>
  <PresentationFormat>Widescreen</PresentationFormat>
  <Paragraphs>374</Paragraphs>
  <Slides>41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Arial</vt:lpstr>
      <vt:lpstr>Calibri</vt:lpstr>
      <vt:lpstr>Calibri Light</vt:lpstr>
      <vt:lpstr>Cambria Math</vt:lpstr>
      <vt:lpstr>Public Sans Web</vt:lpstr>
      <vt:lpstr>Tahoma</vt:lpstr>
      <vt:lpstr>Times New Roman</vt:lpstr>
      <vt:lpstr>Office Theme</vt:lpstr>
      <vt:lpstr>Le incredibili immagini del satellite Euclid: come usarle per parlare di ottica a scuola</vt:lpstr>
      <vt:lpstr>Una frase epica (e ½)</vt:lpstr>
      <vt:lpstr>La storia dell’universo negli ultimi 10 miliardi di anni</vt:lpstr>
      <vt:lpstr>Perché Euclid ?</vt:lpstr>
      <vt:lpstr>Materia Oscura</vt:lpstr>
      <vt:lpstr>Il COSMOS field di HST</vt:lpstr>
      <vt:lpstr>Perché le galassie?</vt:lpstr>
      <vt:lpstr>Weak Lensing</vt:lpstr>
      <vt:lpstr>Caratteristiche di Euclid</vt:lpstr>
      <vt:lpstr>Telescopio spaziale HUBBLE</vt:lpstr>
      <vt:lpstr>JWST</vt:lpstr>
      <vt:lpstr>La Nebulosa testa di cavallo osservata da HST</vt:lpstr>
      <vt:lpstr>Vista da Euclid</vt:lpstr>
      <vt:lpstr>PowerPoint Presentation</vt:lpstr>
      <vt:lpstr>Confronto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NISP FM</vt:lpstr>
      <vt:lpstr>PowerPoint Presentation</vt:lpstr>
      <vt:lpstr>Diffrazione da un’apertura circolare</vt:lpstr>
      <vt:lpstr>Diffrazione da un’apertura circolare</vt:lpstr>
      <vt:lpstr>Risoluzione: criterio di Rayleigh</vt:lpstr>
      <vt:lpstr>Principali parametri ottici</vt:lpstr>
      <vt:lpstr>Lunghezza focale e f-number (f/#)</vt:lpstr>
      <vt:lpstr>Il telescopio di Euclid</vt:lpstr>
      <vt:lpstr>Confronto</vt:lpstr>
      <vt:lpstr>Parametri per la progettazione ottica</vt:lpstr>
      <vt:lpstr>Dimensione lineare della PSF</vt:lpstr>
      <vt:lpstr>Risoluzione angolare</vt:lpstr>
      <vt:lpstr>NISP Spectroscopic and Photometric measured  quality</vt:lpstr>
      <vt:lpstr>Calcolo del Field of View</vt:lpstr>
      <vt:lpstr>Confronto</vt:lpstr>
      <vt:lpstr>Confronto tra HST e JWST </vt:lpstr>
      <vt:lpstr>PowerPoint Presentation</vt:lpstr>
      <vt:lpstr>PowerPoint Presentation</vt:lpstr>
      <vt:lpstr>IC 342 Caldwell </vt:lpstr>
      <vt:lpstr>Suggerimenti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valenziano</dc:creator>
  <cp:lastModifiedBy>valenziano</cp:lastModifiedBy>
  <cp:revision>25</cp:revision>
  <dcterms:created xsi:type="dcterms:W3CDTF">2023-11-13T11:13:46Z</dcterms:created>
  <dcterms:modified xsi:type="dcterms:W3CDTF">2023-11-23T08:25:44Z</dcterms:modified>
</cp:coreProperties>
</file>