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avi" ContentType="video/x-msvideo"/>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2.xml" ContentType="application/vnd.openxmlformats-officedocument.them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3.xml" ContentType="application/vnd.openxmlformats-officedocument.theme+xml"/>
  <Override PartName="/ppt/media/image14.jpg" ContentType="image/jpeg"/>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4.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theme/theme5.xml" ContentType="application/vnd.openxmlformats-officedocument.theme+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6.xml" ContentType="application/vnd.openxmlformats-officedocument.theme+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7.xml" ContentType="application/vnd.openxmlformats-officedocument.theme+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theme/theme8.xml" ContentType="application/vnd.openxmlformats-officedocument.theme+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media/image29.jpg" ContentType="image/jpeg"/>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media/image126.jpg" ContentType="image/jpeg"/>
  <Override PartName="/ppt/notesSlides/notesSlide1.xml" ContentType="application/vnd.openxmlformats-officedocument.presentationml.notesSlide+xml"/>
  <Override PartName="/ppt/media/image127.jpg" ContentType="image/jpe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89" r:id="rId2"/>
    <p:sldMasterId id="2147483737" r:id="rId3"/>
    <p:sldMasterId id="2147483750" r:id="rId4"/>
    <p:sldMasterId id="2147483799" r:id="rId5"/>
    <p:sldMasterId id="2147483814" r:id="rId6"/>
    <p:sldMasterId id="2147483911" r:id="rId7"/>
    <p:sldMasterId id="2147483928" r:id="rId8"/>
    <p:sldMasterId id="2147483947" r:id="rId9"/>
  </p:sldMasterIdLst>
  <p:notesMasterIdLst>
    <p:notesMasterId r:id="rId60"/>
  </p:notesMasterIdLst>
  <p:sldIdLst>
    <p:sldId id="4818" r:id="rId10"/>
    <p:sldId id="4983" r:id="rId11"/>
    <p:sldId id="302" r:id="rId12"/>
    <p:sldId id="259" r:id="rId13"/>
    <p:sldId id="4877" r:id="rId14"/>
    <p:sldId id="528" r:id="rId15"/>
    <p:sldId id="261" r:id="rId16"/>
    <p:sldId id="415" r:id="rId17"/>
    <p:sldId id="263" r:id="rId18"/>
    <p:sldId id="264" r:id="rId19"/>
    <p:sldId id="338" r:id="rId20"/>
    <p:sldId id="4985" r:id="rId21"/>
    <p:sldId id="4981" r:id="rId22"/>
    <p:sldId id="4858" r:id="rId23"/>
    <p:sldId id="469" r:id="rId24"/>
    <p:sldId id="4965" r:id="rId25"/>
    <p:sldId id="4956" r:id="rId26"/>
    <p:sldId id="4982" r:id="rId27"/>
    <p:sldId id="432" r:id="rId28"/>
    <p:sldId id="4922" r:id="rId29"/>
    <p:sldId id="4851" r:id="rId30"/>
    <p:sldId id="4955" r:id="rId31"/>
    <p:sldId id="4923" r:id="rId32"/>
    <p:sldId id="4936" r:id="rId33"/>
    <p:sldId id="531" r:id="rId34"/>
    <p:sldId id="268" r:id="rId35"/>
    <p:sldId id="266" r:id="rId36"/>
    <p:sldId id="267" r:id="rId37"/>
    <p:sldId id="269" r:id="rId38"/>
    <p:sldId id="4962" r:id="rId39"/>
    <p:sldId id="4980" r:id="rId40"/>
    <p:sldId id="272" r:id="rId41"/>
    <p:sldId id="273" r:id="rId42"/>
    <p:sldId id="278" r:id="rId43"/>
    <p:sldId id="279" r:id="rId44"/>
    <p:sldId id="280" r:id="rId45"/>
    <p:sldId id="281" r:id="rId46"/>
    <p:sldId id="282" r:id="rId47"/>
    <p:sldId id="283" r:id="rId48"/>
    <p:sldId id="284" r:id="rId49"/>
    <p:sldId id="4845" r:id="rId50"/>
    <p:sldId id="289" r:id="rId51"/>
    <p:sldId id="290" r:id="rId52"/>
    <p:sldId id="4938" r:id="rId53"/>
    <p:sldId id="4807" r:id="rId54"/>
    <p:sldId id="4871" r:id="rId55"/>
    <p:sldId id="1238" r:id="rId56"/>
    <p:sldId id="4979" r:id="rId57"/>
    <p:sldId id="4912" r:id="rId58"/>
    <p:sldId id="4879" r:id="rId5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CC"/>
    <a:srgbClr val="048C96"/>
    <a:srgbClr val="5F5F5F"/>
    <a:srgbClr val="00C9C4"/>
    <a:srgbClr val="FDED9B"/>
    <a:srgbClr val="66FFFF"/>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62" autoAdjust="0"/>
    <p:restoredTop sz="94644" autoAdjust="0"/>
  </p:normalViewPr>
  <p:slideViewPr>
    <p:cSldViewPr snapToGrid="0">
      <p:cViewPr varScale="1">
        <p:scale>
          <a:sx n="88" d="100"/>
          <a:sy n="88" d="100"/>
        </p:scale>
        <p:origin x="281" y="29"/>
      </p:cViewPr>
      <p:guideLst/>
    </p:cSldViewPr>
  </p:slideViewPr>
  <p:outlineViewPr>
    <p:cViewPr>
      <p:scale>
        <a:sx n="33" d="100"/>
        <a:sy n="33" d="100"/>
      </p:scale>
      <p:origin x="0" y="-2671"/>
    </p:cViewPr>
  </p:outlin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slide" Target="slides/slide41.xml"/><Relationship Id="rId55" Type="http://schemas.openxmlformats.org/officeDocument/2006/relationships/slide" Target="slides/slide46.xml"/><Relationship Id="rId63" Type="http://schemas.openxmlformats.org/officeDocument/2006/relationships/theme" Target="theme/theme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slide" Target="slides/slide49.xml"/><Relationship Id="rId5" Type="http://schemas.openxmlformats.org/officeDocument/2006/relationships/slideMaster" Target="slideMasters/slideMaster5.xml"/><Relationship Id="rId61" Type="http://schemas.openxmlformats.org/officeDocument/2006/relationships/presProps" Target="presProps.xml"/><Relationship Id="rId19" Type="http://schemas.openxmlformats.org/officeDocument/2006/relationships/slide" Target="slides/slide10.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slide" Target="slides/slide47.xml"/><Relationship Id="rId64" Type="http://schemas.openxmlformats.org/officeDocument/2006/relationships/tableStyles" Target="tableStyles.xml"/><Relationship Id="rId8" Type="http://schemas.openxmlformats.org/officeDocument/2006/relationships/slideMaster" Target="slideMasters/slideMaster8.xml"/><Relationship Id="rId51" Type="http://schemas.openxmlformats.org/officeDocument/2006/relationships/slide" Target="slides/slide42.xml"/><Relationship Id="rId3" Type="http://schemas.openxmlformats.org/officeDocument/2006/relationships/slideMaster" Target="slideMasters/slideMaster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slide" Target="slides/slide50.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slide" Target="slides/slide48.xml"/><Relationship Id="rId10" Type="http://schemas.openxmlformats.org/officeDocument/2006/relationships/slide" Target="slides/slide1.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s>
</file>

<file path=ppt/diagrams/_rels/data1.xml.rels><?xml version="1.0" encoding="UTF-8" standalone="yes"?>
<Relationships xmlns="http://schemas.openxmlformats.org/package/2006/relationships"><Relationship Id="rId1" Type="http://schemas.openxmlformats.org/officeDocument/2006/relationships/image" Target="../media/image60.png"/></Relationships>
</file>

<file path=ppt/diagrams/_rels/drawing1.xml.rels><?xml version="1.0" encoding="UTF-8" standalone="yes"?>
<Relationships xmlns="http://schemas.openxmlformats.org/package/2006/relationships"><Relationship Id="rId1" Type="http://schemas.openxmlformats.org/officeDocument/2006/relationships/image" Target="../media/image60.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7912EE-9117-4915-AFC6-1D9D026E9131}"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lang="en-US"/>
        </a:p>
      </dgm:t>
    </dgm:pt>
    <dgm:pt modelId="{FA02101A-6D16-497D-A7E4-B115296D992B}">
      <dgm:prSet phldrT="[Text]"/>
      <dgm:spPr>
        <a:solidFill>
          <a:schemeClr val="accent1">
            <a:lumMod val="50000"/>
          </a:schemeClr>
        </a:solidFill>
      </dgm:spPr>
      <dgm:t>
        <a:bodyPr/>
        <a:lstStyle/>
        <a:p>
          <a:r>
            <a:rPr lang="en-US" dirty="0"/>
            <a:t>Joint academic and industrial</a:t>
          </a:r>
        </a:p>
      </dgm:t>
    </dgm:pt>
    <dgm:pt modelId="{86686D29-4628-4E26-AF12-A7DA0B730810}" type="parTrans" cxnId="{0EE02DD1-1CF3-45E6-B0B8-58E80B36987C}">
      <dgm:prSet/>
      <dgm:spPr>
        <a:solidFill>
          <a:schemeClr val="accent1">
            <a:lumMod val="50000"/>
          </a:schemeClr>
        </a:solidFill>
        <a:ln>
          <a:solidFill>
            <a:schemeClr val="bg1"/>
          </a:solidFill>
        </a:ln>
      </dgm:spPr>
      <dgm:t>
        <a:bodyPr/>
        <a:lstStyle/>
        <a:p>
          <a:endParaRPr lang="en-US"/>
        </a:p>
      </dgm:t>
    </dgm:pt>
    <dgm:pt modelId="{9EF1F241-136B-473E-8760-92F759E72074}" type="sibTrans" cxnId="{0EE02DD1-1CF3-45E6-B0B8-58E80B36987C}">
      <dgm:prSet/>
      <dgm:spPr/>
      <dgm:t>
        <a:bodyPr/>
        <a:lstStyle/>
        <a:p>
          <a:endParaRPr lang="en-US"/>
        </a:p>
      </dgm:t>
    </dgm:pt>
    <dgm:pt modelId="{51DA27BA-DFE5-4634-A6DB-3021AF736606}">
      <dgm:prSet phldrT="[Text]" custT="1"/>
      <dgm:spPr>
        <a:solidFill>
          <a:srgbClr val="00B050"/>
        </a:solidFill>
      </dgm:spPr>
      <dgm:t>
        <a:bodyPr/>
        <a:lstStyle/>
        <a:p>
          <a:r>
            <a:rPr lang="en-US" sz="1600" dirty="0"/>
            <a:t>Private</a:t>
          </a:r>
          <a:endParaRPr lang="en-US" sz="1050" dirty="0"/>
        </a:p>
      </dgm:t>
    </dgm:pt>
    <dgm:pt modelId="{5114AD45-4CB1-4E3E-A743-96F309C54659}" type="parTrans" cxnId="{B95943BA-4B36-490F-9331-60878E808F85}">
      <dgm:prSet/>
      <dgm:spPr>
        <a:solidFill>
          <a:srgbClr val="009644"/>
        </a:solidFill>
        <a:ln>
          <a:solidFill>
            <a:schemeClr val="bg1"/>
          </a:solidFill>
        </a:ln>
      </dgm:spPr>
      <dgm:t>
        <a:bodyPr/>
        <a:lstStyle/>
        <a:p>
          <a:endParaRPr lang="en-US"/>
        </a:p>
      </dgm:t>
    </dgm:pt>
    <dgm:pt modelId="{D8534B4B-D7FD-421E-AF1F-FFAF3D1941D6}" type="sibTrans" cxnId="{B95943BA-4B36-490F-9331-60878E808F85}">
      <dgm:prSet/>
      <dgm:spPr/>
      <dgm:t>
        <a:bodyPr/>
        <a:lstStyle/>
        <a:p>
          <a:endParaRPr lang="en-US"/>
        </a:p>
      </dgm:t>
    </dgm:pt>
    <dgm:pt modelId="{10CA3EAD-7399-4B89-8F02-19DFEF9B983F}">
      <dgm:prSet phldrT="[Text]" custT="1"/>
      <dgm:spPr>
        <a:solidFill>
          <a:schemeClr val="accent1">
            <a:lumMod val="50000"/>
          </a:schemeClr>
        </a:solidFill>
      </dgm:spPr>
      <dgm:t>
        <a:bodyPr/>
        <a:lstStyle/>
        <a:p>
          <a:r>
            <a:rPr lang="en-US" sz="2400" dirty="0"/>
            <a:t>Academic</a:t>
          </a:r>
          <a:endParaRPr lang="en-US" sz="1400" dirty="0"/>
        </a:p>
      </dgm:t>
    </dgm:pt>
    <dgm:pt modelId="{C00E88CD-EE8D-4E99-B658-BC9EED1BC037}" type="parTrans" cxnId="{933EF0A3-082F-4F81-8128-2111F55B6833}">
      <dgm:prSet/>
      <dgm:spPr>
        <a:solidFill>
          <a:schemeClr val="accent1">
            <a:lumMod val="50000"/>
          </a:schemeClr>
        </a:solidFill>
        <a:ln>
          <a:solidFill>
            <a:schemeClr val="bg1"/>
          </a:solidFill>
        </a:ln>
      </dgm:spPr>
      <dgm:t>
        <a:bodyPr/>
        <a:lstStyle/>
        <a:p>
          <a:endParaRPr lang="en-US"/>
        </a:p>
      </dgm:t>
    </dgm:pt>
    <dgm:pt modelId="{9A81FFBB-DEF5-4520-B8D0-65A57D102ACE}" type="sibTrans" cxnId="{933EF0A3-082F-4F81-8128-2111F55B6833}">
      <dgm:prSet/>
      <dgm:spPr/>
      <dgm:t>
        <a:bodyPr/>
        <a:lstStyle/>
        <a:p>
          <a:endParaRPr lang="en-US"/>
        </a:p>
      </dgm:t>
    </dgm:pt>
    <dgm:pt modelId="{A7BF964D-8EEC-4982-A240-8A3B3070A40A}">
      <dgm:prSet phldrT="[Text]" phldr="1"/>
      <dgm:spPr>
        <a:blipFill rotWithShape="0">
          <a:blip xmlns:r="http://schemas.openxmlformats.org/officeDocument/2006/relationships" r:embed="rId1"/>
          <a:stretch>
            <a:fillRect/>
          </a:stretch>
        </a:blipFill>
      </dgm:spPr>
      <dgm:t>
        <a:bodyPr/>
        <a:lstStyle/>
        <a:p>
          <a:endParaRPr lang="en-US" dirty="0"/>
        </a:p>
      </dgm:t>
    </dgm:pt>
    <dgm:pt modelId="{9B1C1456-2A40-47D0-A5B8-DE1895D232AA}" type="sibTrans" cxnId="{922D25DB-ADE6-4044-B97F-E7BC85CF0AF6}">
      <dgm:prSet/>
      <dgm:spPr/>
      <dgm:t>
        <a:bodyPr/>
        <a:lstStyle/>
        <a:p>
          <a:endParaRPr lang="en-US"/>
        </a:p>
      </dgm:t>
    </dgm:pt>
    <dgm:pt modelId="{A10B220C-F11B-4E9D-9266-1879F4E42400}" type="parTrans" cxnId="{922D25DB-ADE6-4044-B97F-E7BC85CF0AF6}">
      <dgm:prSet/>
      <dgm:spPr/>
      <dgm:t>
        <a:bodyPr/>
        <a:lstStyle/>
        <a:p>
          <a:endParaRPr lang="en-US"/>
        </a:p>
      </dgm:t>
    </dgm:pt>
    <dgm:pt modelId="{79396623-79AF-4E5B-9076-AC5AB9C8C6F5}" type="pres">
      <dgm:prSet presAssocID="{027912EE-9117-4915-AFC6-1D9D026E9131}" presName="Name0" presStyleCnt="0">
        <dgm:presLayoutVars>
          <dgm:chMax val="1"/>
          <dgm:dir/>
          <dgm:animLvl val="ctr"/>
          <dgm:resizeHandles val="exact"/>
        </dgm:presLayoutVars>
      </dgm:prSet>
      <dgm:spPr/>
    </dgm:pt>
    <dgm:pt modelId="{38AAA270-8A81-4B34-AABC-9B9B00CF33DE}" type="pres">
      <dgm:prSet presAssocID="{A7BF964D-8EEC-4982-A240-8A3B3070A40A}" presName="centerShape" presStyleLbl="node0" presStyleIdx="0" presStyleCnt="1" custScaleX="264964" custScaleY="161195" custLinFactNeighborX="-40477" custLinFactNeighborY="-39892"/>
      <dgm:spPr/>
    </dgm:pt>
    <dgm:pt modelId="{14D23F8C-DA5E-491D-8CBF-F6057842020B}" type="pres">
      <dgm:prSet presAssocID="{86686D29-4628-4E26-AF12-A7DA0B730810}" presName="parTrans" presStyleLbl="sibTrans2D1" presStyleIdx="0" presStyleCnt="3"/>
      <dgm:spPr/>
    </dgm:pt>
    <dgm:pt modelId="{0F2B1567-E147-4D51-B77C-246B2FD14627}" type="pres">
      <dgm:prSet presAssocID="{86686D29-4628-4E26-AF12-A7DA0B730810}" presName="connectorText" presStyleLbl="sibTrans2D1" presStyleIdx="0" presStyleCnt="3"/>
      <dgm:spPr/>
    </dgm:pt>
    <dgm:pt modelId="{CBF16267-5A86-47F6-A810-77ED61C7D232}" type="pres">
      <dgm:prSet presAssocID="{FA02101A-6D16-497D-A7E4-B115296D992B}" presName="node" presStyleLbl="node1" presStyleIdx="0" presStyleCnt="3" custScaleX="105985" custScaleY="104695" custRadScaleRad="46427" custRadScaleInc="-231046">
        <dgm:presLayoutVars>
          <dgm:bulletEnabled val="1"/>
        </dgm:presLayoutVars>
      </dgm:prSet>
      <dgm:spPr/>
    </dgm:pt>
    <dgm:pt modelId="{527E03C8-A4CB-4C59-B4DB-C0897C84840C}" type="pres">
      <dgm:prSet presAssocID="{5114AD45-4CB1-4E3E-A743-96F309C54659}" presName="parTrans" presStyleLbl="sibTrans2D1" presStyleIdx="1" presStyleCnt="3" custLinFactNeighborX="-24112" custLinFactNeighborY="-22494"/>
      <dgm:spPr/>
    </dgm:pt>
    <dgm:pt modelId="{A4E4F510-2214-49FE-9059-C65B35E61394}" type="pres">
      <dgm:prSet presAssocID="{5114AD45-4CB1-4E3E-A743-96F309C54659}" presName="connectorText" presStyleLbl="sibTrans2D1" presStyleIdx="1" presStyleCnt="3"/>
      <dgm:spPr/>
    </dgm:pt>
    <dgm:pt modelId="{B87D4ED1-94DA-460B-BA5C-EAC25170A322}" type="pres">
      <dgm:prSet presAssocID="{51DA27BA-DFE5-4634-A6DB-3021AF736606}" presName="node" presStyleLbl="node1" presStyleIdx="1" presStyleCnt="3" custScaleX="81821" custScaleY="81950" custRadScaleRad="63469" custRadScaleInc="-141872">
        <dgm:presLayoutVars>
          <dgm:bulletEnabled val="1"/>
        </dgm:presLayoutVars>
      </dgm:prSet>
      <dgm:spPr/>
    </dgm:pt>
    <dgm:pt modelId="{03DF558B-C20F-4F50-8C78-1F6DC7D793EF}" type="pres">
      <dgm:prSet presAssocID="{C00E88CD-EE8D-4E99-B658-BC9EED1BC037}" presName="parTrans" presStyleLbl="sibTrans2D1" presStyleIdx="2" presStyleCnt="3" custLinFactNeighborX="-48903" custLinFactNeighborY="-17878"/>
      <dgm:spPr/>
    </dgm:pt>
    <dgm:pt modelId="{9F546B9B-6BAD-4BD3-AF0E-5545172D0D1C}" type="pres">
      <dgm:prSet presAssocID="{C00E88CD-EE8D-4E99-B658-BC9EED1BC037}" presName="connectorText" presStyleLbl="sibTrans2D1" presStyleIdx="2" presStyleCnt="3"/>
      <dgm:spPr/>
    </dgm:pt>
    <dgm:pt modelId="{875E13C2-F8A3-4222-8A56-D89531F0051D}" type="pres">
      <dgm:prSet presAssocID="{10CA3EAD-7399-4B89-8F02-19DFEF9B983F}" presName="node" presStyleLbl="node1" presStyleIdx="2" presStyleCnt="3" custScaleX="162757" custScaleY="162906" custRadScaleRad="167453" custRadScaleInc="40955">
        <dgm:presLayoutVars>
          <dgm:bulletEnabled val="1"/>
        </dgm:presLayoutVars>
      </dgm:prSet>
      <dgm:spPr/>
    </dgm:pt>
  </dgm:ptLst>
  <dgm:cxnLst>
    <dgm:cxn modelId="{42A79D01-E4BC-4890-A82A-FF23D9A84859}" type="presOf" srcId="{C00E88CD-EE8D-4E99-B658-BC9EED1BC037}" destId="{9F546B9B-6BAD-4BD3-AF0E-5545172D0D1C}" srcOrd="1" destOrd="0" presId="urn:microsoft.com/office/officeart/2005/8/layout/radial5"/>
    <dgm:cxn modelId="{9E830F03-0419-4282-AFE1-60C0928DB484}" type="presOf" srcId="{86686D29-4628-4E26-AF12-A7DA0B730810}" destId="{0F2B1567-E147-4D51-B77C-246B2FD14627}" srcOrd="1" destOrd="0" presId="urn:microsoft.com/office/officeart/2005/8/layout/radial5"/>
    <dgm:cxn modelId="{C9D1D011-52F4-473B-8A5B-EF0CD458C9FB}" type="presOf" srcId="{5114AD45-4CB1-4E3E-A743-96F309C54659}" destId="{A4E4F510-2214-49FE-9059-C65B35E61394}" srcOrd="1" destOrd="0" presId="urn:microsoft.com/office/officeart/2005/8/layout/radial5"/>
    <dgm:cxn modelId="{7B39A95C-02EE-434C-ABDE-B8D172DBB7E1}" type="presOf" srcId="{C00E88CD-EE8D-4E99-B658-BC9EED1BC037}" destId="{03DF558B-C20F-4F50-8C78-1F6DC7D793EF}" srcOrd="0" destOrd="0" presId="urn:microsoft.com/office/officeart/2005/8/layout/radial5"/>
    <dgm:cxn modelId="{CA1D3742-393F-48ED-9581-0FD9F66799C9}" type="presOf" srcId="{10CA3EAD-7399-4B89-8F02-19DFEF9B983F}" destId="{875E13C2-F8A3-4222-8A56-D89531F0051D}" srcOrd="0" destOrd="0" presId="urn:microsoft.com/office/officeart/2005/8/layout/radial5"/>
    <dgm:cxn modelId="{39353A55-11C1-464C-96AE-437788AADC40}" type="presOf" srcId="{5114AD45-4CB1-4E3E-A743-96F309C54659}" destId="{527E03C8-A4CB-4C59-B4DB-C0897C84840C}" srcOrd="0" destOrd="0" presId="urn:microsoft.com/office/officeart/2005/8/layout/radial5"/>
    <dgm:cxn modelId="{9C3B9B75-EADE-4A77-A0DB-AC9FB0017A2A}" type="presOf" srcId="{86686D29-4628-4E26-AF12-A7DA0B730810}" destId="{14D23F8C-DA5E-491D-8CBF-F6057842020B}" srcOrd="0" destOrd="0" presId="urn:microsoft.com/office/officeart/2005/8/layout/radial5"/>
    <dgm:cxn modelId="{933EF0A3-082F-4F81-8128-2111F55B6833}" srcId="{A7BF964D-8EEC-4982-A240-8A3B3070A40A}" destId="{10CA3EAD-7399-4B89-8F02-19DFEF9B983F}" srcOrd="2" destOrd="0" parTransId="{C00E88CD-EE8D-4E99-B658-BC9EED1BC037}" sibTransId="{9A81FFBB-DEF5-4520-B8D0-65A57D102ACE}"/>
    <dgm:cxn modelId="{FF02B3AB-D9D5-45A5-9772-1D2391C5BDDE}" type="presOf" srcId="{FA02101A-6D16-497D-A7E4-B115296D992B}" destId="{CBF16267-5A86-47F6-A810-77ED61C7D232}" srcOrd="0" destOrd="0" presId="urn:microsoft.com/office/officeart/2005/8/layout/radial5"/>
    <dgm:cxn modelId="{AC8E60B1-84B8-41A3-A981-28C11D2604FA}" type="presOf" srcId="{51DA27BA-DFE5-4634-A6DB-3021AF736606}" destId="{B87D4ED1-94DA-460B-BA5C-EAC25170A322}" srcOrd="0" destOrd="0" presId="urn:microsoft.com/office/officeart/2005/8/layout/radial5"/>
    <dgm:cxn modelId="{B95943BA-4B36-490F-9331-60878E808F85}" srcId="{A7BF964D-8EEC-4982-A240-8A3B3070A40A}" destId="{51DA27BA-DFE5-4634-A6DB-3021AF736606}" srcOrd="1" destOrd="0" parTransId="{5114AD45-4CB1-4E3E-A743-96F309C54659}" sibTransId="{D8534B4B-D7FD-421E-AF1F-FFAF3D1941D6}"/>
    <dgm:cxn modelId="{51D929C4-29F0-4D2A-B0DB-BC33D2952610}" type="presOf" srcId="{A7BF964D-8EEC-4982-A240-8A3B3070A40A}" destId="{38AAA270-8A81-4B34-AABC-9B9B00CF33DE}" srcOrd="0" destOrd="0" presId="urn:microsoft.com/office/officeart/2005/8/layout/radial5"/>
    <dgm:cxn modelId="{0EE02DD1-1CF3-45E6-B0B8-58E80B36987C}" srcId="{A7BF964D-8EEC-4982-A240-8A3B3070A40A}" destId="{FA02101A-6D16-497D-A7E4-B115296D992B}" srcOrd="0" destOrd="0" parTransId="{86686D29-4628-4E26-AF12-A7DA0B730810}" sibTransId="{9EF1F241-136B-473E-8760-92F759E72074}"/>
    <dgm:cxn modelId="{F39430D7-96F1-44F6-8FBD-70426FC638AE}" type="presOf" srcId="{027912EE-9117-4915-AFC6-1D9D026E9131}" destId="{79396623-79AF-4E5B-9076-AC5AB9C8C6F5}" srcOrd="0" destOrd="0" presId="urn:microsoft.com/office/officeart/2005/8/layout/radial5"/>
    <dgm:cxn modelId="{922D25DB-ADE6-4044-B97F-E7BC85CF0AF6}" srcId="{027912EE-9117-4915-AFC6-1D9D026E9131}" destId="{A7BF964D-8EEC-4982-A240-8A3B3070A40A}" srcOrd="0" destOrd="0" parTransId="{A10B220C-F11B-4E9D-9266-1879F4E42400}" sibTransId="{9B1C1456-2A40-47D0-A5B8-DE1895D232AA}"/>
    <dgm:cxn modelId="{D28C597F-BBB8-432B-8421-8132E34803DB}" type="presParOf" srcId="{79396623-79AF-4E5B-9076-AC5AB9C8C6F5}" destId="{38AAA270-8A81-4B34-AABC-9B9B00CF33DE}" srcOrd="0" destOrd="0" presId="urn:microsoft.com/office/officeart/2005/8/layout/radial5"/>
    <dgm:cxn modelId="{35726AC6-2F12-4533-AD0F-36B0DD4F3980}" type="presParOf" srcId="{79396623-79AF-4E5B-9076-AC5AB9C8C6F5}" destId="{14D23F8C-DA5E-491D-8CBF-F6057842020B}" srcOrd="1" destOrd="0" presId="urn:microsoft.com/office/officeart/2005/8/layout/radial5"/>
    <dgm:cxn modelId="{A8C3F0B5-E789-4B37-A224-9F9658024EDC}" type="presParOf" srcId="{14D23F8C-DA5E-491D-8CBF-F6057842020B}" destId="{0F2B1567-E147-4D51-B77C-246B2FD14627}" srcOrd="0" destOrd="0" presId="urn:microsoft.com/office/officeart/2005/8/layout/radial5"/>
    <dgm:cxn modelId="{1D8C13F4-BCD3-4095-826B-912EE51FDEB5}" type="presParOf" srcId="{79396623-79AF-4E5B-9076-AC5AB9C8C6F5}" destId="{CBF16267-5A86-47F6-A810-77ED61C7D232}" srcOrd="2" destOrd="0" presId="urn:microsoft.com/office/officeart/2005/8/layout/radial5"/>
    <dgm:cxn modelId="{F588B2A1-603C-49C9-82A8-461763C205F6}" type="presParOf" srcId="{79396623-79AF-4E5B-9076-AC5AB9C8C6F5}" destId="{527E03C8-A4CB-4C59-B4DB-C0897C84840C}" srcOrd="3" destOrd="0" presId="urn:microsoft.com/office/officeart/2005/8/layout/radial5"/>
    <dgm:cxn modelId="{FE3AFFC5-4D12-424A-A34E-7B748F10BEBB}" type="presParOf" srcId="{527E03C8-A4CB-4C59-B4DB-C0897C84840C}" destId="{A4E4F510-2214-49FE-9059-C65B35E61394}" srcOrd="0" destOrd="0" presId="urn:microsoft.com/office/officeart/2005/8/layout/radial5"/>
    <dgm:cxn modelId="{0EA66002-B3B4-4CC5-8024-67CECA02D2B9}" type="presParOf" srcId="{79396623-79AF-4E5B-9076-AC5AB9C8C6F5}" destId="{B87D4ED1-94DA-460B-BA5C-EAC25170A322}" srcOrd="4" destOrd="0" presId="urn:microsoft.com/office/officeart/2005/8/layout/radial5"/>
    <dgm:cxn modelId="{098ADB19-EF5C-48AA-BD84-779D85A4E95F}" type="presParOf" srcId="{79396623-79AF-4E5B-9076-AC5AB9C8C6F5}" destId="{03DF558B-C20F-4F50-8C78-1F6DC7D793EF}" srcOrd="5" destOrd="0" presId="urn:microsoft.com/office/officeart/2005/8/layout/radial5"/>
    <dgm:cxn modelId="{8159C1DF-7530-48EE-9492-126C25C2241A}" type="presParOf" srcId="{03DF558B-C20F-4F50-8C78-1F6DC7D793EF}" destId="{9F546B9B-6BAD-4BD3-AF0E-5545172D0D1C}" srcOrd="0" destOrd="0" presId="urn:microsoft.com/office/officeart/2005/8/layout/radial5"/>
    <dgm:cxn modelId="{61C0636D-3A11-43A1-A358-7BE3EAD53C3A}" type="presParOf" srcId="{79396623-79AF-4E5B-9076-AC5AB9C8C6F5}" destId="{875E13C2-F8A3-4222-8A56-D89531F0051D}" srcOrd="6"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AA270-8A81-4B34-AABC-9B9B00CF33DE}">
      <dsp:nvSpPr>
        <dsp:cNvPr id="0" name=""/>
        <dsp:cNvSpPr/>
      </dsp:nvSpPr>
      <dsp:spPr>
        <a:xfrm>
          <a:off x="1843522" y="250774"/>
          <a:ext cx="3145113" cy="1913378"/>
        </a:xfrm>
        <a:prstGeom prst="ellipse">
          <a:avLst/>
        </a:prstGeom>
        <a:blipFill rotWithShape="0">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2800350">
            <a:lnSpc>
              <a:spcPct val="90000"/>
            </a:lnSpc>
            <a:spcBef>
              <a:spcPct val="0"/>
            </a:spcBef>
            <a:spcAft>
              <a:spcPct val="35000"/>
            </a:spcAft>
            <a:buNone/>
          </a:pPr>
          <a:endParaRPr lang="en-US" sz="6300" kern="1200" dirty="0"/>
        </a:p>
      </dsp:txBody>
      <dsp:txXfrm>
        <a:off x="2304113" y="530982"/>
        <a:ext cx="2223931" cy="1352962"/>
      </dsp:txXfrm>
    </dsp:sp>
    <dsp:sp modelId="{14D23F8C-DA5E-491D-8CBF-F6057842020B}">
      <dsp:nvSpPr>
        <dsp:cNvPr id="0" name=""/>
        <dsp:cNvSpPr/>
      </dsp:nvSpPr>
      <dsp:spPr>
        <a:xfrm rot="3979218">
          <a:off x="3723703" y="2441903"/>
          <a:ext cx="737858" cy="616557"/>
        </a:xfrm>
        <a:prstGeom prst="rightArrow">
          <a:avLst>
            <a:gd name="adj1" fmla="val 60000"/>
            <a:gd name="adj2" fmla="val 50000"/>
          </a:avLst>
        </a:prstGeom>
        <a:solidFill>
          <a:schemeClr val="accent1">
            <a:lumMod val="50000"/>
          </a:schemeClr>
        </a:solidFill>
        <a:ln>
          <a:solidFill>
            <a:schemeClr val="bg1"/>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3779043" y="2480517"/>
        <a:ext cx="552891" cy="369935"/>
      </dsp:txXfrm>
    </dsp:sp>
    <dsp:sp modelId="{CBF16267-5A86-47F6-A810-77ED61C7D232}">
      <dsp:nvSpPr>
        <dsp:cNvPr id="0" name=""/>
        <dsp:cNvSpPr/>
      </dsp:nvSpPr>
      <dsp:spPr>
        <a:xfrm>
          <a:off x="3906866" y="3342789"/>
          <a:ext cx="1572547" cy="1553407"/>
        </a:xfrm>
        <a:prstGeom prst="ellipse">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dirty="0"/>
            <a:t>Joint academic and industrial</a:t>
          </a:r>
        </a:p>
      </dsp:txBody>
      <dsp:txXfrm>
        <a:off x="4137160" y="3570280"/>
        <a:ext cx="1111959" cy="1098425"/>
      </dsp:txXfrm>
    </dsp:sp>
    <dsp:sp modelId="{527E03C8-A4CB-4C59-B4DB-C0897C84840C}">
      <dsp:nvSpPr>
        <dsp:cNvPr id="0" name=""/>
        <dsp:cNvSpPr/>
      </dsp:nvSpPr>
      <dsp:spPr>
        <a:xfrm rot="797978">
          <a:off x="4956914" y="1212698"/>
          <a:ext cx="502167" cy="616557"/>
        </a:xfrm>
        <a:prstGeom prst="rightArrow">
          <a:avLst>
            <a:gd name="adj1" fmla="val 60000"/>
            <a:gd name="adj2" fmla="val 50000"/>
          </a:avLst>
        </a:prstGeom>
        <a:solidFill>
          <a:srgbClr val="009644"/>
        </a:solidFill>
        <a:ln>
          <a:solidFill>
            <a:schemeClr val="bg1"/>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4958934" y="1318681"/>
        <a:ext cx="351517" cy="369935"/>
      </dsp:txXfrm>
    </dsp:sp>
    <dsp:sp modelId="{B87D4ED1-94DA-460B-BA5C-EAC25170A322}">
      <dsp:nvSpPr>
        <dsp:cNvPr id="0" name=""/>
        <dsp:cNvSpPr/>
      </dsp:nvSpPr>
      <dsp:spPr>
        <a:xfrm>
          <a:off x="5787719" y="1303601"/>
          <a:ext cx="1214015" cy="1215929"/>
        </a:xfrm>
        <a:prstGeom prst="ellipse">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Private</a:t>
          </a:r>
          <a:endParaRPr lang="en-US" sz="1050" kern="1200" dirty="0"/>
        </a:p>
      </dsp:txBody>
      <dsp:txXfrm>
        <a:off x="5965507" y="1481670"/>
        <a:ext cx="858439" cy="859791"/>
      </dsp:txXfrm>
    </dsp:sp>
    <dsp:sp modelId="{03DF558B-C20F-4F50-8C78-1F6DC7D793EF}">
      <dsp:nvSpPr>
        <dsp:cNvPr id="0" name=""/>
        <dsp:cNvSpPr/>
      </dsp:nvSpPr>
      <dsp:spPr>
        <a:xfrm rot="7913050">
          <a:off x="1877013" y="1963457"/>
          <a:ext cx="491221" cy="616557"/>
        </a:xfrm>
        <a:prstGeom prst="rightArrow">
          <a:avLst>
            <a:gd name="adj1" fmla="val 60000"/>
            <a:gd name="adj2" fmla="val 50000"/>
          </a:avLst>
        </a:prstGeom>
        <a:solidFill>
          <a:schemeClr val="accent1">
            <a:lumMod val="50000"/>
          </a:schemeClr>
        </a:solidFill>
        <a:ln>
          <a:solidFill>
            <a:schemeClr val="bg1"/>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rot="10800000">
        <a:off x="1999889" y="2031911"/>
        <a:ext cx="343855" cy="369935"/>
      </dsp:txXfrm>
    </dsp:sp>
    <dsp:sp modelId="{875E13C2-F8A3-4222-8A56-D89531F0051D}">
      <dsp:nvSpPr>
        <dsp:cNvPr id="0" name=""/>
        <dsp:cNvSpPr/>
      </dsp:nvSpPr>
      <dsp:spPr>
        <a:xfrm>
          <a:off x="30190" y="2428168"/>
          <a:ext cx="2414899" cy="2417110"/>
        </a:xfrm>
        <a:prstGeom prst="ellipse">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US" sz="2400" kern="1200" dirty="0"/>
            <a:t>Academic</a:t>
          </a:r>
          <a:endParaRPr lang="en-US" sz="1400" kern="1200" dirty="0"/>
        </a:p>
      </dsp:txBody>
      <dsp:txXfrm>
        <a:off x="383844" y="2782146"/>
        <a:ext cx="1707591" cy="1709154"/>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D0C235-335D-42B2-BABB-63E30C77327C}" type="datetimeFigureOut">
              <a:rPr lang="en-US" smtClean="0"/>
              <a:t>01-Oct-23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386B6B-55B1-477E-B5C2-93E88EEFE6A1}" type="slidenum">
              <a:rPr lang="en-US" smtClean="0"/>
              <a:t>‹#›</a:t>
            </a:fld>
            <a:endParaRPr lang="en-US"/>
          </a:p>
        </p:txBody>
      </p:sp>
    </p:spTree>
    <p:extLst>
      <p:ext uri="{BB962C8B-B14F-4D97-AF65-F5344CB8AC3E}">
        <p14:creationId xmlns:p14="http://schemas.microsoft.com/office/powerpoint/2010/main" val="13470142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F4813DD-DAAB-4354-8C0C-BEFED41B76FD}" type="slidenum">
              <a:rPr lang="es-ES" smtClean="0"/>
              <a:t>47</a:t>
            </a:fld>
            <a:endParaRPr lang="es-ES"/>
          </a:p>
        </p:txBody>
      </p:sp>
    </p:spTree>
    <p:extLst>
      <p:ext uri="{BB962C8B-B14F-4D97-AF65-F5344CB8AC3E}">
        <p14:creationId xmlns:p14="http://schemas.microsoft.com/office/powerpoint/2010/main" val="15097854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Master" Target="../slideMasters/slideMaster7.xml"/><Relationship Id="rId4" Type="http://schemas.openxmlformats.org/officeDocument/2006/relationships/image" Target="../media/image16.jpeg"/></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Master" Target="../slideMasters/slideMaster8.xml"/><Relationship Id="rId4" Type="http://schemas.openxmlformats.org/officeDocument/2006/relationships/image" Target="../media/image16.jpeg"/></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4.jpg"/><Relationship Id="rId1" Type="http://schemas.openxmlformats.org/officeDocument/2006/relationships/slideMaster" Target="../slideMasters/slideMaster3.xml"/><Relationship Id="rId4" Type="http://schemas.openxmlformats.org/officeDocument/2006/relationships/image" Target="../media/image13.wmf"/></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Master" Target="../slideMasters/slideMaster3.xml"/><Relationship Id="rId4" Type="http://schemas.openxmlformats.org/officeDocument/2006/relationships/image" Target="../media/image16.jpe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Master" Target="../slideMasters/slideMaster3.xml"/><Relationship Id="rId6" Type="http://schemas.openxmlformats.org/officeDocument/2006/relationships/image" Target="../media/image17.jpeg"/><Relationship Id="rId5" Type="http://schemas.openxmlformats.org/officeDocument/2006/relationships/image" Target="../media/image7.png"/><Relationship Id="rId4" Type="http://schemas.openxmlformats.org/officeDocument/2006/relationships/image" Target="../media/image6.png"/></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4.jpg"/><Relationship Id="rId1" Type="http://schemas.openxmlformats.org/officeDocument/2006/relationships/slideMaster" Target="../slideMasters/slideMaster4.xml"/><Relationship Id="rId4" Type="http://schemas.openxmlformats.org/officeDocument/2006/relationships/image" Target="../media/image13.wmf"/></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Master" Target="../slideMasters/slideMaster4.xml"/><Relationship Id="rId4" Type="http://schemas.openxmlformats.org/officeDocument/2006/relationships/image" Target="../media/image16.jpeg"/></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Master" Target="../slideMasters/slideMaster5.xml"/><Relationship Id="rId4" Type="http://schemas.openxmlformats.org/officeDocument/2006/relationships/image" Target="../media/image16.jpeg"/></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14" name="Title Placeholder 1"/>
          <p:cNvSpPr>
            <a:spLocks noGrp="1"/>
          </p:cNvSpPr>
          <p:nvPr>
            <p:ph type="title"/>
          </p:nvPr>
        </p:nvSpPr>
        <p:spPr>
          <a:xfrm>
            <a:off x="3953788" y="2871971"/>
            <a:ext cx="7380515" cy="1659616"/>
          </a:xfrm>
          <a:prstGeom prst="rect">
            <a:avLst/>
          </a:prstGeom>
        </p:spPr>
        <p:txBody>
          <a:bodyPr vert="horz" lIns="91440" tIns="45720" rIns="91440" bIns="45720" rtlCol="0" anchor="t">
            <a:noAutofit/>
          </a:bodyPr>
          <a:lstStyle>
            <a:lvl1pPr algn="l">
              <a:defRPr sz="5067"/>
            </a:lvl1pPr>
          </a:lstStyle>
          <a:p>
            <a:r>
              <a:rPr lang="es-ES" dirty="0"/>
              <a:t>Haga clic para modificar el estilo de título del patrón</a:t>
            </a:r>
            <a:endParaRPr lang="en-US" dirty="0"/>
          </a:p>
        </p:txBody>
      </p:sp>
      <p:sp>
        <p:nvSpPr>
          <p:cNvPr id="24" name="Marcador de contenido 23"/>
          <p:cNvSpPr>
            <a:spLocks noGrp="1"/>
          </p:cNvSpPr>
          <p:nvPr>
            <p:ph sz="quarter" idx="10" hasCustomPrompt="1"/>
          </p:nvPr>
        </p:nvSpPr>
        <p:spPr>
          <a:xfrm>
            <a:off x="3964674" y="2301900"/>
            <a:ext cx="7380515" cy="470669"/>
          </a:xfrm>
        </p:spPr>
        <p:txBody>
          <a:bodyPr/>
          <a:lstStyle>
            <a:lvl1pPr marL="0" indent="0">
              <a:buNone/>
              <a:defRPr sz="3733">
                <a:solidFill>
                  <a:srgbClr val="122D4F"/>
                </a:solidFill>
              </a:defRPr>
            </a:lvl1pPr>
          </a:lstStyle>
          <a:p>
            <a:pPr lvl="0"/>
            <a:r>
              <a:rPr lang="es-ES" dirty="0" err="1"/>
              <a:t>Author</a:t>
            </a:r>
            <a:endParaRPr lang="es-ES" dirty="0"/>
          </a:p>
        </p:txBody>
      </p:sp>
      <p:sp>
        <p:nvSpPr>
          <p:cNvPr id="25" name="Marcador de contenido 23"/>
          <p:cNvSpPr>
            <a:spLocks noGrp="1"/>
          </p:cNvSpPr>
          <p:nvPr>
            <p:ph sz="quarter" idx="11" hasCustomPrompt="1"/>
          </p:nvPr>
        </p:nvSpPr>
        <p:spPr>
          <a:xfrm>
            <a:off x="3964674" y="4630988"/>
            <a:ext cx="7380515" cy="470669"/>
          </a:xfrm>
        </p:spPr>
        <p:txBody>
          <a:bodyPr/>
          <a:lstStyle>
            <a:lvl1pPr marL="0" indent="0">
              <a:buNone/>
              <a:defRPr sz="2667">
                <a:solidFill>
                  <a:srgbClr val="122D4F"/>
                </a:solidFill>
              </a:defRPr>
            </a:lvl1pPr>
          </a:lstStyle>
          <a:p>
            <a:pPr lvl="0"/>
            <a:r>
              <a:rPr lang="es-ES" dirty="0"/>
              <a:t>20/05/2015</a:t>
            </a:r>
          </a:p>
        </p:txBody>
      </p:sp>
      <p:pic>
        <p:nvPicPr>
          <p:cNvPr id="6"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59" y="-419100"/>
            <a:ext cx="12187941" cy="9144000"/>
          </a:xfrm>
          <a:prstGeom prst="rect">
            <a:avLst/>
          </a:prstGeom>
        </p:spPr>
      </p:pic>
    </p:spTree>
    <p:extLst>
      <p:ext uri="{BB962C8B-B14F-4D97-AF65-F5344CB8AC3E}">
        <p14:creationId xmlns:p14="http://schemas.microsoft.com/office/powerpoint/2010/main" val="71181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s-ES" dirty="0"/>
              <a:t>Haga clic para modificar </a:t>
            </a:r>
            <a:br>
              <a:rPr lang="es-ES" dirty="0"/>
            </a:br>
            <a:r>
              <a:rPr lang="es-ES" dirty="0"/>
              <a:t>el estilo de título del patrón</a:t>
            </a:r>
            <a:endParaRPr lang="en-US" dirty="0"/>
          </a:p>
        </p:txBody>
      </p:sp>
      <p:sp>
        <p:nvSpPr>
          <p:cNvPr id="3" name="Vertical Text Placeholder 2"/>
          <p:cNvSpPr>
            <a:spLocks noGrp="1"/>
          </p:cNvSpPr>
          <p:nvPr>
            <p:ph type="body" orient="vert" idx="1"/>
          </p:nvPr>
        </p:nvSpPr>
        <p:spPr/>
        <p:txBody>
          <a:bodyPr vert="eaVert">
            <a:normAutofit/>
          </a:bodyPr>
          <a:lstStyle>
            <a:lvl1pPr>
              <a:defRPr sz="2133"/>
            </a:lvl1pPr>
            <a:lvl2pPr>
              <a:defRPr sz="2133"/>
            </a:lvl2pPr>
            <a:lvl3pPr>
              <a:defRPr sz="2133"/>
            </a:lvl3pPr>
            <a:lvl4pPr>
              <a:defRPr sz="2133"/>
            </a:lvl4pPr>
            <a:lvl5pPr>
              <a:defRPr sz="2133"/>
            </a:lvl5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r>
              <a:rPr lang="en-US"/>
              <a:t>1 October 2023</a:t>
            </a:r>
            <a:endParaRPr lang="es-ES"/>
          </a:p>
        </p:txBody>
      </p:sp>
      <p:sp>
        <p:nvSpPr>
          <p:cNvPr id="5" name="Footer Placeholder 4"/>
          <p:cNvSpPr>
            <a:spLocks noGrp="1"/>
          </p:cNvSpPr>
          <p:nvPr>
            <p:ph type="ftr" sz="quarter" idx="11"/>
          </p:nvPr>
        </p:nvSpPr>
        <p:spPr/>
        <p:txBody>
          <a:bodyPr/>
          <a:lstStyle/>
          <a:p>
            <a:r>
              <a:rPr lang="en-US"/>
              <a:t>Introduction to ALBA Synchrotron</a:t>
            </a:r>
            <a:endParaRPr lang="es-ES"/>
          </a:p>
        </p:txBody>
      </p:sp>
      <p:sp>
        <p:nvSpPr>
          <p:cNvPr id="6" name="Slide Number Placeholder 5"/>
          <p:cNvSpPr>
            <a:spLocks noGrp="1"/>
          </p:cNvSpPr>
          <p:nvPr>
            <p:ph type="sldNum" sz="quarter" idx="12"/>
          </p:nvPr>
        </p:nvSpPr>
        <p:spPr/>
        <p:txBody>
          <a:bodyPr/>
          <a:lstStyle/>
          <a:p>
            <a:fld id="{59A3C1E9-1E17-4B2D-975E-2F80F7CB45F8}" type="slidenum">
              <a:rPr lang="es-ES" smtClean="0"/>
              <a:t>‹#›</a:t>
            </a:fld>
            <a:endParaRPr lang="es-ES"/>
          </a:p>
        </p:txBody>
      </p:sp>
    </p:spTree>
    <p:extLst>
      <p:ext uri="{BB962C8B-B14F-4D97-AF65-F5344CB8AC3E}">
        <p14:creationId xmlns:p14="http://schemas.microsoft.com/office/powerpoint/2010/main" val="203447949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876CD4-A906-4462-9C35-707F199039C7}"/>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CA35F54A-911D-40A6-842F-CBCBABF13863}"/>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122429453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97CE80C-7FB2-455D-8CD2-81A75679F83F}"/>
              </a:ext>
            </a:extLst>
          </p:cNvPr>
          <p:cNvSpPr>
            <a:spLocks noGrp="1"/>
          </p:cNvSpPr>
          <p:nvPr>
            <p:ph type="sldNum" sz="quarter" idx="12"/>
          </p:nvPr>
        </p:nvSpPr>
        <p:spPr>
          <a:xfrm>
            <a:off x="9448800" y="6380735"/>
            <a:ext cx="2743200" cy="365125"/>
          </a:xfrm>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2501605680"/>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EEA4D-4401-4C63-8CFE-C0B15698D7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67E9E37-55D4-4FEF-921A-8721054C87F2}"/>
              </a:ext>
            </a:extLst>
          </p:cNvPr>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09F8B35-AF4E-4368-8302-63E2C814C63D}"/>
              </a:ext>
            </a:extLst>
          </p:cNvPr>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7" name="Slide Number Placeholder 6">
            <a:extLst>
              <a:ext uri="{FF2B5EF4-FFF2-40B4-BE49-F238E27FC236}">
                <a16:creationId xmlns:a16="http://schemas.microsoft.com/office/drawing/2014/main" id="{E7D28627-80A7-4479-997B-889DD6DAAAE7}"/>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71989218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5EFA3-C4BA-4629-80D4-EF8F3F985A0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52E0A82-1A62-43C8-8395-E25A08A904DE}"/>
              </a:ext>
            </a:extLst>
          </p:cNvPr>
          <p:cNvSpPr>
            <a:spLocks noGrp="1"/>
          </p:cNvSpPr>
          <p:nvPr>
            <p:ph type="pic" idx="1"/>
          </p:nvPr>
        </p:nvSpPr>
        <p:spPr>
          <a:xfrm>
            <a:off x="5183188" y="987426"/>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a:extLst>
              <a:ext uri="{FF2B5EF4-FFF2-40B4-BE49-F238E27FC236}">
                <a16:creationId xmlns:a16="http://schemas.microsoft.com/office/drawing/2014/main" id="{35466E9F-96BF-4179-98FC-7D03C31502E0}"/>
              </a:ext>
            </a:extLst>
          </p:cNvPr>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7" name="Slide Number Placeholder 6">
            <a:extLst>
              <a:ext uri="{FF2B5EF4-FFF2-40B4-BE49-F238E27FC236}">
                <a16:creationId xmlns:a16="http://schemas.microsoft.com/office/drawing/2014/main" id="{AFB176DF-BF0F-41A1-BE20-8E719DE10E84}"/>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448361130"/>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2F9E88-A8BC-40F9-84FD-EC639C76F3C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7A917C7-9361-4B6B-B7F5-23B2A303676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9CB25615-1D99-4067-8473-EA32C18C8543}"/>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403550851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F27AE72-5B54-4B84-A2FB-D58CE76F3788}"/>
              </a:ext>
            </a:extLst>
          </p:cNvPr>
          <p:cNvSpPr>
            <a:spLocks noGrp="1"/>
          </p:cNvSpPr>
          <p:nvPr>
            <p:ph type="title" orient="vert"/>
          </p:nvPr>
        </p:nvSpPr>
        <p:spPr>
          <a:xfrm>
            <a:off x="8724901" y="365126"/>
            <a:ext cx="2628900" cy="581183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7861A4C-BB00-4089-8231-EAE586EEE5F9}"/>
              </a:ext>
            </a:extLst>
          </p:cNvPr>
          <p:cNvSpPr>
            <a:spLocks noGrp="1"/>
          </p:cNvSpPr>
          <p:nvPr>
            <p:ph type="body" orient="vert" idx="1"/>
          </p:nvPr>
        </p:nvSpPr>
        <p:spPr>
          <a:xfrm>
            <a:off x="838201" y="365126"/>
            <a:ext cx="7734300" cy="581183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54AAA2E1-E2DB-4812-A931-95343FDFC9E0}"/>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1323198909"/>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lvl1pPr algn="l">
              <a:defRPr/>
            </a:lvl1pPr>
          </a:lstStyle>
          <a:p>
            <a:r>
              <a:rPr lang="en-US"/>
              <a:t>Click to edit Master title style</a:t>
            </a:r>
            <a:endParaRPr lang="en-US" dirty="0"/>
          </a:p>
        </p:txBody>
      </p:sp>
      <p:sp>
        <p:nvSpPr>
          <p:cNvPr id="4" name="Slide Number Placeholder 5"/>
          <p:cNvSpPr>
            <a:spLocks noGrp="1"/>
          </p:cNvSpPr>
          <p:nvPr>
            <p:ph type="sldNum" sz="quarter" idx="4"/>
          </p:nvPr>
        </p:nvSpPr>
        <p:spPr>
          <a:xfrm>
            <a:off x="11379200" y="304738"/>
            <a:ext cx="609600" cy="254044"/>
          </a:xfrm>
          <a:prstGeom prst="rect">
            <a:avLst/>
          </a:prstGeom>
          <a:noFill/>
          <a:ln>
            <a:noFill/>
          </a:ln>
        </p:spPr>
        <p:txBody>
          <a:bodyPr wrap="square" rtlCol="0">
            <a:spAutoFit/>
          </a:bodyPr>
          <a:lstStyle>
            <a:lvl1pPr>
              <a:defRPr lang="en-US" sz="1051" b="1" smtClean="0">
                <a:solidFill>
                  <a:schemeClr val="bg1"/>
                </a:solidFill>
                <a:latin typeface="Arial" pitchFamily="34" charset="0"/>
                <a:cs typeface="Arial" pitchFamily="34" charset="0"/>
              </a:defRPr>
            </a:lvl1pPr>
          </a:lstStyle>
          <a:p>
            <a:pPr defTabSz="685783">
              <a:defRPr/>
            </a:pPr>
            <a:fld id="{393CF724-F9E0-44B8-95BD-D38D8B22F53D}" type="slidenum">
              <a:rPr lang="es-ES" smtClean="0">
                <a:solidFill>
                  <a:prstClr val="white"/>
                </a:solidFill>
              </a:rPr>
              <a:pPr defTabSz="685783">
                <a:defRPr/>
              </a:pPr>
              <a:t>‹#›</a:t>
            </a:fld>
            <a:endParaRPr lang="es-ES" dirty="0">
              <a:solidFill>
                <a:prstClr val="white"/>
              </a:solidFill>
            </a:endParaRPr>
          </a:p>
        </p:txBody>
      </p:sp>
      <p:sp>
        <p:nvSpPr>
          <p:cNvPr id="6" name="Slide Number Placeholder 5"/>
          <p:cNvSpPr txBox="1">
            <a:spLocks/>
          </p:cNvSpPr>
          <p:nvPr userDrawn="1"/>
        </p:nvSpPr>
        <p:spPr>
          <a:xfrm>
            <a:off x="11575795" y="6550226"/>
            <a:ext cx="609600" cy="219291"/>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685783" rtl="0" eaLnBrk="1" fontAlgn="auto" latinLnBrk="0" hangingPunct="1">
              <a:lnSpc>
                <a:spcPct val="100000"/>
              </a:lnSpc>
              <a:spcBef>
                <a:spcPts val="0"/>
              </a:spcBef>
              <a:spcAft>
                <a:spcPts val="0"/>
              </a:spcAft>
              <a:buClrTx/>
              <a:buSzTx/>
              <a:buFontTx/>
              <a:buNone/>
              <a:tabLst/>
              <a:defRPr/>
            </a:pPr>
            <a:fld id="{393CF724-F9E0-44B8-95BD-D38D8B22F53D}" type="slidenum">
              <a:rPr kumimoji="0" lang="es-ES" sz="825" b="0" i="0" u="none" strike="noStrike" kern="1200" cap="none" spc="0" normalizeH="0" baseline="0" noProof="0" smtClean="0">
                <a:ln>
                  <a:noFill/>
                </a:ln>
                <a:solidFill>
                  <a:prstClr val="white"/>
                </a:solidFill>
                <a:effectLst/>
                <a:uLnTx/>
                <a:uFillTx/>
                <a:latin typeface="Arial" pitchFamily="34" charset="0"/>
                <a:ea typeface="+mn-ea"/>
                <a:cs typeface="Arial" pitchFamily="34" charset="0"/>
              </a:rPr>
              <a:pPr marL="0" marR="0" lvl="0" indent="0" algn="r" defTabSz="685783" rtl="0" eaLnBrk="1" fontAlgn="auto" latinLnBrk="0" hangingPunct="1">
                <a:lnSpc>
                  <a:spcPct val="100000"/>
                </a:lnSpc>
                <a:spcBef>
                  <a:spcPts val="0"/>
                </a:spcBef>
                <a:spcAft>
                  <a:spcPts val="0"/>
                </a:spcAft>
                <a:buClrTx/>
                <a:buSzTx/>
                <a:buFontTx/>
                <a:buNone/>
                <a:tabLst/>
                <a:defRPr/>
              </a:pPr>
              <a:t>‹#›</a:t>
            </a:fld>
            <a:endParaRPr kumimoji="0" lang="es-ES" sz="1051"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11227646"/>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obj">
  <p:cSld name="18_Blank">
    <p:bg>
      <p:bgPr>
        <a:solidFill>
          <a:srgbClr val="131827"/>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print">
            <a:extLst>
              <a:ext uri="{BEBA8EAE-BF5A-486C-A8C5-ECC9F3942E4B}">
                <a14:imgProps xmlns:a14="http://schemas.microsoft.com/office/drawing/2010/main">
                  <a14:imgLayer r:embed="rId3">
                    <a14:imgEffect>
                      <a14:artisticLightScreen trans="19000" gridSize="8"/>
                    </a14:imgEffect>
                  </a14:imgLayer>
                </a14:imgProps>
              </a:ext>
              <a:ext uri="{28A0092B-C50C-407E-A947-70E740481C1C}">
                <a14:useLocalDpi xmlns:a14="http://schemas.microsoft.com/office/drawing/2010/main" val="0"/>
              </a:ext>
            </a:extLst>
          </a:blip>
          <a:srcRect l="98" t="-6213" r="-98" b="25788"/>
          <a:stretch/>
        </p:blipFill>
        <p:spPr>
          <a:xfrm>
            <a:off x="54551" y="-549835"/>
            <a:ext cx="12137448" cy="7321176"/>
          </a:xfrm>
          <a:prstGeom prst="rect">
            <a:avLst/>
          </a:prstGeom>
          <a:effectLst>
            <a:glow>
              <a:schemeClr val="accent1">
                <a:alpha val="40000"/>
              </a:schemeClr>
            </a:glow>
            <a:softEdge rad="0"/>
          </a:effectLst>
        </p:spPr>
      </p:pic>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r>
              <a:rPr lang="en-US"/>
              <a:t>Introduction to ALBA Synchrotron</a:t>
            </a:r>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r>
              <a:rPr lang="en-US"/>
              <a:t>1 October 2023</a:t>
            </a:r>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endParaRPr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4551" y="38099"/>
            <a:ext cx="750888" cy="493932"/>
          </a:xfrm>
          <a:prstGeom prst="rect">
            <a:avLst/>
          </a:prstGeom>
        </p:spPr>
      </p:pic>
    </p:spTree>
    <p:extLst>
      <p:ext uri="{BB962C8B-B14F-4D97-AF65-F5344CB8AC3E}">
        <p14:creationId xmlns:p14="http://schemas.microsoft.com/office/powerpoint/2010/main" val="905050891"/>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3060163"/>
            <a:ext cx="5994400" cy="2523703"/>
          </a:xfrm>
        </p:spPr>
        <p:txBody>
          <a:bodyPr/>
          <a:lstStyle>
            <a:lvl1pPr marL="0" indent="0" algn="l">
              <a:buNone/>
              <a:defRPr b="1">
                <a:solidFill>
                  <a:schemeClr val="bg1">
                    <a:lumMod val="50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10" name="Title 9"/>
          <p:cNvSpPr>
            <a:spLocks noGrp="1"/>
          </p:cNvSpPr>
          <p:nvPr>
            <p:ph type="title"/>
          </p:nvPr>
        </p:nvSpPr>
        <p:spPr>
          <a:xfrm>
            <a:off x="609600" y="1143002"/>
            <a:ext cx="5994400" cy="1169551"/>
          </a:xfrm>
        </p:spPr>
        <p:txBody>
          <a:bodyPr/>
          <a:lstStyle>
            <a:lvl1pPr algn="l">
              <a:defRPr>
                <a:solidFill>
                  <a:srgbClr val="112E50"/>
                </a:solidFill>
              </a:defRPr>
            </a:lvl1pPr>
          </a:lstStyle>
          <a:p>
            <a:r>
              <a:rPr lang="en-US"/>
              <a:t>Click to edit Master title style</a:t>
            </a:r>
          </a:p>
        </p:txBody>
      </p:sp>
      <p:sp>
        <p:nvSpPr>
          <p:cNvPr id="12" name="Picture Placeholder 11"/>
          <p:cNvSpPr>
            <a:spLocks noGrp="1"/>
          </p:cNvSpPr>
          <p:nvPr>
            <p:ph type="pic" sz="quarter" idx="12"/>
          </p:nvPr>
        </p:nvSpPr>
        <p:spPr>
          <a:xfrm>
            <a:off x="6908800" y="1149173"/>
            <a:ext cx="4775200" cy="4718228"/>
          </a:xfrm>
        </p:spPr>
        <p:txBody>
          <a:bodyPr/>
          <a:lstStyle>
            <a:lvl1pPr marL="0" indent="0">
              <a:buNone/>
              <a:defRPr/>
            </a:lvl1pPr>
          </a:lstStyle>
          <a:p>
            <a:r>
              <a:rPr lang="en-US" dirty="0"/>
              <a:t>Click icon to add picture</a:t>
            </a:r>
          </a:p>
        </p:txBody>
      </p:sp>
      <p:sp>
        <p:nvSpPr>
          <p:cNvPr id="6" name="Slide Number Placeholder 5"/>
          <p:cNvSpPr>
            <a:spLocks noGrp="1"/>
          </p:cNvSpPr>
          <p:nvPr>
            <p:ph type="sldNum" sz="quarter" idx="4"/>
          </p:nvPr>
        </p:nvSpPr>
        <p:spPr>
          <a:xfrm>
            <a:off x="11575795" y="6550224"/>
            <a:ext cx="609600" cy="261610"/>
          </a:xfrm>
          <a:prstGeom prst="rect">
            <a:avLst/>
          </a:prstGeom>
          <a:noFill/>
          <a:ln>
            <a:noFill/>
          </a:ln>
        </p:spPr>
        <p:txBody>
          <a:bodyPr wrap="square" rtlCol="0">
            <a:spAutoFit/>
          </a:bodyPr>
          <a:lstStyle>
            <a:lvl1pPr>
              <a:defRPr lang="en-US" sz="1100" b="0" smtClean="0">
                <a:solidFill>
                  <a:schemeClr val="bg1"/>
                </a:solidFill>
                <a:latin typeface="Arial" pitchFamily="34" charset="0"/>
                <a:cs typeface="Arial" pitchFamily="34" charset="0"/>
              </a:defRPr>
            </a:lvl1pPr>
          </a:lstStyle>
          <a:p>
            <a:pPr algn="r"/>
            <a:fld id="{393CF724-F9E0-44B8-95BD-D38D8B22F53D}" type="slidenum">
              <a:rPr lang="es-ES" smtClean="0">
                <a:solidFill>
                  <a:prstClr val="white"/>
                </a:solidFill>
              </a:rPr>
              <a:pPr algn="r"/>
              <a:t>‹#›</a:t>
            </a:fld>
            <a:endParaRPr lang="es-ES" dirty="0">
              <a:solidFill>
                <a:prstClr val="white"/>
              </a:solidFill>
            </a:endParaRPr>
          </a:p>
        </p:txBody>
      </p:sp>
    </p:spTree>
    <p:extLst>
      <p:ext uri="{BB962C8B-B14F-4D97-AF65-F5344CB8AC3E}">
        <p14:creationId xmlns:p14="http://schemas.microsoft.com/office/powerpoint/2010/main" val="3160302886"/>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userDrawn="1">
  <p:cSld name="3_Blank">
    <p:spTree>
      <p:nvGrpSpPr>
        <p:cNvPr id="1" name=""/>
        <p:cNvGrpSpPr/>
        <p:nvPr/>
      </p:nvGrpSpPr>
      <p:grpSpPr>
        <a:xfrm>
          <a:off x="0" y="0"/>
          <a:ext cx="0" cy="0"/>
          <a:chOff x="0" y="0"/>
          <a:chExt cx="0" cy="0"/>
        </a:xfrm>
      </p:grpSpPr>
      <p:sp>
        <p:nvSpPr>
          <p:cNvPr id="10" name="Title 9"/>
          <p:cNvSpPr>
            <a:spLocks noGrp="1"/>
          </p:cNvSpPr>
          <p:nvPr>
            <p:ph type="title"/>
          </p:nvPr>
        </p:nvSpPr>
        <p:spPr>
          <a:xfrm>
            <a:off x="1492215" y="165240"/>
            <a:ext cx="9427028" cy="1325563"/>
          </a:xfrm>
        </p:spPr>
        <p:txBody>
          <a:bodyPr/>
          <a:lstStyle>
            <a:lvl1pPr algn="l">
              <a:defRPr b="1">
                <a:latin typeface="+mn-lt"/>
              </a:defRPr>
            </a:lvl1pPr>
          </a:lstStyle>
          <a:p>
            <a:r>
              <a:rPr lang="en-US" dirty="0"/>
              <a:t>Click to edit Master title style</a:t>
            </a:r>
          </a:p>
        </p:txBody>
      </p:sp>
      <p:sp>
        <p:nvSpPr>
          <p:cNvPr id="4" name="Slide Number Placeholder 5"/>
          <p:cNvSpPr>
            <a:spLocks noGrp="1"/>
          </p:cNvSpPr>
          <p:nvPr>
            <p:ph type="sldNum" sz="quarter" idx="4"/>
          </p:nvPr>
        </p:nvSpPr>
        <p:spPr>
          <a:xfrm>
            <a:off x="11379200" y="289414"/>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pPr algn="r"/>
            <a:fld id="{393CF724-F9E0-44B8-95BD-D38D8B22F53D}" type="slidenum">
              <a:rPr lang="es-ES" smtClean="0">
                <a:solidFill>
                  <a:prstClr val="white"/>
                </a:solidFill>
              </a:rPr>
              <a:pPr algn="r"/>
              <a:t>‹#›</a:t>
            </a:fld>
            <a:endParaRPr lang="es-ES" dirty="0">
              <a:solidFill>
                <a:prstClr val="white"/>
              </a:solidFill>
            </a:endParaRPr>
          </a:p>
        </p:txBody>
      </p:sp>
      <p:sp>
        <p:nvSpPr>
          <p:cNvPr id="6" name="Slide Number Placeholder 5"/>
          <p:cNvSpPr txBox="1">
            <a:spLocks/>
          </p:cNvSpPr>
          <p:nvPr userDrawn="1"/>
        </p:nvSpPr>
        <p:spPr>
          <a:xfrm>
            <a:off x="11575795" y="6550226"/>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54"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354"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
        <p:nvSpPr>
          <p:cNvPr id="5" name="Date Placeholder 3">
            <a:extLst>
              <a:ext uri="{FF2B5EF4-FFF2-40B4-BE49-F238E27FC236}">
                <a16:creationId xmlns:a16="http://schemas.microsoft.com/office/drawing/2014/main" id="{1DD648D7-8526-43BD-9DED-618CF03D0C30}"/>
              </a:ext>
            </a:extLst>
          </p:cNvPr>
          <p:cNvSpPr>
            <a:spLocks noGrp="1"/>
          </p:cNvSpPr>
          <p:nvPr>
            <p:ph type="dt" sz="half" idx="10"/>
          </p:nvPr>
        </p:nvSpPr>
        <p:spPr>
          <a:xfrm>
            <a:off x="165100" y="6504667"/>
            <a:ext cx="2743200" cy="232229"/>
          </a:xfrm>
        </p:spPr>
        <p:txBody>
          <a:bodyPr/>
          <a:lstStyle/>
          <a:p>
            <a:r>
              <a:rPr lang="en-US"/>
              <a:t>1 October 2023</a:t>
            </a:r>
            <a:endParaRPr lang="es-ES"/>
          </a:p>
        </p:txBody>
      </p:sp>
      <p:sp>
        <p:nvSpPr>
          <p:cNvPr id="7" name="Footer Placeholder 4">
            <a:extLst>
              <a:ext uri="{FF2B5EF4-FFF2-40B4-BE49-F238E27FC236}">
                <a16:creationId xmlns:a16="http://schemas.microsoft.com/office/drawing/2014/main" id="{5E4196ED-C799-4BFB-AA1C-066A726C6421}"/>
              </a:ext>
            </a:extLst>
          </p:cNvPr>
          <p:cNvSpPr>
            <a:spLocks noGrp="1"/>
          </p:cNvSpPr>
          <p:nvPr>
            <p:ph type="ftr" sz="quarter" idx="11"/>
          </p:nvPr>
        </p:nvSpPr>
        <p:spPr>
          <a:xfrm>
            <a:off x="3930593" y="6470535"/>
            <a:ext cx="4114800" cy="300493"/>
          </a:xfrm>
        </p:spPr>
        <p:txBody>
          <a:bodyPr/>
          <a:lstStyle/>
          <a:p>
            <a:r>
              <a:rPr lang="en-US"/>
              <a:t>Introduction to ALBA Synchrotron</a:t>
            </a:r>
            <a:endParaRPr lang="es-ES" dirty="0"/>
          </a:p>
        </p:txBody>
      </p:sp>
    </p:spTree>
    <p:extLst>
      <p:ext uri="{BB962C8B-B14F-4D97-AF65-F5344CB8AC3E}">
        <p14:creationId xmlns:p14="http://schemas.microsoft.com/office/powerpoint/2010/main" val="1191692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10440082" y="118385"/>
            <a:ext cx="1457325" cy="1333500"/>
          </a:xfrm>
          <a:prstGeom prst="rect">
            <a:avLst/>
          </a:prstGeom>
        </p:spPr>
      </p:pic>
      <p:sp>
        <p:nvSpPr>
          <p:cNvPr id="2" name="Vertical Title 1"/>
          <p:cNvSpPr>
            <a:spLocks noGrp="1"/>
          </p:cNvSpPr>
          <p:nvPr>
            <p:ph type="title" orient="vert" hasCustomPrompt="1"/>
          </p:nvPr>
        </p:nvSpPr>
        <p:spPr>
          <a:xfrm>
            <a:off x="8724900" y="365127"/>
            <a:ext cx="2835728" cy="5811839"/>
          </a:xfrm>
        </p:spPr>
        <p:txBody>
          <a:bodyPr vert="eaVert"/>
          <a:lstStyle>
            <a:lvl1pPr>
              <a:defRPr/>
            </a:lvl1pPr>
          </a:lstStyle>
          <a:p>
            <a:r>
              <a:rPr lang="es-ES" dirty="0"/>
              <a:t>Haga clic para modificar </a:t>
            </a:r>
            <a:br>
              <a:rPr lang="es-ES" dirty="0"/>
            </a:br>
            <a:r>
              <a:rPr lang="es-ES" dirty="0"/>
              <a:t>el estilo de título del patrón</a:t>
            </a:r>
            <a:endParaRPr lang="en-US" dirty="0"/>
          </a:p>
        </p:txBody>
      </p:sp>
      <p:sp>
        <p:nvSpPr>
          <p:cNvPr id="3" name="Vertical Text Placeholder 2"/>
          <p:cNvSpPr>
            <a:spLocks noGrp="1"/>
          </p:cNvSpPr>
          <p:nvPr>
            <p:ph type="body" orient="vert" idx="1"/>
          </p:nvPr>
        </p:nvSpPr>
        <p:spPr>
          <a:xfrm>
            <a:off x="838205" y="365127"/>
            <a:ext cx="7734300" cy="5811839"/>
          </a:xfrm>
        </p:spPr>
        <p:txBody>
          <a:bodyPr vert="eaVert">
            <a:normAutofit/>
          </a:bodyPr>
          <a:lstStyle>
            <a:lvl1pPr>
              <a:defRPr sz="2133"/>
            </a:lvl1pPr>
            <a:lvl2pPr>
              <a:defRPr sz="2133"/>
            </a:lvl2pPr>
            <a:lvl3pPr>
              <a:defRPr sz="2133"/>
            </a:lvl3pPr>
            <a:lvl4pPr>
              <a:defRPr sz="2133"/>
            </a:lvl4pPr>
            <a:lvl5pPr>
              <a:defRPr sz="2133"/>
            </a:lvl5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r>
              <a:rPr lang="en-US"/>
              <a:t>1 October 2023</a:t>
            </a:r>
            <a:endParaRPr lang="es-ES"/>
          </a:p>
        </p:txBody>
      </p:sp>
      <p:sp>
        <p:nvSpPr>
          <p:cNvPr id="5" name="Footer Placeholder 4"/>
          <p:cNvSpPr>
            <a:spLocks noGrp="1"/>
          </p:cNvSpPr>
          <p:nvPr>
            <p:ph type="ftr" sz="quarter" idx="11"/>
          </p:nvPr>
        </p:nvSpPr>
        <p:spPr/>
        <p:txBody>
          <a:bodyPr/>
          <a:lstStyle/>
          <a:p>
            <a:r>
              <a:rPr lang="en-US"/>
              <a:t>Introduction to ALBA Synchrotron</a:t>
            </a:r>
            <a:endParaRPr lang="es-ES"/>
          </a:p>
        </p:txBody>
      </p:sp>
      <p:sp>
        <p:nvSpPr>
          <p:cNvPr id="6" name="Slide Number Placeholder 5"/>
          <p:cNvSpPr>
            <a:spLocks noGrp="1"/>
          </p:cNvSpPr>
          <p:nvPr>
            <p:ph type="sldNum" sz="quarter" idx="12"/>
          </p:nvPr>
        </p:nvSpPr>
        <p:spPr/>
        <p:txBody>
          <a:bodyPr/>
          <a:lstStyle/>
          <a:p>
            <a:fld id="{59A3C1E9-1E17-4B2D-975E-2F80F7CB45F8}" type="slidenum">
              <a:rPr lang="es-ES" smtClean="0"/>
              <a:t>‹#›</a:t>
            </a:fld>
            <a:endParaRPr lang="es-ES"/>
          </a:p>
        </p:txBody>
      </p:sp>
    </p:spTree>
    <p:extLst>
      <p:ext uri="{BB962C8B-B14F-4D97-AF65-F5344CB8AC3E}">
        <p14:creationId xmlns:p14="http://schemas.microsoft.com/office/powerpoint/2010/main" val="84130428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EA55C7-0388-4B76-B7E9-7AAD8B7E0C0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282041F-EA1F-4C4E-B64C-18B26B3850DB}"/>
              </a:ext>
            </a:extLst>
          </p:cNvPr>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6" name="Slide Number Placeholder 5">
            <a:extLst>
              <a:ext uri="{FF2B5EF4-FFF2-40B4-BE49-F238E27FC236}">
                <a16:creationId xmlns:a16="http://schemas.microsoft.com/office/drawing/2014/main" id="{DB0753EB-8ED5-4EAE-8E56-CD54BEC6FB1B}"/>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3066268564"/>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795385-044D-454E-98DF-99A409694CE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6595A7C-3707-42E7-9D23-91DA7E3EC57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22A2FD49-B9FE-4E4D-B6A5-846F96A99B65}"/>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341140230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AC6E08-B63C-4867-8049-E9082F7509DB}"/>
              </a:ext>
            </a:extLst>
          </p:cNvPr>
          <p:cNvSpPr>
            <a:spLocks noGrp="1"/>
          </p:cNvSpPr>
          <p:nvPr>
            <p:ph type="title"/>
          </p:nvPr>
        </p:nvSpPr>
        <p:spPr>
          <a:xfrm>
            <a:off x="831851" y="1709740"/>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A6C5698-DB78-4FFE-B99B-CB95DAF7A01E}"/>
              </a:ext>
            </a:extLst>
          </p:cNvPr>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
        <p:nvSpPr>
          <p:cNvPr id="6" name="Slide Number Placeholder 5">
            <a:extLst>
              <a:ext uri="{FF2B5EF4-FFF2-40B4-BE49-F238E27FC236}">
                <a16:creationId xmlns:a16="http://schemas.microsoft.com/office/drawing/2014/main" id="{A836251D-D4A0-4F3B-A47C-5237E2A19574}"/>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2651698111"/>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70329-0E37-467A-8274-5B6E6FA436D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59F67F1-9820-4976-B7F1-976D7F1E7CAF}"/>
              </a:ext>
            </a:extLst>
          </p:cNvPr>
          <p:cNvSpPr>
            <a:spLocks noGrp="1"/>
          </p:cNvSpPr>
          <p:nvPr>
            <p:ph sz="half" idx="1"/>
          </p:nvPr>
        </p:nvSpPr>
        <p:spPr>
          <a:xfrm>
            <a:off x="838200" y="1825625"/>
            <a:ext cx="5181600" cy="4351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B5C5054-1909-4996-A88F-C4D1E2A0B8D6}"/>
              </a:ext>
            </a:extLst>
          </p:cNvPr>
          <p:cNvSpPr>
            <a:spLocks noGrp="1"/>
          </p:cNvSpPr>
          <p:nvPr>
            <p:ph sz="half" idx="2"/>
          </p:nvPr>
        </p:nvSpPr>
        <p:spPr>
          <a:xfrm>
            <a:off x="6172200" y="1825625"/>
            <a:ext cx="5181600" cy="4351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a:extLst>
              <a:ext uri="{FF2B5EF4-FFF2-40B4-BE49-F238E27FC236}">
                <a16:creationId xmlns:a16="http://schemas.microsoft.com/office/drawing/2014/main" id="{E7D62229-AB8B-46A6-815B-1DA8BAEFB2E1}"/>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3179875791"/>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11F0E3-4FA7-42A0-BBC3-73E768D487F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F4E2CDA-5940-42CF-A93A-271C49AD6B16}"/>
              </a:ext>
            </a:extLst>
          </p:cNvPr>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A9F4509-591B-41F9-9F5B-533637428FF6}"/>
              </a:ext>
            </a:extLst>
          </p:cNvPr>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1614A3B-D062-4281-AFF0-E1A6546F9999}"/>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9A0452B-757A-4F9E-941D-C2217A449E76}"/>
              </a:ext>
            </a:extLst>
          </p:cNvPr>
          <p:cNvSpPr>
            <a:spLocks noGrp="1"/>
          </p:cNvSpPr>
          <p:nvPr>
            <p:ph sz="quarter" idx="4"/>
          </p:nvPr>
        </p:nvSpPr>
        <p:spPr>
          <a:xfrm>
            <a:off x="6172201"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a:extLst>
              <a:ext uri="{FF2B5EF4-FFF2-40B4-BE49-F238E27FC236}">
                <a16:creationId xmlns:a16="http://schemas.microsoft.com/office/drawing/2014/main" id="{939E7406-4CC0-45FC-A507-B6A464724B26}"/>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120618935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876CD4-A906-4462-9C35-707F199039C7}"/>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CA35F54A-911D-40A6-842F-CBCBABF13863}"/>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59977359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97CE80C-7FB2-455D-8CD2-81A75679F83F}"/>
              </a:ext>
            </a:extLst>
          </p:cNvPr>
          <p:cNvSpPr>
            <a:spLocks noGrp="1"/>
          </p:cNvSpPr>
          <p:nvPr>
            <p:ph type="sldNum" sz="quarter" idx="12"/>
          </p:nvPr>
        </p:nvSpPr>
        <p:spPr>
          <a:xfrm>
            <a:off x="9448800" y="6380735"/>
            <a:ext cx="2743200" cy="365125"/>
          </a:xfrm>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420917467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EEA4D-4401-4C63-8CFE-C0B15698D7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67E9E37-55D4-4FEF-921A-8721054C87F2}"/>
              </a:ext>
            </a:extLst>
          </p:cNvPr>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09F8B35-AF4E-4368-8302-63E2C814C63D}"/>
              </a:ext>
            </a:extLst>
          </p:cNvPr>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7" name="Slide Number Placeholder 6">
            <a:extLst>
              <a:ext uri="{FF2B5EF4-FFF2-40B4-BE49-F238E27FC236}">
                <a16:creationId xmlns:a16="http://schemas.microsoft.com/office/drawing/2014/main" id="{E7D28627-80A7-4479-997B-889DD6DAAAE7}"/>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905831646"/>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5EFA3-C4BA-4629-80D4-EF8F3F985A0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52E0A82-1A62-43C8-8395-E25A08A904DE}"/>
              </a:ext>
            </a:extLst>
          </p:cNvPr>
          <p:cNvSpPr>
            <a:spLocks noGrp="1"/>
          </p:cNvSpPr>
          <p:nvPr>
            <p:ph type="pic" idx="1"/>
          </p:nvPr>
        </p:nvSpPr>
        <p:spPr>
          <a:xfrm>
            <a:off x="5183188" y="987426"/>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a:extLst>
              <a:ext uri="{FF2B5EF4-FFF2-40B4-BE49-F238E27FC236}">
                <a16:creationId xmlns:a16="http://schemas.microsoft.com/office/drawing/2014/main" id="{35466E9F-96BF-4179-98FC-7D03C31502E0}"/>
              </a:ext>
            </a:extLst>
          </p:cNvPr>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7" name="Slide Number Placeholder 6">
            <a:extLst>
              <a:ext uri="{FF2B5EF4-FFF2-40B4-BE49-F238E27FC236}">
                <a16:creationId xmlns:a16="http://schemas.microsoft.com/office/drawing/2014/main" id="{AFB176DF-BF0F-41A1-BE20-8E719DE10E84}"/>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15646264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2F9E88-A8BC-40F9-84FD-EC639C76F3C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7A917C7-9361-4B6B-B7F5-23B2A303676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9CB25615-1D99-4067-8473-EA32C18C8543}"/>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32669631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5B97B9B-F972-4477-95B4-1D78670418ED}"/>
              </a:ext>
            </a:extLst>
          </p:cNvPr>
          <p:cNvSpPr>
            <a:spLocks noGrp="1"/>
          </p:cNvSpPr>
          <p:nvPr>
            <p:ph type="subTitle" idx="1" hasCustomPrompt="1"/>
          </p:nvPr>
        </p:nvSpPr>
        <p:spPr>
          <a:xfrm>
            <a:off x="1628775" y="1800225"/>
            <a:ext cx="9144000" cy="3770311"/>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Text</a:t>
            </a:r>
          </a:p>
        </p:txBody>
      </p:sp>
      <p:sp>
        <p:nvSpPr>
          <p:cNvPr id="4" name="Date Placeholder 3">
            <a:extLst>
              <a:ext uri="{FF2B5EF4-FFF2-40B4-BE49-F238E27FC236}">
                <a16:creationId xmlns:a16="http://schemas.microsoft.com/office/drawing/2014/main" id="{55F5D78D-A214-4C1B-AB69-DA3C178D5710}"/>
              </a:ext>
            </a:extLst>
          </p:cNvPr>
          <p:cNvSpPr>
            <a:spLocks noGrp="1"/>
          </p:cNvSpPr>
          <p:nvPr>
            <p:ph type="dt" sz="half" idx="10"/>
          </p:nvPr>
        </p:nvSpPr>
        <p:spPr/>
        <p:txBody>
          <a:bodyPr/>
          <a:lstStyle/>
          <a:p>
            <a:r>
              <a:rPr lang="en-US"/>
              <a:t>1 October 2023</a:t>
            </a:r>
          </a:p>
        </p:txBody>
      </p:sp>
      <p:sp>
        <p:nvSpPr>
          <p:cNvPr id="7" name="Title Placeholder 1">
            <a:extLst>
              <a:ext uri="{FF2B5EF4-FFF2-40B4-BE49-F238E27FC236}">
                <a16:creationId xmlns:a16="http://schemas.microsoft.com/office/drawing/2014/main" id="{416D66D5-56C5-4791-B59C-7C500664E7B6}"/>
              </a:ext>
            </a:extLst>
          </p:cNvPr>
          <p:cNvSpPr>
            <a:spLocks noGrp="1"/>
          </p:cNvSpPr>
          <p:nvPr>
            <p:ph type="title"/>
          </p:nvPr>
        </p:nvSpPr>
        <p:spPr>
          <a:xfrm>
            <a:off x="1828800" y="336551"/>
            <a:ext cx="6324600" cy="996950"/>
          </a:xfrm>
          <a:prstGeom prst="rect">
            <a:avLst/>
          </a:prstGeom>
        </p:spPr>
        <p:txBody>
          <a:bodyPr vert="horz" lIns="91440" tIns="45720" rIns="91440" bIns="45720" rtlCol="0" anchor="ctr">
            <a:normAutofit/>
          </a:bodyPr>
          <a:lstStyle/>
          <a:p>
            <a:r>
              <a:rPr lang="en-US" dirty="0"/>
              <a:t>Title</a:t>
            </a:r>
          </a:p>
        </p:txBody>
      </p:sp>
    </p:spTree>
    <p:extLst>
      <p:ext uri="{BB962C8B-B14F-4D97-AF65-F5344CB8AC3E}">
        <p14:creationId xmlns:p14="http://schemas.microsoft.com/office/powerpoint/2010/main" val="381600032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F27AE72-5B54-4B84-A2FB-D58CE76F3788}"/>
              </a:ext>
            </a:extLst>
          </p:cNvPr>
          <p:cNvSpPr>
            <a:spLocks noGrp="1"/>
          </p:cNvSpPr>
          <p:nvPr>
            <p:ph type="title" orient="vert"/>
          </p:nvPr>
        </p:nvSpPr>
        <p:spPr>
          <a:xfrm>
            <a:off x="8724901" y="365126"/>
            <a:ext cx="2628900" cy="581183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7861A4C-BB00-4089-8231-EAE586EEE5F9}"/>
              </a:ext>
            </a:extLst>
          </p:cNvPr>
          <p:cNvSpPr>
            <a:spLocks noGrp="1"/>
          </p:cNvSpPr>
          <p:nvPr>
            <p:ph type="body" orient="vert" idx="1"/>
          </p:nvPr>
        </p:nvSpPr>
        <p:spPr>
          <a:xfrm>
            <a:off x="838201" y="365126"/>
            <a:ext cx="7734300" cy="581183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54AAA2E1-E2DB-4812-A931-95343FDFC9E0}"/>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3707275631"/>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lvl1pPr algn="l">
              <a:defRPr/>
            </a:lvl1pPr>
          </a:lstStyle>
          <a:p>
            <a:r>
              <a:rPr lang="en-US"/>
              <a:t>Click to edit Master title style</a:t>
            </a:r>
            <a:endParaRPr lang="en-US" dirty="0"/>
          </a:p>
        </p:txBody>
      </p:sp>
      <p:sp>
        <p:nvSpPr>
          <p:cNvPr id="4" name="Slide Number Placeholder 5"/>
          <p:cNvSpPr>
            <a:spLocks noGrp="1"/>
          </p:cNvSpPr>
          <p:nvPr>
            <p:ph type="sldNum" sz="quarter" idx="4"/>
          </p:nvPr>
        </p:nvSpPr>
        <p:spPr>
          <a:xfrm>
            <a:off x="11379200" y="304738"/>
            <a:ext cx="609600" cy="254044"/>
          </a:xfrm>
          <a:prstGeom prst="rect">
            <a:avLst/>
          </a:prstGeom>
          <a:noFill/>
          <a:ln>
            <a:noFill/>
          </a:ln>
        </p:spPr>
        <p:txBody>
          <a:bodyPr wrap="square" rtlCol="0">
            <a:spAutoFit/>
          </a:bodyPr>
          <a:lstStyle>
            <a:lvl1pPr>
              <a:defRPr lang="en-US" sz="1051" b="1" smtClean="0">
                <a:solidFill>
                  <a:schemeClr val="bg1"/>
                </a:solidFill>
                <a:latin typeface="Arial" pitchFamily="34" charset="0"/>
                <a:cs typeface="Arial" pitchFamily="34" charset="0"/>
              </a:defRPr>
            </a:lvl1pPr>
          </a:lstStyle>
          <a:p>
            <a:pPr defTabSz="685783">
              <a:defRPr/>
            </a:pPr>
            <a:fld id="{393CF724-F9E0-44B8-95BD-D38D8B22F53D}" type="slidenum">
              <a:rPr lang="es-ES" smtClean="0">
                <a:solidFill>
                  <a:prstClr val="white"/>
                </a:solidFill>
              </a:rPr>
              <a:pPr defTabSz="685783">
                <a:defRPr/>
              </a:pPr>
              <a:t>‹#›</a:t>
            </a:fld>
            <a:endParaRPr lang="es-ES" dirty="0">
              <a:solidFill>
                <a:prstClr val="white"/>
              </a:solidFill>
            </a:endParaRPr>
          </a:p>
        </p:txBody>
      </p:sp>
      <p:sp>
        <p:nvSpPr>
          <p:cNvPr id="6" name="Slide Number Placeholder 5"/>
          <p:cNvSpPr txBox="1">
            <a:spLocks/>
          </p:cNvSpPr>
          <p:nvPr userDrawn="1"/>
        </p:nvSpPr>
        <p:spPr>
          <a:xfrm>
            <a:off x="11575795" y="6550226"/>
            <a:ext cx="609600" cy="219291"/>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685783" rtl="0" eaLnBrk="1" fontAlgn="auto" latinLnBrk="0" hangingPunct="1">
              <a:lnSpc>
                <a:spcPct val="100000"/>
              </a:lnSpc>
              <a:spcBef>
                <a:spcPts val="0"/>
              </a:spcBef>
              <a:spcAft>
                <a:spcPts val="0"/>
              </a:spcAft>
              <a:buClrTx/>
              <a:buSzTx/>
              <a:buFontTx/>
              <a:buNone/>
              <a:tabLst/>
              <a:defRPr/>
            </a:pPr>
            <a:fld id="{393CF724-F9E0-44B8-95BD-D38D8B22F53D}" type="slidenum">
              <a:rPr kumimoji="0" lang="es-ES" sz="825" b="0" i="0" u="none" strike="noStrike" kern="1200" cap="none" spc="0" normalizeH="0" baseline="0" noProof="0" smtClean="0">
                <a:ln>
                  <a:noFill/>
                </a:ln>
                <a:solidFill>
                  <a:prstClr val="white"/>
                </a:solidFill>
                <a:effectLst/>
                <a:uLnTx/>
                <a:uFillTx/>
                <a:latin typeface="Arial" pitchFamily="34" charset="0"/>
                <a:ea typeface="+mn-ea"/>
                <a:cs typeface="Arial" pitchFamily="34" charset="0"/>
              </a:rPr>
              <a:pPr marL="0" marR="0" lvl="0" indent="0" algn="r" defTabSz="685783" rtl="0" eaLnBrk="1" fontAlgn="auto" latinLnBrk="0" hangingPunct="1">
                <a:lnSpc>
                  <a:spcPct val="100000"/>
                </a:lnSpc>
                <a:spcBef>
                  <a:spcPts val="0"/>
                </a:spcBef>
                <a:spcAft>
                  <a:spcPts val="0"/>
                </a:spcAft>
                <a:buClrTx/>
                <a:buSzTx/>
                <a:buFontTx/>
                <a:buNone/>
                <a:tabLst/>
                <a:defRPr/>
              </a:pPr>
              <a:t>‹#›</a:t>
            </a:fld>
            <a:endParaRPr kumimoji="0" lang="es-ES" sz="1051"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137950107"/>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obj">
  <p:cSld name="18_Blank">
    <p:bg>
      <p:bgPr>
        <a:solidFill>
          <a:srgbClr val="131827"/>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print">
            <a:extLst>
              <a:ext uri="{BEBA8EAE-BF5A-486C-A8C5-ECC9F3942E4B}">
                <a14:imgProps xmlns:a14="http://schemas.microsoft.com/office/drawing/2010/main">
                  <a14:imgLayer r:embed="rId3">
                    <a14:imgEffect>
                      <a14:artisticLightScreen trans="19000" gridSize="8"/>
                    </a14:imgEffect>
                  </a14:imgLayer>
                </a14:imgProps>
              </a:ext>
              <a:ext uri="{28A0092B-C50C-407E-A947-70E740481C1C}">
                <a14:useLocalDpi xmlns:a14="http://schemas.microsoft.com/office/drawing/2010/main" val="0"/>
              </a:ext>
            </a:extLst>
          </a:blip>
          <a:srcRect l="98" t="-6213" r="-98" b="25788"/>
          <a:stretch/>
        </p:blipFill>
        <p:spPr>
          <a:xfrm>
            <a:off x="54551" y="-549835"/>
            <a:ext cx="12137448" cy="7321176"/>
          </a:xfrm>
          <a:prstGeom prst="rect">
            <a:avLst/>
          </a:prstGeom>
          <a:effectLst>
            <a:glow>
              <a:schemeClr val="accent1">
                <a:alpha val="40000"/>
              </a:schemeClr>
            </a:glow>
            <a:softEdge rad="0"/>
          </a:effectLst>
        </p:spPr>
      </p:pic>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r>
              <a:rPr lang="en-US"/>
              <a:t>Introduction to ALBA Synchrotron</a:t>
            </a:r>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r>
              <a:rPr lang="en-US"/>
              <a:t>1 October 2023</a:t>
            </a:r>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endParaRPr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4551" y="38099"/>
            <a:ext cx="750888" cy="493932"/>
          </a:xfrm>
          <a:prstGeom prst="rect">
            <a:avLst/>
          </a:prstGeom>
        </p:spPr>
      </p:pic>
    </p:spTree>
    <p:extLst>
      <p:ext uri="{BB962C8B-B14F-4D97-AF65-F5344CB8AC3E}">
        <p14:creationId xmlns:p14="http://schemas.microsoft.com/office/powerpoint/2010/main" val="1476978529"/>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sp>
        <p:nvSpPr>
          <p:cNvPr id="10" name="Title 9"/>
          <p:cNvSpPr>
            <a:spLocks noGrp="1"/>
          </p:cNvSpPr>
          <p:nvPr>
            <p:ph type="title"/>
          </p:nvPr>
        </p:nvSpPr>
        <p:spPr>
          <a:xfrm>
            <a:off x="1492214" y="165239"/>
            <a:ext cx="9427028" cy="1325563"/>
          </a:xfrm>
        </p:spPr>
        <p:txBody>
          <a:bodyPr/>
          <a:lstStyle>
            <a:lvl1pPr algn="l">
              <a:defRPr b="1">
                <a:latin typeface="+mn-lt"/>
              </a:defRPr>
            </a:lvl1pPr>
          </a:lstStyle>
          <a:p>
            <a:r>
              <a:rPr lang="en-US" dirty="0"/>
              <a:t>Click to edit Master title style</a:t>
            </a:r>
          </a:p>
        </p:txBody>
      </p:sp>
      <p:sp>
        <p:nvSpPr>
          <p:cNvPr id="4" name="Slide Number Placeholder 5"/>
          <p:cNvSpPr>
            <a:spLocks noGrp="1"/>
          </p:cNvSpPr>
          <p:nvPr>
            <p:ph type="sldNum" sz="quarter" idx="4"/>
          </p:nvPr>
        </p:nvSpPr>
        <p:spPr>
          <a:xfrm>
            <a:off x="11379200" y="304802"/>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pPr algn="r"/>
            <a:fld id="{393CF724-F9E0-44B8-95BD-D38D8B22F53D}" type="slidenum">
              <a:rPr lang="es-ES" smtClean="0">
                <a:solidFill>
                  <a:prstClr val="white"/>
                </a:solidFill>
              </a:rPr>
              <a:pPr algn="r"/>
              <a:t>‹#›</a:t>
            </a:fld>
            <a:endParaRPr lang="es-ES" dirty="0">
              <a:solidFill>
                <a:prstClr val="white"/>
              </a:solidFill>
            </a:endParaRPr>
          </a:p>
        </p:txBody>
      </p:sp>
      <p:sp>
        <p:nvSpPr>
          <p:cNvPr id="6" name="Slide Number Placeholder 5"/>
          <p:cNvSpPr txBox="1">
            <a:spLocks/>
          </p:cNvSpPr>
          <p:nvPr userDrawn="1"/>
        </p:nvSpPr>
        <p:spPr>
          <a:xfrm>
            <a:off x="11575795" y="6550224"/>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77"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377"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
        <p:nvSpPr>
          <p:cNvPr id="5" name="Date Placeholder 4">
            <a:extLst>
              <a:ext uri="{FF2B5EF4-FFF2-40B4-BE49-F238E27FC236}">
                <a16:creationId xmlns:a16="http://schemas.microsoft.com/office/drawing/2014/main" id="{E2CFC60E-2BCB-47B2-9508-B77D02B8F6E9}"/>
              </a:ext>
            </a:extLst>
          </p:cNvPr>
          <p:cNvSpPr>
            <a:spLocks noGrp="1"/>
          </p:cNvSpPr>
          <p:nvPr>
            <p:ph type="dt" sz="half" idx="10"/>
          </p:nvPr>
        </p:nvSpPr>
        <p:spPr>
          <a:xfrm>
            <a:off x="58205" y="6492875"/>
            <a:ext cx="1138747" cy="306167"/>
          </a:xfrm>
          <a:prstGeom prst="rect">
            <a:avLst/>
          </a:prstGeom>
        </p:spPr>
        <p:txBody>
          <a:bodyPr/>
          <a:lstStyle>
            <a:lvl1pPr>
              <a:defRPr sz="1200" i="1"/>
            </a:lvl1pPr>
          </a:lstStyle>
          <a:p>
            <a:r>
              <a:rPr lang="en-US"/>
              <a:t>1 October 2023</a:t>
            </a:r>
            <a:endParaRPr lang="es-ES" dirty="0"/>
          </a:p>
        </p:txBody>
      </p:sp>
    </p:spTree>
    <p:extLst>
      <p:ext uri="{BB962C8B-B14F-4D97-AF65-F5344CB8AC3E}">
        <p14:creationId xmlns:p14="http://schemas.microsoft.com/office/powerpoint/2010/main" val="3553303591"/>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3060163"/>
            <a:ext cx="5994400" cy="2523703"/>
          </a:xfrm>
        </p:spPr>
        <p:txBody>
          <a:bodyPr/>
          <a:lstStyle>
            <a:lvl1pPr marL="0" indent="0" algn="l">
              <a:buNone/>
              <a:defRPr b="1">
                <a:solidFill>
                  <a:schemeClr val="bg1">
                    <a:lumMod val="50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10" name="Title 9"/>
          <p:cNvSpPr>
            <a:spLocks noGrp="1"/>
          </p:cNvSpPr>
          <p:nvPr>
            <p:ph type="title"/>
          </p:nvPr>
        </p:nvSpPr>
        <p:spPr>
          <a:xfrm>
            <a:off x="609600" y="1143002"/>
            <a:ext cx="5994400" cy="1169551"/>
          </a:xfrm>
        </p:spPr>
        <p:txBody>
          <a:bodyPr/>
          <a:lstStyle>
            <a:lvl1pPr algn="l">
              <a:defRPr>
                <a:solidFill>
                  <a:srgbClr val="112E50"/>
                </a:solidFill>
              </a:defRPr>
            </a:lvl1pPr>
          </a:lstStyle>
          <a:p>
            <a:r>
              <a:rPr lang="en-US"/>
              <a:t>Click to edit Master title style</a:t>
            </a:r>
          </a:p>
        </p:txBody>
      </p:sp>
      <p:sp>
        <p:nvSpPr>
          <p:cNvPr id="12" name="Picture Placeholder 11"/>
          <p:cNvSpPr>
            <a:spLocks noGrp="1"/>
          </p:cNvSpPr>
          <p:nvPr>
            <p:ph type="pic" sz="quarter" idx="12"/>
          </p:nvPr>
        </p:nvSpPr>
        <p:spPr>
          <a:xfrm>
            <a:off x="6908800" y="1149173"/>
            <a:ext cx="4775200" cy="4718228"/>
          </a:xfrm>
        </p:spPr>
        <p:txBody>
          <a:bodyPr/>
          <a:lstStyle>
            <a:lvl1pPr marL="0" indent="0">
              <a:buNone/>
              <a:defRPr/>
            </a:lvl1pPr>
          </a:lstStyle>
          <a:p>
            <a:r>
              <a:rPr lang="en-US" dirty="0"/>
              <a:t>Click icon to add picture</a:t>
            </a:r>
          </a:p>
        </p:txBody>
      </p:sp>
      <p:sp>
        <p:nvSpPr>
          <p:cNvPr id="6" name="Slide Number Placeholder 5"/>
          <p:cNvSpPr>
            <a:spLocks noGrp="1"/>
          </p:cNvSpPr>
          <p:nvPr>
            <p:ph type="sldNum" sz="quarter" idx="4"/>
          </p:nvPr>
        </p:nvSpPr>
        <p:spPr>
          <a:xfrm>
            <a:off x="11575795" y="6550224"/>
            <a:ext cx="609600" cy="261610"/>
          </a:xfrm>
          <a:prstGeom prst="rect">
            <a:avLst/>
          </a:prstGeom>
          <a:noFill/>
          <a:ln>
            <a:noFill/>
          </a:ln>
        </p:spPr>
        <p:txBody>
          <a:bodyPr wrap="square" rtlCol="0">
            <a:spAutoFit/>
          </a:bodyPr>
          <a:lstStyle>
            <a:lvl1pPr>
              <a:defRPr lang="en-US" sz="1100" b="0" smtClean="0">
                <a:solidFill>
                  <a:schemeClr val="bg1"/>
                </a:solidFill>
                <a:latin typeface="Arial" pitchFamily="34" charset="0"/>
                <a:cs typeface="Arial" pitchFamily="34" charset="0"/>
              </a:defRPr>
            </a:lvl1pPr>
          </a:lstStyle>
          <a:p>
            <a:pPr algn="r"/>
            <a:fld id="{393CF724-F9E0-44B8-95BD-D38D8B22F53D}" type="slidenum">
              <a:rPr lang="es-ES" smtClean="0">
                <a:solidFill>
                  <a:prstClr val="white"/>
                </a:solidFill>
              </a:rPr>
              <a:pPr algn="r"/>
              <a:t>‹#›</a:t>
            </a:fld>
            <a:endParaRPr lang="es-ES" dirty="0">
              <a:solidFill>
                <a:prstClr val="white"/>
              </a:solidFill>
            </a:endParaRPr>
          </a:p>
        </p:txBody>
      </p:sp>
    </p:spTree>
    <p:extLst>
      <p:ext uri="{BB962C8B-B14F-4D97-AF65-F5344CB8AC3E}">
        <p14:creationId xmlns:p14="http://schemas.microsoft.com/office/powerpoint/2010/main" val="1956774057"/>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userDrawn="1">
  <p:cSld name="3_Blank">
    <p:spTree>
      <p:nvGrpSpPr>
        <p:cNvPr id="1" name=""/>
        <p:cNvGrpSpPr/>
        <p:nvPr/>
      </p:nvGrpSpPr>
      <p:grpSpPr>
        <a:xfrm>
          <a:off x="0" y="0"/>
          <a:ext cx="0" cy="0"/>
          <a:chOff x="0" y="0"/>
          <a:chExt cx="0" cy="0"/>
        </a:xfrm>
      </p:grpSpPr>
      <p:sp>
        <p:nvSpPr>
          <p:cNvPr id="10" name="Title 9"/>
          <p:cNvSpPr>
            <a:spLocks noGrp="1"/>
          </p:cNvSpPr>
          <p:nvPr>
            <p:ph type="title"/>
          </p:nvPr>
        </p:nvSpPr>
        <p:spPr>
          <a:xfrm>
            <a:off x="1492215" y="165240"/>
            <a:ext cx="9427028" cy="1325563"/>
          </a:xfrm>
        </p:spPr>
        <p:txBody>
          <a:bodyPr/>
          <a:lstStyle>
            <a:lvl1pPr algn="l">
              <a:defRPr b="1">
                <a:latin typeface="+mn-lt"/>
              </a:defRPr>
            </a:lvl1pPr>
          </a:lstStyle>
          <a:p>
            <a:r>
              <a:rPr lang="en-US" dirty="0"/>
              <a:t>Click to edit Master title style</a:t>
            </a:r>
          </a:p>
        </p:txBody>
      </p:sp>
      <p:sp>
        <p:nvSpPr>
          <p:cNvPr id="4" name="Slide Number Placeholder 5"/>
          <p:cNvSpPr>
            <a:spLocks noGrp="1"/>
          </p:cNvSpPr>
          <p:nvPr>
            <p:ph type="sldNum" sz="quarter" idx="4"/>
          </p:nvPr>
        </p:nvSpPr>
        <p:spPr>
          <a:xfrm>
            <a:off x="11379200" y="289414"/>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pPr algn="r"/>
            <a:fld id="{393CF724-F9E0-44B8-95BD-D38D8B22F53D}" type="slidenum">
              <a:rPr lang="es-ES" smtClean="0">
                <a:solidFill>
                  <a:prstClr val="white"/>
                </a:solidFill>
              </a:rPr>
              <a:pPr algn="r"/>
              <a:t>‹#›</a:t>
            </a:fld>
            <a:endParaRPr lang="es-ES" dirty="0">
              <a:solidFill>
                <a:prstClr val="white"/>
              </a:solidFill>
            </a:endParaRPr>
          </a:p>
        </p:txBody>
      </p:sp>
      <p:sp>
        <p:nvSpPr>
          <p:cNvPr id="6" name="Slide Number Placeholder 5"/>
          <p:cNvSpPr txBox="1">
            <a:spLocks/>
          </p:cNvSpPr>
          <p:nvPr userDrawn="1"/>
        </p:nvSpPr>
        <p:spPr>
          <a:xfrm>
            <a:off x="11575795" y="6550226"/>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54"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354"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
        <p:nvSpPr>
          <p:cNvPr id="5" name="Date Placeholder 3">
            <a:extLst>
              <a:ext uri="{FF2B5EF4-FFF2-40B4-BE49-F238E27FC236}">
                <a16:creationId xmlns:a16="http://schemas.microsoft.com/office/drawing/2014/main" id="{1DD648D7-8526-43BD-9DED-618CF03D0C30}"/>
              </a:ext>
            </a:extLst>
          </p:cNvPr>
          <p:cNvSpPr>
            <a:spLocks noGrp="1"/>
          </p:cNvSpPr>
          <p:nvPr>
            <p:ph type="dt" sz="half" idx="10"/>
          </p:nvPr>
        </p:nvSpPr>
        <p:spPr>
          <a:xfrm>
            <a:off x="165100" y="6504667"/>
            <a:ext cx="2743200" cy="232229"/>
          </a:xfrm>
        </p:spPr>
        <p:txBody>
          <a:bodyPr/>
          <a:lstStyle/>
          <a:p>
            <a:r>
              <a:rPr lang="en-US"/>
              <a:t>1 October 2023</a:t>
            </a:r>
            <a:endParaRPr lang="es-ES"/>
          </a:p>
        </p:txBody>
      </p:sp>
      <p:sp>
        <p:nvSpPr>
          <p:cNvPr id="7" name="Footer Placeholder 4">
            <a:extLst>
              <a:ext uri="{FF2B5EF4-FFF2-40B4-BE49-F238E27FC236}">
                <a16:creationId xmlns:a16="http://schemas.microsoft.com/office/drawing/2014/main" id="{5E4196ED-C799-4BFB-AA1C-066A726C6421}"/>
              </a:ext>
            </a:extLst>
          </p:cNvPr>
          <p:cNvSpPr>
            <a:spLocks noGrp="1"/>
          </p:cNvSpPr>
          <p:nvPr>
            <p:ph type="ftr" sz="quarter" idx="11"/>
          </p:nvPr>
        </p:nvSpPr>
        <p:spPr>
          <a:xfrm>
            <a:off x="3930593" y="6470535"/>
            <a:ext cx="4114800" cy="300493"/>
          </a:xfrm>
        </p:spPr>
        <p:txBody>
          <a:bodyPr/>
          <a:lstStyle/>
          <a:p>
            <a:r>
              <a:rPr lang="en-US"/>
              <a:t>Introduction to ALBA Synchrotron</a:t>
            </a:r>
            <a:endParaRPr lang="es-ES" dirty="0"/>
          </a:p>
        </p:txBody>
      </p:sp>
    </p:spTree>
    <p:extLst>
      <p:ext uri="{BB962C8B-B14F-4D97-AF65-F5344CB8AC3E}">
        <p14:creationId xmlns:p14="http://schemas.microsoft.com/office/powerpoint/2010/main" val="3731477015"/>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userDrawn="1">
  <p:cSld name="2_Solo el título">
    <p:spTree>
      <p:nvGrpSpPr>
        <p:cNvPr id="1" name=""/>
        <p:cNvGrpSpPr/>
        <p:nvPr/>
      </p:nvGrpSpPr>
      <p:grpSpPr>
        <a:xfrm>
          <a:off x="0" y="0"/>
          <a:ext cx="0" cy="0"/>
          <a:chOff x="0" y="0"/>
          <a:chExt cx="0" cy="0"/>
        </a:xfrm>
      </p:grpSpPr>
      <p:sp>
        <p:nvSpPr>
          <p:cNvPr id="4" name="Marcador de fecha 3">
            <a:extLst>
              <a:ext uri="{FF2B5EF4-FFF2-40B4-BE49-F238E27FC236}">
                <a16:creationId xmlns:a16="http://schemas.microsoft.com/office/drawing/2014/main" id="{1E8CAA33-DF7A-425F-93F3-86BBE097547C}"/>
              </a:ext>
            </a:extLst>
          </p:cNvPr>
          <p:cNvSpPr>
            <a:spLocks noGrp="1"/>
          </p:cNvSpPr>
          <p:nvPr>
            <p:ph type="dt" sz="half" idx="10"/>
          </p:nvPr>
        </p:nvSpPr>
        <p:spPr>
          <a:xfrm>
            <a:off x="1498547" y="6550225"/>
            <a:ext cx="2743200" cy="307777"/>
          </a:xfrm>
          <a:prstGeom prst="rect">
            <a:avLst/>
          </a:prstGeom>
        </p:spPr>
        <p:txBody>
          <a:bodyPr/>
          <a:lstStyle>
            <a:lvl1pPr>
              <a:defRPr sz="1200">
                <a:latin typeface="+mn-lt"/>
                <a:cs typeface="Arial" panose="020B0604020202020204" pitchFamily="34" charset="0"/>
              </a:defRPr>
            </a:lvl1pPr>
          </a:lstStyle>
          <a:p>
            <a:r>
              <a:rPr lang="en-US"/>
              <a:t>1 October 2023</a:t>
            </a:r>
            <a:endParaRPr lang="es-ES" dirty="0"/>
          </a:p>
        </p:txBody>
      </p:sp>
      <p:sp>
        <p:nvSpPr>
          <p:cNvPr id="6" name="Marcador de pie de página 4">
            <a:extLst>
              <a:ext uri="{FF2B5EF4-FFF2-40B4-BE49-F238E27FC236}">
                <a16:creationId xmlns:a16="http://schemas.microsoft.com/office/drawing/2014/main" id="{ED30A86C-6CDB-4E7F-BD67-FB285EAB17D7}"/>
              </a:ext>
            </a:extLst>
          </p:cNvPr>
          <p:cNvSpPr>
            <a:spLocks noGrp="1"/>
          </p:cNvSpPr>
          <p:nvPr>
            <p:ph type="ftr" sz="quarter" idx="11"/>
          </p:nvPr>
        </p:nvSpPr>
        <p:spPr>
          <a:xfrm>
            <a:off x="4385439" y="6550224"/>
            <a:ext cx="4114800" cy="307777"/>
          </a:xfrm>
          <a:prstGeom prst="rect">
            <a:avLst/>
          </a:prstGeom>
        </p:spPr>
        <p:txBody>
          <a:bodyPr/>
          <a:lstStyle>
            <a:lvl1pPr>
              <a:defRPr sz="1200">
                <a:latin typeface="+mn-lt"/>
                <a:cs typeface="Arial" panose="020B0604020202020204" pitchFamily="34" charset="0"/>
              </a:defRPr>
            </a:lvl1pPr>
          </a:lstStyle>
          <a:p>
            <a:pPr algn="ctr"/>
            <a:r>
              <a:rPr lang="en-US"/>
              <a:t>Introduction to ALBA Synchrotron</a:t>
            </a:r>
            <a:endParaRPr lang="es-ES" dirty="0"/>
          </a:p>
        </p:txBody>
      </p:sp>
    </p:spTree>
    <p:extLst>
      <p:ext uri="{BB962C8B-B14F-4D97-AF65-F5344CB8AC3E}">
        <p14:creationId xmlns:p14="http://schemas.microsoft.com/office/powerpoint/2010/main" val="92568509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userDrawn="1">
  <p:cSld name="Diapositiva de título">
    <p:spTree>
      <p:nvGrpSpPr>
        <p:cNvPr id="1" name=""/>
        <p:cNvGrpSpPr/>
        <p:nvPr/>
      </p:nvGrpSpPr>
      <p:grpSpPr>
        <a:xfrm>
          <a:off x="0" y="0"/>
          <a:ext cx="0" cy="0"/>
          <a:chOff x="0" y="0"/>
          <a:chExt cx="0" cy="0"/>
        </a:xfrm>
      </p:grpSpPr>
      <p:sp>
        <p:nvSpPr>
          <p:cNvPr id="14" name="Title Placeholder 1"/>
          <p:cNvSpPr>
            <a:spLocks noGrp="1"/>
          </p:cNvSpPr>
          <p:nvPr>
            <p:ph type="title"/>
          </p:nvPr>
        </p:nvSpPr>
        <p:spPr>
          <a:xfrm>
            <a:off x="3953788" y="2871971"/>
            <a:ext cx="7380515" cy="1659616"/>
          </a:xfrm>
          <a:prstGeom prst="rect">
            <a:avLst/>
          </a:prstGeom>
        </p:spPr>
        <p:txBody>
          <a:bodyPr vert="horz" lIns="91440" tIns="45720" rIns="91440" bIns="45720" rtlCol="0" anchor="t">
            <a:noAutofit/>
          </a:bodyPr>
          <a:lstStyle>
            <a:lvl1pPr algn="l">
              <a:defRPr sz="5067"/>
            </a:lvl1pPr>
          </a:lstStyle>
          <a:p>
            <a:r>
              <a:rPr lang="es-ES" dirty="0"/>
              <a:t>Haga clic para modificar el estilo de título del patrón</a:t>
            </a:r>
            <a:endParaRPr lang="en-US" dirty="0"/>
          </a:p>
        </p:txBody>
      </p:sp>
      <p:sp>
        <p:nvSpPr>
          <p:cNvPr id="24" name="Marcador de contenido 23"/>
          <p:cNvSpPr>
            <a:spLocks noGrp="1"/>
          </p:cNvSpPr>
          <p:nvPr>
            <p:ph sz="quarter" idx="10" hasCustomPrompt="1"/>
          </p:nvPr>
        </p:nvSpPr>
        <p:spPr>
          <a:xfrm>
            <a:off x="3964674" y="2301900"/>
            <a:ext cx="7380515" cy="470669"/>
          </a:xfrm>
        </p:spPr>
        <p:txBody>
          <a:bodyPr/>
          <a:lstStyle>
            <a:lvl1pPr marL="0" indent="0">
              <a:buNone/>
              <a:defRPr sz="3733">
                <a:solidFill>
                  <a:srgbClr val="122D4F"/>
                </a:solidFill>
              </a:defRPr>
            </a:lvl1pPr>
          </a:lstStyle>
          <a:p>
            <a:pPr lvl="0"/>
            <a:r>
              <a:rPr lang="es-ES" dirty="0" err="1"/>
              <a:t>Author</a:t>
            </a:r>
            <a:endParaRPr lang="es-ES" dirty="0"/>
          </a:p>
        </p:txBody>
      </p:sp>
      <p:sp>
        <p:nvSpPr>
          <p:cNvPr id="25" name="Marcador de contenido 23"/>
          <p:cNvSpPr>
            <a:spLocks noGrp="1"/>
          </p:cNvSpPr>
          <p:nvPr>
            <p:ph sz="quarter" idx="11" hasCustomPrompt="1"/>
          </p:nvPr>
        </p:nvSpPr>
        <p:spPr>
          <a:xfrm>
            <a:off x="3964674" y="4630988"/>
            <a:ext cx="7380515" cy="470669"/>
          </a:xfrm>
        </p:spPr>
        <p:txBody>
          <a:bodyPr/>
          <a:lstStyle>
            <a:lvl1pPr marL="0" indent="0">
              <a:buNone/>
              <a:defRPr sz="2667">
                <a:solidFill>
                  <a:srgbClr val="122D4F"/>
                </a:solidFill>
              </a:defRPr>
            </a:lvl1pPr>
          </a:lstStyle>
          <a:p>
            <a:pPr lvl="0"/>
            <a:r>
              <a:rPr lang="es-ES" dirty="0"/>
              <a:t>20/05/2015</a:t>
            </a:r>
          </a:p>
        </p:txBody>
      </p:sp>
      <p:pic>
        <p:nvPicPr>
          <p:cNvPr id="6"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59" y="-419100"/>
            <a:ext cx="12187941" cy="9144000"/>
          </a:xfrm>
          <a:prstGeom prst="rect">
            <a:avLst/>
          </a:prstGeom>
        </p:spPr>
      </p:pic>
    </p:spTree>
    <p:extLst>
      <p:ext uri="{BB962C8B-B14F-4D97-AF65-F5344CB8AC3E}">
        <p14:creationId xmlns:p14="http://schemas.microsoft.com/office/powerpoint/2010/main" val="1040712698"/>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r>
              <a:rPr lang="en-US">
                <a:solidFill>
                  <a:prstClr val="black">
                    <a:tint val="75000"/>
                  </a:prstClr>
                </a:solidFill>
              </a:rPr>
              <a:t>1 October 2023</a:t>
            </a:r>
          </a:p>
        </p:txBody>
      </p:sp>
      <p:sp>
        <p:nvSpPr>
          <p:cNvPr id="5" name="Footer Placeholder 4"/>
          <p:cNvSpPr>
            <a:spLocks noGrp="1"/>
          </p:cNvSpPr>
          <p:nvPr>
            <p:ph type="ftr" sz="quarter" idx="11"/>
          </p:nvPr>
        </p:nvSpPr>
        <p:spPr/>
        <p:txBody>
          <a:bodyPr/>
          <a:lstStyle/>
          <a:p>
            <a:r>
              <a:rPr lang="en-US">
                <a:solidFill>
                  <a:prstClr val="black">
                    <a:tint val="75000"/>
                  </a:prstClr>
                </a:solidFill>
              </a:rPr>
              <a:t>Introduction to ALBA Synchrotron</a:t>
            </a:r>
          </a:p>
        </p:txBody>
      </p:sp>
      <p:sp>
        <p:nvSpPr>
          <p:cNvPr id="6" name="Slide Number Placeholder 5"/>
          <p:cNvSpPr>
            <a:spLocks noGrp="1"/>
          </p:cNvSpPr>
          <p:nvPr>
            <p:ph type="sldNum" sz="quarter" idx="12"/>
          </p:nvPr>
        </p:nvSpPr>
        <p:spPr/>
        <p:txBody>
          <a:bodyPr/>
          <a:lstStyle/>
          <a:p>
            <a:fld id="{E21C4D09-A3F0-47BE-8471-C3733F1C488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77621965"/>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solidFill>
                  <a:prstClr val="black">
                    <a:tint val="75000"/>
                  </a:prstClr>
                </a:solidFill>
              </a:rPr>
              <a:t>1 October 2023</a:t>
            </a:r>
          </a:p>
        </p:txBody>
      </p:sp>
      <p:sp>
        <p:nvSpPr>
          <p:cNvPr id="5" name="Footer Placeholder 4"/>
          <p:cNvSpPr>
            <a:spLocks noGrp="1"/>
          </p:cNvSpPr>
          <p:nvPr>
            <p:ph type="ftr" sz="quarter" idx="11"/>
          </p:nvPr>
        </p:nvSpPr>
        <p:spPr/>
        <p:txBody>
          <a:bodyPr/>
          <a:lstStyle/>
          <a:p>
            <a:r>
              <a:rPr lang="en-US">
                <a:solidFill>
                  <a:prstClr val="black">
                    <a:tint val="75000"/>
                  </a:prstClr>
                </a:solidFill>
              </a:rPr>
              <a:t>Introduction to ALBA Synchrotron</a:t>
            </a:r>
          </a:p>
        </p:txBody>
      </p:sp>
      <p:sp>
        <p:nvSpPr>
          <p:cNvPr id="6" name="Slide Number Placeholder 5"/>
          <p:cNvSpPr>
            <a:spLocks noGrp="1"/>
          </p:cNvSpPr>
          <p:nvPr>
            <p:ph type="sldNum" sz="quarter" idx="12"/>
          </p:nvPr>
        </p:nvSpPr>
        <p:spPr/>
        <p:txBody>
          <a:bodyPr/>
          <a:lstStyle/>
          <a:p>
            <a:fld id="{E21C4D09-A3F0-47BE-8471-C3733F1C488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824784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4D2F82E-D588-41BA-99DA-259172BCD34B}"/>
              </a:ext>
            </a:extLst>
          </p:cNvPr>
          <p:cNvSpPr>
            <a:spLocks noGrp="1"/>
          </p:cNvSpPr>
          <p:nvPr>
            <p:ph sz="half" idx="1" hasCustomPrompt="1"/>
          </p:nvPr>
        </p:nvSpPr>
        <p:spPr>
          <a:xfrm>
            <a:off x="838200" y="1825625"/>
            <a:ext cx="5181600" cy="3822700"/>
          </a:xfrm>
        </p:spPr>
        <p:txBody>
          <a:bodyPr/>
          <a:lstStyle>
            <a:lvl1pPr>
              <a:defRPr/>
            </a:lvl1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BB7DA7E7-6A88-4B1C-AFC1-6D05F01557F7}"/>
              </a:ext>
            </a:extLst>
          </p:cNvPr>
          <p:cNvSpPr>
            <a:spLocks noGrp="1"/>
          </p:cNvSpPr>
          <p:nvPr>
            <p:ph sz="half" idx="2" hasCustomPrompt="1"/>
          </p:nvPr>
        </p:nvSpPr>
        <p:spPr>
          <a:xfrm>
            <a:off x="6172200" y="1825625"/>
            <a:ext cx="5181600" cy="3822700"/>
          </a:xfrm>
        </p:spPr>
        <p:txBody>
          <a:bodyPr/>
          <a:lstStyle>
            <a:lvl1pPr>
              <a:defRPr/>
            </a:lvl1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4F84C49D-3E03-46C6-AEF8-B4200FF954F7}"/>
              </a:ext>
            </a:extLst>
          </p:cNvPr>
          <p:cNvSpPr>
            <a:spLocks noGrp="1"/>
          </p:cNvSpPr>
          <p:nvPr>
            <p:ph type="dt" sz="half" idx="10"/>
          </p:nvPr>
        </p:nvSpPr>
        <p:spPr/>
        <p:txBody>
          <a:bodyPr/>
          <a:lstStyle/>
          <a:p>
            <a:r>
              <a:rPr lang="en-US"/>
              <a:t>1 October 2023</a:t>
            </a:r>
          </a:p>
        </p:txBody>
      </p:sp>
      <p:sp>
        <p:nvSpPr>
          <p:cNvPr id="8" name="Title Placeholder 1">
            <a:extLst>
              <a:ext uri="{FF2B5EF4-FFF2-40B4-BE49-F238E27FC236}">
                <a16:creationId xmlns:a16="http://schemas.microsoft.com/office/drawing/2014/main" id="{7AC41C16-DF2F-4453-BAA4-F59248435E2F}"/>
              </a:ext>
            </a:extLst>
          </p:cNvPr>
          <p:cNvSpPr>
            <a:spLocks noGrp="1"/>
          </p:cNvSpPr>
          <p:nvPr>
            <p:ph type="title"/>
          </p:nvPr>
        </p:nvSpPr>
        <p:spPr>
          <a:xfrm>
            <a:off x="1828800" y="336551"/>
            <a:ext cx="6324600" cy="996950"/>
          </a:xfrm>
          <a:prstGeom prst="rect">
            <a:avLst/>
          </a:prstGeom>
        </p:spPr>
        <p:txBody>
          <a:bodyPr vert="horz" lIns="91440" tIns="45720" rIns="91440" bIns="45720" rtlCol="0" anchor="ctr">
            <a:normAutofit/>
          </a:bodyPr>
          <a:lstStyle/>
          <a:p>
            <a:r>
              <a:rPr lang="en-US" dirty="0"/>
              <a:t>Title</a:t>
            </a:r>
          </a:p>
        </p:txBody>
      </p:sp>
    </p:spTree>
    <p:extLst>
      <p:ext uri="{BB962C8B-B14F-4D97-AF65-F5344CB8AC3E}">
        <p14:creationId xmlns:p14="http://schemas.microsoft.com/office/powerpoint/2010/main" val="759869502"/>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solidFill>
                  <a:prstClr val="black">
                    <a:tint val="75000"/>
                  </a:prstClr>
                </a:solidFill>
              </a:rPr>
              <a:t>1 October 2023</a:t>
            </a:r>
          </a:p>
        </p:txBody>
      </p:sp>
      <p:sp>
        <p:nvSpPr>
          <p:cNvPr id="5" name="Footer Placeholder 4"/>
          <p:cNvSpPr>
            <a:spLocks noGrp="1"/>
          </p:cNvSpPr>
          <p:nvPr>
            <p:ph type="ftr" sz="quarter" idx="11"/>
          </p:nvPr>
        </p:nvSpPr>
        <p:spPr/>
        <p:txBody>
          <a:bodyPr/>
          <a:lstStyle/>
          <a:p>
            <a:r>
              <a:rPr lang="en-US">
                <a:solidFill>
                  <a:prstClr val="black">
                    <a:tint val="75000"/>
                  </a:prstClr>
                </a:solidFill>
              </a:rPr>
              <a:t>Introduction to ALBA Synchrotron</a:t>
            </a:r>
          </a:p>
        </p:txBody>
      </p:sp>
      <p:sp>
        <p:nvSpPr>
          <p:cNvPr id="6" name="Slide Number Placeholder 5"/>
          <p:cNvSpPr>
            <a:spLocks noGrp="1"/>
          </p:cNvSpPr>
          <p:nvPr>
            <p:ph type="sldNum" sz="quarter" idx="12"/>
          </p:nvPr>
        </p:nvSpPr>
        <p:spPr/>
        <p:txBody>
          <a:bodyPr/>
          <a:lstStyle/>
          <a:p>
            <a:fld id="{E21C4D09-A3F0-47BE-8471-C3733F1C488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9938846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solidFill>
                  <a:prstClr val="black">
                    <a:tint val="75000"/>
                  </a:prstClr>
                </a:solidFill>
              </a:rPr>
              <a:t>1 October 2023</a:t>
            </a:r>
          </a:p>
        </p:txBody>
      </p:sp>
      <p:sp>
        <p:nvSpPr>
          <p:cNvPr id="6" name="Footer Placeholder 5"/>
          <p:cNvSpPr>
            <a:spLocks noGrp="1"/>
          </p:cNvSpPr>
          <p:nvPr>
            <p:ph type="ftr" sz="quarter" idx="11"/>
          </p:nvPr>
        </p:nvSpPr>
        <p:spPr/>
        <p:txBody>
          <a:bodyPr/>
          <a:lstStyle/>
          <a:p>
            <a:r>
              <a:rPr lang="en-US">
                <a:solidFill>
                  <a:prstClr val="black">
                    <a:tint val="75000"/>
                  </a:prstClr>
                </a:solidFill>
              </a:rPr>
              <a:t>Introduction to ALBA Synchrotron</a:t>
            </a:r>
          </a:p>
        </p:txBody>
      </p:sp>
      <p:sp>
        <p:nvSpPr>
          <p:cNvPr id="7" name="Slide Number Placeholder 6"/>
          <p:cNvSpPr>
            <a:spLocks noGrp="1"/>
          </p:cNvSpPr>
          <p:nvPr>
            <p:ph type="sldNum" sz="quarter" idx="12"/>
          </p:nvPr>
        </p:nvSpPr>
        <p:spPr/>
        <p:txBody>
          <a:bodyPr/>
          <a:lstStyle/>
          <a:p>
            <a:fld id="{E21C4D09-A3F0-47BE-8471-C3733F1C488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36533361"/>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solidFill>
                  <a:prstClr val="black">
                    <a:tint val="75000"/>
                  </a:prstClr>
                </a:solidFill>
              </a:rPr>
              <a:t>1 October 2023</a:t>
            </a:r>
          </a:p>
        </p:txBody>
      </p:sp>
      <p:sp>
        <p:nvSpPr>
          <p:cNvPr id="8" name="Footer Placeholder 7"/>
          <p:cNvSpPr>
            <a:spLocks noGrp="1"/>
          </p:cNvSpPr>
          <p:nvPr>
            <p:ph type="ftr" sz="quarter" idx="11"/>
          </p:nvPr>
        </p:nvSpPr>
        <p:spPr/>
        <p:txBody>
          <a:bodyPr/>
          <a:lstStyle/>
          <a:p>
            <a:r>
              <a:rPr lang="en-US">
                <a:solidFill>
                  <a:prstClr val="black">
                    <a:tint val="75000"/>
                  </a:prstClr>
                </a:solidFill>
              </a:rPr>
              <a:t>Introduction to ALBA Synchrotron</a:t>
            </a:r>
          </a:p>
        </p:txBody>
      </p:sp>
      <p:sp>
        <p:nvSpPr>
          <p:cNvPr id="9" name="Slide Number Placeholder 8"/>
          <p:cNvSpPr>
            <a:spLocks noGrp="1"/>
          </p:cNvSpPr>
          <p:nvPr>
            <p:ph type="sldNum" sz="quarter" idx="12"/>
          </p:nvPr>
        </p:nvSpPr>
        <p:spPr/>
        <p:txBody>
          <a:bodyPr/>
          <a:lstStyle/>
          <a:p>
            <a:fld id="{E21C4D09-A3F0-47BE-8471-C3733F1C488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09392468"/>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solidFill>
                  <a:prstClr val="black">
                    <a:tint val="75000"/>
                  </a:prstClr>
                </a:solidFill>
              </a:rPr>
              <a:t>1 October 2023</a:t>
            </a:r>
          </a:p>
        </p:txBody>
      </p:sp>
      <p:sp>
        <p:nvSpPr>
          <p:cNvPr id="4" name="Footer Placeholder 3"/>
          <p:cNvSpPr>
            <a:spLocks noGrp="1"/>
          </p:cNvSpPr>
          <p:nvPr>
            <p:ph type="ftr" sz="quarter" idx="11"/>
          </p:nvPr>
        </p:nvSpPr>
        <p:spPr/>
        <p:txBody>
          <a:bodyPr/>
          <a:lstStyle/>
          <a:p>
            <a:r>
              <a:rPr lang="en-US">
                <a:solidFill>
                  <a:prstClr val="black">
                    <a:tint val="75000"/>
                  </a:prstClr>
                </a:solidFill>
              </a:rPr>
              <a:t>Introduction to ALBA Synchrotron</a:t>
            </a:r>
          </a:p>
        </p:txBody>
      </p:sp>
      <p:sp>
        <p:nvSpPr>
          <p:cNvPr id="5" name="Slide Number Placeholder 4"/>
          <p:cNvSpPr>
            <a:spLocks noGrp="1"/>
          </p:cNvSpPr>
          <p:nvPr>
            <p:ph type="sldNum" sz="quarter" idx="12"/>
          </p:nvPr>
        </p:nvSpPr>
        <p:spPr/>
        <p:txBody>
          <a:bodyPr/>
          <a:lstStyle/>
          <a:p>
            <a:fld id="{E21C4D09-A3F0-47BE-8471-C3733F1C488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17454698"/>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solidFill>
                  <a:prstClr val="black">
                    <a:tint val="75000"/>
                  </a:prstClr>
                </a:solidFill>
              </a:rPr>
              <a:t>1 October 2023</a:t>
            </a:r>
          </a:p>
        </p:txBody>
      </p:sp>
      <p:sp>
        <p:nvSpPr>
          <p:cNvPr id="3" name="Footer Placeholder 2"/>
          <p:cNvSpPr>
            <a:spLocks noGrp="1"/>
          </p:cNvSpPr>
          <p:nvPr>
            <p:ph type="ftr" sz="quarter" idx="11"/>
          </p:nvPr>
        </p:nvSpPr>
        <p:spPr/>
        <p:txBody>
          <a:bodyPr/>
          <a:lstStyle/>
          <a:p>
            <a:r>
              <a:rPr lang="en-US">
                <a:solidFill>
                  <a:prstClr val="black">
                    <a:tint val="75000"/>
                  </a:prstClr>
                </a:solidFill>
              </a:rPr>
              <a:t>Introduction to ALBA Synchrotron</a:t>
            </a:r>
          </a:p>
        </p:txBody>
      </p:sp>
      <p:sp>
        <p:nvSpPr>
          <p:cNvPr id="4" name="Slide Number Placeholder 3"/>
          <p:cNvSpPr>
            <a:spLocks noGrp="1"/>
          </p:cNvSpPr>
          <p:nvPr>
            <p:ph type="sldNum" sz="quarter" idx="12"/>
          </p:nvPr>
        </p:nvSpPr>
        <p:spPr/>
        <p:txBody>
          <a:bodyPr/>
          <a:lstStyle/>
          <a:p>
            <a:fld id="{E21C4D09-A3F0-47BE-8471-C3733F1C488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40122559"/>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solidFill>
                  <a:prstClr val="black">
                    <a:tint val="75000"/>
                  </a:prstClr>
                </a:solidFill>
              </a:rPr>
              <a:t>1 October 2023</a:t>
            </a:r>
          </a:p>
        </p:txBody>
      </p:sp>
      <p:sp>
        <p:nvSpPr>
          <p:cNvPr id="6" name="Footer Placeholder 5"/>
          <p:cNvSpPr>
            <a:spLocks noGrp="1"/>
          </p:cNvSpPr>
          <p:nvPr>
            <p:ph type="ftr" sz="quarter" idx="11"/>
          </p:nvPr>
        </p:nvSpPr>
        <p:spPr/>
        <p:txBody>
          <a:bodyPr/>
          <a:lstStyle/>
          <a:p>
            <a:r>
              <a:rPr lang="en-US">
                <a:solidFill>
                  <a:prstClr val="black">
                    <a:tint val="75000"/>
                  </a:prstClr>
                </a:solidFill>
              </a:rPr>
              <a:t>Introduction to ALBA Synchrotron</a:t>
            </a:r>
          </a:p>
        </p:txBody>
      </p:sp>
      <p:sp>
        <p:nvSpPr>
          <p:cNvPr id="7" name="Slide Number Placeholder 6"/>
          <p:cNvSpPr>
            <a:spLocks noGrp="1"/>
          </p:cNvSpPr>
          <p:nvPr>
            <p:ph type="sldNum" sz="quarter" idx="12"/>
          </p:nvPr>
        </p:nvSpPr>
        <p:spPr/>
        <p:txBody>
          <a:bodyPr/>
          <a:lstStyle/>
          <a:p>
            <a:fld id="{E21C4D09-A3F0-47BE-8471-C3733F1C488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45339565"/>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solidFill>
                  <a:prstClr val="black">
                    <a:tint val="75000"/>
                  </a:prstClr>
                </a:solidFill>
              </a:rPr>
              <a:t>1 October 2023</a:t>
            </a:r>
          </a:p>
        </p:txBody>
      </p:sp>
      <p:sp>
        <p:nvSpPr>
          <p:cNvPr id="6" name="Footer Placeholder 5"/>
          <p:cNvSpPr>
            <a:spLocks noGrp="1"/>
          </p:cNvSpPr>
          <p:nvPr>
            <p:ph type="ftr" sz="quarter" idx="11"/>
          </p:nvPr>
        </p:nvSpPr>
        <p:spPr/>
        <p:txBody>
          <a:bodyPr/>
          <a:lstStyle/>
          <a:p>
            <a:r>
              <a:rPr lang="en-US">
                <a:solidFill>
                  <a:prstClr val="black">
                    <a:tint val="75000"/>
                  </a:prstClr>
                </a:solidFill>
              </a:rPr>
              <a:t>Introduction to ALBA Synchrotron</a:t>
            </a:r>
          </a:p>
        </p:txBody>
      </p:sp>
      <p:sp>
        <p:nvSpPr>
          <p:cNvPr id="7" name="Slide Number Placeholder 6"/>
          <p:cNvSpPr>
            <a:spLocks noGrp="1"/>
          </p:cNvSpPr>
          <p:nvPr>
            <p:ph type="sldNum" sz="quarter" idx="12"/>
          </p:nvPr>
        </p:nvSpPr>
        <p:spPr/>
        <p:txBody>
          <a:bodyPr/>
          <a:lstStyle/>
          <a:p>
            <a:fld id="{E21C4D09-A3F0-47BE-8471-C3733F1C488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41356709"/>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solidFill>
                  <a:prstClr val="black">
                    <a:tint val="75000"/>
                  </a:prstClr>
                </a:solidFill>
              </a:rPr>
              <a:t>1 October 2023</a:t>
            </a:r>
          </a:p>
        </p:txBody>
      </p:sp>
      <p:sp>
        <p:nvSpPr>
          <p:cNvPr id="5" name="Footer Placeholder 4"/>
          <p:cNvSpPr>
            <a:spLocks noGrp="1"/>
          </p:cNvSpPr>
          <p:nvPr>
            <p:ph type="ftr" sz="quarter" idx="11"/>
          </p:nvPr>
        </p:nvSpPr>
        <p:spPr/>
        <p:txBody>
          <a:bodyPr/>
          <a:lstStyle/>
          <a:p>
            <a:r>
              <a:rPr lang="en-US">
                <a:solidFill>
                  <a:prstClr val="black">
                    <a:tint val="75000"/>
                  </a:prstClr>
                </a:solidFill>
              </a:rPr>
              <a:t>Introduction to ALBA Synchrotron</a:t>
            </a:r>
          </a:p>
        </p:txBody>
      </p:sp>
      <p:sp>
        <p:nvSpPr>
          <p:cNvPr id="6" name="Slide Number Placeholder 5"/>
          <p:cNvSpPr>
            <a:spLocks noGrp="1"/>
          </p:cNvSpPr>
          <p:nvPr>
            <p:ph type="sldNum" sz="quarter" idx="12"/>
          </p:nvPr>
        </p:nvSpPr>
        <p:spPr/>
        <p:txBody>
          <a:bodyPr/>
          <a:lstStyle/>
          <a:p>
            <a:fld id="{E21C4D09-A3F0-47BE-8471-C3733F1C488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07723856"/>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solidFill>
                  <a:prstClr val="black">
                    <a:tint val="75000"/>
                  </a:prstClr>
                </a:solidFill>
              </a:rPr>
              <a:t>1 October 2023</a:t>
            </a:r>
          </a:p>
        </p:txBody>
      </p:sp>
      <p:sp>
        <p:nvSpPr>
          <p:cNvPr id="5" name="Footer Placeholder 4"/>
          <p:cNvSpPr>
            <a:spLocks noGrp="1"/>
          </p:cNvSpPr>
          <p:nvPr>
            <p:ph type="ftr" sz="quarter" idx="11"/>
          </p:nvPr>
        </p:nvSpPr>
        <p:spPr/>
        <p:txBody>
          <a:bodyPr/>
          <a:lstStyle/>
          <a:p>
            <a:r>
              <a:rPr lang="en-US">
                <a:solidFill>
                  <a:prstClr val="black">
                    <a:tint val="75000"/>
                  </a:prstClr>
                </a:solidFill>
              </a:rPr>
              <a:t>Introduction to ALBA Synchrotron</a:t>
            </a:r>
          </a:p>
        </p:txBody>
      </p:sp>
      <p:sp>
        <p:nvSpPr>
          <p:cNvPr id="6" name="Slide Number Placeholder 5"/>
          <p:cNvSpPr>
            <a:spLocks noGrp="1"/>
          </p:cNvSpPr>
          <p:nvPr>
            <p:ph type="sldNum" sz="quarter" idx="12"/>
          </p:nvPr>
        </p:nvSpPr>
        <p:spPr/>
        <p:txBody>
          <a:bodyPr/>
          <a:lstStyle/>
          <a:p>
            <a:fld id="{E21C4D09-A3F0-47BE-8471-C3733F1C488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916227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922ED33-8D79-4B5C-8660-443FA3278387}"/>
              </a:ext>
            </a:extLst>
          </p:cNvPr>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Subtitle</a:t>
            </a:r>
          </a:p>
        </p:txBody>
      </p:sp>
      <p:sp>
        <p:nvSpPr>
          <p:cNvPr id="4" name="Content Placeholder 3">
            <a:extLst>
              <a:ext uri="{FF2B5EF4-FFF2-40B4-BE49-F238E27FC236}">
                <a16:creationId xmlns:a16="http://schemas.microsoft.com/office/drawing/2014/main" id="{FFDDBF73-F22E-4616-9C5B-9244D3D98347}"/>
              </a:ext>
            </a:extLst>
          </p:cNvPr>
          <p:cNvSpPr>
            <a:spLocks noGrp="1"/>
          </p:cNvSpPr>
          <p:nvPr>
            <p:ph sz="half" idx="2" hasCustomPrompt="1"/>
          </p:nvPr>
        </p:nvSpPr>
        <p:spPr>
          <a:xfrm>
            <a:off x="839788" y="2505075"/>
            <a:ext cx="5157787" cy="3162300"/>
          </a:xfrm>
        </p:spPr>
        <p:txBody>
          <a:bodyPr/>
          <a:lstStyle>
            <a:lvl1pPr>
              <a:defRPr/>
            </a:lvl1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742D9A2A-FB41-4B7B-912E-4B9C1C0EDE62}"/>
              </a:ext>
            </a:extLst>
          </p:cNvPr>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Subtitle</a:t>
            </a:r>
          </a:p>
        </p:txBody>
      </p:sp>
      <p:sp>
        <p:nvSpPr>
          <p:cNvPr id="6" name="Content Placeholder 5">
            <a:extLst>
              <a:ext uri="{FF2B5EF4-FFF2-40B4-BE49-F238E27FC236}">
                <a16:creationId xmlns:a16="http://schemas.microsoft.com/office/drawing/2014/main" id="{66D4AA53-D57B-4872-83E9-B25FE84DA66E}"/>
              </a:ext>
            </a:extLst>
          </p:cNvPr>
          <p:cNvSpPr>
            <a:spLocks noGrp="1"/>
          </p:cNvSpPr>
          <p:nvPr>
            <p:ph sz="quarter" idx="4" hasCustomPrompt="1"/>
          </p:nvPr>
        </p:nvSpPr>
        <p:spPr>
          <a:xfrm>
            <a:off x="6172200" y="2505075"/>
            <a:ext cx="5183188" cy="3162300"/>
          </a:xfrm>
        </p:spPr>
        <p:txBody>
          <a:bodyPr/>
          <a:lstStyle>
            <a:lvl1pPr>
              <a:defRPr/>
            </a:lvl1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AF359069-617C-40A4-BE97-FC990E5AD3AD}"/>
              </a:ext>
            </a:extLst>
          </p:cNvPr>
          <p:cNvSpPr>
            <a:spLocks noGrp="1"/>
          </p:cNvSpPr>
          <p:nvPr>
            <p:ph type="dt" sz="half" idx="10"/>
          </p:nvPr>
        </p:nvSpPr>
        <p:spPr/>
        <p:txBody>
          <a:bodyPr/>
          <a:lstStyle/>
          <a:p>
            <a:r>
              <a:rPr lang="en-US"/>
              <a:t>1 October 2023</a:t>
            </a:r>
          </a:p>
        </p:txBody>
      </p:sp>
      <p:sp>
        <p:nvSpPr>
          <p:cNvPr id="10" name="Title Placeholder 1">
            <a:extLst>
              <a:ext uri="{FF2B5EF4-FFF2-40B4-BE49-F238E27FC236}">
                <a16:creationId xmlns:a16="http://schemas.microsoft.com/office/drawing/2014/main" id="{F359B261-AF9A-43CD-B26F-AFB1B227CDDA}"/>
              </a:ext>
            </a:extLst>
          </p:cNvPr>
          <p:cNvSpPr>
            <a:spLocks noGrp="1"/>
          </p:cNvSpPr>
          <p:nvPr>
            <p:ph type="title"/>
          </p:nvPr>
        </p:nvSpPr>
        <p:spPr>
          <a:xfrm>
            <a:off x="1828800" y="336551"/>
            <a:ext cx="6324600" cy="996950"/>
          </a:xfrm>
          <a:prstGeom prst="rect">
            <a:avLst/>
          </a:prstGeom>
        </p:spPr>
        <p:txBody>
          <a:bodyPr vert="horz" lIns="91440" tIns="45720" rIns="91440" bIns="45720" rtlCol="0" anchor="ctr">
            <a:normAutofit/>
          </a:bodyPr>
          <a:lstStyle/>
          <a:p>
            <a:r>
              <a:rPr lang="en-US" dirty="0"/>
              <a:t>Title</a:t>
            </a:r>
          </a:p>
        </p:txBody>
      </p:sp>
    </p:spTree>
    <p:extLst>
      <p:ext uri="{BB962C8B-B14F-4D97-AF65-F5344CB8AC3E}">
        <p14:creationId xmlns:p14="http://schemas.microsoft.com/office/powerpoint/2010/main" val="1605726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D76E874C-7DD4-4C0C-A214-68A7139F4E86}"/>
              </a:ext>
            </a:extLst>
          </p:cNvPr>
          <p:cNvSpPr>
            <a:spLocks noGrp="1"/>
          </p:cNvSpPr>
          <p:nvPr>
            <p:ph type="dt" sz="half" idx="10"/>
          </p:nvPr>
        </p:nvSpPr>
        <p:spPr/>
        <p:txBody>
          <a:bodyPr/>
          <a:lstStyle/>
          <a:p>
            <a:r>
              <a:rPr lang="en-US"/>
              <a:t>1 October 2023</a:t>
            </a:r>
          </a:p>
        </p:txBody>
      </p:sp>
      <p:sp>
        <p:nvSpPr>
          <p:cNvPr id="6" name="Title Placeholder 1">
            <a:extLst>
              <a:ext uri="{FF2B5EF4-FFF2-40B4-BE49-F238E27FC236}">
                <a16:creationId xmlns:a16="http://schemas.microsoft.com/office/drawing/2014/main" id="{DE20B189-F718-4D6A-8EA1-DDDAC8921C35}"/>
              </a:ext>
            </a:extLst>
          </p:cNvPr>
          <p:cNvSpPr>
            <a:spLocks noGrp="1"/>
          </p:cNvSpPr>
          <p:nvPr>
            <p:ph type="title"/>
          </p:nvPr>
        </p:nvSpPr>
        <p:spPr>
          <a:xfrm>
            <a:off x="1828800" y="336551"/>
            <a:ext cx="6324600" cy="996950"/>
          </a:xfrm>
          <a:prstGeom prst="rect">
            <a:avLst/>
          </a:prstGeom>
        </p:spPr>
        <p:txBody>
          <a:bodyPr vert="horz" lIns="91440" tIns="45720" rIns="91440" bIns="45720" rtlCol="0" anchor="ctr">
            <a:normAutofit/>
          </a:bodyPr>
          <a:lstStyle/>
          <a:p>
            <a:r>
              <a:rPr lang="en-US" dirty="0"/>
              <a:t>Title</a:t>
            </a:r>
          </a:p>
        </p:txBody>
      </p:sp>
    </p:spTree>
    <p:extLst>
      <p:ext uri="{BB962C8B-B14F-4D97-AF65-F5344CB8AC3E}">
        <p14:creationId xmlns:p14="http://schemas.microsoft.com/office/powerpoint/2010/main" val="17514793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Diapositiva de título">
    <p:spTree>
      <p:nvGrpSpPr>
        <p:cNvPr id="1" name=""/>
        <p:cNvGrpSpPr/>
        <p:nvPr/>
      </p:nvGrpSpPr>
      <p:grpSpPr>
        <a:xfrm>
          <a:off x="0" y="0"/>
          <a:ext cx="0" cy="0"/>
          <a:chOff x="0" y="0"/>
          <a:chExt cx="0" cy="0"/>
        </a:xfrm>
      </p:grpSpPr>
      <p:sp>
        <p:nvSpPr>
          <p:cNvPr id="14" name="Title Placeholder 1"/>
          <p:cNvSpPr>
            <a:spLocks noGrp="1"/>
          </p:cNvSpPr>
          <p:nvPr>
            <p:ph type="title"/>
          </p:nvPr>
        </p:nvSpPr>
        <p:spPr>
          <a:xfrm>
            <a:off x="3953788" y="2871971"/>
            <a:ext cx="7380515" cy="1659616"/>
          </a:xfrm>
          <a:prstGeom prst="rect">
            <a:avLst/>
          </a:prstGeom>
        </p:spPr>
        <p:txBody>
          <a:bodyPr vert="horz" lIns="91440" tIns="45720" rIns="91440" bIns="45720" rtlCol="0" anchor="t">
            <a:noAutofit/>
          </a:bodyPr>
          <a:lstStyle>
            <a:lvl1pPr algn="l">
              <a:defRPr sz="5067"/>
            </a:lvl1pPr>
          </a:lstStyle>
          <a:p>
            <a:r>
              <a:rPr lang="es-ES" dirty="0"/>
              <a:t>Haga clic para modificar el estilo de título del patrón</a:t>
            </a:r>
            <a:endParaRPr lang="en-US" dirty="0"/>
          </a:p>
        </p:txBody>
      </p:sp>
      <p:sp>
        <p:nvSpPr>
          <p:cNvPr id="24" name="Marcador de contenido 23"/>
          <p:cNvSpPr>
            <a:spLocks noGrp="1"/>
          </p:cNvSpPr>
          <p:nvPr>
            <p:ph sz="quarter" idx="10" hasCustomPrompt="1"/>
          </p:nvPr>
        </p:nvSpPr>
        <p:spPr>
          <a:xfrm>
            <a:off x="3964674" y="2301900"/>
            <a:ext cx="7380515" cy="470669"/>
          </a:xfrm>
        </p:spPr>
        <p:txBody>
          <a:bodyPr/>
          <a:lstStyle>
            <a:lvl1pPr marL="0" indent="0">
              <a:buNone/>
              <a:defRPr sz="3733">
                <a:solidFill>
                  <a:srgbClr val="122D4F"/>
                </a:solidFill>
              </a:defRPr>
            </a:lvl1pPr>
          </a:lstStyle>
          <a:p>
            <a:pPr lvl="0"/>
            <a:r>
              <a:rPr lang="es-ES" dirty="0" err="1"/>
              <a:t>Author</a:t>
            </a:r>
            <a:endParaRPr lang="es-ES" dirty="0"/>
          </a:p>
        </p:txBody>
      </p:sp>
      <p:sp>
        <p:nvSpPr>
          <p:cNvPr id="25" name="Marcador de contenido 23"/>
          <p:cNvSpPr>
            <a:spLocks noGrp="1"/>
          </p:cNvSpPr>
          <p:nvPr>
            <p:ph sz="quarter" idx="11" hasCustomPrompt="1"/>
          </p:nvPr>
        </p:nvSpPr>
        <p:spPr>
          <a:xfrm>
            <a:off x="3964674" y="4630988"/>
            <a:ext cx="7380515" cy="470669"/>
          </a:xfrm>
        </p:spPr>
        <p:txBody>
          <a:bodyPr/>
          <a:lstStyle>
            <a:lvl1pPr marL="0" indent="0">
              <a:buNone/>
              <a:defRPr sz="2667">
                <a:solidFill>
                  <a:srgbClr val="122D4F"/>
                </a:solidFill>
              </a:defRPr>
            </a:lvl1pPr>
          </a:lstStyle>
          <a:p>
            <a:pPr lvl="0"/>
            <a:r>
              <a:rPr lang="es-ES" dirty="0"/>
              <a:t>20/05/2015</a:t>
            </a:r>
          </a:p>
        </p:txBody>
      </p:sp>
    </p:spTree>
    <p:extLst>
      <p:ext uri="{BB962C8B-B14F-4D97-AF65-F5344CB8AC3E}">
        <p14:creationId xmlns:p14="http://schemas.microsoft.com/office/powerpoint/2010/main" val="16534796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8" name="Title 7"/>
          <p:cNvSpPr>
            <a:spLocks noGrp="1"/>
          </p:cNvSpPr>
          <p:nvPr>
            <p:ph type="title"/>
          </p:nvPr>
        </p:nvSpPr>
        <p:spPr>
          <a:xfrm>
            <a:off x="1461935" y="128905"/>
            <a:ext cx="9427028" cy="1325563"/>
          </a:xfrm>
        </p:spPr>
        <p:txBody>
          <a:bodyPr/>
          <a:lstStyle>
            <a:lvl1pPr>
              <a:defRPr b="1">
                <a:latin typeface="+mn-lt"/>
              </a:defRPr>
            </a:lvl1pPr>
          </a:lstStyle>
          <a:p>
            <a:r>
              <a:rPr lang="en-US" dirty="0"/>
              <a:t>Click to edit Master title style</a:t>
            </a:r>
          </a:p>
        </p:txBody>
      </p:sp>
      <p:sp>
        <p:nvSpPr>
          <p:cNvPr id="4" name="Slide Number Placeholder 5"/>
          <p:cNvSpPr>
            <a:spLocks noGrp="1"/>
          </p:cNvSpPr>
          <p:nvPr>
            <p:ph type="sldNum" sz="quarter" idx="4"/>
          </p:nvPr>
        </p:nvSpPr>
        <p:spPr>
          <a:xfrm>
            <a:off x="11379200" y="304802"/>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pPr algn="r"/>
            <a:fld id="{393CF724-F9E0-44B8-95BD-D38D8B22F53D}" type="slidenum">
              <a:rPr lang="es-ES" smtClean="0">
                <a:solidFill>
                  <a:prstClr val="white"/>
                </a:solidFill>
              </a:rPr>
              <a:pPr algn="r"/>
              <a:t>‹#›</a:t>
            </a:fld>
            <a:endParaRPr lang="es-ES" dirty="0">
              <a:solidFill>
                <a:prstClr val="white"/>
              </a:solidFill>
            </a:endParaRPr>
          </a:p>
        </p:txBody>
      </p:sp>
      <p:sp>
        <p:nvSpPr>
          <p:cNvPr id="6" name="Slide Number Placeholder 5"/>
          <p:cNvSpPr txBox="1">
            <a:spLocks/>
          </p:cNvSpPr>
          <p:nvPr userDrawn="1"/>
        </p:nvSpPr>
        <p:spPr>
          <a:xfrm>
            <a:off x="11575795" y="6550224"/>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77"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377"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
        <p:nvSpPr>
          <p:cNvPr id="5" name="Date Placeholder 3">
            <a:extLst>
              <a:ext uri="{FF2B5EF4-FFF2-40B4-BE49-F238E27FC236}">
                <a16:creationId xmlns:a16="http://schemas.microsoft.com/office/drawing/2014/main" id="{C8B3775A-8A6A-4B0D-9090-8FA3D7B75F25}"/>
              </a:ext>
            </a:extLst>
          </p:cNvPr>
          <p:cNvSpPr>
            <a:spLocks noGrp="1"/>
          </p:cNvSpPr>
          <p:nvPr>
            <p:ph type="dt" sz="half" idx="10"/>
          </p:nvPr>
        </p:nvSpPr>
        <p:spPr>
          <a:xfrm>
            <a:off x="165100" y="6504666"/>
            <a:ext cx="2743200" cy="232229"/>
          </a:xfrm>
        </p:spPr>
        <p:txBody>
          <a:bodyPr/>
          <a:lstStyle/>
          <a:p>
            <a:r>
              <a:rPr lang="en-US"/>
              <a:t>1 October 2023</a:t>
            </a:r>
            <a:endParaRPr lang="es-ES"/>
          </a:p>
        </p:txBody>
      </p:sp>
      <p:sp>
        <p:nvSpPr>
          <p:cNvPr id="7" name="Footer Placeholder 4">
            <a:extLst>
              <a:ext uri="{FF2B5EF4-FFF2-40B4-BE49-F238E27FC236}">
                <a16:creationId xmlns:a16="http://schemas.microsoft.com/office/drawing/2014/main" id="{CA887459-32D9-49B9-8832-E43859DFFC3F}"/>
              </a:ext>
            </a:extLst>
          </p:cNvPr>
          <p:cNvSpPr>
            <a:spLocks noGrp="1"/>
          </p:cNvSpPr>
          <p:nvPr>
            <p:ph type="ftr" sz="quarter" idx="11"/>
          </p:nvPr>
        </p:nvSpPr>
        <p:spPr>
          <a:xfrm>
            <a:off x="3930593" y="6470534"/>
            <a:ext cx="4114800" cy="300493"/>
          </a:xfrm>
          <a:prstGeom prst="rect">
            <a:avLst/>
          </a:prstGeom>
        </p:spPr>
        <p:txBody>
          <a:bodyPr/>
          <a:lstStyle/>
          <a:p>
            <a:r>
              <a:rPr lang="en-US"/>
              <a:t>Introduction to ALBA Synchrotron</a:t>
            </a:r>
            <a:endParaRPr lang="es-ES" dirty="0"/>
          </a:p>
        </p:txBody>
      </p:sp>
    </p:spTree>
    <p:extLst>
      <p:ext uri="{BB962C8B-B14F-4D97-AF65-F5344CB8AC3E}">
        <p14:creationId xmlns:p14="http://schemas.microsoft.com/office/powerpoint/2010/main" val="32133432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10" name="Title 9"/>
          <p:cNvSpPr>
            <a:spLocks noGrp="1"/>
          </p:cNvSpPr>
          <p:nvPr>
            <p:ph type="title"/>
          </p:nvPr>
        </p:nvSpPr>
        <p:spPr>
          <a:xfrm>
            <a:off x="1492214" y="165239"/>
            <a:ext cx="9427028" cy="1325563"/>
          </a:xfrm>
        </p:spPr>
        <p:txBody>
          <a:bodyPr/>
          <a:lstStyle>
            <a:lvl1pPr algn="l">
              <a:defRPr b="1">
                <a:latin typeface="+mn-lt"/>
              </a:defRPr>
            </a:lvl1pPr>
          </a:lstStyle>
          <a:p>
            <a:r>
              <a:rPr lang="en-US" dirty="0"/>
              <a:t>Click to edit Master title style</a:t>
            </a:r>
          </a:p>
        </p:txBody>
      </p:sp>
      <p:sp>
        <p:nvSpPr>
          <p:cNvPr id="4" name="Slide Number Placeholder 5"/>
          <p:cNvSpPr>
            <a:spLocks noGrp="1"/>
          </p:cNvSpPr>
          <p:nvPr>
            <p:ph type="sldNum" sz="quarter" idx="4"/>
          </p:nvPr>
        </p:nvSpPr>
        <p:spPr>
          <a:xfrm>
            <a:off x="11379200" y="304802"/>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pPr algn="r"/>
            <a:fld id="{393CF724-F9E0-44B8-95BD-D38D8B22F53D}" type="slidenum">
              <a:rPr lang="es-ES" smtClean="0">
                <a:solidFill>
                  <a:prstClr val="white"/>
                </a:solidFill>
              </a:rPr>
              <a:pPr algn="r"/>
              <a:t>‹#›</a:t>
            </a:fld>
            <a:endParaRPr lang="es-ES" dirty="0">
              <a:solidFill>
                <a:prstClr val="white"/>
              </a:solidFill>
            </a:endParaRPr>
          </a:p>
        </p:txBody>
      </p:sp>
      <p:sp>
        <p:nvSpPr>
          <p:cNvPr id="6" name="Slide Number Placeholder 5"/>
          <p:cNvSpPr txBox="1">
            <a:spLocks/>
          </p:cNvSpPr>
          <p:nvPr userDrawn="1"/>
        </p:nvSpPr>
        <p:spPr>
          <a:xfrm>
            <a:off x="11575795" y="6550224"/>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77"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377"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
        <p:nvSpPr>
          <p:cNvPr id="5" name="Date Placeholder 3">
            <a:extLst>
              <a:ext uri="{FF2B5EF4-FFF2-40B4-BE49-F238E27FC236}">
                <a16:creationId xmlns:a16="http://schemas.microsoft.com/office/drawing/2014/main" id="{1DD648D7-8526-43BD-9DED-618CF03D0C30}"/>
              </a:ext>
            </a:extLst>
          </p:cNvPr>
          <p:cNvSpPr>
            <a:spLocks noGrp="1"/>
          </p:cNvSpPr>
          <p:nvPr>
            <p:ph type="dt" sz="half" idx="10"/>
          </p:nvPr>
        </p:nvSpPr>
        <p:spPr>
          <a:xfrm>
            <a:off x="165100" y="6504666"/>
            <a:ext cx="2743200" cy="232229"/>
          </a:xfrm>
        </p:spPr>
        <p:txBody>
          <a:bodyPr/>
          <a:lstStyle/>
          <a:p>
            <a:r>
              <a:rPr lang="en-US"/>
              <a:t>1 October 2023</a:t>
            </a:r>
            <a:endParaRPr lang="es-ES"/>
          </a:p>
        </p:txBody>
      </p:sp>
      <p:sp>
        <p:nvSpPr>
          <p:cNvPr id="7" name="Footer Placeholder 4">
            <a:extLst>
              <a:ext uri="{FF2B5EF4-FFF2-40B4-BE49-F238E27FC236}">
                <a16:creationId xmlns:a16="http://schemas.microsoft.com/office/drawing/2014/main" id="{5E4196ED-C799-4BFB-AA1C-066A726C6421}"/>
              </a:ext>
            </a:extLst>
          </p:cNvPr>
          <p:cNvSpPr>
            <a:spLocks noGrp="1"/>
          </p:cNvSpPr>
          <p:nvPr>
            <p:ph type="ftr" sz="quarter" idx="11"/>
          </p:nvPr>
        </p:nvSpPr>
        <p:spPr>
          <a:xfrm>
            <a:off x="3930593" y="6470534"/>
            <a:ext cx="4114800" cy="300493"/>
          </a:xfrm>
          <a:prstGeom prst="rect">
            <a:avLst/>
          </a:prstGeom>
        </p:spPr>
        <p:txBody>
          <a:bodyPr/>
          <a:lstStyle/>
          <a:p>
            <a:r>
              <a:rPr lang="en-US"/>
              <a:t>Introduction to ALBA Synchrotron</a:t>
            </a:r>
            <a:endParaRPr lang="es-ES" dirty="0"/>
          </a:p>
        </p:txBody>
      </p:sp>
    </p:spTree>
    <p:extLst>
      <p:ext uri="{BB962C8B-B14F-4D97-AF65-F5344CB8AC3E}">
        <p14:creationId xmlns:p14="http://schemas.microsoft.com/office/powerpoint/2010/main" val="13887026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3060163"/>
            <a:ext cx="5994400" cy="2523703"/>
          </a:xfrm>
        </p:spPr>
        <p:txBody>
          <a:bodyPr/>
          <a:lstStyle>
            <a:lvl1pPr marL="0" indent="0" algn="l">
              <a:buNone/>
              <a:defRPr b="1">
                <a:solidFill>
                  <a:schemeClr val="bg1">
                    <a:lumMod val="50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10" name="Title 9"/>
          <p:cNvSpPr>
            <a:spLocks noGrp="1"/>
          </p:cNvSpPr>
          <p:nvPr>
            <p:ph type="title"/>
          </p:nvPr>
        </p:nvSpPr>
        <p:spPr>
          <a:xfrm>
            <a:off x="609600" y="1143002"/>
            <a:ext cx="5994400" cy="1169551"/>
          </a:xfrm>
        </p:spPr>
        <p:txBody>
          <a:bodyPr/>
          <a:lstStyle>
            <a:lvl1pPr algn="l">
              <a:defRPr>
                <a:solidFill>
                  <a:srgbClr val="112E50"/>
                </a:solidFill>
              </a:defRPr>
            </a:lvl1pPr>
          </a:lstStyle>
          <a:p>
            <a:r>
              <a:rPr lang="en-US"/>
              <a:t>Click to edit Master title style</a:t>
            </a:r>
          </a:p>
        </p:txBody>
      </p:sp>
      <p:sp>
        <p:nvSpPr>
          <p:cNvPr id="12" name="Picture Placeholder 11"/>
          <p:cNvSpPr>
            <a:spLocks noGrp="1"/>
          </p:cNvSpPr>
          <p:nvPr>
            <p:ph type="pic" sz="quarter" idx="12"/>
          </p:nvPr>
        </p:nvSpPr>
        <p:spPr>
          <a:xfrm>
            <a:off x="6908800" y="1149173"/>
            <a:ext cx="4775200" cy="4718228"/>
          </a:xfrm>
        </p:spPr>
        <p:txBody>
          <a:bodyPr/>
          <a:lstStyle>
            <a:lvl1pPr marL="0" indent="0">
              <a:buNone/>
              <a:defRPr/>
            </a:lvl1pPr>
          </a:lstStyle>
          <a:p>
            <a:r>
              <a:rPr lang="en-US" dirty="0"/>
              <a:t>Click icon to add picture</a:t>
            </a:r>
          </a:p>
        </p:txBody>
      </p:sp>
      <p:sp>
        <p:nvSpPr>
          <p:cNvPr id="6" name="Slide Number Placeholder 5"/>
          <p:cNvSpPr>
            <a:spLocks noGrp="1"/>
          </p:cNvSpPr>
          <p:nvPr>
            <p:ph type="sldNum" sz="quarter" idx="4"/>
          </p:nvPr>
        </p:nvSpPr>
        <p:spPr>
          <a:xfrm>
            <a:off x="11575795" y="6550224"/>
            <a:ext cx="609600" cy="261610"/>
          </a:xfrm>
          <a:prstGeom prst="rect">
            <a:avLst/>
          </a:prstGeom>
          <a:noFill/>
          <a:ln>
            <a:noFill/>
          </a:ln>
        </p:spPr>
        <p:txBody>
          <a:bodyPr wrap="square" rtlCol="0">
            <a:spAutoFit/>
          </a:bodyPr>
          <a:lstStyle>
            <a:lvl1pPr>
              <a:defRPr lang="en-US" sz="1100" b="0" smtClean="0">
                <a:solidFill>
                  <a:schemeClr val="bg1"/>
                </a:solidFill>
                <a:latin typeface="Arial" pitchFamily="34" charset="0"/>
                <a:cs typeface="Arial" pitchFamily="34" charset="0"/>
              </a:defRPr>
            </a:lvl1pPr>
          </a:lstStyle>
          <a:p>
            <a:pPr defTabSz="914377">
              <a:defRPr/>
            </a:pPr>
            <a:fld id="{393CF724-F9E0-44B8-95BD-D38D8B22F53D}" type="slidenum">
              <a:rPr lang="es-ES" smtClean="0">
                <a:solidFill>
                  <a:prstClr val="white"/>
                </a:solidFill>
              </a:rPr>
              <a:pPr defTabSz="914377">
                <a:defRPr/>
              </a:pPr>
              <a:t>‹#›</a:t>
            </a:fld>
            <a:endParaRPr lang="es-ES" dirty="0">
              <a:solidFill>
                <a:prstClr val="white"/>
              </a:solidFill>
            </a:endParaRPr>
          </a:p>
        </p:txBody>
      </p:sp>
    </p:spTree>
    <p:extLst>
      <p:ext uri="{BB962C8B-B14F-4D97-AF65-F5344CB8AC3E}">
        <p14:creationId xmlns:p14="http://schemas.microsoft.com/office/powerpoint/2010/main" val="2032405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s-ES" dirty="0"/>
              <a:t>Haga clic para modificar </a:t>
            </a:r>
            <a:br>
              <a:rPr lang="es-ES" dirty="0"/>
            </a:br>
            <a:r>
              <a:rPr lang="es-ES" dirty="0"/>
              <a:t>el estilo de título del patrón</a:t>
            </a:r>
            <a:endParaRPr lang="en-US" dirty="0"/>
          </a:p>
        </p:txBody>
      </p:sp>
      <p:sp>
        <p:nvSpPr>
          <p:cNvPr id="3" name="Content Placeholder 2"/>
          <p:cNvSpPr>
            <a:spLocks noGrp="1"/>
          </p:cNvSpPr>
          <p:nvPr>
            <p:ph idx="1"/>
          </p:nvPr>
        </p:nvSpPr>
        <p:spPr/>
        <p:txBody>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a:xfrm>
            <a:off x="838200" y="6489248"/>
            <a:ext cx="8534400" cy="232229"/>
          </a:xfrm>
        </p:spPr>
        <p:txBody>
          <a:bodyPr/>
          <a:lstStyle/>
          <a:p>
            <a:r>
              <a:rPr lang="en-US"/>
              <a:t>1 October 2023</a:t>
            </a:r>
            <a:endParaRPr lang="es-ES" dirty="0"/>
          </a:p>
        </p:txBody>
      </p:sp>
      <p:sp>
        <p:nvSpPr>
          <p:cNvPr id="5" name="Footer Placeholder 4"/>
          <p:cNvSpPr>
            <a:spLocks noGrp="1"/>
          </p:cNvSpPr>
          <p:nvPr>
            <p:ph type="ftr" sz="quarter" idx="11"/>
          </p:nvPr>
        </p:nvSpPr>
        <p:spPr>
          <a:xfrm>
            <a:off x="838200" y="6176964"/>
            <a:ext cx="8534400" cy="300493"/>
          </a:xfrm>
        </p:spPr>
        <p:txBody>
          <a:bodyPr/>
          <a:lstStyle/>
          <a:p>
            <a:r>
              <a:rPr lang="en-US"/>
              <a:t>Introduction to ALBA Synchrotron</a:t>
            </a:r>
            <a:endParaRPr lang="es-ES" dirty="0"/>
          </a:p>
        </p:txBody>
      </p:sp>
      <p:sp>
        <p:nvSpPr>
          <p:cNvPr id="6" name="Slide Number Placeholder 5"/>
          <p:cNvSpPr>
            <a:spLocks noGrp="1"/>
          </p:cNvSpPr>
          <p:nvPr>
            <p:ph type="sldNum" sz="quarter" idx="12"/>
          </p:nvPr>
        </p:nvSpPr>
        <p:spPr/>
        <p:txBody>
          <a:bodyPr/>
          <a:lstStyle/>
          <a:p>
            <a:fld id="{59A3C1E9-1E17-4B2D-975E-2F80F7CB45F8}" type="slidenum">
              <a:rPr lang="es-ES" smtClean="0"/>
              <a:t>‹#›</a:t>
            </a:fld>
            <a:endParaRPr lang="es-ES" dirty="0"/>
          </a:p>
        </p:txBody>
      </p:sp>
    </p:spTree>
    <p:extLst>
      <p:ext uri="{BB962C8B-B14F-4D97-AF65-F5344CB8AC3E}">
        <p14:creationId xmlns:p14="http://schemas.microsoft.com/office/powerpoint/2010/main" val="11515744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12800" y="1295401"/>
            <a:ext cx="5435757" cy="2215663"/>
          </a:xfrm>
          <a:solidFill>
            <a:srgbClr val="DEDFE6"/>
          </a:solidFill>
        </p:spPr>
        <p:txBody>
          <a:bodyPr/>
          <a:lstStyle>
            <a:lvl1pPr marL="0" indent="0">
              <a:buFont typeface="+mj-lt"/>
              <a:buNone/>
              <a:defRPr>
                <a:solidFill>
                  <a:srgbClr val="112E50"/>
                </a:solidFill>
              </a:defRPr>
            </a:lvl1pPr>
          </a:lstStyle>
          <a:p>
            <a:pPr lvl="0"/>
            <a:r>
              <a:rPr lang="en-US" dirty="0"/>
              <a:t>Click to edit Master text styles</a:t>
            </a:r>
          </a:p>
        </p:txBody>
      </p:sp>
      <p:sp>
        <p:nvSpPr>
          <p:cNvPr id="5" name="Content Placeholder 2"/>
          <p:cNvSpPr>
            <a:spLocks noGrp="1"/>
          </p:cNvSpPr>
          <p:nvPr>
            <p:ph idx="13"/>
          </p:nvPr>
        </p:nvSpPr>
        <p:spPr>
          <a:xfrm>
            <a:off x="812800" y="3505201"/>
            <a:ext cx="5435757" cy="2215663"/>
          </a:xfrm>
          <a:solidFill>
            <a:srgbClr val="979F07"/>
          </a:solidFill>
        </p:spPr>
        <p:txBody>
          <a:bodyPr/>
          <a:lstStyle>
            <a:lvl1pPr marL="0" indent="0">
              <a:buFont typeface="+mj-lt"/>
              <a:buNone/>
              <a:defRPr>
                <a:solidFill>
                  <a:schemeClr val="bg1"/>
                </a:solidFill>
              </a:defRPr>
            </a:lvl1pPr>
          </a:lstStyle>
          <a:p>
            <a:pPr lvl="0"/>
            <a:r>
              <a:rPr lang="en-US"/>
              <a:t>Click to edit Master text styles</a:t>
            </a:r>
          </a:p>
        </p:txBody>
      </p:sp>
      <p:sp>
        <p:nvSpPr>
          <p:cNvPr id="7" name="Content Placeholder 2"/>
          <p:cNvSpPr>
            <a:spLocks noGrp="1"/>
          </p:cNvSpPr>
          <p:nvPr>
            <p:ph idx="14"/>
          </p:nvPr>
        </p:nvSpPr>
        <p:spPr>
          <a:xfrm>
            <a:off x="6248244" y="1295401"/>
            <a:ext cx="5435757" cy="2215663"/>
          </a:xfrm>
          <a:solidFill>
            <a:srgbClr val="88A0B8"/>
          </a:solidFill>
        </p:spPr>
        <p:txBody>
          <a:bodyPr/>
          <a:lstStyle>
            <a:lvl1pPr marL="0" indent="0">
              <a:buFont typeface="+mj-lt"/>
              <a:buNone/>
              <a:defRPr>
                <a:solidFill>
                  <a:schemeClr val="bg1"/>
                </a:solidFill>
              </a:defRPr>
            </a:lvl1pPr>
          </a:lstStyle>
          <a:p>
            <a:pPr lvl="0"/>
            <a:r>
              <a:rPr lang="en-US"/>
              <a:t>Click to edit Master text styles</a:t>
            </a:r>
          </a:p>
        </p:txBody>
      </p:sp>
      <p:sp>
        <p:nvSpPr>
          <p:cNvPr id="8" name="Content Placeholder 2"/>
          <p:cNvSpPr>
            <a:spLocks noGrp="1"/>
          </p:cNvSpPr>
          <p:nvPr>
            <p:ph idx="15"/>
          </p:nvPr>
        </p:nvSpPr>
        <p:spPr>
          <a:xfrm>
            <a:off x="6248244" y="3505201"/>
            <a:ext cx="5435757" cy="2215663"/>
          </a:xfrm>
          <a:solidFill>
            <a:srgbClr val="125E9F"/>
          </a:solidFill>
        </p:spPr>
        <p:txBody>
          <a:bodyPr/>
          <a:lstStyle>
            <a:lvl1pPr marL="0" indent="0">
              <a:buFont typeface="+mj-lt"/>
              <a:buNone/>
              <a:defRPr>
                <a:solidFill>
                  <a:schemeClr val="bg1"/>
                </a:solidFill>
              </a:defRPr>
            </a:lvl1pPr>
          </a:lstStyle>
          <a:p>
            <a:pPr lvl="0"/>
            <a:r>
              <a:rPr lang="en-US"/>
              <a:t>Click to edit Master text styles</a:t>
            </a:r>
          </a:p>
        </p:txBody>
      </p:sp>
      <p:sp>
        <p:nvSpPr>
          <p:cNvPr id="9" name="Slide Number Placeholder 5"/>
          <p:cNvSpPr>
            <a:spLocks noGrp="1"/>
          </p:cNvSpPr>
          <p:nvPr>
            <p:ph type="sldNum" sz="quarter" idx="4"/>
          </p:nvPr>
        </p:nvSpPr>
        <p:spPr>
          <a:xfrm>
            <a:off x="11379200" y="304802"/>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pPr algn="r"/>
            <a:fld id="{393CF724-F9E0-44B8-95BD-D38D8B22F53D}" type="slidenum">
              <a:rPr lang="es-ES" smtClean="0"/>
              <a:pPr algn="r"/>
              <a:t>‹#›</a:t>
            </a:fld>
            <a:endParaRPr lang="es-ES" dirty="0"/>
          </a:p>
        </p:txBody>
      </p:sp>
      <p:sp>
        <p:nvSpPr>
          <p:cNvPr id="10" name="Slide Number Placeholder 5"/>
          <p:cNvSpPr txBox="1">
            <a:spLocks/>
          </p:cNvSpPr>
          <p:nvPr userDrawn="1"/>
        </p:nvSpPr>
        <p:spPr>
          <a:xfrm>
            <a:off x="11379200" y="6550225"/>
            <a:ext cx="609600" cy="307777"/>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93CF724-F9E0-44B8-95BD-D38D8B22F53D}" type="slidenum">
              <a:rPr lang="es-ES" sz="1400" smtClean="0"/>
              <a:pPr algn="r"/>
              <a:t>‹#›</a:t>
            </a:fld>
            <a:endParaRPr lang="es-ES" sz="1400" dirty="0"/>
          </a:p>
        </p:txBody>
      </p:sp>
      <p:sp>
        <p:nvSpPr>
          <p:cNvPr id="11" name="Marcador de fecha 3">
            <a:extLst>
              <a:ext uri="{FF2B5EF4-FFF2-40B4-BE49-F238E27FC236}">
                <a16:creationId xmlns:a16="http://schemas.microsoft.com/office/drawing/2014/main" id="{8400158A-7D49-493B-8F5A-540EFECCFC5D}"/>
              </a:ext>
            </a:extLst>
          </p:cNvPr>
          <p:cNvSpPr>
            <a:spLocks noGrp="1"/>
          </p:cNvSpPr>
          <p:nvPr>
            <p:ph type="dt" sz="half" idx="10"/>
          </p:nvPr>
        </p:nvSpPr>
        <p:spPr>
          <a:xfrm>
            <a:off x="1498547" y="6550225"/>
            <a:ext cx="2743200" cy="307777"/>
          </a:xfrm>
          <a:prstGeom prst="rect">
            <a:avLst/>
          </a:prstGeom>
        </p:spPr>
        <p:txBody>
          <a:bodyPr/>
          <a:lstStyle>
            <a:lvl1pPr>
              <a:defRPr sz="1200">
                <a:latin typeface="+mn-lt"/>
                <a:cs typeface="Arial" panose="020B0604020202020204" pitchFamily="34" charset="0"/>
              </a:defRPr>
            </a:lvl1pPr>
          </a:lstStyle>
          <a:p>
            <a:r>
              <a:rPr lang="en-US"/>
              <a:t>1 October 2023</a:t>
            </a:r>
            <a:endParaRPr lang="es-ES" dirty="0"/>
          </a:p>
        </p:txBody>
      </p:sp>
      <p:sp>
        <p:nvSpPr>
          <p:cNvPr id="12" name="Marcador de pie de página 4">
            <a:extLst>
              <a:ext uri="{FF2B5EF4-FFF2-40B4-BE49-F238E27FC236}">
                <a16:creationId xmlns:a16="http://schemas.microsoft.com/office/drawing/2014/main" id="{71C38604-9EF0-4B81-A73F-3E9DB7E71ED5}"/>
              </a:ext>
            </a:extLst>
          </p:cNvPr>
          <p:cNvSpPr>
            <a:spLocks noGrp="1"/>
          </p:cNvSpPr>
          <p:nvPr>
            <p:ph type="ftr" sz="quarter" idx="11"/>
          </p:nvPr>
        </p:nvSpPr>
        <p:spPr>
          <a:xfrm>
            <a:off x="4385439" y="6550224"/>
            <a:ext cx="4114800" cy="307777"/>
          </a:xfrm>
          <a:prstGeom prst="rect">
            <a:avLst/>
          </a:prstGeom>
        </p:spPr>
        <p:txBody>
          <a:bodyPr/>
          <a:lstStyle>
            <a:lvl1pPr>
              <a:defRPr sz="1200">
                <a:latin typeface="+mn-lt"/>
                <a:cs typeface="Arial" panose="020B0604020202020204" pitchFamily="34" charset="0"/>
              </a:defRPr>
            </a:lvl1pPr>
          </a:lstStyle>
          <a:p>
            <a:pPr algn="ctr"/>
            <a:r>
              <a:rPr lang="en-US"/>
              <a:t>Introduction to ALBA Synchrotron</a:t>
            </a:r>
            <a:endParaRPr lang="es-ES" dirty="0"/>
          </a:p>
        </p:txBody>
      </p:sp>
    </p:spTree>
    <p:extLst>
      <p:ext uri="{BB962C8B-B14F-4D97-AF65-F5344CB8AC3E}">
        <p14:creationId xmlns:p14="http://schemas.microsoft.com/office/powerpoint/2010/main" val="29451082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3_Solo el título">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9D5BA2D0-7539-E849-A655-2CB048C030CE}"/>
              </a:ext>
            </a:extLst>
          </p:cNvPr>
          <p:cNvSpPr>
            <a:spLocks noGrp="1"/>
          </p:cNvSpPr>
          <p:nvPr>
            <p:ph type="title"/>
          </p:nvPr>
        </p:nvSpPr>
        <p:spPr>
          <a:xfrm>
            <a:off x="1764637" y="225977"/>
            <a:ext cx="8853668" cy="1325563"/>
          </a:xfrm>
          <a:prstGeom prst="rect">
            <a:avLst/>
          </a:prstGeom>
        </p:spPr>
        <p:txBody>
          <a:bodyPr/>
          <a:lstStyle>
            <a:lvl1pPr>
              <a:defRPr sz="4000">
                <a:latin typeface="+mn-lt"/>
                <a:cs typeface="Arial" panose="020B0604020202020204" pitchFamily="34" charset="0"/>
              </a:defRPr>
            </a:lvl1pPr>
          </a:lstStyle>
          <a:p>
            <a:r>
              <a:rPr lang="es-ES" dirty="0"/>
              <a:t>Haga clic para modificar el estilo de título del patrón</a:t>
            </a:r>
          </a:p>
        </p:txBody>
      </p:sp>
      <p:sp>
        <p:nvSpPr>
          <p:cNvPr id="9" name="TextBox 8"/>
          <p:cNvSpPr txBox="1"/>
          <p:nvPr userDrawn="1"/>
        </p:nvSpPr>
        <p:spPr>
          <a:xfrm>
            <a:off x="40513" y="6452888"/>
            <a:ext cx="653969" cy="307777"/>
          </a:xfrm>
          <a:prstGeom prst="rect">
            <a:avLst/>
          </a:prstGeom>
          <a:noFill/>
        </p:spPr>
        <p:txBody>
          <a:bodyPr wrap="square" rtlCol="0">
            <a:spAutoFit/>
          </a:bodyPr>
          <a:lstStyle/>
          <a:p>
            <a:fld id="{3E8C161A-80F2-483A-8E87-083537F656BA}" type="slidenum">
              <a:rPr lang="en-US" sz="1400" smtClean="0">
                <a:solidFill>
                  <a:schemeClr val="bg1"/>
                </a:solidFill>
                <a:latin typeface="Arial" panose="020B0604020202020204" pitchFamily="34" charset="0"/>
                <a:cs typeface="Arial" panose="020B0604020202020204" pitchFamily="34" charset="0"/>
              </a:rPr>
              <a:t>‹#›</a:t>
            </a:fld>
            <a:endParaRPr lang="en-US" sz="1400" dirty="0">
              <a:solidFill>
                <a:schemeClr val="bg1"/>
              </a:solidFill>
              <a:latin typeface="Arial" panose="020B0604020202020204" pitchFamily="34" charset="0"/>
              <a:cs typeface="Arial" panose="020B0604020202020204" pitchFamily="34" charset="0"/>
            </a:endParaRPr>
          </a:p>
        </p:txBody>
      </p:sp>
      <p:sp>
        <p:nvSpPr>
          <p:cNvPr id="10" name="Marcador de fecha 3">
            <a:extLst>
              <a:ext uri="{FF2B5EF4-FFF2-40B4-BE49-F238E27FC236}">
                <a16:creationId xmlns:a16="http://schemas.microsoft.com/office/drawing/2014/main" id="{110D8FF7-B7D1-4BC1-B579-4B1A0BB1BB2F}"/>
              </a:ext>
            </a:extLst>
          </p:cNvPr>
          <p:cNvSpPr>
            <a:spLocks noGrp="1"/>
          </p:cNvSpPr>
          <p:nvPr>
            <p:ph type="dt" sz="half" idx="10"/>
          </p:nvPr>
        </p:nvSpPr>
        <p:spPr>
          <a:xfrm>
            <a:off x="1498547" y="6550225"/>
            <a:ext cx="2743200" cy="307777"/>
          </a:xfrm>
          <a:prstGeom prst="rect">
            <a:avLst/>
          </a:prstGeom>
        </p:spPr>
        <p:txBody>
          <a:bodyPr/>
          <a:lstStyle>
            <a:lvl1pPr>
              <a:defRPr sz="1200">
                <a:latin typeface="+mn-lt"/>
                <a:cs typeface="Arial" panose="020B0604020202020204" pitchFamily="34" charset="0"/>
              </a:defRPr>
            </a:lvl1pPr>
          </a:lstStyle>
          <a:p>
            <a:r>
              <a:rPr lang="en-US"/>
              <a:t>1 October 2023</a:t>
            </a:r>
            <a:endParaRPr lang="es-ES" dirty="0"/>
          </a:p>
        </p:txBody>
      </p:sp>
      <p:sp>
        <p:nvSpPr>
          <p:cNvPr id="11" name="Marcador de pie de página 4">
            <a:extLst>
              <a:ext uri="{FF2B5EF4-FFF2-40B4-BE49-F238E27FC236}">
                <a16:creationId xmlns:a16="http://schemas.microsoft.com/office/drawing/2014/main" id="{A34503D1-B88A-4C41-81EC-7F2F8D7210F4}"/>
              </a:ext>
            </a:extLst>
          </p:cNvPr>
          <p:cNvSpPr>
            <a:spLocks noGrp="1"/>
          </p:cNvSpPr>
          <p:nvPr>
            <p:ph type="ftr" sz="quarter" idx="11"/>
          </p:nvPr>
        </p:nvSpPr>
        <p:spPr>
          <a:xfrm>
            <a:off x="4385439" y="6550224"/>
            <a:ext cx="4114800" cy="307777"/>
          </a:xfrm>
          <a:prstGeom prst="rect">
            <a:avLst/>
          </a:prstGeom>
        </p:spPr>
        <p:txBody>
          <a:bodyPr/>
          <a:lstStyle>
            <a:lvl1pPr>
              <a:defRPr sz="1200">
                <a:latin typeface="+mn-lt"/>
                <a:cs typeface="Arial" panose="020B0604020202020204" pitchFamily="34" charset="0"/>
              </a:defRPr>
            </a:lvl1pPr>
          </a:lstStyle>
          <a:p>
            <a:pPr algn="ctr"/>
            <a:r>
              <a:rPr lang="en-US"/>
              <a:t>Introduction to ALBA Synchrotron</a:t>
            </a:r>
            <a:endParaRPr lang="es-ES" dirty="0"/>
          </a:p>
        </p:txBody>
      </p:sp>
    </p:spTree>
    <p:extLst>
      <p:ext uri="{BB962C8B-B14F-4D97-AF65-F5344CB8AC3E}">
        <p14:creationId xmlns:p14="http://schemas.microsoft.com/office/powerpoint/2010/main" val="26418787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_Solo el título">
    <p:spTree>
      <p:nvGrpSpPr>
        <p:cNvPr id="1" name=""/>
        <p:cNvGrpSpPr/>
        <p:nvPr/>
      </p:nvGrpSpPr>
      <p:grpSpPr>
        <a:xfrm>
          <a:off x="0" y="0"/>
          <a:ext cx="0" cy="0"/>
          <a:chOff x="0" y="0"/>
          <a:chExt cx="0" cy="0"/>
        </a:xfrm>
      </p:grpSpPr>
      <p:sp>
        <p:nvSpPr>
          <p:cNvPr id="4" name="Marcador de fecha 3">
            <a:extLst>
              <a:ext uri="{FF2B5EF4-FFF2-40B4-BE49-F238E27FC236}">
                <a16:creationId xmlns:a16="http://schemas.microsoft.com/office/drawing/2014/main" id="{1E8CAA33-DF7A-425F-93F3-86BBE097547C}"/>
              </a:ext>
            </a:extLst>
          </p:cNvPr>
          <p:cNvSpPr>
            <a:spLocks noGrp="1"/>
          </p:cNvSpPr>
          <p:nvPr>
            <p:ph type="dt" sz="half" idx="10"/>
          </p:nvPr>
        </p:nvSpPr>
        <p:spPr>
          <a:xfrm>
            <a:off x="1498547" y="6550225"/>
            <a:ext cx="2743200" cy="307777"/>
          </a:xfrm>
          <a:prstGeom prst="rect">
            <a:avLst/>
          </a:prstGeom>
        </p:spPr>
        <p:txBody>
          <a:bodyPr/>
          <a:lstStyle>
            <a:lvl1pPr>
              <a:defRPr sz="1200">
                <a:latin typeface="+mn-lt"/>
                <a:cs typeface="Arial" panose="020B0604020202020204" pitchFamily="34" charset="0"/>
              </a:defRPr>
            </a:lvl1pPr>
          </a:lstStyle>
          <a:p>
            <a:r>
              <a:rPr lang="en-US"/>
              <a:t>1 October 2023</a:t>
            </a:r>
            <a:endParaRPr lang="es-ES" dirty="0"/>
          </a:p>
        </p:txBody>
      </p:sp>
      <p:sp>
        <p:nvSpPr>
          <p:cNvPr id="6" name="Marcador de pie de página 4">
            <a:extLst>
              <a:ext uri="{FF2B5EF4-FFF2-40B4-BE49-F238E27FC236}">
                <a16:creationId xmlns:a16="http://schemas.microsoft.com/office/drawing/2014/main" id="{ED30A86C-6CDB-4E7F-BD67-FB285EAB17D7}"/>
              </a:ext>
            </a:extLst>
          </p:cNvPr>
          <p:cNvSpPr>
            <a:spLocks noGrp="1"/>
          </p:cNvSpPr>
          <p:nvPr>
            <p:ph type="ftr" sz="quarter" idx="11"/>
          </p:nvPr>
        </p:nvSpPr>
        <p:spPr>
          <a:xfrm>
            <a:off x="4385439" y="6550224"/>
            <a:ext cx="4114800" cy="307777"/>
          </a:xfrm>
          <a:prstGeom prst="rect">
            <a:avLst/>
          </a:prstGeom>
        </p:spPr>
        <p:txBody>
          <a:bodyPr/>
          <a:lstStyle>
            <a:lvl1pPr>
              <a:defRPr sz="1200">
                <a:latin typeface="+mn-lt"/>
                <a:cs typeface="Arial" panose="020B0604020202020204" pitchFamily="34" charset="0"/>
              </a:defRPr>
            </a:lvl1pPr>
          </a:lstStyle>
          <a:p>
            <a:pPr algn="ctr"/>
            <a:r>
              <a:rPr lang="en-US"/>
              <a:t>Introduction to ALBA Synchrotron</a:t>
            </a:r>
            <a:endParaRPr lang="es-ES" dirty="0"/>
          </a:p>
        </p:txBody>
      </p:sp>
    </p:spTree>
    <p:extLst>
      <p:ext uri="{BB962C8B-B14F-4D97-AF65-F5344CB8AC3E}">
        <p14:creationId xmlns:p14="http://schemas.microsoft.com/office/powerpoint/2010/main" val="28081449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En blanco">
    <p:spTree>
      <p:nvGrpSpPr>
        <p:cNvPr id="1" name=""/>
        <p:cNvGrpSpPr/>
        <p:nvPr/>
      </p:nvGrpSpPr>
      <p:grpSpPr>
        <a:xfrm>
          <a:off x="0" y="0"/>
          <a:ext cx="0" cy="0"/>
          <a:chOff x="0" y="0"/>
          <a:chExt cx="0" cy="0"/>
        </a:xfrm>
      </p:grpSpPr>
      <p:sp>
        <p:nvSpPr>
          <p:cNvPr id="8" name="TextBox 7"/>
          <p:cNvSpPr txBox="1"/>
          <p:nvPr userDrawn="1"/>
        </p:nvSpPr>
        <p:spPr>
          <a:xfrm>
            <a:off x="40513" y="6452888"/>
            <a:ext cx="653969" cy="307777"/>
          </a:xfrm>
          <a:prstGeom prst="rect">
            <a:avLst/>
          </a:prstGeom>
          <a:noFill/>
        </p:spPr>
        <p:txBody>
          <a:bodyPr wrap="square" rtlCol="0">
            <a:spAutoFit/>
          </a:bodyPr>
          <a:lstStyle/>
          <a:p>
            <a:fld id="{3E8C161A-80F2-483A-8E87-083537F656BA}" type="slidenum">
              <a:rPr lang="en-US" sz="1400" smtClean="0">
                <a:solidFill>
                  <a:schemeClr val="bg1"/>
                </a:solidFill>
                <a:latin typeface="Arial" panose="020B0604020202020204" pitchFamily="34" charset="0"/>
                <a:cs typeface="Arial" panose="020B0604020202020204" pitchFamily="34" charset="0"/>
              </a:rPr>
              <a:t>‹#›</a:t>
            </a:fld>
            <a:endParaRPr lang="en-US" sz="1400" dirty="0">
              <a:solidFill>
                <a:schemeClr val="bg1"/>
              </a:solidFill>
              <a:latin typeface="Arial" panose="020B0604020202020204" pitchFamily="34" charset="0"/>
              <a:cs typeface="Arial" panose="020B0604020202020204" pitchFamily="34" charset="0"/>
            </a:endParaRPr>
          </a:p>
        </p:txBody>
      </p:sp>
      <p:sp>
        <p:nvSpPr>
          <p:cNvPr id="9" name="Marcador de fecha 3">
            <a:extLst>
              <a:ext uri="{FF2B5EF4-FFF2-40B4-BE49-F238E27FC236}">
                <a16:creationId xmlns:a16="http://schemas.microsoft.com/office/drawing/2014/main" id="{27DAB70A-3E7A-48BB-AEDD-1A034B095446}"/>
              </a:ext>
            </a:extLst>
          </p:cNvPr>
          <p:cNvSpPr>
            <a:spLocks noGrp="1"/>
          </p:cNvSpPr>
          <p:nvPr>
            <p:ph type="dt" sz="half" idx="10"/>
          </p:nvPr>
        </p:nvSpPr>
        <p:spPr>
          <a:xfrm>
            <a:off x="1498547" y="6550225"/>
            <a:ext cx="2743200" cy="307777"/>
          </a:xfrm>
          <a:prstGeom prst="rect">
            <a:avLst/>
          </a:prstGeom>
        </p:spPr>
        <p:txBody>
          <a:bodyPr/>
          <a:lstStyle>
            <a:lvl1pPr>
              <a:defRPr sz="1200">
                <a:latin typeface="+mn-lt"/>
                <a:cs typeface="Arial" panose="020B0604020202020204" pitchFamily="34" charset="0"/>
              </a:defRPr>
            </a:lvl1pPr>
          </a:lstStyle>
          <a:p>
            <a:r>
              <a:rPr lang="en-US"/>
              <a:t>1 October 2023</a:t>
            </a:r>
            <a:endParaRPr lang="es-ES" dirty="0"/>
          </a:p>
        </p:txBody>
      </p:sp>
      <p:sp>
        <p:nvSpPr>
          <p:cNvPr id="10" name="Marcador de pie de página 4">
            <a:extLst>
              <a:ext uri="{FF2B5EF4-FFF2-40B4-BE49-F238E27FC236}">
                <a16:creationId xmlns:a16="http://schemas.microsoft.com/office/drawing/2014/main" id="{39A56FE3-0853-477E-B6ED-A380EAE91F15}"/>
              </a:ext>
            </a:extLst>
          </p:cNvPr>
          <p:cNvSpPr>
            <a:spLocks noGrp="1"/>
          </p:cNvSpPr>
          <p:nvPr>
            <p:ph type="ftr" sz="quarter" idx="11"/>
          </p:nvPr>
        </p:nvSpPr>
        <p:spPr>
          <a:xfrm>
            <a:off x="4385439" y="6550224"/>
            <a:ext cx="4114800" cy="307777"/>
          </a:xfrm>
          <a:prstGeom prst="rect">
            <a:avLst/>
          </a:prstGeom>
        </p:spPr>
        <p:txBody>
          <a:bodyPr/>
          <a:lstStyle>
            <a:lvl1pPr>
              <a:defRPr sz="1200">
                <a:latin typeface="+mn-lt"/>
                <a:cs typeface="Arial" panose="020B0604020202020204" pitchFamily="34" charset="0"/>
              </a:defRPr>
            </a:lvl1pPr>
          </a:lstStyle>
          <a:p>
            <a:pPr algn="ctr"/>
            <a:r>
              <a:rPr lang="en-US"/>
              <a:t>Introduction to ALBA Synchrotron</a:t>
            </a:r>
            <a:endParaRPr lang="es-ES" dirty="0"/>
          </a:p>
        </p:txBody>
      </p:sp>
    </p:spTree>
    <p:extLst>
      <p:ext uri="{BB962C8B-B14F-4D97-AF65-F5344CB8AC3E}">
        <p14:creationId xmlns:p14="http://schemas.microsoft.com/office/powerpoint/2010/main" val="41451396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Diapositiva de título">
    <p:spTree>
      <p:nvGrpSpPr>
        <p:cNvPr id="1" name=""/>
        <p:cNvGrpSpPr/>
        <p:nvPr/>
      </p:nvGrpSpPr>
      <p:grpSpPr>
        <a:xfrm>
          <a:off x="0" y="0"/>
          <a:ext cx="0" cy="0"/>
          <a:chOff x="0" y="0"/>
          <a:chExt cx="0" cy="0"/>
        </a:xfrm>
      </p:grpSpPr>
      <p:sp>
        <p:nvSpPr>
          <p:cNvPr id="14" name="Title Placeholder 1"/>
          <p:cNvSpPr>
            <a:spLocks noGrp="1"/>
          </p:cNvSpPr>
          <p:nvPr>
            <p:ph type="title"/>
          </p:nvPr>
        </p:nvSpPr>
        <p:spPr>
          <a:xfrm>
            <a:off x="3953789" y="2871971"/>
            <a:ext cx="7380515" cy="1659616"/>
          </a:xfrm>
          <a:prstGeom prst="rect">
            <a:avLst/>
          </a:prstGeom>
        </p:spPr>
        <p:txBody>
          <a:bodyPr vert="horz" lIns="91440" tIns="45720" rIns="91440" bIns="45720" rtlCol="0" anchor="t">
            <a:noAutofit/>
          </a:bodyPr>
          <a:lstStyle>
            <a:lvl1pPr algn="l">
              <a:defRPr sz="5067"/>
            </a:lvl1pPr>
          </a:lstStyle>
          <a:p>
            <a:r>
              <a:rPr lang="es-ES" dirty="0"/>
              <a:t>Haga clic para modificar el estilo de título del patrón</a:t>
            </a:r>
            <a:endParaRPr lang="en-US" dirty="0"/>
          </a:p>
        </p:txBody>
      </p:sp>
      <p:sp>
        <p:nvSpPr>
          <p:cNvPr id="24" name="Marcador de contenido 23"/>
          <p:cNvSpPr>
            <a:spLocks noGrp="1"/>
          </p:cNvSpPr>
          <p:nvPr>
            <p:ph sz="quarter" idx="10" hasCustomPrompt="1"/>
          </p:nvPr>
        </p:nvSpPr>
        <p:spPr>
          <a:xfrm>
            <a:off x="3964674" y="2301900"/>
            <a:ext cx="7380515" cy="470669"/>
          </a:xfrm>
        </p:spPr>
        <p:txBody>
          <a:bodyPr/>
          <a:lstStyle>
            <a:lvl1pPr marL="0" indent="0">
              <a:buNone/>
              <a:defRPr sz="3733">
                <a:solidFill>
                  <a:srgbClr val="122D4F"/>
                </a:solidFill>
              </a:defRPr>
            </a:lvl1pPr>
          </a:lstStyle>
          <a:p>
            <a:pPr lvl="0"/>
            <a:r>
              <a:rPr lang="es-ES" dirty="0" err="1"/>
              <a:t>Author</a:t>
            </a:r>
            <a:endParaRPr lang="es-ES" dirty="0"/>
          </a:p>
        </p:txBody>
      </p:sp>
      <p:sp>
        <p:nvSpPr>
          <p:cNvPr id="25" name="Marcador de contenido 23"/>
          <p:cNvSpPr>
            <a:spLocks noGrp="1"/>
          </p:cNvSpPr>
          <p:nvPr>
            <p:ph sz="quarter" idx="11" hasCustomPrompt="1"/>
          </p:nvPr>
        </p:nvSpPr>
        <p:spPr>
          <a:xfrm>
            <a:off x="3964674" y="4630988"/>
            <a:ext cx="7380515" cy="470669"/>
          </a:xfrm>
        </p:spPr>
        <p:txBody>
          <a:bodyPr/>
          <a:lstStyle>
            <a:lvl1pPr marL="0" indent="0">
              <a:buNone/>
              <a:defRPr sz="2667">
                <a:solidFill>
                  <a:srgbClr val="122D4F"/>
                </a:solidFill>
              </a:defRPr>
            </a:lvl1pPr>
          </a:lstStyle>
          <a:p>
            <a:pPr lvl="0"/>
            <a:r>
              <a:rPr lang="es-ES" dirty="0"/>
              <a:t>20/05/2015</a:t>
            </a:r>
          </a:p>
        </p:txBody>
      </p:sp>
      <p:pic>
        <p:nvPicPr>
          <p:cNvPr id="6" name="Imagen 6"/>
          <p:cNvPicPr>
            <a:picLocks noChangeAspect="1"/>
          </p:cNvPicPr>
          <p:nvPr userDrawn="1"/>
        </p:nvPicPr>
        <p:blipFill rotWithShape="1">
          <a:blip r:embed="rId2">
            <a:extLst>
              <a:ext uri="{28A0092B-C50C-407E-A947-70E740481C1C}">
                <a14:useLocalDpi xmlns:a14="http://schemas.microsoft.com/office/drawing/2010/main" val="0"/>
              </a:ext>
            </a:extLst>
          </a:blip>
          <a:srcRect l="336" t="6226" r="-336" b="18699"/>
          <a:stretch/>
        </p:blipFill>
        <p:spPr>
          <a:xfrm>
            <a:off x="1" y="0"/>
            <a:ext cx="12296633" cy="6926045"/>
          </a:xfrm>
          <a:prstGeom prst="rect">
            <a:avLst/>
          </a:prstGeom>
        </p:spPr>
      </p:pic>
    </p:spTree>
    <p:extLst>
      <p:ext uri="{BB962C8B-B14F-4D97-AF65-F5344CB8AC3E}">
        <p14:creationId xmlns:p14="http://schemas.microsoft.com/office/powerpoint/2010/main" val="12249208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ítulo y objeto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2800" b="1">
                <a:latin typeface="+mn-lt"/>
              </a:defRPr>
            </a:lvl1pPr>
          </a:lstStyle>
          <a:p>
            <a:r>
              <a:rPr lang="es-ES" dirty="0"/>
              <a:t>Haga clic para modificar </a:t>
            </a:r>
            <a:br>
              <a:rPr lang="es-ES" dirty="0"/>
            </a:br>
            <a:r>
              <a:rPr lang="es-ES" dirty="0"/>
              <a:t>el estilo de título del patrón</a:t>
            </a:r>
            <a:endParaRPr lang="en-US" dirty="0"/>
          </a:p>
        </p:txBody>
      </p:sp>
      <p:sp>
        <p:nvSpPr>
          <p:cNvPr id="6" name="Slide Number Placeholder 5"/>
          <p:cNvSpPr>
            <a:spLocks noGrp="1"/>
          </p:cNvSpPr>
          <p:nvPr>
            <p:ph type="sldNum" sz="quarter" idx="12"/>
          </p:nvPr>
        </p:nvSpPr>
        <p:spPr/>
        <p:txBody>
          <a:bodyPr/>
          <a:lstStyle/>
          <a:p>
            <a:fld id="{59A3C1E9-1E17-4B2D-975E-2F80F7CB45F8}" type="slidenum">
              <a:rPr lang="es-ES" smtClean="0"/>
              <a:t>‹#›</a:t>
            </a:fld>
            <a:endParaRPr lang="es-ES" dirty="0"/>
          </a:p>
        </p:txBody>
      </p:sp>
    </p:spTree>
    <p:extLst>
      <p:ext uri="{BB962C8B-B14F-4D97-AF65-F5344CB8AC3E}">
        <p14:creationId xmlns:p14="http://schemas.microsoft.com/office/powerpoint/2010/main" val="303798825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userDrawn="1">
  <p:cSld name="14_Title Slide">
    <p:bg>
      <p:bgPr>
        <a:solidFill>
          <a:schemeClr val="bg1"/>
        </a:solidFill>
        <a:effectLst/>
      </p:bgPr>
    </p:bg>
    <p:spTree>
      <p:nvGrpSpPr>
        <p:cNvPr id="1" name=""/>
        <p:cNvGrpSpPr/>
        <p:nvPr/>
      </p:nvGrpSpPr>
      <p:grpSpPr>
        <a:xfrm>
          <a:off x="0" y="0"/>
          <a:ext cx="0" cy="0"/>
          <a:chOff x="0" y="0"/>
          <a:chExt cx="0" cy="0"/>
        </a:xfrm>
      </p:grpSpPr>
      <p:sp>
        <p:nvSpPr>
          <p:cNvPr id="17" name="bk object 17"/>
          <p:cNvSpPr/>
          <p:nvPr/>
        </p:nvSpPr>
        <p:spPr>
          <a:xfrm>
            <a:off x="1686" y="2"/>
            <a:ext cx="1578407" cy="6857997"/>
          </a:xfrm>
          <a:prstGeom prst="rect">
            <a:avLst/>
          </a:prstGeom>
          <a:blipFill>
            <a:blip r:embed="rId2" cstate="print"/>
            <a:stretch>
              <a:fillRect/>
            </a:stretch>
          </a:blipFill>
        </p:spPr>
        <p:txBody>
          <a:bodyPr wrap="square" lIns="0" tIns="0" rIns="0" bIns="0" rtlCol="0"/>
          <a:lstStyle/>
          <a:p>
            <a:endParaRPr sz="1800"/>
          </a:p>
        </p:txBody>
      </p:sp>
      <p:sp>
        <p:nvSpPr>
          <p:cNvPr id="18" name="bk object 18"/>
          <p:cNvSpPr/>
          <p:nvPr userDrawn="1"/>
        </p:nvSpPr>
        <p:spPr>
          <a:xfrm>
            <a:off x="1685" y="2"/>
            <a:ext cx="12190315" cy="6857997"/>
          </a:xfrm>
          <a:prstGeom prst="rect">
            <a:avLst/>
          </a:prstGeom>
          <a:blipFill>
            <a:blip r:embed="rId3" cstate="print"/>
            <a:stretch>
              <a:fillRect/>
            </a:stretch>
          </a:blipFill>
        </p:spPr>
        <p:txBody>
          <a:bodyPr wrap="square" lIns="0" tIns="0" rIns="0" bIns="0" rtlCol="0"/>
          <a:lstStyle/>
          <a:p>
            <a:endParaRPr sz="1800"/>
          </a:p>
        </p:txBody>
      </p:sp>
      <p:sp>
        <p:nvSpPr>
          <p:cNvPr id="19" name="bk object 19"/>
          <p:cNvSpPr/>
          <p:nvPr/>
        </p:nvSpPr>
        <p:spPr>
          <a:xfrm>
            <a:off x="939277" y="214375"/>
            <a:ext cx="5200999" cy="1412367"/>
          </a:xfrm>
          <a:prstGeom prst="rect">
            <a:avLst/>
          </a:prstGeom>
          <a:blipFill>
            <a:blip r:embed="rId4" cstate="print"/>
            <a:stretch>
              <a:fillRect/>
            </a:stretch>
          </a:blipFill>
        </p:spPr>
        <p:txBody>
          <a:bodyPr wrap="square" lIns="0" tIns="0" rIns="0" bIns="0" rtlCol="0"/>
          <a:lstStyle/>
          <a:p>
            <a:endParaRPr sz="1800"/>
          </a:p>
        </p:txBody>
      </p:sp>
      <p:sp>
        <p:nvSpPr>
          <p:cNvPr id="21" name="bk object 21"/>
          <p:cNvSpPr/>
          <p:nvPr/>
        </p:nvSpPr>
        <p:spPr>
          <a:xfrm>
            <a:off x="6238241" y="2555749"/>
            <a:ext cx="885951" cy="955548"/>
          </a:xfrm>
          <a:prstGeom prst="rect">
            <a:avLst/>
          </a:prstGeom>
          <a:blipFill>
            <a:blip r:embed="rId5" cstate="print"/>
            <a:stretch>
              <a:fillRect/>
            </a:stretch>
          </a:blipFill>
        </p:spPr>
        <p:txBody>
          <a:bodyPr wrap="square" lIns="0" tIns="0" rIns="0" bIns="0" rtlCol="0"/>
          <a:lstStyle/>
          <a:p>
            <a:endParaRPr sz="1800"/>
          </a:p>
        </p:txBody>
      </p:sp>
      <p:pic>
        <p:nvPicPr>
          <p:cNvPr id="6" name="Picture 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1067780" y="1935"/>
            <a:ext cx="1124221" cy="493932"/>
          </a:xfrm>
          <a:prstGeom prst="rect">
            <a:avLst/>
          </a:prstGeom>
        </p:spPr>
      </p:pic>
      <p:sp>
        <p:nvSpPr>
          <p:cNvPr id="7" name="Date Placeholder 4">
            <a:extLst>
              <a:ext uri="{FF2B5EF4-FFF2-40B4-BE49-F238E27FC236}">
                <a16:creationId xmlns:a16="http://schemas.microsoft.com/office/drawing/2014/main" id="{D4062194-0018-4152-ADD9-FD107BE9EDF7}"/>
              </a:ext>
            </a:extLst>
          </p:cNvPr>
          <p:cNvSpPr>
            <a:spLocks noGrp="1"/>
          </p:cNvSpPr>
          <p:nvPr>
            <p:ph type="dt" sz="half" idx="10"/>
          </p:nvPr>
        </p:nvSpPr>
        <p:spPr>
          <a:xfrm>
            <a:off x="58205" y="6492875"/>
            <a:ext cx="1138747" cy="306167"/>
          </a:xfrm>
          <a:prstGeom prst="rect">
            <a:avLst/>
          </a:prstGeom>
        </p:spPr>
        <p:txBody>
          <a:bodyPr/>
          <a:lstStyle>
            <a:lvl1pPr>
              <a:defRPr sz="1200" i="1">
                <a:solidFill>
                  <a:schemeClr val="bg1">
                    <a:lumMod val="65000"/>
                  </a:schemeClr>
                </a:solidFill>
              </a:defRPr>
            </a:lvl1pPr>
          </a:lstStyle>
          <a:p>
            <a:r>
              <a:rPr lang="en-US"/>
              <a:t>1 October 2023</a:t>
            </a:r>
            <a:endParaRPr lang="es-ES" dirty="0"/>
          </a:p>
        </p:txBody>
      </p:sp>
    </p:spTree>
    <p:extLst>
      <p:ext uri="{BB962C8B-B14F-4D97-AF65-F5344CB8AC3E}">
        <p14:creationId xmlns:p14="http://schemas.microsoft.com/office/powerpoint/2010/main" val="32993973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b="1">
                <a:latin typeface="+mn-lt"/>
              </a:defRPr>
            </a:lvl1pPr>
          </a:lstStyle>
          <a:p>
            <a:r>
              <a:rPr lang="en-US" dirty="0"/>
              <a:t>Click to edit Master title style</a:t>
            </a:r>
          </a:p>
        </p:txBody>
      </p:sp>
      <p:sp>
        <p:nvSpPr>
          <p:cNvPr id="3" name="Content Placeholder 2"/>
          <p:cNvSpPr>
            <a:spLocks noGrp="1"/>
          </p:cNvSpPr>
          <p:nvPr>
            <p:ph idx="1"/>
          </p:nvPr>
        </p:nvSpPr>
        <p:spPr>
          <a:xfrm>
            <a:off x="812800" y="1295401"/>
            <a:ext cx="5435757" cy="2215663"/>
          </a:xfrm>
          <a:solidFill>
            <a:srgbClr val="DEDFE6"/>
          </a:solidFill>
        </p:spPr>
        <p:txBody>
          <a:bodyPr/>
          <a:lstStyle>
            <a:lvl1pPr marL="0" indent="0">
              <a:buFont typeface="+mj-lt"/>
              <a:buNone/>
              <a:defRPr>
                <a:solidFill>
                  <a:srgbClr val="112E50"/>
                </a:solidFill>
                <a:latin typeface="+mn-lt"/>
              </a:defRPr>
            </a:lvl1pPr>
          </a:lstStyle>
          <a:p>
            <a:pPr lvl="0"/>
            <a:r>
              <a:rPr lang="en-US" dirty="0"/>
              <a:t>Click to edit Master text styles</a:t>
            </a:r>
          </a:p>
        </p:txBody>
      </p:sp>
      <p:sp>
        <p:nvSpPr>
          <p:cNvPr id="5" name="Content Placeholder 2"/>
          <p:cNvSpPr>
            <a:spLocks noGrp="1"/>
          </p:cNvSpPr>
          <p:nvPr>
            <p:ph idx="13"/>
          </p:nvPr>
        </p:nvSpPr>
        <p:spPr>
          <a:xfrm>
            <a:off x="812800" y="3505201"/>
            <a:ext cx="5435757" cy="2215663"/>
          </a:xfrm>
          <a:solidFill>
            <a:srgbClr val="979F07"/>
          </a:solidFill>
        </p:spPr>
        <p:txBody>
          <a:bodyPr/>
          <a:lstStyle>
            <a:lvl1pPr marL="0" indent="0">
              <a:buFont typeface="+mj-lt"/>
              <a:buNone/>
              <a:defRPr>
                <a:solidFill>
                  <a:schemeClr val="bg1"/>
                </a:solidFill>
                <a:latin typeface="+mn-lt"/>
              </a:defRPr>
            </a:lvl1pPr>
          </a:lstStyle>
          <a:p>
            <a:pPr lvl="0"/>
            <a:r>
              <a:rPr lang="en-US" dirty="0"/>
              <a:t>Click to edit Master text styles</a:t>
            </a:r>
          </a:p>
        </p:txBody>
      </p:sp>
      <p:sp>
        <p:nvSpPr>
          <p:cNvPr id="7" name="Content Placeholder 2"/>
          <p:cNvSpPr>
            <a:spLocks noGrp="1"/>
          </p:cNvSpPr>
          <p:nvPr>
            <p:ph idx="14"/>
          </p:nvPr>
        </p:nvSpPr>
        <p:spPr>
          <a:xfrm>
            <a:off x="6248244" y="1295401"/>
            <a:ext cx="5435757" cy="2215663"/>
          </a:xfrm>
          <a:solidFill>
            <a:srgbClr val="88A0B8"/>
          </a:solidFill>
        </p:spPr>
        <p:txBody>
          <a:bodyPr/>
          <a:lstStyle>
            <a:lvl1pPr marL="0" indent="0">
              <a:buFont typeface="+mj-lt"/>
              <a:buNone/>
              <a:defRPr>
                <a:solidFill>
                  <a:schemeClr val="bg1"/>
                </a:solidFill>
                <a:latin typeface="+mn-lt"/>
              </a:defRPr>
            </a:lvl1pPr>
          </a:lstStyle>
          <a:p>
            <a:pPr lvl="0"/>
            <a:r>
              <a:rPr lang="en-US" dirty="0"/>
              <a:t>Click to edit Master text styles</a:t>
            </a:r>
          </a:p>
        </p:txBody>
      </p:sp>
      <p:sp>
        <p:nvSpPr>
          <p:cNvPr id="8" name="Content Placeholder 2"/>
          <p:cNvSpPr>
            <a:spLocks noGrp="1"/>
          </p:cNvSpPr>
          <p:nvPr>
            <p:ph idx="15"/>
          </p:nvPr>
        </p:nvSpPr>
        <p:spPr>
          <a:xfrm>
            <a:off x="6248244" y="3505201"/>
            <a:ext cx="5435757" cy="2215663"/>
          </a:xfrm>
          <a:solidFill>
            <a:srgbClr val="125E9F"/>
          </a:solidFill>
        </p:spPr>
        <p:txBody>
          <a:bodyPr/>
          <a:lstStyle>
            <a:lvl1pPr marL="0" indent="0">
              <a:buFont typeface="+mj-lt"/>
              <a:buNone/>
              <a:defRPr>
                <a:solidFill>
                  <a:schemeClr val="bg1"/>
                </a:solidFill>
                <a:latin typeface="+mn-lt"/>
              </a:defRPr>
            </a:lvl1pPr>
          </a:lstStyle>
          <a:p>
            <a:pPr lvl="0"/>
            <a:r>
              <a:rPr lang="en-US" dirty="0"/>
              <a:t>Click to edit Master text styles</a:t>
            </a:r>
          </a:p>
        </p:txBody>
      </p:sp>
      <p:sp>
        <p:nvSpPr>
          <p:cNvPr id="9" name="Slide Number Placeholder 5"/>
          <p:cNvSpPr>
            <a:spLocks noGrp="1"/>
          </p:cNvSpPr>
          <p:nvPr>
            <p:ph type="sldNum" sz="quarter" idx="4"/>
          </p:nvPr>
        </p:nvSpPr>
        <p:spPr>
          <a:xfrm>
            <a:off x="11379200" y="304802"/>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pPr algn="r"/>
            <a:fld id="{393CF724-F9E0-44B8-95BD-D38D8B22F53D}" type="slidenum">
              <a:rPr lang="es-ES" smtClean="0">
                <a:solidFill>
                  <a:prstClr val="white"/>
                </a:solidFill>
              </a:rPr>
              <a:pPr algn="r"/>
              <a:t>‹#›</a:t>
            </a:fld>
            <a:endParaRPr lang="es-ES" dirty="0">
              <a:solidFill>
                <a:prstClr val="white"/>
              </a:solidFill>
            </a:endParaRPr>
          </a:p>
        </p:txBody>
      </p:sp>
      <p:sp>
        <p:nvSpPr>
          <p:cNvPr id="11" name="Slide Number Placeholder 5"/>
          <p:cNvSpPr txBox="1">
            <a:spLocks/>
          </p:cNvSpPr>
          <p:nvPr userDrawn="1"/>
        </p:nvSpPr>
        <p:spPr>
          <a:xfrm>
            <a:off x="11575795" y="6550224"/>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100" b="0"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77"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377" rtl="0" eaLnBrk="1" fontAlgn="auto" latinLnBrk="0" hangingPunct="1">
                <a:lnSpc>
                  <a:spcPct val="100000"/>
                </a:lnSpc>
                <a:spcBef>
                  <a:spcPts val="0"/>
                </a:spcBef>
                <a:spcAft>
                  <a:spcPts val="0"/>
                </a:spcAft>
                <a:buClrTx/>
                <a:buSzTx/>
                <a:buFontTx/>
                <a:buNone/>
                <a:tabLst/>
                <a:defRPr/>
              </a:pPr>
              <a:t>‹#›</a:t>
            </a:fld>
            <a:endParaRPr kumimoji="0" lang="es-ES" sz="11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8700238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0" name="Title 9"/>
          <p:cNvSpPr>
            <a:spLocks noGrp="1"/>
          </p:cNvSpPr>
          <p:nvPr>
            <p:ph type="title"/>
          </p:nvPr>
        </p:nvSpPr>
        <p:spPr>
          <a:xfrm>
            <a:off x="1492214" y="165239"/>
            <a:ext cx="9427028" cy="1325563"/>
          </a:xfrm>
        </p:spPr>
        <p:txBody>
          <a:bodyPr/>
          <a:lstStyle>
            <a:lvl1pPr algn="l">
              <a:defRPr b="1">
                <a:latin typeface="+mn-lt"/>
              </a:defRPr>
            </a:lvl1pPr>
          </a:lstStyle>
          <a:p>
            <a:r>
              <a:rPr lang="en-US" dirty="0"/>
              <a:t>Click to edit Master title style</a:t>
            </a:r>
          </a:p>
        </p:txBody>
      </p:sp>
      <p:sp>
        <p:nvSpPr>
          <p:cNvPr id="4" name="Slide Number Placeholder 5"/>
          <p:cNvSpPr>
            <a:spLocks noGrp="1"/>
          </p:cNvSpPr>
          <p:nvPr>
            <p:ph type="sldNum" sz="quarter" idx="4"/>
          </p:nvPr>
        </p:nvSpPr>
        <p:spPr>
          <a:xfrm>
            <a:off x="11379200" y="304802"/>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pPr algn="r"/>
            <a:fld id="{393CF724-F9E0-44B8-95BD-D38D8B22F53D}" type="slidenum">
              <a:rPr lang="es-ES" smtClean="0">
                <a:solidFill>
                  <a:prstClr val="white"/>
                </a:solidFill>
              </a:rPr>
              <a:pPr algn="r"/>
              <a:t>‹#›</a:t>
            </a:fld>
            <a:endParaRPr lang="es-ES" dirty="0">
              <a:solidFill>
                <a:prstClr val="white"/>
              </a:solidFill>
            </a:endParaRPr>
          </a:p>
        </p:txBody>
      </p:sp>
      <p:sp>
        <p:nvSpPr>
          <p:cNvPr id="6" name="Slide Number Placeholder 5"/>
          <p:cNvSpPr txBox="1">
            <a:spLocks/>
          </p:cNvSpPr>
          <p:nvPr userDrawn="1"/>
        </p:nvSpPr>
        <p:spPr>
          <a:xfrm>
            <a:off x="11575795" y="6550224"/>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77"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377"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
        <p:nvSpPr>
          <p:cNvPr id="5" name="Date Placeholder 4">
            <a:extLst>
              <a:ext uri="{FF2B5EF4-FFF2-40B4-BE49-F238E27FC236}">
                <a16:creationId xmlns:a16="http://schemas.microsoft.com/office/drawing/2014/main" id="{E2CFC60E-2BCB-47B2-9508-B77D02B8F6E9}"/>
              </a:ext>
            </a:extLst>
          </p:cNvPr>
          <p:cNvSpPr>
            <a:spLocks noGrp="1"/>
          </p:cNvSpPr>
          <p:nvPr>
            <p:ph type="dt" sz="half" idx="10"/>
          </p:nvPr>
        </p:nvSpPr>
        <p:spPr>
          <a:xfrm>
            <a:off x="58205" y="6492875"/>
            <a:ext cx="1138747" cy="306167"/>
          </a:xfrm>
          <a:prstGeom prst="rect">
            <a:avLst/>
          </a:prstGeom>
        </p:spPr>
        <p:txBody>
          <a:bodyPr/>
          <a:lstStyle>
            <a:lvl1pPr>
              <a:defRPr sz="1200" i="1"/>
            </a:lvl1pPr>
          </a:lstStyle>
          <a:p>
            <a:r>
              <a:rPr lang="en-US"/>
              <a:t>1 October 2023</a:t>
            </a:r>
            <a:endParaRPr lang="es-ES" dirty="0"/>
          </a:p>
        </p:txBody>
      </p:sp>
    </p:spTree>
    <p:extLst>
      <p:ext uri="{BB962C8B-B14F-4D97-AF65-F5344CB8AC3E}">
        <p14:creationId xmlns:p14="http://schemas.microsoft.com/office/powerpoint/2010/main" val="194159814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8" name="Title 7"/>
          <p:cNvSpPr>
            <a:spLocks noGrp="1"/>
          </p:cNvSpPr>
          <p:nvPr>
            <p:ph type="title"/>
          </p:nvPr>
        </p:nvSpPr>
        <p:spPr>
          <a:xfrm>
            <a:off x="1461935" y="128905"/>
            <a:ext cx="9427028" cy="1325563"/>
          </a:xfrm>
        </p:spPr>
        <p:txBody>
          <a:bodyPr/>
          <a:lstStyle>
            <a:lvl1pPr>
              <a:defRPr b="1">
                <a:latin typeface="+mn-lt"/>
              </a:defRPr>
            </a:lvl1pPr>
          </a:lstStyle>
          <a:p>
            <a:r>
              <a:rPr lang="en-US" dirty="0"/>
              <a:t>Click to edit Master title style</a:t>
            </a:r>
          </a:p>
        </p:txBody>
      </p:sp>
      <p:sp>
        <p:nvSpPr>
          <p:cNvPr id="4" name="Slide Number Placeholder 5"/>
          <p:cNvSpPr>
            <a:spLocks noGrp="1"/>
          </p:cNvSpPr>
          <p:nvPr>
            <p:ph type="sldNum" sz="quarter" idx="4"/>
          </p:nvPr>
        </p:nvSpPr>
        <p:spPr>
          <a:xfrm>
            <a:off x="11379200" y="304802"/>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pPr algn="r"/>
            <a:fld id="{393CF724-F9E0-44B8-95BD-D38D8B22F53D}" type="slidenum">
              <a:rPr lang="es-ES" smtClean="0">
                <a:solidFill>
                  <a:prstClr val="white"/>
                </a:solidFill>
              </a:rPr>
              <a:pPr algn="r"/>
              <a:t>‹#›</a:t>
            </a:fld>
            <a:endParaRPr lang="es-ES" dirty="0">
              <a:solidFill>
                <a:prstClr val="white"/>
              </a:solidFill>
            </a:endParaRPr>
          </a:p>
        </p:txBody>
      </p:sp>
      <p:sp>
        <p:nvSpPr>
          <p:cNvPr id="6" name="Slide Number Placeholder 5"/>
          <p:cNvSpPr txBox="1">
            <a:spLocks/>
          </p:cNvSpPr>
          <p:nvPr userDrawn="1"/>
        </p:nvSpPr>
        <p:spPr>
          <a:xfrm>
            <a:off x="11575795" y="6550224"/>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77"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377"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
        <p:nvSpPr>
          <p:cNvPr id="5" name="Date Placeholder 4">
            <a:extLst>
              <a:ext uri="{FF2B5EF4-FFF2-40B4-BE49-F238E27FC236}">
                <a16:creationId xmlns:a16="http://schemas.microsoft.com/office/drawing/2014/main" id="{8E97E791-627A-4DCD-A25E-1EA1A8CCF4ED}"/>
              </a:ext>
            </a:extLst>
          </p:cNvPr>
          <p:cNvSpPr>
            <a:spLocks noGrp="1"/>
          </p:cNvSpPr>
          <p:nvPr>
            <p:ph type="dt" sz="half" idx="10"/>
          </p:nvPr>
        </p:nvSpPr>
        <p:spPr>
          <a:xfrm>
            <a:off x="58205" y="6492875"/>
            <a:ext cx="1138747" cy="306167"/>
          </a:xfrm>
          <a:prstGeom prst="rect">
            <a:avLst/>
          </a:prstGeom>
        </p:spPr>
        <p:txBody>
          <a:bodyPr/>
          <a:lstStyle>
            <a:lvl1pPr>
              <a:defRPr sz="1200" i="1"/>
            </a:lvl1pPr>
          </a:lstStyle>
          <a:p>
            <a:r>
              <a:rPr lang="en-US"/>
              <a:t>1 October 2023</a:t>
            </a:r>
            <a:endParaRPr lang="es-ES" dirty="0"/>
          </a:p>
        </p:txBody>
      </p:sp>
    </p:spTree>
    <p:extLst>
      <p:ext uri="{BB962C8B-B14F-4D97-AF65-F5344CB8AC3E}">
        <p14:creationId xmlns:p14="http://schemas.microsoft.com/office/powerpoint/2010/main" val="38297077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1"/>
            <a:ext cx="10515600" cy="906915"/>
          </a:xfrm>
        </p:spPr>
        <p:txBody>
          <a:bodyPr anchor="t">
            <a:normAutofit/>
          </a:bodyPr>
          <a:lstStyle>
            <a:lvl1pPr>
              <a:defRPr sz="3733"/>
            </a:lvl1p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831851" y="2800351"/>
            <a:ext cx="10515600" cy="4197349"/>
          </a:xfrm>
        </p:spPr>
        <p:txBody>
          <a:bodyPr>
            <a:normAutofit/>
          </a:bodyPr>
          <a:lstStyle>
            <a:lvl1pPr marL="0" indent="0">
              <a:buNone/>
              <a:defRPr sz="2400">
                <a:solidFill>
                  <a:schemeClr val="tx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s-ES" dirty="0"/>
              <a:t>Haga clic para modificar el estilo de texto del patrón</a:t>
            </a:r>
          </a:p>
        </p:txBody>
      </p:sp>
      <p:sp>
        <p:nvSpPr>
          <p:cNvPr id="4" name="Date Placeholder 3"/>
          <p:cNvSpPr>
            <a:spLocks noGrp="1"/>
          </p:cNvSpPr>
          <p:nvPr>
            <p:ph type="dt" sz="half" idx="10"/>
          </p:nvPr>
        </p:nvSpPr>
        <p:spPr/>
        <p:txBody>
          <a:bodyPr/>
          <a:lstStyle/>
          <a:p>
            <a:r>
              <a:rPr lang="en-US"/>
              <a:t>1 October 2023</a:t>
            </a:r>
            <a:endParaRPr lang="es-ES" dirty="0"/>
          </a:p>
        </p:txBody>
      </p:sp>
      <p:sp>
        <p:nvSpPr>
          <p:cNvPr id="5" name="Footer Placeholder 4"/>
          <p:cNvSpPr>
            <a:spLocks noGrp="1"/>
          </p:cNvSpPr>
          <p:nvPr>
            <p:ph type="ftr" sz="quarter" idx="11"/>
          </p:nvPr>
        </p:nvSpPr>
        <p:spPr/>
        <p:txBody>
          <a:bodyPr/>
          <a:lstStyle>
            <a:lvl1pPr>
              <a:defRPr/>
            </a:lvl1pPr>
          </a:lstStyle>
          <a:p>
            <a:r>
              <a:rPr lang="en-US" b="1"/>
              <a:t>Introduction to ALBA Synchrotron</a:t>
            </a:r>
            <a:endParaRPr lang="en-US" b="1" dirty="0"/>
          </a:p>
        </p:txBody>
      </p:sp>
      <p:sp>
        <p:nvSpPr>
          <p:cNvPr id="6" name="Slide Number Placeholder 5"/>
          <p:cNvSpPr>
            <a:spLocks noGrp="1"/>
          </p:cNvSpPr>
          <p:nvPr>
            <p:ph type="sldNum" sz="quarter" idx="12"/>
          </p:nvPr>
        </p:nvSpPr>
        <p:spPr/>
        <p:txBody>
          <a:bodyPr/>
          <a:lstStyle/>
          <a:p>
            <a:fld id="{59A3C1E9-1E17-4B2D-975E-2F80F7CB45F8}" type="slidenum">
              <a:rPr lang="es-ES" smtClean="0"/>
              <a:t>‹#›</a:t>
            </a:fld>
            <a:endParaRPr lang="es-ES"/>
          </a:p>
        </p:txBody>
      </p:sp>
    </p:spTree>
    <p:extLst>
      <p:ext uri="{BB962C8B-B14F-4D97-AF65-F5344CB8AC3E}">
        <p14:creationId xmlns:p14="http://schemas.microsoft.com/office/powerpoint/2010/main" val="40658565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3060163"/>
            <a:ext cx="5994400" cy="2523703"/>
          </a:xfrm>
        </p:spPr>
        <p:txBody>
          <a:bodyPr/>
          <a:lstStyle>
            <a:lvl1pPr marL="0" indent="0" algn="l">
              <a:buNone/>
              <a:defRPr b="1">
                <a:solidFill>
                  <a:schemeClr val="bg1">
                    <a:lumMod val="50000"/>
                  </a:schemeClr>
                </a:solidFill>
                <a:latin typeface="+mn-lt"/>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dirty="0"/>
              <a:t>Click to edit Master subtitle style</a:t>
            </a:r>
          </a:p>
        </p:txBody>
      </p:sp>
      <p:sp>
        <p:nvSpPr>
          <p:cNvPr id="10" name="Title 9"/>
          <p:cNvSpPr>
            <a:spLocks noGrp="1"/>
          </p:cNvSpPr>
          <p:nvPr>
            <p:ph type="title"/>
          </p:nvPr>
        </p:nvSpPr>
        <p:spPr>
          <a:xfrm>
            <a:off x="609600" y="1143002"/>
            <a:ext cx="5994400" cy="1169551"/>
          </a:xfrm>
        </p:spPr>
        <p:txBody>
          <a:bodyPr/>
          <a:lstStyle>
            <a:lvl1pPr algn="l">
              <a:defRPr b="1">
                <a:solidFill>
                  <a:srgbClr val="112E50"/>
                </a:solidFill>
                <a:latin typeface="+mn-lt"/>
              </a:defRPr>
            </a:lvl1pPr>
          </a:lstStyle>
          <a:p>
            <a:r>
              <a:rPr lang="en-US" dirty="0"/>
              <a:t>Click to edit Master title style</a:t>
            </a:r>
          </a:p>
        </p:txBody>
      </p:sp>
      <p:sp>
        <p:nvSpPr>
          <p:cNvPr id="12" name="Picture Placeholder 11"/>
          <p:cNvSpPr>
            <a:spLocks noGrp="1"/>
          </p:cNvSpPr>
          <p:nvPr>
            <p:ph type="pic" sz="quarter" idx="12"/>
          </p:nvPr>
        </p:nvSpPr>
        <p:spPr>
          <a:xfrm>
            <a:off x="6908800" y="1149173"/>
            <a:ext cx="4775200" cy="4718228"/>
          </a:xfrm>
        </p:spPr>
        <p:txBody>
          <a:bodyPr/>
          <a:lstStyle>
            <a:lvl1pPr marL="0" indent="0">
              <a:buNone/>
              <a:defRPr/>
            </a:lvl1pPr>
          </a:lstStyle>
          <a:p>
            <a:r>
              <a:rPr lang="en-US" dirty="0"/>
              <a:t>Click icon to add picture</a:t>
            </a:r>
          </a:p>
        </p:txBody>
      </p:sp>
      <p:sp>
        <p:nvSpPr>
          <p:cNvPr id="2" name="Rectangle 1"/>
          <p:cNvSpPr/>
          <p:nvPr userDrawn="1"/>
        </p:nvSpPr>
        <p:spPr>
          <a:xfrm>
            <a:off x="11480801" y="304802"/>
            <a:ext cx="536899" cy="307777"/>
          </a:xfrm>
          <a:prstGeom prst="rect">
            <a:avLst/>
          </a:prstGeom>
          <a:noFill/>
          <a:ln>
            <a:noFill/>
          </a:ln>
        </p:spPr>
        <p:txBody>
          <a:bodyPr wrap="square" rtlCol="0">
            <a:spAutoFit/>
          </a:bodyPr>
          <a:lstStyle/>
          <a:p>
            <a:pPr marL="0" marR="0" lvl="0" indent="0" algn="r" defTabSz="914377"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400" b="1" i="0" u="none" strike="noStrike" kern="1200" cap="none" spc="0" normalizeH="0" baseline="0" noProof="0" smtClean="0">
                <a:ln>
                  <a:noFill/>
                </a:ln>
                <a:solidFill>
                  <a:prstClr val="white"/>
                </a:solidFill>
                <a:effectLst/>
                <a:uLnTx/>
                <a:uFillTx/>
                <a:latin typeface="Arial" pitchFamily="34" charset="0"/>
                <a:ea typeface="+mn-ea"/>
                <a:cs typeface="Arial" pitchFamily="34" charset="0"/>
              </a:rPr>
              <a:pPr marL="0" marR="0" lvl="0" indent="0" algn="r" defTabSz="914377" rtl="0" eaLnBrk="1" fontAlgn="auto" latinLnBrk="0" hangingPunct="1">
                <a:lnSpc>
                  <a:spcPct val="100000"/>
                </a:lnSpc>
                <a:spcBef>
                  <a:spcPts val="0"/>
                </a:spcBef>
                <a:spcAft>
                  <a:spcPts val="0"/>
                </a:spcAft>
                <a:buClrTx/>
                <a:buSzTx/>
                <a:buFontTx/>
                <a:buNone/>
                <a:tabLst/>
                <a:defRPr/>
              </a:pPr>
              <a:t>‹#›</a:t>
            </a:fld>
            <a:endParaRPr kumimoji="0" lang="es-ES" sz="1400" b="1"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
        <p:nvSpPr>
          <p:cNvPr id="6" name="Date Placeholder 4">
            <a:extLst>
              <a:ext uri="{FF2B5EF4-FFF2-40B4-BE49-F238E27FC236}">
                <a16:creationId xmlns:a16="http://schemas.microsoft.com/office/drawing/2014/main" id="{0E43296E-6C52-42D0-92AD-15B765C17D49}"/>
              </a:ext>
            </a:extLst>
          </p:cNvPr>
          <p:cNvSpPr>
            <a:spLocks noGrp="1"/>
          </p:cNvSpPr>
          <p:nvPr>
            <p:ph type="dt" sz="half" idx="10"/>
          </p:nvPr>
        </p:nvSpPr>
        <p:spPr>
          <a:xfrm>
            <a:off x="58205" y="6492875"/>
            <a:ext cx="1138747" cy="306167"/>
          </a:xfrm>
          <a:prstGeom prst="rect">
            <a:avLst/>
          </a:prstGeom>
        </p:spPr>
        <p:txBody>
          <a:bodyPr/>
          <a:lstStyle>
            <a:lvl1pPr>
              <a:defRPr sz="1200" i="1"/>
            </a:lvl1pPr>
          </a:lstStyle>
          <a:p>
            <a:r>
              <a:rPr lang="en-US"/>
              <a:t>1 October 2023</a:t>
            </a:r>
            <a:endParaRPr lang="es-ES" dirty="0"/>
          </a:p>
        </p:txBody>
      </p:sp>
    </p:spTree>
    <p:extLst>
      <p:ext uri="{BB962C8B-B14F-4D97-AF65-F5344CB8AC3E}">
        <p14:creationId xmlns:p14="http://schemas.microsoft.com/office/powerpoint/2010/main" val="394344955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atin typeface="+mn-lt"/>
              </a:defRPr>
            </a:lvl1pPr>
          </a:lstStyle>
          <a:p>
            <a:r>
              <a:rPr lang="en-US" dirty="0"/>
              <a:t>Click to edit Master title style</a:t>
            </a:r>
          </a:p>
        </p:txBody>
      </p:sp>
      <p:sp>
        <p:nvSpPr>
          <p:cNvPr id="3" name="Content Placeholder 2"/>
          <p:cNvSpPr>
            <a:spLocks noGrp="1"/>
          </p:cNvSpPr>
          <p:nvPr>
            <p:ph idx="1"/>
          </p:nvPr>
        </p:nvSpPr>
        <p:spPr>
          <a:xfrm>
            <a:off x="812802" y="1647093"/>
            <a:ext cx="2716628" cy="1107323"/>
          </a:xfrm>
          <a:solidFill>
            <a:srgbClr val="DEDFE6"/>
          </a:solidFill>
        </p:spPr>
        <p:txBody>
          <a:bodyPr>
            <a:noAutofit/>
          </a:bodyPr>
          <a:lstStyle>
            <a:lvl1pPr marL="0" indent="0">
              <a:buFont typeface="+mj-lt"/>
              <a:buNone/>
              <a:defRPr sz="2000">
                <a:solidFill>
                  <a:srgbClr val="112E50"/>
                </a:solidFill>
                <a:latin typeface="+mn-lt"/>
              </a:defRPr>
            </a:lvl1pPr>
          </a:lstStyle>
          <a:p>
            <a:pPr lvl="0"/>
            <a:r>
              <a:rPr lang="en-US" dirty="0"/>
              <a:t>Click to edit Master text styles</a:t>
            </a:r>
          </a:p>
        </p:txBody>
      </p:sp>
      <p:sp>
        <p:nvSpPr>
          <p:cNvPr id="6" name="Slide Number Placeholder 5"/>
          <p:cNvSpPr>
            <a:spLocks noGrp="1"/>
          </p:cNvSpPr>
          <p:nvPr>
            <p:ph type="sldNum" sz="quarter" idx="12"/>
          </p:nvPr>
        </p:nvSpPr>
        <p:spPr>
          <a:xfrm>
            <a:off x="11379200" y="304802"/>
            <a:ext cx="609600" cy="307777"/>
          </a:xfrm>
          <a:prstGeom prst="rect">
            <a:avLst/>
          </a:prstGeom>
        </p:spPr>
        <p:txBody>
          <a:bodyPr/>
          <a:lstStyle>
            <a:lvl1pPr algn="r">
              <a:defRPr/>
            </a:lvl1pPr>
          </a:lstStyle>
          <a:p>
            <a:fld id="{393CF724-F9E0-44B8-95BD-D38D8B22F53D}" type="slidenum">
              <a:rPr lang="en-US" smtClean="0">
                <a:solidFill>
                  <a:prstClr val="white"/>
                </a:solidFill>
              </a:rPr>
              <a:pPr/>
              <a:t>‹#›</a:t>
            </a:fld>
            <a:endParaRPr lang="en-US">
              <a:solidFill>
                <a:prstClr val="white"/>
              </a:solidFill>
            </a:endParaRPr>
          </a:p>
        </p:txBody>
      </p:sp>
      <p:sp>
        <p:nvSpPr>
          <p:cNvPr id="5" name="Content Placeholder 2"/>
          <p:cNvSpPr>
            <a:spLocks noGrp="1"/>
          </p:cNvSpPr>
          <p:nvPr>
            <p:ph idx="13"/>
          </p:nvPr>
        </p:nvSpPr>
        <p:spPr>
          <a:xfrm>
            <a:off x="3556002" y="1676400"/>
            <a:ext cx="2716628" cy="1107323"/>
          </a:xfrm>
          <a:solidFill>
            <a:srgbClr val="979F07"/>
          </a:solidFill>
        </p:spPr>
        <p:txBody>
          <a:bodyPr>
            <a:noAutofit/>
          </a:bodyPr>
          <a:lstStyle>
            <a:lvl1pPr marL="0" indent="0">
              <a:buFont typeface="+mj-lt"/>
              <a:buNone/>
              <a:defRPr sz="2000">
                <a:solidFill>
                  <a:schemeClr val="bg1"/>
                </a:solidFill>
                <a:latin typeface="+mn-lt"/>
              </a:defRPr>
            </a:lvl1pPr>
          </a:lstStyle>
          <a:p>
            <a:pPr lvl="0"/>
            <a:r>
              <a:rPr lang="en-US"/>
              <a:t>Click to edit Master text styles</a:t>
            </a:r>
          </a:p>
        </p:txBody>
      </p:sp>
      <p:sp>
        <p:nvSpPr>
          <p:cNvPr id="7" name="Content Placeholder 2"/>
          <p:cNvSpPr>
            <a:spLocks noGrp="1"/>
          </p:cNvSpPr>
          <p:nvPr>
            <p:ph idx="14"/>
          </p:nvPr>
        </p:nvSpPr>
        <p:spPr>
          <a:xfrm>
            <a:off x="6299202" y="1676400"/>
            <a:ext cx="2716628" cy="1107323"/>
          </a:xfrm>
          <a:solidFill>
            <a:srgbClr val="88A0B8"/>
          </a:solidFill>
        </p:spPr>
        <p:txBody>
          <a:bodyPr>
            <a:noAutofit/>
          </a:bodyPr>
          <a:lstStyle>
            <a:lvl1pPr marL="0" indent="0">
              <a:buFont typeface="+mj-lt"/>
              <a:buNone/>
              <a:defRPr sz="2000">
                <a:solidFill>
                  <a:schemeClr val="bg1"/>
                </a:solidFill>
                <a:latin typeface="+mn-lt"/>
              </a:defRPr>
            </a:lvl1pPr>
          </a:lstStyle>
          <a:p>
            <a:pPr lvl="0"/>
            <a:r>
              <a:rPr lang="en-US"/>
              <a:t>Click to edit Master text styles</a:t>
            </a:r>
          </a:p>
        </p:txBody>
      </p:sp>
      <p:sp>
        <p:nvSpPr>
          <p:cNvPr id="8" name="Content Placeholder 2"/>
          <p:cNvSpPr>
            <a:spLocks noGrp="1"/>
          </p:cNvSpPr>
          <p:nvPr>
            <p:ph idx="15"/>
          </p:nvPr>
        </p:nvSpPr>
        <p:spPr>
          <a:xfrm>
            <a:off x="9042401" y="1676402"/>
            <a:ext cx="2732259" cy="1113693"/>
          </a:xfrm>
          <a:solidFill>
            <a:srgbClr val="125E9F"/>
          </a:solidFill>
        </p:spPr>
        <p:txBody>
          <a:bodyPr>
            <a:noAutofit/>
          </a:bodyPr>
          <a:lstStyle>
            <a:lvl1pPr marL="0" indent="0">
              <a:buFont typeface="+mj-lt"/>
              <a:buNone/>
              <a:defRPr sz="2000">
                <a:solidFill>
                  <a:schemeClr val="bg1"/>
                </a:solidFill>
                <a:latin typeface="+mn-lt"/>
              </a:defRPr>
            </a:lvl1pPr>
          </a:lstStyle>
          <a:p>
            <a:pPr lvl="0"/>
            <a:r>
              <a:rPr lang="en-US"/>
              <a:t>Click to edit Master text styles</a:t>
            </a:r>
          </a:p>
        </p:txBody>
      </p:sp>
      <p:sp>
        <p:nvSpPr>
          <p:cNvPr id="9" name="Content Placeholder 2"/>
          <p:cNvSpPr>
            <a:spLocks noGrp="1"/>
          </p:cNvSpPr>
          <p:nvPr>
            <p:ph idx="16"/>
          </p:nvPr>
        </p:nvSpPr>
        <p:spPr>
          <a:xfrm>
            <a:off x="9042402" y="2819400"/>
            <a:ext cx="2716628" cy="1107323"/>
          </a:xfrm>
          <a:solidFill>
            <a:srgbClr val="DEDFE6"/>
          </a:solidFill>
        </p:spPr>
        <p:txBody>
          <a:bodyPr>
            <a:noAutofit/>
          </a:bodyPr>
          <a:lstStyle>
            <a:lvl1pPr marL="0" indent="0">
              <a:buFont typeface="+mj-lt"/>
              <a:buNone/>
              <a:defRPr sz="2000">
                <a:solidFill>
                  <a:srgbClr val="112E50"/>
                </a:solidFill>
                <a:latin typeface="+mn-lt"/>
              </a:defRPr>
            </a:lvl1pPr>
          </a:lstStyle>
          <a:p>
            <a:pPr lvl="0"/>
            <a:r>
              <a:rPr lang="en-US"/>
              <a:t>Click to edit Master text styles</a:t>
            </a:r>
          </a:p>
        </p:txBody>
      </p:sp>
      <p:sp>
        <p:nvSpPr>
          <p:cNvPr id="10" name="Content Placeholder 2"/>
          <p:cNvSpPr>
            <a:spLocks noGrp="1"/>
          </p:cNvSpPr>
          <p:nvPr>
            <p:ph idx="17"/>
          </p:nvPr>
        </p:nvSpPr>
        <p:spPr>
          <a:xfrm>
            <a:off x="812802" y="2790093"/>
            <a:ext cx="2716628" cy="1107323"/>
          </a:xfrm>
          <a:solidFill>
            <a:srgbClr val="979F07"/>
          </a:solidFill>
        </p:spPr>
        <p:txBody>
          <a:bodyPr>
            <a:noAutofit/>
          </a:bodyPr>
          <a:lstStyle>
            <a:lvl1pPr marL="0" indent="0">
              <a:buFont typeface="+mj-lt"/>
              <a:buNone/>
              <a:defRPr sz="2000">
                <a:solidFill>
                  <a:schemeClr val="bg1"/>
                </a:solidFill>
                <a:latin typeface="+mn-lt"/>
              </a:defRPr>
            </a:lvl1pPr>
          </a:lstStyle>
          <a:p>
            <a:pPr lvl="0"/>
            <a:r>
              <a:rPr lang="en-US"/>
              <a:t>Click to edit Master text styles</a:t>
            </a:r>
          </a:p>
        </p:txBody>
      </p:sp>
      <p:sp>
        <p:nvSpPr>
          <p:cNvPr id="11" name="Content Placeholder 2"/>
          <p:cNvSpPr>
            <a:spLocks noGrp="1"/>
          </p:cNvSpPr>
          <p:nvPr>
            <p:ph idx="18"/>
          </p:nvPr>
        </p:nvSpPr>
        <p:spPr>
          <a:xfrm>
            <a:off x="3556002" y="2819400"/>
            <a:ext cx="2716628" cy="1107323"/>
          </a:xfrm>
          <a:solidFill>
            <a:srgbClr val="88A0B8"/>
          </a:solidFill>
        </p:spPr>
        <p:txBody>
          <a:bodyPr>
            <a:noAutofit/>
          </a:bodyPr>
          <a:lstStyle>
            <a:lvl1pPr marL="0" indent="0">
              <a:buFont typeface="+mj-lt"/>
              <a:buNone/>
              <a:defRPr sz="2000">
                <a:solidFill>
                  <a:schemeClr val="bg1"/>
                </a:solidFill>
                <a:latin typeface="+mn-lt"/>
              </a:defRPr>
            </a:lvl1pPr>
          </a:lstStyle>
          <a:p>
            <a:pPr lvl="0"/>
            <a:r>
              <a:rPr lang="en-US"/>
              <a:t>Click to edit Master text styles</a:t>
            </a:r>
          </a:p>
        </p:txBody>
      </p:sp>
      <p:sp>
        <p:nvSpPr>
          <p:cNvPr id="12" name="Content Placeholder 2"/>
          <p:cNvSpPr>
            <a:spLocks noGrp="1"/>
          </p:cNvSpPr>
          <p:nvPr>
            <p:ph idx="19"/>
          </p:nvPr>
        </p:nvSpPr>
        <p:spPr>
          <a:xfrm>
            <a:off x="6299201" y="2790095"/>
            <a:ext cx="2732259" cy="1113693"/>
          </a:xfrm>
          <a:solidFill>
            <a:srgbClr val="125E9F"/>
          </a:solidFill>
        </p:spPr>
        <p:txBody>
          <a:bodyPr>
            <a:noAutofit/>
          </a:bodyPr>
          <a:lstStyle>
            <a:lvl1pPr marL="0" indent="0">
              <a:buFont typeface="+mj-lt"/>
              <a:buNone/>
              <a:defRPr sz="2000">
                <a:solidFill>
                  <a:schemeClr val="bg1"/>
                </a:solidFill>
                <a:latin typeface="+mn-lt"/>
              </a:defRPr>
            </a:lvl1pPr>
          </a:lstStyle>
          <a:p>
            <a:pPr lvl="0"/>
            <a:r>
              <a:rPr lang="en-US"/>
              <a:t>Click to edit Master text styles</a:t>
            </a:r>
          </a:p>
        </p:txBody>
      </p:sp>
      <p:sp>
        <p:nvSpPr>
          <p:cNvPr id="13" name="Content Placeholder 2"/>
          <p:cNvSpPr>
            <a:spLocks noGrp="1"/>
          </p:cNvSpPr>
          <p:nvPr>
            <p:ph idx="20"/>
          </p:nvPr>
        </p:nvSpPr>
        <p:spPr>
          <a:xfrm>
            <a:off x="6299202" y="3933093"/>
            <a:ext cx="2716628" cy="1107323"/>
          </a:xfrm>
          <a:solidFill>
            <a:srgbClr val="DEDFE6"/>
          </a:solidFill>
        </p:spPr>
        <p:txBody>
          <a:bodyPr>
            <a:noAutofit/>
          </a:bodyPr>
          <a:lstStyle>
            <a:lvl1pPr marL="0" indent="0">
              <a:buFont typeface="+mj-lt"/>
              <a:buNone/>
              <a:defRPr sz="2000">
                <a:solidFill>
                  <a:srgbClr val="112E50"/>
                </a:solidFill>
                <a:latin typeface="+mn-lt"/>
              </a:defRPr>
            </a:lvl1pPr>
          </a:lstStyle>
          <a:p>
            <a:pPr lvl="0"/>
            <a:r>
              <a:rPr lang="en-US"/>
              <a:t>Click to edit Master text styles</a:t>
            </a:r>
          </a:p>
        </p:txBody>
      </p:sp>
      <p:sp>
        <p:nvSpPr>
          <p:cNvPr id="14" name="Content Placeholder 2"/>
          <p:cNvSpPr>
            <a:spLocks noGrp="1"/>
          </p:cNvSpPr>
          <p:nvPr>
            <p:ph idx="21"/>
          </p:nvPr>
        </p:nvSpPr>
        <p:spPr>
          <a:xfrm>
            <a:off x="812802" y="3933093"/>
            <a:ext cx="2716628" cy="1107323"/>
          </a:xfrm>
          <a:solidFill>
            <a:srgbClr val="88A0B8"/>
          </a:solidFill>
        </p:spPr>
        <p:txBody>
          <a:bodyPr>
            <a:noAutofit/>
          </a:bodyPr>
          <a:lstStyle>
            <a:lvl1pPr marL="0" indent="0">
              <a:buFont typeface="+mj-lt"/>
              <a:buNone/>
              <a:defRPr sz="2000">
                <a:solidFill>
                  <a:schemeClr val="bg1"/>
                </a:solidFill>
                <a:latin typeface="+mn-lt"/>
              </a:defRPr>
            </a:lvl1pPr>
          </a:lstStyle>
          <a:p>
            <a:pPr lvl="0"/>
            <a:r>
              <a:rPr lang="en-US"/>
              <a:t>Click to edit Master text styles</a:t>
            </a:r>
          </a:p>
        </p:txBody>
      </p:sp>
      <p:sp>
        <p:nvSpPr>
          <p:cNvPr id="15" name="Content Placeholder 2"/>
          <p:cNvSpPr>
            <a:spLocks noGrp="1"/>
          </p:cNvSpPr>
          <p:nvPr>
            <p:ph idx="22"/>
          </p:nvPr>
        </p:nvSpPr>
        <p:spPr>
          <a:xfrm>
            <a:off x="3556001" y="3933095"/>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a:t>Click to edit Master text styles</a:t>
            </a:r>
          </a:p>
        </p:txBody>
      </p:sp>
      <p:sp>
        <p:nvSpPr>
          <p:cNvPr id="16" name="Content Placeholder 2"/>
          <p:cNvSpPr>
            <a:spLocks noGrp="1"/>
          </p:cNvSpPr>
          <p:nvPr>
            <p:ph idx="23"/>
          </p:nvPr>
        </p:nvSpPr>
        <p:spPr>
          <a:xfrm>
            <a:off x="9042402" y="3962400"/>
            <a:ext cx="2716628" cy="1107323"/>
          </a:xfrm>
          <a:solidFill>
            <a:srgbClr val="979F07"/>
          </a:solidFill>
        </p:spPr>
        <p:txBody>
          <a:bodyPr>
            <a:noAutofit/>
          </a:bodyPr>
          <a:lstStyle>
            <a:lvl1pPr marL="0" indent="0">
              <a:buFont typeface="+mj-lt"/>
              <a:buNone/>
              <a:defRPr sz="2000">
                <a:solidFill>
                  <a:schemeClr val="bg1"/>
                </a:solidFill>
                <a:latin typeface="+mn-lt"/>
              </a:defRPr>
            </a:lvl1pPr>
          </a:lstStyle>
          <a:p>
            <a:pPr lvl="0"/>
            <a:r>
              <a:rPr lang="en-US" dirty="0"/>
              <a:t>Click to edit Master text styles</a:t>
            </a:r>
          </a:p>
        </p:txBody>
      </p:sp>
    </p:spTree>
    <p:extLst>
      <p:ext uri="{BB962C8B-B14F-4D97-AF65-F5344CB8AC3E}">
        <p14:creationId xmlns:p14="http://schemas.microsoft.com/office/powerpoint/2010/main" val="17203473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Placeholder 1"/>
          <p:cNvSpPr>
            <a:spLocks noGrp="1"/>
          </p:cNvSpPr>
          <p:nvPr>
            <p:ph type="title"/>
          </p:nvPr>
        </p:nvSpPr>
        <p:spPr>
          <a:xfrm>
            <a:off x="2431465" y="116633"/>
            <a:ext cx="9144331" cy="663340"/>
          </a:xfrm>
          <a:prstGeom prst="rect">
            <a:avLst/>
          </a:prstGeom>
        </p:spPr>
        <p:txBody>
          <a:bodyPr vert="horz" lIns="91440" tIns="45720" rIns="91440" bIns="45720" rtlCol="0" anchor="ctr">
            <a:normAutofit/>
          </a:bodyPr>
          <a:lstStyle>
            <a:lvl1pPr>
              <a:defRPr b="1">
                <a:latin typeface="+mn-lt"/>
              </a:defRPr>
            </a:lvl1pPr>
          </a:lstStyle>
          <a:p>
            <a:r>
              <a:rPr lang="en-US" dirty="0"/>
              <a:t>Click to edit Master title style</a:t>
            </a:r>
          </a:p>
        </p:txBody>
      </p:sp>
      <p:sp>
        <p:nvSpPr>
          <p:cNvPr id="5" name="Slide Number Placeholder 5"/>
          <p:cNvSpPr txBox="1">
            <a:spLocks/>
          </p:cNvSpPr>
          <p:nvPr userDrawn="1"/>
        </p:nvSpPr>
        <p:spPr>
          <a:xfrm>
            <a:off x="11575795" y="6550224"/>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77"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377"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
        <p:nvSpPr>
          <p:cNvPr id="6" name="Date Placeholder 4">
            <a:extLst>
              <a:ext uri="{FF2B5EF4-FFF2-40B4-BE49-F238E27FC236}">
                <a16:creationId xmlns:a16="http://schemas.microsoft.com/office/drawing/2014/main" id="{9DA84EBD-9C7A-4929-AF62-0DA7EEAAF451}"/>
              </a:ext>
            </a:extLst>
          </p:cNvPr>
          <p:cNvSpPr>
            <a:spLocks noGrp="1"/>
          </p:cNvSpPr>
          <p:nvPr>
            <p:ph type="dt" sz="half" idx="10"/>
          </p:nvPr>
        </p:nvSpPr>
        <p:spPr>
          <a:xfrm>
            <a:off x="58205" y="6492875"/>
            <a:ext cx="1138747" cy="306167"/>
          </a:xfrm>
          <a:prstGeom prst="rect">
            <a:avLst/>
          </a:prstGeom>
        </p:spPr>
        <p:txBody>
          <a:bodyPr/>
          <a:lstStyle>
            <a:lvl1pPr>
              <a:defRPr sz="1200" i="1"/>
            </a:lvl1pPr>
          </a:lstStyle>
          <a:p>
            <a:r>
              <a:rPr lang="en-US"/>
              <a:t>1 October 2023</a:t>
            </a:r>
            <a:endParaRPr lang="es-ES" dirty="0"/>
          </a:p>
        </p:txBody>
      </p:sp>
    </p:spTree>
    <p:extLst>
      <p:ext uri="{BB962C8B-B14F-4D97-AF65-F5344CB8AC3E}">
        <p14:creationId xmlns:p14="http://schemas.microsoft.com/office/powerpoint/2010/main" val="9717238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8_Blank">
    <p:spTree>
      <p:nvGrpSpPr>
        <p:cNvPr id="1" name=""/>
        <p:cNvGrpSpPr/>
        <p:nvPr/>
      </p:nvGrpSpPr>
      <p:grpSpPr>
        <a:xfrm>
          <a:off x="0" y="0"/>
          <a:ext cx="0" cy="0"/>
          <a:chOff x="0" y="0"/>
          <a:chExt cx="0" cy="0"/>
        </a:xfrm>
      </p:grpSpPr>
      <p:sp>
        <p:nvSpPr>
          <p:cNvPr id="3" name="Slide Number Placeholder 5"/>
          <p:cNvSpPr txBox="1">
            <a:spLocks/>
          </p:cNvSpPr>
          <p:nvPr userDrawn="1"/>
        </p:nvSpPr>
        <p:spPr>
          <a:xfrm>
            <a:off x="11575795" y="6550224"/>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77"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377"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
        <p:nvSpPr>
          <p:cNvPr id="4" name="Date Placeholder 4">
            <a:extLst>
              <a:ext uri="{FF2B5EF4-FFF2-40B4-BE49-F238E27FC236}">
                <a16:creationId xmlns:a16="http://schemas.microsoft.com/office/drawing/2014/main" id="{FB441A37-6E75-4DCB-B2E8-D88E81B95CF7}"/>
              </a:ext>
            </a:extLst>
          </p:cNvPr>
          <p:cNvSpPr>
            <a:spLocks noGrp="1"/>
          </p:cNvSpPr>
          <p:nvPr>
            <p:ph type="dt" sz="half" idx="10"/>
          </p:nvPr>
        </p:nvSpPr>
        <p:spPr>
          <a:xfrm>
            <a:off x="58205" y="6492875"/>
            <a:ext cx="1138747" cy="306167"/>
          </a:xfrm>
          <a:prstGeom prst="rect">
            <a:avLst/>
          </a:prstGeom>
        </p:spPr>
        <p:txBody>
          <a:bodyPr/>
          <a:lstStyle>
            <a:lvl1pPr>
              <a:defRPr sz="1200" i="1"/>
            </a:lvl1pPr>
          </a:lstStyle>
          <a:p>
            <a:r>
              <a:rPr lang="en-US"/>
              <a:t>1 October 2023</a:t>
            </a:r>
            <a:endParaRPr lang="es-ES" dirty="0"/>
          </a:p>
        </p:txBody>
      </p:sp>
    </p:spTree>
    <p:extLst>
      <p:ext uri="{BB962C8B-B14F-4D97-AF65-F5344CB8AC3E}">
        <p14:creationId xmlns:p14="http://schemas.microsoft.com/office/powerpoint/2010/main" val="146467610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7_Blank">
    <p:spTree>
      <p:nvGrpSpPr>
        <p:cNvPr id="1" name=""/>
        <p:cNvGrpSpPr/>
        <p:nvPr/>
      </p:nvGrpSpPr>
      <p:grpSpPr>
        <a:xfrm>
          <a:off x="0" y="0"/>
          <a:ext cx="0" cy="0"/>
          <a:chOff x="0" y="0"/>
          <a:chExt cx="0" cy="0"/>
        </a:xfrm>
      </p:grpSpPr>
      <p:sp>
        <p:nvSpPr>
          <p:cNvPr id="3" name="Slide Number Placeholder 5"/>
          <p:cNvSpPr txBox="1">
            <a:spLocks/>
          </p:cNvSpPr>
          <p:nvPr userDrawn="1"/>
        </p:nvSpPr>
        <p:spPr>
          <a:xfrm>
            <a:off x="11575795" y="6550224"/>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77"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377"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
        <p:nvSpPr>
          <p:cNvPr id="4" name="Date Placeholder 4">
            <a:extLst>
              <a:ext uri="{FF2B5EF4-FFF2-40B4-BE49-F238E27FC236}">
                <a16:creationId xmlns:a16="http://schemas.microsoft.com/office/drawing/2014/main" id="{F361FD7B-188C-469E-B244-7C0DEA1FDD4C}"/>
              </a:ext>
            </a:extLst>
          </p:cNvPr>
          <p:cNvSpPr>
            <a:spLocks noGrp="1"/>
          </p:cNvSpPr>
          <p:nvPr>
            <p:ph type="dt" sz="half" idx="10"/>
          </p:nvPr>
        </p:nvSpPr>
        <p:spPr>
          <a:xfrm>
            <a:off x="58205" y="6492875"/>
            <a:ext cx="1138747" cy="306167"/>
          </a:xfrm>
          <a:prstGeom prst="rect">
            <a:avLst/>
          </a:prstGeom>
        </p:spPr>
        <p:txBody>
          <a:bodyPr/>
          <a:lstStyle>
            <a:lvl1pPr>
              <a:defRPr sz="1200" i="1"/>
            </a:lvl1pPr>
          </a:lstStyle>
          <a:p>
            <a:r>
              <a:rPr lang="en-US"/>
              <a:t>1 October 2023</a:t>
            </a:r>
            <a:endParaRPr lang="es-ES" dirty="0"/>
          </a:p>
        </p:txBody>
      </p:sp>
    </p:spTree>
    <p:extLst>
      <p:ext uri="{BB962C8B-B14F-4D97-AF65-F5344CB8AC3E}">
        <p14:creationId xmlns:p14="http://schemas.microsoft.com/office/powerpoint/2010/main" val="193978233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5_Title Slide">
    <p:spTree>
      <p:nvGrpSpPr>
        <p:cNvPr id="1" name=""/>
        <p:cNvGrpSpPr/>
        <p:nvPr/>
      </p:nvGrpSpPr>
      <p:grpSpPr>
        <a:xfrm>
          <a:off x="0" y="0"/>
          <a:ext cx="0" cy="0"/>
          <a:chOff x="0" y="0"/>
          <a:chExt cx="0" cy="0"/>
        </a:xfrm>
      </p:grpSpPr>
      <p:sp>
        <p:nvSpPr>
          <p:cNvPr id="14" name="Text Placeholder 13"/>
          <p:cNvSpPr>
            <a:spLocks noGrp="1"/>
          </p:cNvSpPr>
          <p:nvPr>
            <p:ph type="body" sz="quarter" idx="10"/>
          </p:nvPr>
        </p:nvSpPr>
        <p:spPr>
          <a:xfrm>
            <a:off x="431800" y="323853"/>
            <a:ext cx="8210024" cy="694591"/>
          </a:xfrm>
          <a:prstGeom prst="rect">
            <a:avLst/>
          </a:prstGeom>
        </p:spPr>
        <p:txBody>
          <a:bodyPr vert="horz"/>
          <a:lstStyle>
            <a:lvl1pPr marL="0" indent="0">
              <a:buNone/>
              <a:defRPr b="1">
                <a:solidFill>
                  <a:schemeClr val="tx2">
                    <a:lumMod val="75000"/>
                  </a:schemeClr>
                </a:solidFill>
              </a:defRPr>
            </a:lvl1pPr>
          </a:lstStyle>
          <a:p>
            <a:pPr lvl="0"/>
            <a:r>
              <a:rPr lang="es-ES_tradnl" dirty="0" err="1"/>
              <a:t>Click</a:t>
            </a:r>
            <a:r>
              <a:rPr lang="es-ES_tradnl" dirty="0"/>
              <a:t> </a:t>
            </a:r>
            <a:r>
              <a:rPr lang="es-ES_tradnl" dirty="0" err="1"/>
              <a:t>to</a:t>
            </a:r>
            <a:r>
              <a:rPr lang="es-ES_tradnl" dirty="0"/>
              <a:t> </a:t>
            </a:r>
            <a:r>
              <a:rPr lang="es-ES_tradnl" dirty="0" err="1"/>
              <a:t>edit</a:t>
            </a:r>
            <a:r>
              <a:rPr lang="es-ES_tradnl" dirty="0"/>
              <a:t> Master </a:t>
            </a:r>
            <a:r>
              <a:rPr lang="es-ES_tradnl" dirty="0" err="1"/>
              <a:t>text</a:t>
            </a:r>
            <a:r>
              <a:rPr lang="es-ES_tradnl" dirty="0"/>
              <a:t> </a:t>
            </a:r>
            <a:r>
              <a:rPr lang="es-ES_tradnl" dirty="0" err="1"/>
              <a:t>styles</a:t>
            </a:r>
            <a:endParaRPr lang="es-ES_tradnl" dirty="0"/>
          </a:p>
        </p:txBody>
      </p:sp>
      <p:sp>
        <p:nvSpPr>
          <p:cNvPr id="3" name="Date Placeholder 4">
            <a:extLst>
              <a:ext uri="{FF2B5EF4-FFF2-40B4-BE49-F238E27FC236}">
                <a16:creationId xmlns:a16="http://schemas.microsoft.com/office/drawing/2014/main" id="{B937FDC9-454F-4CE1-90A6-C7E7AC5C2BAF}"/>
              </a:ext>
            </a:extLst>
          </p:cNvPr>
          <p:cNvSpPr>
            <a:spLocks noGrp="1"/>
          </p:cNvSpPr>
          <p:nvPr>
            <p:ph type="dt" sz="half" idx="11"/>
          </p:nvPr>
        </p:nvSpPr>
        <p:spPr>
          <a:xfrm>
            <a:off x="58205" y="6492875"/>
            <a:ext cx="1138747" cy="306167"/>
          </a:xfrm>
          <a:prstGeom prst="rect">
            <a:avLst/>
          </a:prstGeom>
        </p:spPr>
        <p:txBody>
          <a:bodyPr/>
          <a:lstStyle>
            <a:lvl1pPr>
              <a:defRPr sz="1200" i="1"/>
            </a:lvl1pPr>
          </a:lstStyle>
          <a:p>
            <a:r>
              <a:rPr lang="en-US"/>
              <a:t>1 October 2023</a:t>
            </a:r>
            <a:endParaRPr lang="es-ES" dirty="0"/>
          </a:p>
        </p:txBody>
      </p:sp>
    </p:spTree>
    <p:extLst>
      <p:ext uri="{BB962C8B-B14F-4D97-AF65-F5344CB8AC3E}">
        <p14:creationId xmlns:p14="http://schemas.microsoft.com/office/powerpoint/2010/main" val="306476024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3060163"/>
            <a:ext cx="5994400" cy="2523703"/>
          </a:xfrm>
        </p:spPr>
        <p:txBody>
          <a:bodyPr/>
          <a:lstStyle>
            <a:lvl1pPr marL="0" indent="0" algn="l">
              <a:buNone/>
              <a:defRPr b="1">
                <a:solidFill>
                  <a:schemeClr val="bg1">
                    <a:lumMod val="50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10" name="Title 9"/>
          <p:cNvSpPr>
            <a:spLocks noGrp="1"/>
          </p:cNvSpPr>
          <p:nvPr>
            <p:ph type="title"/>
          </p:nvPr>
        </p:nvSpPr>
        <p:spPr>
          <a:xfrm>
            <a:off x="609600" y="1143002"/>
            <a:ext cx="5994400" cy="1169551"/>
          </a:xfrm>
        </p:spPr>
        <p:txBody>
          <a:bodyPr/>
          <a:lstStyle>
            <a:lvl1pPr algn="l">
              <a:defRPr>
                <a:solidFill>
                  <a:srgbClr val="112E50"/>
                </a:solidFill>
              </a:defRPr>
            </a:lvl1pPr>
          </a:lstStyle>
          <a:p>
            <a:r>
              <a:rPr lang="en-US"/>
              <a:t>Click to edit Master title style</a:t>
            </a:r>
          </a:p>
        </p:txBody>
      </p:sp>
      <p:sp>
        <p:nvSpPr>
          <p:cNvPr id="12" name="Picture Placeholder 11"/>
          <p:cNvSpPr>
            <a:spLocks noGrp="1"/>
          </p:cNvSpPr>
          <p:nvPr>
            <p:ph type="pic" sz="quarter" idx="12"/>
          </p:nvPr>
        </p:nvSpPr>
        <p:spPr>
          <a:xfrm>
            <a:off x="6908800" y="1149173"/>
            <a:ext cx="4775200" cy="4718228"/>
          </a:xfrm>
        </p:spPr>
        <p:txBody>
          <a:bodyPr/>
          <a:lstStyle>
            <a:lvl1pPr marL="0" indent="0">
              <a:buNone/>
              <a:defRPr/>
            </a:lvl1pPr>
          </a:lstStyle>
          <a:p>
            <a:r>
              <a:rPr lang="en-US" dirty="0"/>
              <a:t>Click icon to add picture</a:t>
            </a:r>
          </a:p>
        </p:txBody>
      </p:sp>
      <p:sp>
        <p:nvSpPr>
          <p:cNvPr id="6" name="Slide Number Placeholder 5"/>
          <p:cNvSpPr>
            <a:spLocks noGrp="1"/>
          </p:cNvSpPr>
          <p:nvPr>
            <p:ph type="sldNum" sz="quarter" idx="4"/>
          </p:nvPr>
        </p:nvSpPr>
        <p:spPr>
          <a:xfrm>
            <a:off x="11575795" y="6550224"/>
            <a:ext cx="609600" cy="261610"/>
          </a:xfrm>
          <a:prstGeom prst="rect">
            <a:avLst/>
          </a:prstGeom>
          <a:noFill/>
          <a:ln>
            <a:noFill/>
          </a:ln>
        </p:spPr>
        <p:txBody>
          <a:bodyPr wrap="square" rtlCol="0">
            <a:spAutoFit/>
          </a:bodyPr>
          <a:lstStyle>
            <a:lvl1pPr>
              <a:defRPr lang="en-US" sz="1100" b="0" smtClean="0">
                <a:solidFill>
                  <a:schemeClr val="bg1"/>
                </a:solidFill>
                <a:latin typeface="Arial" pitchFamily="34" charset="0"/>
                <a:cs typeface="Arial" pitchFamily="34" charset="0"/>
              </a:defRPr>
            </a:lvl1pPr>
          </a:lstStyle>
          <a:p>
            <a:pPr defTabSz="914377">
              <a:defRPr/>
            </a:pPr>
            <a:fld id="{393CF724-F9E0-44B8-95BD-D38D8B22F53D}" type="slidenum">
              <a:rPr lang="es-ES" smtClean="0">
                <a:solidFill>
                  <a:prstClr val="white"/>
                </a:solidFill>
              </a:rPr>
              <a:pPr defTabSz="914377">
                <a:defRPr/>
              </a:pPr>
              <a:t>‹#›</a:t>
            </a:fld>
            <a:endParaRPr lang="es-ES" dirty="0">
              <a:solidFill>
                <a:prstClr val="white"/>
              </a:solidFill>
            </a:endParaRPr>
          </a:p>
        </p:txBody>
      </p:sp>
      <p:sp>
        <p:nvSpPr>
          <p:cNvPr id="7" name="Date Placeholder 4">
            <a:extLst>
              <a:ext uri="{FF2B5EF4-FFF2-40B4-BE49-F238E27FC236}">
                <a16:creationId xmlns:a16="http://schemas.microsoft.com/office/drawing/2014/main" id="{B05A50E1-2488-4A65-8798-2BEE5F6B4239}"/>
              </a:ext>
            </a:extLst>
          </p:cNvPr>
          <p:cNvSpPr>
            <a:spLocks noGrp="1"/>
          </p:cNvSpPr>
          <p:nvPr>
            <p:ph type="dt" sz="half" idx="10"/>
          </p:nvPr>
        </p:nvSpPr>
        <p:spPr>
          <a:xfrm>
            <a:off x="58205" y="6492875"/>
            <a:ext cx="1138747" cy="306167"/>
          </a:xfrm>
          <a:prstGeom prst="rect">
            <a:avLst/>
          </a:prstGeom>
        </p:spPr>
        <p:txBody>
          <a:bodyPr/>
          <a:lstStyle>
            <a:lvl1pPr>
              <a:defRPr sz="1200" i="1"/>
            </a:lvl1pPr>
          </a:lstStyle>
          <a:p>
            <a:r>
              <a:rPr lang="en-US"/>
              <a:t>1 October 2023</a:t>
            </a:r>
            <a:endParaRPr lang="es-ES" dirty="0"/>
          </a:p>
        </p:txBody>
      </p:sp>
    </p:spTree>
    <p:extLst>
      <p:ext uri="{BB962C8B-B14F-4D97-AF65-F5344CB8AC3E}">
        <p14:creationId xmlns:p14="http://schemas.microsoft.com/office/powerpoint/2010/main" val="354252904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itle Placeholder 1"/>
          <p:cNvSpPr>
            <a:spLocks noGrp="1"/>
          </p:cNvSpPr>
          <p:nvPr>
            <p:ph type="title"/>
          </p:nvPr>
        </p:nvSpPr>
        <p:spPr>
          <a:xfrm>
            <a:off x="2274297" y="188641"/>
            <a:ext cx="9244608" cy="663340"/>
          </a:xfrm>
          <a:prstGeom prst="rect">
            <a:avLst/>
          </a:prstGeom>
        </p:spPr>
        <p:txBody>
          <a:bodyPr vert="horz" lIns="91440" tIns="45720" rIns="91440" bIns="45720" rtlCol="0" anchor="ctr">
            <a:normAutofit/>
          </a:bodyPr>
          <a:lstStyle>
            <a:lvl1pPr>
              <a:defRPr sz="3200"/>
            </a:lvl1pPr>
          </a:lstStyle>
          <a:p>
            <a:r>
              <a:rPr lang="en-US" dirty="0"/>
              <a:t>Click to edit Master title style</a:t>
            </a:r>
          </a:p>
        </p:txBody>
      </p:sp>
      <p:sp>
        <p:nvSpPr>
          <p:cNvPr id="5" name="Slide Number Placeholder 5"/>
          <p:cNvSpPr txBox="1">
            <a:spLocks/>
          </p:cNvSpPr>
          <p:nvPr userDrawn="1"/>
        </p:nvSpPr>
        <p:spPr>
          <a:xfrm>
            <a:off x="11575795" y="6550224"/>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77"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377"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
        <p:nvSpPr>
          <p:cNvPr id="6" name="Date Placeholder 4">
            <a:extLst>
              <a:ext uri="{FF2B5EF4-FFF2-40B4-BE49-F238E27FC236}">
                <a16:creationId xmlns:a16="http://schemas.microsoft.com/office/drawing/2014/main" id="{AF0D8B8B-1287-4D7D-AA68-E669DCB2EFED}"/>
              </a:ext>
            </a:extLst>
          </p:cNvPr>
          <p:cNvSpPr>
            <a:spLocks noGrp="1"/>
          </p:cNvSpPr>
          <p:nvPr>
            <p:ph type="dt" sz="half" idx="10"/>
          </p:nvPr>
        </p:nvSpPr>
        <p:spPr>
          <a:xfrm>
            <a:off x="58205" y="6492875"/>
            <a:ext cx="1138747" cy="306167"/>
          </a:xfrm>
          <a:prstGeom prst="rect">
            <a:avLst/>
          </a:prstGeom>
        </p:spPr>
        <p:txBody>
          <a:bodyPr/>
          <a:lstStyle>
            <a:lvl1pPr>
              <a:defRPr sz="1200" i="1"/>
            </a:lvl1pPr>
          </a:lstStyle>
          <a:p>
            <a:r>
              <a:rPr lang="en-US"/>
              <a:t>1 October 2023</a:t>
            </a:r>
            <a:endParaRPr lang="es-ES" dirty="0"/>
          </a:p>
        </p:txBody>
      </p:sp>
    </p:spTree>
    <p:extLst>
      <p:ext uri="{BB962C8B-B14F-4D97-AF65-F5344CB8AC3E}">
        <p14:creationId xmlns:p14="http://schemas.microsoft.com/office/powerpoint/2010/main" val="403189766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Diapositiva de título">
    <p:spTree>
      <p:nvGrpSpPr>
        <p:cNvPr id="1" name=""/>
        <p:cNvGrpSpPr/>
        <p:nvPr/>
      </p:nvGrpSpPr>
      <p:grpSpPr>
        <a:xfrm>
          <a:off x="0" y="0"/>
          <a:ext cx="0" cy="0"/>
          <a:chOff x="0" y="0"/>
          <a:chExt cx="0" cy="0"/>
        </a:xfrm>
      </p:grpSpPr>
      <p:sp>
        <p:nvSpPr>
          <p:cNvPr id="14" name="Title Placeholder 1"/>
          <p:cNvSpPr>
            <a:spLocks noGrp="1"/>
          </p:cNvSpPr>
          <p:nvPr>
            <p:ph type="title"/>
          </p:nvPr>
        </p:nvSpPr>
        <p:spPr>
          <a:xfrm>
            <a:off x="3953788" y="2871971"/>
            <a:ext cx="7380515" cy="1659616"/>
          </a:xfrm>
          <a:prstGeom prst="rect">
            <a:avLst/>
          </a:prstGeom>
        </p:spPr>
        <p:txBody>
          <a:bodyPr vert="horz" lIns="91440" tIns="45720" rIns="91440" bIns="45720" rtlCol="0" anchor="t">
            <a:noAutofit/>
          </a:bodyPr>
          <a:lstStyle>
            <a:lvl1pPr algn="l">
              <a:defRPr sz="5067"/>
            </a:lvl1pPr>
          </a:lstStyle>
          <a:p>
            <a:r>
              <a:rPr lang="es-ES" dirty="0"/>
              <a:t>Haga clic para modificar el estilo de título del patrón</a:t>
            </a:r>
            <a:endParaRPr lang="en-US" dirty="0"/>
          </a:p>
        </p:txBody>
      </p:sp>
      <p:sp>
        <p:nvSpPr>
          <p:cNvPr id="24" name="Marcador de contenido 23"/>
          <p:cNvSpPr>
            <a:spLocks noGrp="1"/>
          </p:cNvSpPr>
          <p:nvPr>
            <p:ph sz="quarter" idx="10" hasCustomPrompt="1"/>
          </p:nvPr>
        </p:nvSpPr>
        <p:spPr>
          <a:xfrm>
            <a:off x="3964674" y="2301900"/>
            <a:ext cx="7380515" cy="470669"/>
          </a:xfrm>
        </p:spPr>
        <p:txBody>
          <a:bodyPr/>
          <a:lstStyle>
            <a:lvl1pPr marL="0" indent="0">
              <a:buNone/>
              <a:defRPr sz="3733">
                <a:solidFill>
                  <a:srgbClr val="122D4F"/>
                </a:solidFill>
              </a:defRPr>
            </a:lvl1pPr>
          </a:lstStyle>
          <a:p>
            <a:pPr lvl="0"/>
            <a:r>
              <a:rPr lang="es-ES" dirty="0" err="1"/>
              <a:t>Author</a:t>
            </a:r>
            <a:endParaRPr lang="es-ES" dirty="0"/>
          </a:p>
        </p:txBody>
      </p:sp>
      <p:sp>
        <p:nvSpPr>
          <p:cNvPr id="25" name="Marcador de contenido 23"/>
          <p:cNvSpPr>
            <a:spLocks noGrp="1"/>
          </p:cNvSpPr>
          <p:nvPr>
            <p:ph sz="quarter" idx="11" hasCustomPrompt="1"/>
          </p:nvPr>
        </p:nvSpPr>
        <p:spPr>
          <a:xfrm>
            <a:off x="3964674" y="4630988"/>
            <a:ext cx="7380515" cy="470669"/>
          </a:xfrm>
        </p:spPr>
        <p:txBody>
          <a:bodyPr/>
          <a:lstStyle>
            <a:lvl1pPr marL="0" indent="0">
              <a:buNone/>
              <a:defRPr sz="2667">
                <a:solidFill>
                  <a:srgbClr val="122D4F"/>
                </a:solidFill>
              </a:defRPr>
            </a:lvl1pPr>
          </a:lstStyle>
          <a:p>
            <a:pPr lvl="0"/>
            <a:r>
              <a:rPr lang="es-ES" dirty="0"/>
              <a:t>22/11/2021</a:t>
            </a:r>
          </a:p>
        </p:txBody>
      </p:sp>
    </p:spTree>
    <p:extLst>
      <p:ext uri="{BB962C8B-B14F-4D97-AF65-F5344CB8AC3E}">
        <p14:creationId xmlns:p14="http://schemas.microsoft.com/office/powerpoint/2010/main" val="427041229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3060162"/>
            <a:ext cx="5994400" cy="2523703"/>
          </a:xfrm>
        </p:spPr>
        <p:txBody>
          <a:bodyPr/>
          <a:lstStyle>
            <a:lvl1pPr marL="0" indent="0" algn="l">
              <a:buNone/>
              <a:defRPr b="1">
                <a:solidFill>
                  <a:schemeClr val="bg1">
                    <a:lumMod val="50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10" name="Title 9"/>
          <p:cNvSpPr>
            <a:spLocks noGrp="1"/>
          </p:cNvSpPr>
          <p:nvPr>
            <p:ph type="title"/>
          </p:nvPr>
        </p:nvSpPr>
        <p:spPr>
          <a:xfrm>
            <a:off x="609600" y="1143001"/>
            <a:ext cx="5994400" cy="1728447"/>
          </a:xfrm>
        </p:spPr>
        <p:txBody>
          <a:bodyPr/>
          <a:lstStyle>
            <a:lvl1pPr algn="l">
              <a:defRPr>
                <a:solidFill>
                  <a:srgbClr val="112E50"/>
                </a:solidFill>
              </a:defRPr>
            </a:lvl1pPr>
          </a:lstStyle>
          <a:p>
            <a:r>
              <a:rPr lang="en-US"/>
              <a:t>Click to edit Master title style</a:t>
            </a:r>
          </a:p>
        </p:txBody>
      </p:sp>
      <p:sp>
        <p:nvSpPr>
          <p:cNvPr id="12" name="Picture Placeholder 11"/>
          <p:cNvSpPr>
            <a:spLocks noGrp="1"/>
          </p:cNvSpPr>
          <p:nvPr>
            <p:ph type="pic" sz="quarter" idx="12"/>
          </p:nvPr>
        </p:nvSpPr>
        <p:spPr>
          <a:xfrm>
            <a:off x="6908800" y="1149173"/>
            <a:ext cx="4775200" cy="4718228"/>
          </a:xfrm>
        </p:spPr>
        <p:txBody>
          <a:bodyPr/>
          <a:lstStyle>
            <a:lvl1pPr marL="0" indent="0">
              <a:buNone/>
              <a:defRPr/>
            </a:lvl1pPr>
          </a:lstStyle>
          <a:p>
            <a:r>
              <a:rPr lang="en-US"/>
              <a:t>Click icon to add picture</a:t>
            </a:r>
          </a:p>
        </p:txBody>
      </p:sp>
      <p:sp>
        <p:nvSpPr>
          <p:cNvPr id="6"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pPr algn="r"/>
            <a:fld id="{393CF724-F9E0-44B8-95BD-D38D8B22F53D}" type="slidenum">
              <a:rPr lang="es-ES" smtClean="0"/>
              <a:pPr algn="r"/>
              <a:t>‹#›</a:t>
            </a:fld>
            <a:endParaRPr lang="es-ES" dirty="0"/>
          </a:p>
        </p:txBody>
      </p:sp>
      <p:sp>
        <p:nvSpPr>
          <p:cNvPr id="4" name="Content Placeholder 3">
            <a:extLst>
              <a:ext uri="{FF2B5EF4-FFF2-40B4-BE49-F238E27FC236}">
                <a16:creationId xmlns:a16="http://schemas.microsoft.com/office/drawing/2014/main" id="{46315B5D-4802-4EBB-BCEA-8F6839F4F47C}"/>
              </a:ext>
            </a:extLst>
          </p:cNvPr>
          <p:cNvSpPr>
            <a:spLocks noGrp="1"/>
          </p:cNvSpPr>
          <p:nvPr>
            <p:ph sz="quarter" idx="13"/>
          </p:nvPr>
        </p:nvSpPr>
        <p:spPr>
          <a:xfrm>
            <a:off x="10223500" y="6669088"/>
            <a:ext cx="1219200" cy="9144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s-ES"/>
          </a:p>
        </p:txBody>
      </p:sp>
    </p:spTree>
    <p:extLst>
      <p:ext uri="{BB962C8B-B14F-4D97-AF65-F5344CB8AC3E}">
        <p14:creationId xmlns:p14="http://schemas.microsoft.com/office/powerpoint/2010/main" val="2744036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s-ES" dirty="0"/>
              <a:t>Haga clic para modificar </a:t>
            </a:r>
            <a:br>
              <a:rPr lang="es-ES" dirty="0"/>
            </a:br>
            <a:r>
              <a:rPr lang="es-ES" dirty="0"/>
              <a:t>el estilo de título del patrón</a:t>
            </a:r>
            <a:endParaRPr lang="en-US" dirty="0"/>
          </a:p>
        </p:txBody>
      </p:sp>
      <p:sp>
        <p:nvSpPr>
          <p:cNvPr id="3" name="Content Placeholder 2"/>
          <p:cNvSpPr>
            <a:spLocks noGrp="1"/>
          </p:cNvSpPr>
          <p:nvPr>
            <p:ph sz="half" idx="1"/>
          </p:nvPr>
        </p:nvSpPr>
        <p:spPr>
          <a:xfrm>
            <a:off x="838200" y="1608367"/>
            <a:ext cx="5181600" cy="5389333"/>
          </a:xfrm>
        </p:spPr>
        <p:txBody>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Content Placeholder 3"/>
          <p:cNvSpPr>
            <a:spLocks noGrp="1"/>
          </p:cNvSpPr>
          <p:nvPr>
            <p:ph sz="half" idx="2"/>
          </p:nvPr>
        </p:nvSpPr>
        <p:spPr>
          <a:xfrm>
            <a:off x="6172200" y="1608367"/>
            <a:ext cx="5181600" cy="538933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r>
              <a:rPr lang="en-US"/>
              <a:t>1 October 2023</a:t>
            </a:r>
            <a:endParaRPr lang="es-ES"/>
          </a:p>
        </p:txBody>
      </p:sp>
      <p:sp>
        <p:nvSpPr>
          <p:cNvPr id="6" name="Footer Placeholder 5"/>
          <p:cNvSpPr>
            <a:spLocks noGrp="1"/>
          </p:cNvSpPr>
          <p:nvPr>
            <p:ph type="ftr" sz="quarter" idx="11"/>
          </p:nvPr>
        </p:nvSpPr>
        <p:spPr/>
        <p:txBody>
          <a:bodyPr/>
          <a:lstStyle/>
          <a:p>
            <a:r>
              <a:rPr lang="en-US"/>
              <a:t>Introduction to ALBA Synchrotron</a:t>
            </a:r>
            <a:endParaRPr lang="es-ES"/>
          </a:p>
        </p:txBody>
      </p:sp>
      <p:sp>
        <p:nvSpPr>
          <p:cNvPr id="7" name="Slide Number Placeholder 6"/>
          <p:cNvSpPr>
            <a:spLocks noGrp="1"/>
          </p:cNvSpPr>
          <p:nvPr>
            <p:ph type="sldNum" sz="quarter" idx="12"/>
          </p:nvPr>
        </p:nvSpPr>
        <p:spPr/>
        <p:txBody>
          <a:bodyPr/>
          <a:lstStyle/>
          <a:p>
            <a:fld id="{59A3C1E9-1E17-4B2D-975E-2F80F7CB45F8}" type="slidenum">
              <a:rPr lang="es-ES" smtClean="0"/>
              <a:t>‹#›</a:t>
            </a:fld>
            <a:endParaRPr lang="es-ES"/>
          </a:p>
        </p:txBody>
      </p:sp>
    </p:spTree>
    <p:extLst>
      <p:ext uri="{BB962C8B-B14F-4D97-AF65-F5344CB8AC3E}">
        <p14:creationId xmlns:p14="http://schemas.microsoft.com/office/powerpoint/2010/main" val="129861814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cSld name="Title,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2499205" y="332218"/>
            <a:ext cx="8853020" cy="250005"/>
          </a:xfrm>
          <a:prstGeom prst="rect">
            <a:avLst/>
          </a:prstGeom>
        </p:spPr>
        <p:txBody>
          <a:bodyPr lIns="0" tIns="0" rIns="0" bIns="0" anchor="ctr">
            <a:spAutoFit/>
          </a:bodyPr>
          <a:lstStyle/>
          <a:p>
            <a:pPr algn="ctr"/>
            <a:endParaRPr lang="es-ES" sz="1805" b="0" strike="noStrike" spc="-1">
              <a:solidFill>
                <a:srgbClr val="000000"/>
              </a:solidFill>
              <a:latin typeface="Calibri"/>
            </a:endParaRPr>
          </a:p>
        </p:txBody>
      </p:sp>
      <p:sp>
        <p:nvSpPr>
          <p:cNvPr id="54" name="PlaceHolder 2"/>
          <p:cNvSpPr>
            <a:spLocks noGrp="1"/>
          </p:cNvSpPr>
          <p:nvPr>
            <p:ph type="body"/>
          </p:nvPr>
        </p:nvSpPr>
        <p:spPr>
          <a:xfrm>
            <a:off x="987055" y="1787402"/>
            <a:ext cx="10514513" cy="4351098"/>
          </a:xfrm>
          <a:prstGeom prst="rect">
            <a:avLst/>
          </a:prstGeom>
        </p:spPr>
        <p:txBody>
          <a:bodyPr lIns="0" tIns="0" rIns="0" bIns="0">
            <a:normAutofit/>
          </a:bodyPr>
          <a:lstStyle/>
          <a:p>
            <a:endParaRPr lang="es-ES" sz="2803" b="0" strike="noStrike" spc="-1">
              <a:solidFill>
                <a:srgbClr val="000000"/>
              </a:solidFill>
              <a:latin typeface="Calibri"/>
            </a:endParaRPr>
          </a:p>
        </p:txBody>
      </p:sp>
    </p:spTree>
    <p:extLst>
      <p:ext uri="{BB962C8B-B14F-4D97-AF65-F5344CB8AC3E}">
        <p14:creationId xmlns:p14="http://schemas.microsoft.com/office/powerpoint/2010/main" val="347323927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EA55C7-0388-4B76-B7E9-7AAD8B7E0C0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282041F-EA1F-4C4E-B64C-18B26B3850DB}"/>
              </a:ext>
            </a:extLst>
          </p:cNvPr>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6" name="Slide Number Placeholder 5">
            <a:extLst>
              <a:ext uri="{FF2B5EF4-FFF2-40B4-BE49-F238E27FC236}">
                <a16:creationId xmlns:a16="http://schemas.microsoft.com/office/drawing/2014/main" id="{DB0753EB-8ED5-4EAE-8E56-CD54BEC6FB1B}"/>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15161945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795385-044D-454E-98DF-99A409694CE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6595A7C-3707-42E7-9D23-91DA7E3EC57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22A2FD49-B9FE-4E4D-B6A5-846F96A99B65}"/>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35584916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AC6E08-B63C-4867-8049-E9082F7509DB}"/>
              </a:ext>
            </a:extLst>
          </p:cNvPr>
          <p:cNvSpPr>
            <a:spLocks noGrp="1"/>
          </p:cNvSpPr>
          <p:nvPr>
            <p:ph type="title"/>
          </p:nvPr>
        </p:nvSpPr>
        <p:spPr>
          <a:xfrm>
            <a:off x="831851" y="1709740"/>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A6C5698-DB78-4FFE-B99B-CB95DAF7A01E}"/>
              </a:ext>
            </a:extLst>
          </p:cNvPr>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
        <p:nvSpPr>
          <p:cNvPr id="6" name="Slide Number Placeholder 5">
            <a:extLst>
              <a:ext uri="{FF2B5EF4-FFF2-40B4-BE49-F238E27FC236}">
                <a16:creationId xmlns:a16="http://schemas.microsoft.com/office/drawing/2014/main" id="{A836251D-D4A0-4F3B-A47C-5237E2A19574}"/>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105093173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70329-0E37-467A-8274-5B6E6FA436D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59F67F1-9820-4976-B7F1-976D7F1E7CAF}"/>
              </a:ext>
            </a:extLst>
          </p:cNvPr>
          <p:cNvSpPr>
            <a:spLocks noGrp="1"/>
          </p:cNvSpPr>
          <p:nvPr>
            <p:ph sz="half" idx="1"/>
          </p:nvPr>
        </p:nvSpPr>
        <p:spPr>
          <a:xfrm>
            <a:off x="838200" y="1825625"/>
            <a:ext cx="5181600" cy="4351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B5C5054-1909-4996-A88F-C4D1E2A0B8D6}"/>
              </a:ext>
            </a:extLst>
          </p:cNvPr>
          <p:cNvSpPr>
            <a:spLocks noGrp="1"/>
          </p:cNvSpPr>
          <p:nvPr>
            <p:ph sz="half" idx="2"/>
          </p:nvPr>
        </p:nvSpPr>
        <p:spPr>
          <a:xfrm>
            <a:off x="6172200" y="1825625"/>
            <a:ext cx="5181600" cy="4351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a:extLst>
              <a:ext uri="{FF2B5EF4-FFF2-40B4-BE49-F238E27FC236}">
                <a16:creationId xmlns:a16="http://schemas.microsoft.com/office/drawing/2014/main" id="{E7D62229-AB8B-46A6-815B-1DA8BAEFB2E1}"/>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14806269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11F0E3-4FA7-42A0-BBC3-73E768D487F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F4E2CDA-5940-42CF-A93A-271C49AD6B16}"/>
              </a:ext>
            </a:extLst>
          </p:cNvPr>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A9F4509-591B-41F9-9F5B-533637428FF6}"/>
              </a:ext>
            </a:extLst>
          </p:cNvPr>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1614A3B-D062-4281-AFF0-E1A6546F9999}"/>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9A0452B-757A-4F9E-941D-C2217A449E76}"/>
              </a:ext>
            </a:extLst>
          </p:cNvPr>
          <p:cNvSpPr>
            <a:spLocks noGrp="1"/>
          </p:cNvSpPr>
          <p:nvPr>
            <p:ph sz="quarter" idx="4"/>
          </p:nvPr>
        </p:nvSpPr>
        <p:spPr>
          <a:xfrm>
            <a:off x="6172201"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a:extLst>
              <a:ext uri="{FF2B5EF4-FFF2-40B4-BE49-F238E27FC236}">
                <a16:creationId xmlns:a16="http://schemas.microsoft.com/office/drawing/2014/main" id="{939E7406-4CC0-45FC-A507-B6A464724B26}"/>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361588562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876CD4-A906-4462-9C35-707F199039C7}"/>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CA35F54A-911D-40A6-842F-CBCBABF13863}"/>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50446500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97CE80C-7FB2-455D-8CD2-81A75679F83F}"/>
              </a:ext>
            </a:extLst>
          </p:cNvPr>
          <p:cNvSpPr>
            <a:spLocks noGrp="1"/>
          </p:cNvSpPr>
          <p:nvPr>
            <p:ph type="sldNum" sz="quarter" idx="12"/>
          </p:nvPr>
        </p:nvSpPr>
        <p:spPr>
          <a:xfrm>
            <a:off x="9448800" y="6380735"/>
            <a:ext cx="2743200" cy="365125"/>
          </a:xfrm>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21178644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EEA4D-4401-4C63-8CFE-C0B15698D7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67E9E37-55D4-4FEF-921A-8721054C87F2}"/>
              </a:ext>
            </a:extLst>
          </p:cNvPr>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09F8B35-AF4E-4368-8302-63E2C814C63D}"/>
              </a:ext>
            </a:extLst>
          </p:cNvPr>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7" name="Slide Number Placeholder 6">
            <a:extLst>
              <a:ext uri="{FF2B5EF4-FFF2-40B4-BE49-F238E27FC236}">
                <a16:creationId xmlns:a16="http://schemas.microsoft.com/office/drawing/2014/main" id="{E7D28627-80A7-4479-997B-889DD6DAAAE7}"/>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12640098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5EFA3-C4BA-4629-80D4-EF8F3F985A0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52E0A82-1A62-43C8-8395-E25A08A904DE}"/>
              </a:ext>
            </a:extLst>
          </p:cNvPr>
          <p:cNvSpPr>
            <a:spLocks noGrp="1"/>
          </p:cNvSpPr>
          <p:nvPr>
            <p:ph type="pic" idx="1"/>
          </p:nvPr>
        </p:nvSpPr>
        <p:spPr>
          <a:xfrm>
            <a:off x="5183188" y="987426"/>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a:extLst>
              <a:ext uri="{FF2B5EF4-FFF2-40B4-BE49-F238E27FC236}">
                <a16:creationId xmlns:a16="http://schemas.microsoft.com/office/drawing/2014/main" id="{35466E9F-96BF-4179-98FC-7D03C31502E0}"/>
              </a:ext>
            </a:extLst>
          </p:cNvPr>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7" name="Slide Number Placeholder 6">
            <a:extLst>
              <a:ext uri="{FF2B5EF4-FFF2-40B4-BE49-F238E27FC236}">
                <a16:creationId xmlns:a16="http://schemas.microsoft.com/office/drawing/2014/main" id="{AFB176DF-BF0F-41A1-BE20-8E719DE10E84}"/>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5807116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93" y="365128"/>
            <a:ext cx="9447212" cy="1325563"/>
          </a:xfrm>
        </p:spPr>
        <p:txBody>
          <a:bodyPr/>
          <a:lstStyle>
            <a:lvl1pPr>
              <a:defRPr/>
            </a:lvl1pPr>
          </a:lstStyle>
          <a:p>
            <a:r>
              <a:rPr lang="es-ES" dirty="0"/>
              <a:t>Haga clic para modificar </a:t>
            </a:r>
            <a:br>
              <a:rPr lang="es-ES" dirty="0"/>
            </a:br>
            <a:r>
              <a:rPr lang="es-ES" dirty="0"/>
              <a:t>el estilo de título del patrón</a:t>
            </a:r>
            <a:endParaRPr lang="en-US" dirty="0"/>
          </a:p>
        </p:txBody>
      </p:sp>
      <p:sp>
        <p:nvSpPr>
          <p:cNvPr id="3" name="Text Placeholder 2"/>
          <p:cNvSpPr>
            <a:spLocks noGrp="1"/>
          </p:cNvSpPr>
          <p:nvPr>
            <p:ph type="body" idx="1"/>
          </p:nvPr>
        </p:nvSpPr>
        <p:spPr>
          <a:xfrm>
            <a:off x="839789" y="1681163"/>
            <a:ext cx="5157787" cy="823912"/>
          </a:xfrm>
        </p:spPr>
        <p:txBody>
          <a:bodyPr anchor="ctr">
            <a:normAutofit/>
          </a:bodyPr>
          <a:lstStyle>
            <a:lvl1pPr marL="0" indent="0">
              <a:buNone/>
              <a:defRPr sz="2133" b="0">
                <a:solidFill>
                  <a:srgbClr val="88A0B8"/>
                </a:solidFill>
                <a:latin typeface="Arial Black" panose="020B0A04020102020204"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s-ES" dirty="0"/>
              <a:t>Haga clic para modificar el estilo de texto del patrón</a:t>
            </a:r>
          </a:p>
        </p:txBody>
      </p:sp>
      <p:sp>
        <p:nvSpPr>
          <p:cNvPr id="4" name="Content Placeholder 3"/>
          <p:cNvSpPr>
            <a:spLocks noGrp="1"/>
          </p:cNvSpPr>
          <p:nvPr>
            <p:ph sz="half" idx="2"/>
          </p:nvPr>
        </p:nvSpPr>
        <p:spPr>
          <a:xfrm>
            <a:off x="839789" y="2505076"/>
            <a:ext cx="5157787" cy="4441825"/>
          </a:xfrm>
        </p:spPr>
        <p:txBody>
          <a:bodyPr>
            <a:normAutofit/>
          </a:bodyPr>
          <a:lstStyle>
            <a:lvl1pPr>
              <a:defRPr sz="1867"/>
            </a:lvl1pPr>
            <a:lvl2pPr>
              <a:defRPr sz="1867"/>
            </a:lvl2pPr>
            <a:lvl3pPr>
              <a:defRPr sz="1867"/>
            </a:lvl3pPr>
            <a:lvl4pPr>
              <a:defRPr sz="1867"/>
            </a:lvl4pPr>
            <a:lvl5pPr>
              <a:defRPr sz="1867"/>
            </a:lvl5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5" name="Text Placeholder 4"/>
          <p:cNvSpPr>
            <a:spLocks noGrp="1"/>
          </p:cNvSpPr>
          <p:nvPr>
            <p:ph type="body" sz="quarter" idx="3"/>
          </p:nvPr>
        </p:nvSpPr>
        <p:spPr>
          <a:xfrm>
            <a:off x="6172205" y="1681163"/>
            <a:ext cx="5183188" cy="823912"/>
          </a:xfrm>
        </p:spPr>
        <p:txBody>
          <a:bodyPr anchor="ctr">
            <a:normAutofit/>
          </a:bodyPr>
          <a:lstStyle>
            <a:lvl1pPr marL="0" indent="0">
              <a:buNone/>
              <a:defRPr lang="es-ES" sz="2133" b="0" kern="1200" dirty="0" smtClean="0">
                <a:solidFill>
                  <a:srgbClr val="88A0B8"/>
                </a:solidFill>
                <a:latin typeface="Arial Black" panose="020B0A04020102020204" pitchFamily="34" charset="0"/>
                <a:ea typeface="+mn-ea"/>
                <a:cs typeface="Arial" panose="020B0604020202020204"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s-ES" dirty="0"/>
              <a:t>Haga clic para modificar el estilo de texto del patrón</a:t>
            </a:r>
          </a:p>
        </p:txBody>
      </p:sp>
      <p:sp>
        <p:nvSpPr>
          <p:cNvPr id="6" name="Content Placeholder 5"/>
          <p:cNvSpPr>
            <a:spLocks noGrp="1"/>
          </p:cNvSpPr>
          <p:nvPr>
            <p:ph sz="quarter" idx="4"/>
          </p:nvPr>
        </p:nvSpPr>
        <p:spPr>
          <a:xfrm>
            <a:off x="6172205" y="2505076"/>
            <a:ext cx="5183188" cy="4441825"/>
          </a:xfrm>
        </p:spPr>
        <p:txBody>
          <a:bodyPr>
            <a:normAutofit/>
          </a:bodyPr>
          <a:lstStyle>
            <a:lvl1pPr>
              <a:defRPr sz="1867"/>
            </a:lvl1pPr>
            <a:lvl2pPr>
              <a:defRPr sz="1867"/>
            </a:lvl2pPr>
            <a:lvl3pPr>
              <a:defRPr sz="1867"/>
            </a:lvl3pPr>
            <a:lvl4pPr>
              <a:defRPr sz="1867"/>
            </a:lvl4pPr>
            <a:lvl5pPr>
              <a:defRPr sz="1867"/>
            </a:lvl5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7" name="Date Placeholder 6"/>
          <p:cNvSpPr>
            <a:spLocks noGrp="1"/>
          </p:cNvSpPr>
          <p:nvPr>
            <p:ph type="dt" sz="half" idx="10"/>
          </p:nvPr>
        </p:nvSpPr>
        <p:spPr/>
        <p:txBody>
          <a:bodyPr/>
          <a:lstStyle/>
          <a:p>
            <a:r>
              <a:rPr lang="en-US"/>
              <a:t>1 October 2023</a:t>
            </a:r>
            <a:endParaRPr lang="es-ES"/>
          </a:p>
        </p:txBody>
      </p:sp>
      <p:sp>
        <p:nvSpPr>
          <p:cNvPr id="8" name="Footer Placeholder 7"/>
          <p:cNvSpPr>
            <a:spLocks noGrp="1"/>
          </p:cNvSpPr>
          <p:nvPr>
            <p:ph type="ftr" sz="quarter" idx="11"/>
          </p:nvPr>
        </p:nvSpPr>
        <p:spPr/>
        <p:txBody>
          <a:bodyPr/>
          <a:lstStyle/>
          <a:p>
            <a:r>
              <a:rPr lang="en-US"/>
              <a:t>Introduction to ALBA Synchrotron</a:t>
            </a:r>
            <a:endParaRPr lang="es-ES"/>
          </a:p>
        </p:txBody>
      </p:sp>
      <p:sp>
        <p:nvSpPr>
          <p:cNvPr id="9" name="Slide Number Placeholder 8"/>
          <p:cNvSpPr>
            <a:spLocks noGrp="1"/>
          </p:cNvSpPr>
          <p:nvPr>
            <p:ph type="sldNum" sz="quarter" idx="12"/>
          </p:nvPr>
        </p:nvSpPr>
        <p:spPr/>
        <p:txBody>
          <a:bodyPr/>
          <a:lstStyle/>
          <a:p>
            <a:fld id="{59A3C1E9-1E17-4B2D-975E-2F80F7CB45F8}" type="slidenum">
              <a:rPr lang="es-ES" smtClean="0"/>
              <a:t>‹#›</a:t>
            </a:fld>
            <a:endParaRPr lang="es-ES"/>
          </a:p>
        </p:txBody>
      </p:sp>
    </p:spTree>
    <p:extLst>
      <p:ext uri="{BB962C8B-B14F-4D97-AF65-F5344CB8AC3E}">
        <p14:creationId xmlns:p14="http://schemas.microsoft.com/office/powerpoint/2010/main" val="189382034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2F9E88-A8BC-40F9-84FD-EC639C76F3C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7A917C7-9361-4B6B-B7F5-23B2A303676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9CB25615-1D99-4067-8473-EA32C18C8543}"/>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150414138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F27AE72-5B54-4B84-A2FB-D58CE76F3788}"/>
              </a:ext>
            </a:extLst>
          </p:cNvPr>
          <p:cNvSpPr>
            <a:spLocks noGrp="1"/>
          </p:cNvSpPr>
          <p:nvPr>
            <p:ph type="title" orient="vert"/>
          </p:nvPr>
        </p:nvSpPr>
        <p:spPr>
          <a:xfrm>
            <a:off x="8724901" y="365126"/>
            <a:ext cx="2628900" cy="581183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7861A4C-BB00-4089-8231-EAE586EEE5F9}"/>
              </a:ext>
            </a:extLst>
          </p:cNvPr>
          <p:cNvSpPr>
            <a:spLocks noGrp="1"/>
          </p:cNvSpPr>
          <p:nvPr>
            <p:ph type="body" orient="vert" idx="1"/>
          </p:nvPr>
        </p:nvSpPr>
        <p:spPr>
          <a:xfrm>
            <a:off x="838201" y="365126"/>
            <a:ext cx="7734300" cy="581183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54AAA2E1-E2DB-4812-A931-95343FDFC9E0}"/>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58082282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lvl1pPr algn="l">
              <a:defRPr/>
            </a:lvl1pPr>
          </a:lstStyle>
          <a:p>
            <a:r>
              <a:rPr lang="en-US"/>
              <a:t>Click to edit Master title style</a:t>
            </a:r>
            <a:endParaRPr lang="en-US" dirty="0"/>
          </a:p>
        </p:txBody>
      </p:sp>
      <p:sp>
        <p:nvSpPr>
          <p:cNvPr id="4" name="Slide Number Placeholder 5"/>
          <p:cNvSpPr>
            <a:spLocks noGrp="1"/>
          </p:cNvSpPr>
          <p:nvPr>
            <p:ph type="sldNum" sz="quarter" idx="4"/>
          </p:nvPr>
        </p:nvSpPr>
        <p:spPr>
          <a:xfrm>
            <a:off x="11379200" y="304738"/>
            <a:ext cx="609600" cy="254044"/>
          </a:xfrm>
          <a:prstGeom prst="rect">
            <a:avLst/>
          </a:prstGeom>
          <a:noFill/>
          <a:ln>
            <a:noFill/>
          </a:ln>
        </p:spPr>
        <p:txBody>
          <a:bodyPr wrap="square" rtlCol="0">
            <a:spAutoFit/>
          </a:bodyPr>
          <a:lstStyle>
            <a:lvl1pPr>
              <a:defRPr lang="en-US" sz="1051" b="1" smtClean="0">
                <a:solidFill>
                  <a:schemeClr val="bg1"/>
                </a:solidFill>
                <a:latin typeface="Arial" pitchFamily="34" charset="0"/>
                <a:cs typeface="Arial" pitchFamily="34" charset="0"/>
              </a:defRPr>
            </a:lvl1pPr>
          </a:lstStyle>
          <a:p>
            <a:pPr defTabSz="685783">
              <a:defRPr/>
            </a:pPr>
            <a:fld id="{393CF724-F9E0-44B8-95BD-D38D8B22F53D}" type="slidenum">
              <a:rPr lang="es-ES" smtClean="0">
                <a:solidFill>
                  <a:prstClr val="white"/>
                </a:solidFill>
              </a:rPr>
              <a:pPr defTabSz="685783">
                <a:defRPr/>
              </a:pPr>
              <a:t>‹#›</a:t>
            </a:fld>
            <a:endParaRPr lang="es-ES" dirty="0">
              <a:solidFill>
                <a:prstClr val="white"/>
              </a:solidFill>
            </a:endParaRPr>
          </a:p>
        </p:txBody>
      </p:sp>
      <p:sp>
        <p:nvSpPr>
          <p:cNvPr id="6" name="Slide Number Placeholder 5"/>
          <p:cNvSpPr txBox="1">
            <a:spLocks/>
          </p:cNvSpPr>
          <p:nvPr userDrawn="1"/>
        </p:nvSpPr>
        <p:spPr>
          <a:xfrm>
            <a:off x="11575795" y="6550226"/>
            <a:ext cx="609600" cy="219291"/>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685783" rtl="0" eaLnBrk="1" fontAlgn="auto" latinLnBrk="0" hangingPunct="1">
              <a:lnSpc>
                <a:spcPct val="100000"/>
              </a:lnSpc>
              <a:spcBef>
                <a:spcPts val="0"/>
              </a:spcBef>
              <a:spcAft>
                <a:spcPts val="0"/>
              </a:spcAft>
              <a:buClrTx/>
              <a:buSzTx/>
              <a:buFontTx/>
              <a:buNone/>
              <a:tabLst/>
              <a:defRPr/>
            </a:pPr>
            <a:fld id="{393CF724-F9E0-44B8-95BD-D38D8B22F53D}" type="slidenum">
              <a:rPr kumimoji="0" lang="es-ES" sz="825" b="0" i="0" u="none" strike="noStrike" kern="1200" cap="none" spc="0" normalizeH="0" baseline="0" noProof="0" smtClean="0">
                <a:ln>
                  <a:noFill/>
                </a:ln>
                <a:solidFill>
                  <a:prstClr val="white"/>
                </a:solidFill>
                <a:effectLst/>
                <a:uLnTx/>
                <a:uFillTx/>
                <a:latin typeface="Arial" pitchFamily="34" charset="0"/>
                <a:ea typeface="+mn-ea"/>
                <a:cs typeface="Arial" pitchFamily="34" charset="0"/>
              </a:rPr>
              <a:pPr marL="0" marR="0" lvl="0" indent="0" algn="r" defTabSz="685783" rtl="0" eaLnBrk="1" fontAlgn="auto" latinLnBrk="0" hangingPunct="1">
                <a:lnSpc>
                  <a:spcPct val="100000"/>
                </a:lnSpc>
                <a:spcBef>
                  <a:spcPts val="0"/>
                </a:spcBef>
                <a:spcAft>
                  <a:spcPts val="0"/>
                </a:spcAft>
                <a:buClrTx/>
                <a:buSzTx/>
                <a:buFontTx/>
                <a:buNone/>
                <a:tabLst/>
                <a:defRPr/>
              </a:pPr>
              <a:t>‹#›</a:t>
            </a:fld>
            <a:endParaRPr kumimoji="0" lang="es-ES" sz="1051"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68893250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3060163"/>
            <a:ext cx="5994400" cy="2523703"/>
          </a:xfrm>
        </p:spPr>
        <p:txBody>
          <a:bodyPr/>
          <a:lstStyle>
            <a:lvl1pPr marL="0" indent="0" algn="l">
              <a:buNone/>
              <a:defRPr b="1">
                <a:solidFill>
                  <a:schemeClr val="bg1">
                    <a:lumMod val="50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10" name="Title 9"/>
          <p:cNvSpPr>
            <a:spLocks noGrp="1"/>
          </p:cNvSpPr>
          <p:nvPr>
            <p:ph type="title"/>
          </p:nvPr>
        </p:nvSpPr>
        <p:spPr>
          <a:xfrm>
            <a:off x="609600" y="1143002"/>
            <a:ext cx="5994400" cy="1169551"/>
          </a:xfrm>
        </p:spPr>
        <p:txBody>
          <a:bodyPr/>
          <a:lstStyle>
            <a:lvl1pPr algn="l">
              <a:defRPr>
                <a:solidFill>
                  <a:srgbClr val="112E50"/>
                </a:solidFill>
              </a:defRPr>
            </a:lvl1pPr>
          </a:lstStyle>
          <a:p>
            <a:r>
              <a:rPr lang="en-US"/>
              <a:t>Click to edit Master title style</a:t>
            </a:r>
          </a:p>
        </p:txBody>
      </p:sp>
      <p:sp>
        <p:nvSpPr>
          <p:cNvPr id="12" name="Picture Placeholder 11"/>
          <p:cNvSpPr>
            <a:spLocks noGrp="1"/>
          </p:cNvSpPr>
          <p:nvPr>
            <p:ph type="pic" sz="quarter" idx="12"/>
          </p:nvPr>
        </p:nvSpPr>
        <p:spPr>
          <a:xfrm>
            <a:off x="6908800" y="1149173"/>
            <a:ext cx="4775200" cy="4718228"/>
          </a:xfrm>
        </p:spPr>
        <p:txBody>
          <a:bodyPr/>
          <a:lstStyle>
            <a:lvl1pPr marL="0" indent="0">
              <a:buNone/>
              <a:defRPr/>
            </a:lvl1pPr>
          </a:lstStyle>
          <a:p>
            <a:r>
              <a:rPr lang="en-US" dirty="0"/>
              <a:t>Click icon to add picture</a:t>
            </a:r>
          </a:p>
        </p:txBody>
      </p:sp>
      <p:sp>
        <p:nvSpPr>
          <p:cNvPr id="6" name="Slide Number Placeholder 5"/>
          <p:cNvSpPr>
            <a:spLocks noGrp="1"/>
          </p:cNvSpPr>
          <p:nvPr>
            <p:ph type="sldNum" sz="quarter" idx="4"/>
          </p:nvPr>
        </p:nvSpPr>
        <p:spPr>
          <a:xfrm>
            <a:off x="11575795" y="6550224"/>
            <a:ext cx="609600" cy="261610"/>
          </a:xfrm>
          <a:prstGeom prst="rect">
            <a:avLst/>
          </a:prstGeom>
          <a:noFill/>
          <a:ln>
            <a:noFill/>
          </a:ln>
        </p:spPr>
        <p:txBody>
          <a:bodyPr wrap="square" rtlCol="0">
            <a:spAutoFit/>
          </a:bodyPr>
          <a:lstStyle>
            <a:lvl1pPr>
              <a:defRPr lang="en-US" sz="1100" b="0" smtClean="0">
                <a:solidFill>
                  <a:schemeClr val="bg1"/>
                </a:solidFill>
                <a:latin typeface="Arial" pitchFamily="34" charset="0"/>
                <a:cs typeface="Arial" pitchFamily="34" charset="0"/>
              </a:defRPr>
            </a:lvl1pPr>
          </a:lstStyle>
          <a:p>
            <a:pPr algn="r"/>
            <a:fld id="{393CF724-F9E0-44B8-95BD-D38D8B22F53D}" type="slidenum">
              <a:rPr lang="es-ES" smtClean="0">
                <a:solidFill>
                  <a:prstClr val="white"/>
                </a:solidFill>
              </a:rPr>
              <a:pPr algn="r"/>
              <a:t>‹#›</a:t>
            </a:fld>
            <a:endParaRPr lang="es-ES" dirty="0">
              <a:solidFill>
                <a:prstClr val="white"/>
              </a:solidFill>
            </a:endParaRPr>
          </a:p>
        </p:txBody>
      </p:sp>
    </p:spTree>
    <p:extLst>
      <p:ext uri="{BB962C8B-B14F-4D97-AF65-F5344CB8AC3E}">
        <p14:creationId xmlns:p14="http://schemas.microsoft.com/office/powerpoint/2010/main" val="275715052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CD69BBC6-FEC8-9242-ADCE-EC93392AB526}"/>
              </a:ext>
            </a:extLst>
          </p:cNvPr>
          <p:cNvSpPr txBox="1">
            <a:spLocks/>
          </p:cNvSpPr>
          <p:nvPr userDrawn="1"/>
        </p:nvSpPr>
        <p:spPr>
          <a:xfrm>
            <a:off x="6096000" y="3445553"/>
            <a:ext cx="3238747" cy="1114011"/>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1400" b="1" kern="1200">
                <a:solidFill>
                  <a:schemeClr val="bg1"/>
                </a:solidFill>
                <a:latin typeface="Roboto" panose="02000000000000000000" pitchFamily="2" charset="0"/>
                <a:ea typeface="Roboto" panose="02000000000000000000" pitchFamily="2" charset="0"/>
                <a:cs typeface="+mj-cs"/>
              </a:defRPr>
            </a:lvl1pPr>
          </a:lstStyle>
          <a:p>
            <a:r>
              <a:rPr lang="es-ES" dirty="0"/>
              <a:t>TITLE</a:t>
            </a:r>
          </a:p>
          <a:p>
            <a:endParaRPr lang="es-ES" dirty="0"/>
          </a:p>
          <a:p>
            <a:endParaRPr lang="es-ES" dirty="0"/>
          </a:p>
          <a:p>
            <a:r>
              <a:rPr lang="es-ES" sz="1200" b="0" dirty="0">
                <a:effectLst/>
                <a:latin typeface="Roboto" panose="02000000000000000000" pitchFamily="2" charset="0"/>
              </a:rPr>
              <a:t>AUTHOR</a:t>
            </a:r>
          </a:p>
          <a:p>
            <a:r>
              <a:rPr lang="es-ES" sz="1200" b="0" dirty="0">
                <a:effectLst/>
                <a:latin typeface="Roboto" panose="02000000000000000000" pitchFamily="2" charset="0"/>
              </a:rPr>
              <a:t>PLACE DATE</a:t>
            </a:r>
          </a:p>
          <a:p>
            <a:endParaRPr lang="en-US" dirty="0"/>
          </a:p>
        </p:txBody>
      </p:sp>
      <p:pic>
        <p:nvPicPr>
          <p:cNvPr id="15" name="Imagen 14" descr="Logotipo, nombre de la empresa&#10;&#10;Descripción generada automáticamente">
            <a:extLst>
              <a:ext uri="{FF2B5EF4-FFF2-40B4-BE49-F238E27FC236}">
                <a16:creationId xmlns:a16="http://schemas.microsoft.com/office/drawing/2014/main" id="{5A6B1578-1DF2-0740-BAE4-BA0AF1D427C8}"/>
              </a:ext>
            </a:extLst>
          </p:cNvPr>
          <p:cNvPicPr>
            <a:picLocks noChangeAspect="1"/>
          </p:cNvPicPr>
          <p:nvPr userDrawn="1"/>
        </p:nvPicPr>
        <p:blipFill>
          <a:blip r:embed="rId2"/>
          <a:stretch>
            <a:fillRect/>
          </a:stretch>
        </p:blipFill>
        <p:spPr>
          <a:xfrm>
            <a:off x="1" y="38981"/>
            <a:ext cx="1694456" cy="845857"/>
          </a:xfrm>
          <a:prstGeom prst="rect">
            <a:avLst/>
          </a:prstGeom>
        </p:spPr>
      </p:pic>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349068"/>
            <a:ext cx="2103120" cy="2517810"/>
          </a:xfrm>
          <a:prstGeom prst="rect">
            <a:avLst/>
          </a:prstGeom>
        </p:spPr>
      </p:pic>
      <p:pic>
        <p:nvPicPr>
          <p:cNvPr id="7" name="Picture 6"/>
          <p:cNvPicPr>
            <a:picLocks noChangeAspect="1"/>
          </p:cNvPicPr>
          <p:nvPr userDrawn="1"/>
        </p:nvPicPr>
        <p:blipFill rotWithShape="1">
          <a:blip r:embed="rId4">
            <a:extLst>
              <a:ext uri="{28A0092B-C50C-407E-A947-70E740481C1C}">
                <a14:useLocalDpi xmlns:a14="http://schemas.microsoft.com/office/drawing/2010/main" val="0"/>
              </a:ext>
            </a:extLst>
          </a:blip>
          <a:srcRect t="7598" r="4853"/>
          <a:stretch/>
        </p:blipFill>
        <p:spPr>
          <a:xfrm>
            <a:off x="5233989" y="0"/>
            <a:ext cx="6960188" cy="6453396"/>
          </a:xfrm>
          <a:prstGeom prst="rect">
            <a:avLst/>
          </a:prstGeom>
        </p:spPr>
      </p:pic>
    </p:spTree>
    <p:extLst>
      <p:ext uri="{BB962C8B-B14F-4D97-AF65-F5344CB8AC3E}">
        <p14:creationId xmlns:p14="http://schemas.microsoft.com/office/powerpoint/2010/main" val="68887664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D5BA2D0-7539-E849-A655-2CB048C030CE}"/>
              </a:ext>
            </a:extLst>
          </p:cNvPr>
          <p:cNvSpPr>
            <a:spLocks noGrp="1"/>
          </p:cNvSpPr>
          <p:nvPr>
            <p:ph type="title"/>
          </p:nvPr>
        </p:nvSpPr>
        <p:spPr>
          <a:xfrm>
            <a:off x="1669166" y="134118"/>
            <a:ext cx="8853668" cy="1325563"/>
          </a:xfrm>
          <a:prstGeom prst="rect">
            <a:avLst/>
          </a:prstGeom>
        </p:spPr>
        <p:txBody>
          <a:bodyPr/>
          <a:lstStyle>
            <a:lvl1pPr>
              <a:defRPr sz="4000">
                <a:latin typeface="+mn-lt"/>
                <a:cs typeface="Arial" panose="020B0604020202020204" pitchFamily="34" charset="0"/>
              </a:defRPr>
            </a:lvl1pPr>
          </a:lstStyle>
          <a:p>
            <a:r>
              <a:rPr lang="es-ES" dirty="0"/>
              <a:t>Haga clic para modificar el estilo de título del patrón</a:t>
            </a:r>
          </a:p>
        </p:txBody>
      </p:sp>
      <p:sp>
        <p:nvSpPr>
          <p:cNvPr id="3" name="Marcador de contenido 2">
            <a:extLst>
              <a:ext uri="{FF2B5EF4-FFF2-40B4-BE49-F238E27FC236}">
                <a16:creationId xmlns:a16="http://schemas.microsoft.com/office/drawing/2014/main" id="{CB741E18-79F4-D04D-9571-E7DDAF4BDB19}"/>
              </a:ext>
            </a:extLst>
          </p:cNvPr>
          <p:cNvSpPr>
            <a:spLocks noGrp="1"/>
          </p:cNvSpPr>
          <p:nvPr>
            <p:ph idx="1"/>
          </p:nvPr>
        </p:nvSpPr>
        <p:spPr>
          <a:xfrm>
            <a:off x="838200" y="1825625"/>
            <a:ext cx="10515600" cy="4351338"/>
          </a:xfrm>
          <a:prstGeom prst="rect">
            <a:avLst/>
          </a:prstGeom>
        </p:spPr>
        <p:txBody>
          <a:bodyPr/>
          <a:lstStyle>
            <a:lvl1pPr>
              <a:defRPr>
                <a:latin typeface="+mn-lt"/>
                <a:cs typeface="Arial" panose="020B0604020202020204" pitchFamily="34" charset="0"/>
              </a:defRPr>
            </a:lvl1pPr>
          </a:lstStyle>
          <a:p>
            <a:r>
              <a:rPr lang="es-ES" dirty="0"/>
              <a:t>Editar los estilos de texto del patrón
Segundo nivel
Tercer nivel
Cuarto nivel
Quinto nivel</a:t>
            </a:r>
          </a:p>
        </p:txBody>
      </p:sp>
      <p:sp>
        <p:nvSpPr>
          <p:cNvPr id="4" name="Marcador de fecha 3">
            <a:extLst>
              <a:ext uri="{FF2B5EF4-FFF2-40B4-BE49-F238E27FC236}">
                <a16:creationId xmlns:a16="http://schemas.microsoft.com/office/drawing/2014/main" id="{5554240C-E018-CE40-B731-F82B2A4B2274}"/>
              </a:ext>
            </a:extLst>
          </p:cNvPr>
          <p:cNvSpPr>
            <a:spLocks noGrp="1"/>
          </p:cNvSpPr>
          <p:nvPr>
            <p:ph type="dt" sz="half" idx="10"/>
          </p:nvPr>
        </p:nvSpPr>
        <p:spPr>
          <a:xfrm>
            <a:off x="1498547" y="6550223"/>
            <a:ext cx="2743200" cy="307777"/>
          </a:xfrm>
          <a:prstGeom prst="rect">
            <a:avLst/>
          </a:prstGeom>
        </p:spPr>
        <p:txBody>
          <a:bodyPr/>
          <a:lstStyle>
            <a:lvl1pPr>
              <a:defRPr sz="1200">
                <a:latin typeface="+mn-lt"/>
                <a:cs typeface="Arial" panose="020B0604020202020204" pitchFamily="34" charset="0"/>
              </a:defRPr>
            </a:lvl1pPr>
          </a:lstStyle>
          <a:p>
            <a:r>
              <a:rPr lang="en-US"/>
              <a:t>1 October 2023</a:t>
            </a:r>
            <a:endParaRPr lang="es-ES" dirty="0"/>
          </a:p>
        </p:txBody>
      </p:sp>
      <p:sp>
        <p:nvSpPr>
          <p:cNvPr id="5" name="Marcador de pie de página 4">
            <a:extLst>
              <a:ext uri="{FF2B5EF4-FFF2-40B4-BE49-F238E27FC236}">
                <a16:creationId xmlns:a16="http://schemas.microsoft.com/office/drawing/2014/main" id="{E789A8D2-B1DC-7344-8BC7-7BF632CDEF93}"/>
              </a:ext>
            </a:extLst>
          </p:cNvPr>
          <p:cNvSpPr>
            <a:spLocks noGrp="1"/>
          </p:cNvSpPr>
          <p:nvPr>
            <p:ph type="ftr" sz="quarter" idx="11"/>
          </p:nvPr>
        </p:nvSpPr>
        <p:spPr>
          <a:xfrm>
            <a:off x="4385439" y="6550222"/>
            <a:ext cx="4114800" cy="307777"/>
          </a:xfrm>
          <a:prstGeom prst="rect">
            <a:avLst/>
          </a:prstGeom>
        </p:spPr>
        <p:txBody>
          <a:bodyPr/>
          <a:lstStyle>
            <a:lvl1pPr>
              <a:defRPr sz="1200">
                <a:latin typeface="+mn-lt"/>
                <a:cs typeface="Arial" panose="020B0604020202020204" pitchFamily="34" charset="0"/>
              </a:defRPr>
            </a:lvl1pPr>
          </a:lstStyle>
          <a:p>
            <a:pPr algn="ctr"/>
            <a:r>
              <a:rPr lang="en-US"/>
              <a:t>Introduction to ALBA Synchrotron</a:t>
            </a:r>
            <a:endParaRPr lang="es-ES" dirty="0"/>
          </a:p>
        </p:txBody>
      </p:sp>
      <p:sp>
        <p:nvSpPr>
          <p:cNvPr id="7" name="TextBox 6"/>
          <p:cNvSpPr txBox="1"/>
          <p:nvPr userDrawn="1"/>
        </p:nvSpPr>
        <p:spPr>
          <a:xfrm>
            <a:off x="40511" y="6452886"/>
            <a:ext cx="653969" cy="307777"/>
          </a:xfrm>
          <a:prstGeom prst="rect">
            <a:avLst/>
          </a:prstGeom>
          <a:noFill/>
        </p:spPr>
        <p:txBody>
          <a:bodyPr wrap="square" rtlCol="0">
            <a:spAutoFit/>
          </a:bodyPr>
          <a:lstStyle/>
          <a:p>
            <a:fld id="{3E8C161A-80F2-483A-8E87-083537F656BA}" type="slidenum">
              <a:rPr lang="en-US" sz="1400" smtClean="0">
                <a:solidFill>
                  <a:schemeClr val="bg1"/>
                </a:solidFill>
                <a:latin typeface="Arial" panose="020B0604020202020204" pitchFamily="34" charset="0"/>
                <a:cs typeface="Arial" panose="020B0604020202020204" pitchFamily="34" charset="0"/>
              </a:rPr>
              <a:t>‹#›</a:t>
            </a:fld>
            <a:endParaRPr lang="en-US" sz="1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3470692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Dos objetos">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742396C-69DC-B849-A5A9-ABCA798CFEF9}"/>
              </a:ext>
            </a:extLst>
          </p:cNvPr>
          <p:cNvSpPr>
            <a:spLocks noGrp="1"/>
          </p:cNvSpPr>
          <p:nvPr>
            <p:ph sz="half" idx="1"/>
          </p:nvPr>
        </p:nvSpPr>
        <p:spPr>
          <a:xfrm>
            <a:off x="838200" y="1825625"/>
            <a:ext cx="5181600" cy="4351338"/>
          </a:xfrm>
          <a:prstGeom prst="rect">
            <a:avLst/>
          </a:prstGeom>
        </p:spPr>
        <p:txBody>
          <a:bodyPr/>
          <a:lstStyle>
            <a:lvl1pPr>
              <a:defRPr>
                <a:latin typeface="+mn-lt"/>
                <a:cs typeface="Arial" panose="020B0604020202020204" pitchFamily="34" charset="0"/>
              </a:defRPr>
            </a:lvl1pPr>
          </a:lstStyle>
          <a:p>
            <a:r>
              <a:rPr lang="es-ES" dirty="0"/>
              <a:t>Editar los estilos de texto del patrón
Segundo nivel
Tercer nivel
Cuarto nivel
Quinto nivel</a:t>
            </a:r>
          </a:p>
        </p:txBody>
      </p:sp>
      <p:sp>
        <p:nvSpPr>
          <p:cNvPr id="4" name="Marcador de contenido 3">
            <a:extLst>
              <a:ext uri="{FF2B5EF4-FFF2-40B4-BE49-F238E27FC236}">
                <a16:creationId xmlns:a16="http://schemas.microsoft.com/office/drawing/2014/main" id="{061F76EC-A8AF-0E4B-8215-01F73C68DA98}"/>
              </a:ext>
            </a:extLst>
          </p:cNvPr>
          <p:cNvSpPr>
            <a:spLocks noGrp="1"/>
          </p:cNvSpPr>
          <p:nvPr>
            <p:ph sz="half" idx="2"/>
          </p:nvPr>
        </p:nvSpPr>
        <p:spPr>
          <a:xfrm>
            <a:off x="6172200" y="1825625"/>
            <a:ext cx="5181600" cy="4351338"/>
          </a:xfrm>
          <a:prstGeom prst="rect">
            <a:avLst/>
          </a:prstGeom>
        </p:spPr>
        <p:txBody>
          <a:bodyPr/>
          <a:lstStyle>
            <a:lvl1pPr>
              <a:defRPr>
                <a:latin typeface="+mn-lt"/>
                <a:cs typeface="Arial" panose="020B0604020202020204" pitchFamily="34" charset="0"/>
              </a:defRPr>
            </a:lvl1pPr>
          </a:lstStyle>
          <a:p>
            <a:r>
              <a:rPr lang="es-ES" dirty="0"/>
              <a:t>Editar los estilos de texto del patrón
Segundo nivel
Tercer nivel
Cuarto nivel
Quinto nivel</a:t>
            </a:r>
          </a:p>
        </p:txBody>
      </p:sp>
      <p:sp>
        <p:nvSpPr>
          <p:cNvPr id="8" name="Título 1">
            <a:extLst>
              <a:ext uri="{FF2B5EF4-FFF2-40B4-BE49-F238E27FC236}">
                <a16:creationId xmlns:a16="http://schemas.microsoft.com/office/drawing/2014/main" id="{9D5BA2D0-7539-E849-A655-2CB048C030CE}"/>
              </a:ext>
            </a:extLst>
          </p:cNvPr>
          <p:cNvSpPr>
            <a:spLocks noGrp="1"/>
          </p:cNvSpPr>
          <p:nvPr>
            <p:ph type="title"/>
          </p:nvPr>
        </p:nvSpPr>
        <p:spPr>
          <a:xfrm>
            <a:off x="1669166" y="163936"/>
            <a:ext cx="8853668" cy="1325563"/>
          </a:xfrm>
          <a:prstGeom prst="rect">
            <a:avLst/>
          </a:prstGeom>
        </p:spPr>
        <p:txBody>
          <a:bodyPr/>
          <a:lstStyle>
            <a:lvl1pPr>
              <a:defRPr sz="4000">
                <a:latin typeface="+mn-lt"/>
                <a:cs typeface="Arial" panose="020B0604020202020204" pitchFamily="34" charset="0"/>
              </a:defRPr>
            </a:lvl1pPr>
          </a:lstStyle>
          <a:p>
            <a:r>
              <a:rPr lang="es-ES" dirty="0"/>
              <a:t>Haga clic para modificar el estilo de título del patrón</a:t>
            </a:r>
          </a:p>
        </p:txBody>
      </p:sp>
      <p:sp>
        <p:nvSpPr>
          <p:cNvPr id="12" name="TextBox 11"/>
          <p:cNvSpPr txBox="1"/>
          <p:nvPr userDrawn="1"/>
        </p:nvSpPr>
        <p:spPr>
          <a:xfrm>
            <a:off x="40511" y="6452886"/>
            <a:ext cx="653969" cy="307777"/>
          </a:xfrm>
          <a:prstGeom prst="rect">
            <a:avLst/>
          </a:prstGeom>
          <a:noFill/>
        </p:spPr>
        <p:txBody>
          <a:bodyPr wrap="square" rtlCol="0">
            <a:spAutoFit/>
          </a:bodyPr>
          <a:lstStyle/>
          <a:p>
            <a:fld id="{3E8C161A-80F2-483A-8E87-083537F656BA}" type="slidenum">
              <a:rPr lang="en-US" sz="1400" smtClean="0">
                <a:solidFill>
                  <a:schemeClr val="bg1"/>
                </a:solidFill>
                <a:latin typeface="Arial" panose="020B0604020202020204" pitchFamily="34" charset="0"/>
                <a:cs typeface="Arial" panose="020B0604020202020204" pitchFamily="34" charset="0"/>
              </a:rPr>
              <a:t>‹#›</a:t>
            </a:fld>
            <a:endParaRPr lang="en-US" sz="1400" dirty="0">
              <a:solidFill>
                <a:schemeClr val="bg1"/>
              </a:solidFill>
              <a:latin typeface="Arial" panose="020B0604020202020204" pitchFamily="34" charset="0"/>
              <a:cs typeface="Arial" panose="020B0604020202020204" pitchFamily="34" charset="0"/>
            </a:endParaRPr>
          </a:p>
        </p:txBody>
      </p:sp>
      <p:sp>
        <p:nvSpPr>
          <p:cNvPr id="9" name="Marcador de fecha 3">
            <a:extLst>
              <a:ext uri="{FF2B5EF4-FFF2-40B4-BE49-F238E27FC236}">
                <a16:creationId xmlns:a16="http://schemas.microsoft.com/office/drawing/2014/main" id="{847771F4-9122-43CE-88C3-000E4CB09D17}"/>
              </a:ext>
            </a:extLst>
          </p:cNvPr>
          <p:cNvSpPr>
            <a:spLocks noGrp="1"/>
          </p:cNvSpPr>
          <p:nvPr>
            <p:ph type="dt" sz="half" idx="10"/>
          </p:nvPr>
        </p:nvSpPr>
        <p:spPr>
          <a:xfrm>
            <a:off x="1498547" y="6550223"/>
            <a:ext cx="2743200" cy="307777"/>
          </a:xfrm>
          <a:prstGeom prst="rect">
            <a:avLst/>
          </a:prstGeom>
        </p:spPr>
        <p:txBody>
          <a:bodyPr/>
          <a:lstStyle>
            <a:lvl1pPr>
              <a:defRPr sz="1200">
                <a:latin typeface="+mn-lt"/>
                <a:cs typeface="Arial" panose="020B0604020202020204" pitchFamily="34" charset="0"/>
              </a:defRPr>
            </a:lvl1pPr>
          </a:lstStyle>
          <a:p>
            <a:r>
              <a:rPr lang="en-US"/>
              <a:t>1 October 2023</a:t>
            </a:r>
            <a:endParaRPr lang="es-ES" dirty="0"/>
          </a:p>
        </p:txBody>
      </p:sp>
      <p:sp>
        <p:nvSpPr>
          <p:cNvPr id="13" name="Marcador de pie de página 4">
            <a:extLst>
              <a:ext uri="{FF2B5EF4-FFF2-40B4-BE49-F238E27FC236}">
                <a16:creationId xmlns:a16="http://schemas.microsoft.com/office/drawing/2014/main" id="{C8AF0152-9C09-4DD6-996D-A7EF42E0DB62}"/>
              </a:ext>
            </a:extLst>
          </p:cNvPr>
          <p:cNvSpPr>
            <a:spLocks noGrp="1"/>
          </p:cNvSpPr>
          <p:nvPr>
            <p:ph type="ftr" sz="quarter" idx="11"/>
          </p:nvPr>
        </p:nvSpPr>
        <p:spPr>
          <a:xfrm>
            <a:off x="4385439" y="6550222"/>
            <a:ext cx="4114800" cy="307777"/>
          </a:xfrm>
          <a:prstGeom prst="rect">
            <a:avLst/>
          </a:prstGeom>
        </p:spPr>
        <p:txBody>
          <a:bodyPr/>
          <a:lstStyle>
            <a:lvl1pPr>
              <a:defRPr sz="1200">
                <a:latin typeface="+mn-lt"/>
                <a:cs typeface="Arial" panose="020B0604020202020204" pitchFamily="34" charset="0"/>
              </a:defRPr>
            </a:lvl1pPr>
          </a:lstStyle>
          <a:p>
            <a:pPr algn="ctr"/>
            <a:r>
              <a:rPr lang="en-US"/>
              <a:t>Introduction to ALBA Synchrotron</a:t>
            </a:r>
            <a:endParaRPr lang="es-ES" dirty="0"/>
          </a:p>
        </p:txBody>
      </p:sp>
    </p:spTree>
    <p:extLst>
      <p:ext uri="{BB962C8B-B14F-4D97-AF65-F5344CB8AC3E}">
        <p14:creationId xmlns:p14="http://schemas.microsoft.com/office/powerpoint/2010/main" val="228523871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olo el título">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9D5BA2D0-7539-E849-A655-2CB048C030CE}"/>
              </a:ext>
            </a:extLst>
          </p:cNvPr>
          <p:cNvSpPr>
            <a:spLocks noGrp="1"/>
          </p:cNvSpPr>
          <p:nvPr>
            <p:ph type="title"/>
          </p:nvPr>
        </p:nvSpPr>
        <p:spPr>
          <a:xfrm>
            <a:off x="1764636" y="225977"/>
            <a:ext cx="8853668" cy="1325563"/>
          </a:xfrm>
          <a:prstGeom prst="rect">
            <a:avLst/>
          </a:prstGeom>
        </p:spPr>
        <p:txBody>
          <a:bodyPr/>
          <a:lstStyle>
            <a:lvl1pPr>
              <a:defRPr sz="4000">
                <a:latin typeface="+mn-lt"/>
                <a:cs typeface="Arial" panose="020B0604020202020204" pitchFamily="34" charset="0"/>
              </a:defRPr>
            </a:lvl1pPr>
          </a:lstStyle>
          <a:p>
            <a:r>
              <a:rPr lang="es-ES" dirty="0"/>
              <a:t>Haga clic para modificar el estilo de título del patrón</a:t>
            </a:r>
          </a:p>
        </p:txBody>
      </p:sp>
      <p:sp>
        <p:nvSpPr>
          <p:cNvPr id="9" name="TextBox 8"/>
          <p:cNvSpPr txBox="1"/>
          <p:nvPr userDrawn="1"/>
        </p:nvSpPr>
        <p:spPr>
          <a:xfrm>
            <a:off x="40511" y="6452886"/>
            <a:ext cx="653969" cy="307777"/>
          </a:xfrm>
          <a:prstGeom prst="rect">
            <a:avLst/>
          </a:prstGeom>
          <a:noFill/>
        </p:spPr>
        <p:txBody>
          <a:bodyPr wrap="square" rtlCol="0">
            <a:spAutoFit/>
          </a:bodyPr>
          <a:lstStyle/>
          <a:p>
            <a:fld id="{3E8C161A-80F2-483A-8E87-083537F656BA}" type="slidenum">
              <a:rPr lang="en-US" sz="1400" smtClean="0">
                <a:solidFill>
                  <a:schemeClr val="bg1"/>
                </a:solidFill>
                <a:latin typeface="Arial" panose="020B0604020202020204" pitchFamily="34" charset="0"/>
                <a:cs typeface="Arial" panose="020B0604020202020204" pitchFamily="34" charset="0"/>
              </a:rPr>
              <a:t>‹#›</a:t>
            </a:fld>
            <a:endParaRPr lang="en-US" sz="1400" dirty="0">
              <a:solidFill>
                <a:schemeClr val="bg1"/>
              </a:solidFill>
              <a:latin typeface="Arial" panose="020B0604020202020204" pitchFamily="34" charset="0"/>
              <a:cs typeface="Arial" panose="020B0604020202020204" pitchFamily="34" charset="0"/>
            </a:endParaRPr>
          </a:p>
        </p:txBody>
      </p:sp>
      <p:sp>
        <p:nvSpPr>
          <p:cNvPr id="10" name="Marcador de fecha 3">
            <a:extLst>
              <a:ext uri="{FF2B5EF4-FFF2-40B4-BE49-F238E27FC236}">
                <a16:creationId xmlns:a16="http://schemas.microsoft.com/office/drawing/2014/main" id="{110D8FF7-B7D1-4BC1-B579-4B1A0BB1BB2F}"/>
              </a:ext>
            </a:extLst>
          </p:cNvPr>
          <p:cNvSpPr>
            <a:spLocks noGrp="1"/>
          </p:cNvSpPr>
          <p:nvPr>
            <p:ph type="dt" sz="half" idx="10"/>
          </p:nvPr>
        </p:nvSpPr>
        <p:spPr>
          <a:xfrm>
            <a:off x="1498547" y="6550223"/>
            <a:ext cx="2743200" cy="307777"/>
          </a:xfrm>
          <a:prstGeom prst="rect">
            <a:avLst/>
          </a:prstGeom>
        </p:spPr>
        <p:txBody>
          <a:bodyPr/>
          <a:lstStyle>
            <a:lvl1pPr>
              <a:defRPr sz="1200">
                <a:latin typeface="+mn-lt"/>
                <a:cs typeface="Arial" panose="020B0604020202020204" pitchFamily="34" charset="0"/>
              </a:defRPr>
            </a:lvl1pPr>
          </a:lstStyle>
          <a:p>
            <a:r>
              <a:rPr lang="en-US"/>
              <a:t>1 October 2023</a:t>
            </a:r>
            <a:endParaRPr lang="es-ES" dirty="0"/>
          </a:p>
        </p:txBody>
      </p:sp>
      <p:sp>
        <p:nvSpPr>
          <p:cNvPr id="11" name="Marcador de pie de página 4">
            <a:extLst>
              <a:ext uri="{FF2B5EF4-FFF2-40B4-BE49-F238E27FC236}">
                <a16:creationId xmlns:a16="http://schemas.microsoft.com/office/drawing/2014/main" id="{A34503D1-B88A-4C41-81EC-7F2F8D7210F4}"/>
              </a:ext>
            </a:extLst>
          </p:cNvPr>
          <p:cNvSpPr>
            <a:spLocks noGrp="1"/>
          </p:cNvSpPr>
          <p:nvPr>
            <p:ph type="ftr" sz="quarter" idx="11"/>
          </p:nvPr>
        </p:nvSpPr>
        <p:spPr>
          <a:xfrm>
            <a:off x="4385439" y="6550222"/>
            <a:ext cx="4114800" cy="307777"/>
          </a:xfrm>
          <a:prstGeom prst="rect">
            <a:avLst/>
          </a:prstGeom>
        </p:spPr>
        <p:txBody>
          <a:bodyPr/>
          <a:lstStyle>
            <a:lvl1pPr>
              <a:defRPr sz="1200">
                <a:latin typeface="+mn-lt"/>
                <a:cs typeface="Arial" panose="020B0604020202020204" pitchFamily="34" charset="0"/>
              </a:defRPr>
            </a:lvl1pPr>
          </a:lstStyle>
          <a:p>
            <a:pPr algn="ctr"/>
            <a:r>
              <a:rPr lang="en-US"/>
              <a:t>Introduction to ALBA Synchrotron</a:t>
            </a:r>
            <a:endParaRPr lang="es-ES" dirty="0"/>
          </a:p>
        </p:txBody>
      </p:sp>
    </p:spTree>
    <p:extLst>
      <p:ext uri="{BB962C8B-B14F-4D97-AF65-F5344CB8AC3E}">
        <p14:creationId xmlns:p14="http://schemas.microsoft.com/office/powerpoint/2010/main" val="335065936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Solo el título">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6733286" y="210028"/>
            <a:ext cx="5024437" cy="6242858"/>
          </a:xfrm>
          <a:prstGeom prst="rect">
            <a:avLst/>
          </a:prstGeom>
        </p:spPr>
        <p:txBody>
          <a:bodyPr/>
          <a:lstStyle/>
          <a:p>
            <a:endParaRPr lang="en-US"/>
          </a:p>
        </p:txBody>
      </p:sp>
      <p:sp>
        <p:nvSpPr>
          <p:cNvPr id="9" name="TextBox 8"/>
          <p:cNvSpPr txBox="1"/>
          <p:nvPr userDrawn="1"/>
        </p:nvSpPr>
        <p:spPr>
          <a:xfrm>
            <a:off x="40511" y="6452886"/>
            <a:ext cx="653969" cy="307777"/>
          </a:xfrm>
          <a:prstGeom prst="rect">
            <a:avLst/>
          </a:prstGeom>
          <a:noFill/>
        </p:spPr>
        <p:txBody>
          <a:bodyPr wrap="square" rtlCol="0">
            <a:spAutoFit/>
          </a:bodyPr>
          <a:lstStyle/>
          <a:p>
            <a:fld id="{3E8C161A-80F2-483A-8E87-083537F656BA}" type="slidenum">
              <a:rPr lang="en-US" sz="1400" smtClean="0">
                <a:solidFill>
                  <a:schemeClr val="bg1"/>
                </a:solidFill>
                <a:latin typeface="Arial" panose="020B0604020202020204" pitchFamily="34" charset="0"/>
                <a:cs typeface="Arial" panose="020B0604020202020204" pitchFamily="34" charset="0"/>
              </a:rPr>
              <a:t>‹#›</a:t>
            </a:fld>
            <a:endParaRPr lang="en-US" sz="1400" dirty="0">
              <a:solidFill>
                <a:schemeClr val="bg1"/>
              </a:solidFill>
              <a:latin typeface="Arial" panose="020B0604020202020204" pitchFamily="34" charset="0"/>
              <a:cs typeface="Arial" panose="020B0604020202020204" pitchFamily="34" charset="0"/>
            </a:endParaRPr>
          </a:p>
        </p:txBody>
      </p:sp>
      <p:pic>
        <p:nvPicPr>
          <p:cNvPr id="11" name="Imagen 5">
            <a:extLst>
              <a:ext uri="{FF2B5EF4-FFF2-40B4-BE49-F238E27FC236}">
                <a16:creationId xmlns:a16="http://schemas.microsoft.com/office/drawing/2014/main" id="{CF4921F6-15B5-BF44-AB9F-2741B0DB8028}"/>
              </a:ext>
            </a:extLst>
          </p:cNvPr>
          <p:cNvPicPr>
            <a:picLocks noChangeAspect="1"/>
          </p:cNvPicPr>
          <p:nvPr userDrawn="1"/>
        </p:nvPicPr>
        <p:blipFill>
          <a:blip r:embed="rId2"/>
          <a:stretch>
            <a:fillRect/>
          </a:stretch>
        </p:blipFill>
        <p:spPr>
          <a:xfrm>
            <a:off x="9831000" y="0"/>
            <a:ext cx="2378927" cy="1994639"/>
          </a:xfrm>
          <a:prstGeom prst="rect">
            <a:avLst/>
          </a:prstGeom>
        </p:spPr>
      </p:pic>
      <p:sp>
        <p:nvSpPr>
          <p:cNvPr id="10" name="Marcador de contenido 2">
            <a:extLst>
              <a:ext uri="{FF2B5EF4-FFF2-40B4-BE49-F238E27FC236}">
                <a16:creationId xmlns:a16="http://schemas.microsoft.com/office/drawing/2014/main" id="{B742396C-69DC-B849-A5A9-ABCA798CFEF9}"/>
              </a:ext>
            </a:extLst>
          </p:cNvPr>
          <p:cNvSpPr>
            <a:spLocks noGrp="1"/>
          </p:cNvSpPr>
          <p:nvPr>
            <p:ph sz="half" idx="1"/>
          </p:nvPr>
        </p:nvSpPr>
        <p:spPr>
          <a:xfrm>
            <a:off x="838200" y="1825625"/>
            <a:ext cx="5181600" cy="4351338"/>
          </a:xfrm>
          <a:prstGeom prst="rect">
            <a:avLst/>
          </a:prstGeom>
        </p:spPr>
        <p:txBody>
          <a:bodyPr/>
          <a:lstStyle>
            <a:lvl1pPr>
              <a:defRPr>
                <a:latin typeface="+mn-lt"/>
                <a:cs typeface="Arial" panose="020B0604020202020204" pitchFamily="34" charset="0"/>
              </a:defRPr>
            </a:lvl1pPr>
          </a:lstStyle>
          <a:p>
            <a:r>
              <a:rPr lang="es-ES" dirty="0"/>
              <a:t>Editar los estilos de texto del patrón
Segundo nivel
Tercer nivel
Cuarto nivel
Quinto nivel</a:t>
            </a:r>
          </a:p>
        </p:txBody>
      </p:sp>
      <p:sp>
        <p:nvSpPr>
          <p:cNvPr id="12" name="Marcador de fecha 3">
            <a:extLst>
              <a:ext uri="{FF2B5EF4-FFF2-40B4-BE49-F238E27FC236}">
                <a16:creationId xmlns:a16="http://schemas.microsoft.com/office/drawing/2014/main" id="{2C538082-EB07-46EE-AD6C-380AB4783C8B}"/>
              </a:ext>
            </a:extLst>
          </p:cNvPr>
          <p:cNvSpPr>
            <a:spLocks noGrp="1"/>
          </p:cNvSpPr>
          <p:nvPr>
            <p:ph type="dt" sz="half" idx="10"/>
          </p:nvPr>
        </p:nvSpPr>
        <p:spPr>
          <a:xfrm>
            <a:off x="1498547" y="6550223"/>
            <a:ext cx="2743200" cy="307777"/>
          </a:xfrm>
          <a:prstGeom prst="rect">
            <a:avLst/>
          </a:prstGeom>
        </p:spPr>
        <p:txBody>
          <a:bodyPr/>
          <a:lstStyle>
            <a:lvl1pPr>
              <a:defRPr sz="1200">
                <a:latin typeface="+mn-lt"/>
                <a:cs typeface="Arial" panose="020B0604020202020204" pitchFamily="34" charset="0"/>
              </a:defRPr>
            </a:lvl1pPr>
          </a:lstStyle>
          <a:p>
            <a:r>
              <a:rPr lang="en-US"/>
              <a:t>1 October 2023</a:t>
            </a:r>
            <a:endParaRPr lang="es-ES" dirty="0"/>
          </a:p>
        </p:txBody>
      </p:sp>
      <p:sp>
        <p:nvSpPr>
          <p:cNvPr id="13" name="Marcador de pie de página 4">
            <a:extLst>
              <a:ext uri="{FF2B5EF4-FFF2-40B4-BE49-F238E27FC236}">
                <a16:creationId xmlns:a16="http://schemas.microsoft.com/office/drawing/2014/main" id="{487D8897-B420-4172-9F29-7E13820627E6}"/>
              </a:ext>
            </a:extLst>
          </p:cNvPr>
          <p:cNvSpPr>
            <a:spLocks noGrp="1"/>
          </p:cNvSpPr>
          <p:nvPr>
            <p:ph type="ftr" sz="quarter" idx="11"/>
          </p:nvPr>
        </p:nvSpPr>
        <p:spPr>
          <a:xfrm>
            <a:off x="4385439" y="6550222"/>
            <a:ext cx="4114800" cy="307777"/>
          </a:xfrm>
          <a:prstGeom prst="rect">
            <a:avLst/>
          </a:prstGeom>
        </p:spPr>
        <p:txBody>
          <a:bodyPr/>
          <a:lstStyle>
            <a:lvl1pPr>
              <a:defRPr sz="1200">
                <a:latin typeface="+mn-lt"/>
                <a:cs typeface="Arial" panose="020B0604020202020204" pitchFamily="34" charset="0"/>
              </a:defRPr>
            </a:lvl1pPr>
          </a:lstStyle>
          <a:p>
            <a:pPr algn="ctr"/>
            <a:r>
              <a:rPr lang="en-US"/>
              <a:t>Introduction to ALBA Synchrotron</a:t>
            </a:r>
            <a:endParaRPr lang="es-ES" dirty="0"/>
          </a:p>
        </p:txBody>
      </p:sp>
    </p:spTree>
    <p:extLst>
      <p:ext uri="{BB962C8B-B14F-4D97-AF65-F5344CB8AC3E}">
        <p14:creationId xmlns:p14="http://schemas.microsoft.com/office/powerpoint/2010/main" val="169267673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En blanco">
    <p:spTree>
      <p:nvGrpSpPr>
        <p:cNvPr id="1" name=""/>
        <p:cNvGrpSpPr/>
        <p:nvPr/>
      </p:nvGrpSpPr>
      <p:grpSpPr>
        <a:xfrm>
          <a:off x="0" y="0"/>
          <a:ext cx="0" cy="0"/>
          <a:chOff x="0" y="0"/>
          <a:chExt cx="0" cy="0"/>
        </a:xfrm>
      </p:grpSpPr>
      <p:sp>
        <p:nvSpPr>
          <p:cNvPr id="8" name="TextBox 7"/>
          <p:cNvSpPr txBox="1"/>
          <p:nvPr userDrawn="1"/>
        </p:nvSpPr>
        <p:spPr>
          <a:xfrm>
            <a:off x="40511" y="6452886"/>
            <a:ext cx="653969" cy="307777"/>
          </a:xfrm>
          <a:prstGeom prst="rect">
            <a:avLst/>
          </a:prstGeom>
          <a:noFill/>
        </p:spPr>
        <p:txBody>
          <a:bodyPr wrap="square" rtlCol="0">
            <a:spAutoFit/>
          </a:bodyPr>
          <a:lstStyle/>
          <a:p>
            <a:fld id="{3E8C161A-80F2-483A-8E87-083537F656BA}" type="slidenum">
              <a:rPr lang="en-US" sz="1400" smtClean="0">
                <a:solidFill>
                  <a:schemeClr val="bg1"/>
                </a:solidFill>
                <a:latin typeface="Arial" panose="020B0604020202020204" pitchFamily="34" charset="0"/>
                <a:cs typeface="Arial" panose="020B0604020202020204" pitchFamily="34" charset="0"/>
              </a:rPr>
              <a:t>‹#›</a:t>
            </a:fld>
            <a:endParaRPr lang="en-US" sz="1400" dirty="0">
              <a:solidFill>
                <a:schemeClr val="bg1"/>
              </a:solidFill>
              <a:latin typeface="Arial" panose="020B0604020202020204" pitchFamily="34" charset="0"/>
              <a:cs typeface="Arial" panose="020B0604020202020204" pitchFamily="34" charset="0"/>
            </a:endParaRPr>
          </a:p>
        </p:txBody>
      </p:sp>
      <p:sp>
        <p:nvSpPr>
          <p:cNvPr id="9" name="Marcador de fecha 3">
            <a:extLst>
              <a:ext uri="{FF2B5EF4-FFF2-40B4-BE49-F238E27FC236}">
                <a16:creationId xmlns:a16="http://schemas.microsoft.com/office/drawing/2014/main" id="{27DAB70A-3E7A-48BB-AEDD-1A034B095446}"/>
              </a:ext>
            </a:extLst>
          </p:cNvPr>
          <p:cNvSpPr>
            <a:spLocks noGrp="1"/>
          </p:cNvSpPr>
          <p:nvPr>
            <p:ph type="dt" sz="half" idx="10"/>
          </p:nvPr>
        </p:nvSpPr>
        <p:spPr>
          <a:xfrm>
            <a:off x="1498547" y="6550223"/>
            <a:ext cx="2743200" cy="307777"/>
          </a:xfrm>
          <a:prstGeom prst="rect">
            <a:avLst/>
          </a:prstGeom>
        </p:spPr>
        <p:txBody>
          <a:bodyPr/>
          <a:lstStyle>
            <a:lvl1pPr>
              <a:defRPr sz="1200">
                <a:latin typeface="+mn-lt"/>
                <a:cs typeface="Arial" panose="020B0604020202020204" pitchFamily="34" charset="0"/>
              </a:defRPr>
            </a:lvl1pPr>
          </a:lstStyle>
          <a:p>
            <a:r>
              <a:rPr lang="en-US"/>
              <a:t>1 October 2023</a:t>
            </a:r>
            <a:endParaRPr lang="es-ES" dirty="0"/>
          </a:p>
        </p:txBody>
      </p:sp>
      <p:sp>
        <p:nvSpPr>
          <p:cNvPr id="10" name="Marcador de pie de página 4">
            <a:extLst>
              <a:ext uri="{FF2B5EF4-FFF2-40B4-BE49-F238E27FC236}">
                <a16:creationId xmlns:a16="http://schemas.microsoft.com/office/drawing/2014/main" id="{39A56FE3-0853-477E-B6ED-A380EAE91F15}"/>
              </a:ext>
            </a:extLst>
          </p:cNvPr>
          <p:cNvSpPr>
            <a:spLocks noGrp="1"/>
          </p:cNvSpPr>
          <p:nvPr>
            <p:ph type="ftr" sz="quarter" idx="11"/>
          </p:nvPr>
        </p:nvSpPr>
        <p:spPr>
          <a:xfrm>
            <a:off x="4385439" y="6550222"/>
            <a:ext cx="4114800" cy="307777"/>
          </a:xfrm>
          <a:prstGeom prst="rect">
            <a:avLst/>
          </a:prstGeom>
        </p:spPr>
        <p:txBody>
          <a:bodyPr/>
          <a:lstStyle>
            <a:lvl1pPr>
              <a:defRPr sz="1200">
                <a:latin typeface="+mn-lt"/>
                <a:cs typeface="Arial" panose="020B0604020202020204" pitchFamily="34" charset="0"/>
              </a:defRPr>
            </a:lvl1pPr>
          </a:lstStyle>
          <a:p>
            <a:pPr algn="ctr"/>
            <a:r>
              <a:rPr lang="en-US"/>
              <a:t>Introduction to ALBA Synchrotron</a:t>
            </a:r>
            <a:endParaRPr lang="es-ES" dirty="0"/>
          </a:p>
        </p:txBody>
      </p:sp>
    </p:spTree>
    <p:extLst>
      <p:ext uri="{BB962C8B-B14F-4D97-AF65-F5344CB8AC3E}">
        <p14:creationId xmlns:p14="http://schemas.microsoft.com/office/powerpoint/2010/main" val="9730246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s-ES" dirty="0"/>
              <a:t>Haga clic para modificar </a:t>
            </a:r>
            <a:br>
              <a:rPr lang="es-ES" dirty="0"/>
            </a:br>
            <a:r>
              <a:rPr lang="es-ES" dirty="0"/>
              <a:t>el estilo de título del patrón</a:t>
            </a:r>
            <a:endParaRPr lang="en-US" dirty="0"/>
          </a:p>
        </p:txBody>
      </p:sp>
      <p:sp>
        <p:nvSpPr>
          <p:cNvPr id="3" name="Date Placeholder 2"/>
          <p:cNvSpPr>
            <a:spLocks noGrp="1"/>
          </p:cNvSpPr>
          <p:nvPr>
            <p:ph type="dt" sz="half" idx="10"/>
          </p:nvPr>
        </p:nvSpPr>
        <p:spPr/>
        <p:txBody>
          <a:bodyPr/>
          <a:lstStyle/>
          <a:p>
            <a:r>
              <a:rPr lang="en-US"/>
              <a:t>1 October 2023</a:t>
            </a:r>
            <a:endParaRPr lang="es-ES"/>
          </a:p>
        </p:txBody>
      </p:sp>
      <p:sp>
        <p:nvSpPr>
          <p:cNvPr id="4" name="Footer Placeholder 3"/>
          <p:cNvSpPr>
            <a:spLocks noGrp="1"/>
          </p:cNvSpPr>
          <p:nvPr>
            <p:ph type="ftr" sz="quarter" idx="11"/>
          </p:nvPr>
        </p:nvSpPr>
        <p:spPr/>
        <p:txBody>
          <a:bodyPr/>
          <a:lstStyle/>
          <a:p>
            <a:r>
              <a:rPr lang="en-US"/>
              <a:t>Introduction to ALBA Synchrotron</a:t>
            </a:r>
            <a:endParaRPr lang="es-ES"/>
          </a:p>
        </p:txBody>
      </p:sp>
      <p:sp>
        <p:nvSpPr>
          <p:cNvPr id="5" name="Slide Number Placeholder 4"/>
          <p:cNvSpPr>
            <a:spLocks noGrp="1"/>
          </p:cNvSpPr>
          <p:nvPr>
            <p:ph type="sldNum" sz="quarter" idx="12"/>
          </p:nvPr>
        </p:nvSpPr>
        <p:spPr/>
        <p:txBody>
          <a:bodyPr/>
          <a:lstStyle/>
          <a:p>
            <a:fld id="{59A3C1E9-1E17-4B2D-975E-2F80F7CB45F8}" type="slidenum">
              <a:rPr lang="es-ES" smtClean="0"/>
              <a:t>‹#›</a:t>
            </a:fld>
            <a:endParaRPr lang="es-ES"/>
          </a:p>
        </p:txBody>
      </p:sp>
    </p:spTree>
    <p:extLst>
      <p:ext uri="{BB962C8B-B14F-4D97-AF65-F5344CB8AC3E}">
        <p14:creationId xmlns:p14="http://schemas.microsoft.com/office/powerpoint/2010/main" val="107094856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5" name="Marcador de fecha 3">
            <a:extLst>
              <a:ext uri="{FF2B5EF4-FFF2-40B4-BE49-F238E27FC236}">
                <a16:creationId xmlns:a16="http://schemas.microsoft.com/office/drawing/2014/main" id="{F7A64127-1BEF-44B7-8010-949E2254A542}"/>
              </a:ext>
            </a:extLst>
          </p:cNvPr>
          <p:cNvSpPr>
            <a:spLocks noGrp="1"/>
          </p:cNvSpPr>
          <p:nvPr>
            <p:ph type="dt" sz="half" idx="10"/>
          </p:nvPr>
        </p:nvSpPr>
        <p:spPr>
          <a:xfrm>
            <a:off x="1498547" y="6550223"/>
            <a:ext cx="2743200" cy="307777"/>
          </a:xfrm>
          <a:prstGeom prst="rect">
            <a:avLst/>
          </a:prstGeom>
        </p:spPr>
        <p:txBody>
          <a:bodyPr/>
          <a:lstStyle>
            <a:lvl1pPr>
              <a:defRPr sz="1200">
                <a:latin typeface="+mn-lt"/>
                <a:cs typeface="Arial" panose="020B0604020202020204" pitchFamily="34" charset="0"/>
              </a:defRPr>
            </a:lvl1pPr>
          </a:lstStyle>
          <a:p>
            <a:r>
              <a:rPr lang="en-US"/>
              <a:t>1 October 2023</a:t>
            </a:r>
            <a:endParaRPr lang="es-ES" dirty="0"/>
          </a:p>
        </p:txBody>
      </p:sp>
      <p:sp>
        <p:nvSpPr>
          <p:cNvPr id="6" name="Marcador de pie de página 4">
            <a:extLst>
              <a:ext uri="{FF2B5EF4-FFF2-40B4-BE49-F238E27FC236}">
                <a16:creationId xmlns:a16="http://schemas.microsoft.com/office/drawing/2014/main" id="{55C017F5-6B57-4BF6-B5D8-89540B824C3E}"/>
              </a:ext>
            </a:extLst>
          </p:cNvPr>
          <p:cNvSpPr>
            <a:spLocks noGrp="1"/>
          </p:cNvSpPr>
          <p:nvPr>
            <p:ph type="ftr" sz="quarter" idx="11"/>
          </p:nvPr>
        </p:nvSpPr>
        <p:spPr>
          <a:xfrm>
            <a:off x="4385439" y="6550222"/>
            <a:ext cx="4114800" cy="307777"/>
          </a:xfrm>
          <a:prstGeom prst="rect">
            <a:avLst/>
          </a:prstGeom>
        </p:spPr>
        <p:txBody>
          <a:bodyPr/>
          <a:lstStyle>
            <a:lvl1pPr>
              <a:defRPr sz="1200">
                <a:latin typeface="+mn-lt"/>
                <a:cs typeface="Arial" panose="020B0604020202020204" pitchFamily="34" charset="0"/>
              </a:defRPr>
            </a:lvl1pPr>
          </a:lstStyle>
          <a:p>
            <a:pPr algn="ctr"/>
            <a:r>
              <a:rPr lang="en-US"/>
              <a:t>Introduction to ALBA Synchrotron</a:t>
            </a:r>
            <a:endParaRPr lang="es-ES" dirty="0"/>
          </a:p>
        </p:txBody>
      </p:sp>
    </p:spTree>
    <p:extLst>
      <p:ext uri="{BB962C8B-B14F-4D97-AF65-F5344CB8AC3E}">
        <p14:creationId xmlns:p14="http://schemas.microsoft.com/office/powerpoint/2010/main" val="30736531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2_Solo el título">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59A3C1E9-1E17-4B2D-975E-2F80F7CB45F8}" type="slidenum">
              <a:rPr lang="es-ES" smtClean="0"/>
              <a:t>‹#›</a:t>
            </a:fld>
            <a:endParaRPr lang="es-ES"/>
          </a:p>
        </p:txBody>
      </p:sp>
      <p:sp>
        <p:nvSpPr>
          <p:cNvPr id="4" name="Marcador de fecha 3">
            <a:extLst>
              <a:ext uri="{FF2B5EF4-FFF2-40B4-BE49-F238E27FC236}">
                <a16:creationId xmlns:a16="http://schemas.microsoft.com/office/drawing/2014/main" id="{1E8CAA33-DF7A-425F-93F3-86BBE097547C}"/>
              </a:ext>
            </a:extLst>
          </p:cNvPr>
          <p:cNvSpPr>
            <a:spLocks noGrp="1"/>
          </p:cNvSpPr>
          <p:nvPr>
            <p:ph type="dt" sz="half" idx="10"/>
          </p:nvPr>
        </p:nvSpPr>
        <p:spPr>
          <a:xfrm>
            <a:off x="1498547" y="6550223"/>
            <a:ext cx="2743200" cy="307777"/>
          </a:xfrm>
          <a:prstGeom prst="rect">
            <a:avLst/>
          </a:prstGeom>
        </p:spPr>
        <p:txBody>
          <a:bodyPr/>
          <a:lstStyle>
            <a:lvl1pPr>
              <a:defRPr sz="1200">
                <a:latin typeface="+mn-lt"/>
                <a:cs typeface="Arial" panose="020B0604020202020204" pitchFamily="34" charset="0"/>
              </a:defRPr>
            </a:lvl1pPr>
          </a:lstStyle>
          <a:p>
            <a:r>
              <a:rPr lang="en-US"/>
              <a:t>1 October 2023</a:t>
            </a:r>
            <a:endParaRPr lang="es-ES" dirty="0"/>
          </a:p>
        </p:txBody>
      </p:sp>
      <p:sp>
        <p:nvSpPr>
          <p:cNvPr id="6" name="Marcador de pie de página 4">
            <a:extLst>
              <a:ext uri="{FF2B5EF4-FFF2-40B4-BE49-F238E27FC236}">
                <a16:creationId xmlns:a16="http://schemas.microsoft.com/office/drawing/2014/main" id="{ED30A86C-6CDB-4E7F-BD67-FB285EAB17D7}"/>
              </a:ext>
            </a:extLst>
          </p:cNvPr>
          <p:cNvSpPr>
            <a:spLocks noGrp="1"/>
          </p:cNvSpPr>
          <p:nvPr>
            <p:ph type="ftr" sz="quarter" idx="11"/>
          </p:nvPr>
        </p:nvSpPr>
        <p:spPr>
          <a:xfrm>
            <a:off x="4385439" y="6550222"/>
            <a:ext cx="4114800" cy="307777"/>
          </a:xfrm>
          <a:prstGeom prst="rect">
            <a:avLst/>
          </a:prstGeom>
        </p:spPr>
        <p:txBody>
          <a:bodyPr/>
          <a:lstStyle>
            <a:lvl1pPr>
              <a:defRPr sz="1200">
                <a:latin typeface="+mn-lt"/>
                <a:cs typeface="Arial" panose="020B0604020202020204" pitchFamily="34" charset="0"/>
              </a:defRPr>
            </a:lvl1pPr>
          </a:lstStyle>
          <a:p>
            <a:pPr algn="ctr"/>
            <a:r>
              <a:rPr lang="en-US"/>
              <a:t>Introduction to ALBA Synchrotron</a:t>
            </a:r>
            <a:endParaRPr lang="es-ES" dirty="0"/>
          </a:p>
        </p:txBody>
      </p:sp>
    </p:spTree>
    <p:extLst>
      <p:ext uri="{BB962C8B-B14F-4D97-AF65-F5344CB8AC3E}">
        <p14:creationId xmlns:p14="http://schemas.microsoft.com/office/powerpoint/2010/main" val="281147425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1_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extLst>
      <p:ext uri="{BB962C8B-B14F-4D97-AF65-F5344CB8AC3E}">
        <p14:creationId xmlns:p14="http://schemas.microsoft.com/office/powerpoint/2010/main" val="15775018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obj">
  <p:cSld name="18_Blank">
    <p:bg>
      <p:bgPr>
        <a:solidFill>
          <a:srgbClr val="131827"/>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print">
            <a:extLst>
              <a:ext uri="{BEBA8EAE-BF5A-486C-A8C5-ECC9F3942E4B}">
                <a14:imgProps xmlns:a14="http://schemas.microsoft.com/office/drawing/2010/main">
                  <a14:imgLayer r:embed="rId3">
                    <a14:imgEffect>
                      <a14:artisticLightScreen trans="19000" gridSize="8"/>
                    </a14:imgEffect>
                  </a14:imgLayer>
                </a14:imgProps>
              </a:ext>
              <a:ext uri="{28A0092B-C50C-407E-A947-70E740481C1C}">
                <a14:useLocalDpi xmlns:a14="http://schemas.microsoft.com/office/drawing/2010/main" val="0"/>
              </a:ext>
            </a:extLst>
          </a:blip>
          <a:srcRect l="98" t="-6213" r="-98" b="25788"/>
          <a:stretch/>
        </p:blipFill>
        <p:spPr>
          <a:xfrm>
            <a:off x="54551" y="-549835"/>
            <a:ext cx="12137448" cy="7321176"/>
          </a:xfrm>
          <a:prstGeom prst="rect">
            <a:avLst/>
          </a:prstGeom>
          <a:effectLst>
            <a:glow>
              <a:schemeClr val="accent1">
                <a:alpha val="40000"/>
              </a:schemeClr>
            </a:glow>
            <a:softEdge rad="0"/>
          </a:effectLst>
        </p:spPr>
      </p:pic>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r>
              <a:rPr lang="en-US"/>
              <a:t>Introduction to ALBA Synchrotron</a:t>
            </a:r>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r>
              <a:rPr lang="en-US"/>
              <a:t>1 October 2023</a:t>
            </a:r>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endParaRPr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4551" y="38099"/>
            <a:ext cx="750888" cy="493932"/>
          </a:xfrm>
          <a:prstGeom prst="rect">
            <a:avLst/>
          </a:prstGeom>
        </p:spPr>
      </p:pic>
    </p:spTree>
    <p:extLst>
      <p:ext uri="{BB962C8B-B14F-4D97-AF65-F5344CB8AC3E}">
        <p14:creationId xmlns:p14="http://schemas.microsoft.com/office/powerpoint/2010/main" val="46627049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sp>
        <p:nvSpPr>
          <p:cNvPr id="10" name="Title 9"/>
          <p:cNvSpPr>
            <a:spLocks noGrp="1"/>
          </p:cNvSpPr>
          <p:nvPr>
            <p:ph type="title"/>
          </p:nvPr>
        </p:nvSpPr>
        <p:spPr>
          <a:xfrm>
            <a:off x="1492215" y="165241"/>
            <a:ext cx="9427028" cy="1325563"/>
          </a:xfrm>
        </p:spPr>
        <p:txBody>
          <a:bodyPr/>
          <a:lstStyle>
            <a:lvl1pPr algn="l">
              <a:defRPr b="1">
                <a:latin typeface="+mn-lt"/>
              </a:defRPr>
            </a:lvl1pPr>
          </a:lstStyle>
          <a:p>
            <a:r>
              <a:rPr lang="en-US" dirty="0"/>
              <a:t>Click to edit Master title style</a:t>
            </a:r>
          </a:p>
        </p:txBody>
      </p:sp>
      <p:sp>
        <p:nvSpPr>
          <p:cNvPr id="4" name="Slide Number Placeholder 5"/>
          <p:cNvSpPr>
            <a:spLocks noGrp="1"/>
          </p:cNvSpPr>
          <p:nvPr>
            <p:ph type="sldNum" sz="quarter" idx="4"/>
          </p:nvPr>
        </p:nvSpPr>
        <p:spPr>
          <a:xfrm>
            <a:off x="11379200" y="304804"/>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pPr algn="r"/>
            <a:fld id="{393CF724-F9E0-44B8-95BD-D38D8B22F53D}" type="slidenum">
              <a:rPr lang="es-ES" smtClean="0">
                <a:solidFill>
                  <a:prstClr val="white"/>
                </a:solidFill>
              </a:rPr>
              <a:pPr algn="r"/>
              <a:t>‹#›</a:t>
            </a:fld>
            <a:endParaRPr lang="es-ES" dirty="0">
              <a:solidFill>
                <a:prstClr val="white"/>
              </a:solidFill>
            </a:endParaRPr>
          </a:p>
        </p:txBody>
      </p:sp>
      <p:sp>
        <p:nvSpPr>
          <p:cNvPr id="6" name="Slide Number Placeholder 5"/>
          <p:cNvSpPr txBox="1">
            <a:spLocks/>
          </p:cNvSpPr>
          <p:nvPr userDrawn="1"/>
        </p:nvSpPr>
        <p:spPr>
          <a:xfrm>
            <a:off x="11575795" y="6550227"/>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32"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332"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
        <p:nvSpPr>
          <p:cNvPr id="5" name="Date Placeholder 3">
            <a:extLst>
              <a:ext uri="{FF2B5EF4-FFF2-40B4-BE49-F238E27FC236}">
                <a16:creationId xmlns:a16="http://schemas.microsoft.com/office/drawing/2014/main" id="{1DD648D7-8526-43BD-9DED-618CF03D0C30}"/>
              </a:ext>
            </a:extLst>
          </p:cNvPr>
          <p:cNvSpPr>
            <a:spLocks noGrp="1"/>
          </p:cNvSpPr>
          <p:nvPr>
            <p:ph type="dt" sz="half" idx="10"/>
          </p:nvPr>
        </p:nvSpPr>
        <p:spPr>
          <a:xfrm>
            <a:off x="165100" y="6504668"/>
            <a:ext cx="2743200" cy="232229"/>
          </a:xfrm>
        </p:spPr>
        <p:txBody>
          <a:bodyPr/>
          <a:lstStyle/>
          <a:p>
            <a:r>
              <a:rPr lang="en-US"/>
              <a:t>1 October 2023</a:t>
            </a:r>
            <a:endParaRPr lang="es-ES"/>
          </a:p>
        </p:txBody>
      </p:sp>
      <p:sp>
        <p:nvSpPr>
          <p:cNvPr id="7" name="Footer Placeholder 4">
            <a:extLst>
              <a:ext uri="{FF2B5EF4-FFF2-40B4-BE49-F238E27FC236}">
                <a16:creationId xmlns:a16="http://schemas.microsoft.com/office/drawing/2014/main" id="{5E4196ED-C799-4BFB-AA1C-066A726C6421}"/>
              </a:ext>
            </a:extLst>
          </p:cNvPr>
          <p:cNvSpPr>
            <a:spLocks noGrp="1"/>
          </p:cNvSpPr>
          <p:nvPr>
            <p:ph type="ftr" sz="quarter" idx="11"/>
          </p:nvPr>
        </p:nvSpPr>
        <p:spPr>
          <a:xfrm>
            <a:off x="3930593" y="6470536"/>
            <a:ext cx="4114800" cy="300493"/>
          </a:xfrm>
        </p:spPr>
        <p:txBody>
          <a:bodyPr/>
          <a:lstStyle/>
          <a:p>
            <a:r>
              <a:rPr lang="en-US"/>
              <a:t>Introduction to ALBA Synchrotron</a:t>
            </a:r>
            <a:endParaRPr lang="es-ES" dirty="0"/>
          </a:p>
        </p:txBody>
      </p:sp>
    </p:spTree>
    <p:extLst>
      <p:ext uri="{BB962C8B-B14F-4D97-AF65-F5344CB8AC3E}">
        <p14:creationId xmlns:p14="http://schemas.microsoft.com/office/powerpoint/2010/main" val="401218404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
  <p:cSld name="Title,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2499205" y="332218"/>
            <a:ext cx="8853020" cy="250005"/>
          </a:xfrm>
          <a:prstGeom prst="rect">
            <a:avLst/>
          </a:prstGeom>
        </p:spPr>
        <p:txBody>
          <a:bodyPr lIns="0" tIns="0" rIns="0" bIns="0" anchor="ctr">
            <a:spAutoFit/>
          </a:bodyPr>
          <a:lstStyle/>
          <a:p>
            <a:pPr algn="ctr"/>
            <a:endParaRPr lang="es-ES" sz="1805" b="0" strike="noStrike" spc="-1">
              <a:solidFill>
                <a:srgbClr val="000000"/>
              </a:solidFill>
              <a:latin typeface="Calibri"/>
            </a:endParaRPr>
          </a:p>
        </p:txBody>
      </p:sp>
      <p:sp>
        <p:nvSpPr>
          <p:cNvPr id="54" name="PlaceHolder 2"/>
          <p:cNvSpPr>
            <a:spLocks noGrp="1"/>
          </p:cNvSpPr>
          <p:nvPr>
            <p:ph type="body"/>
          </p:nvPr>
        </p:nvSpPr>
        <p:spPr>
          <a:xfrm>
            <a:off x="987055" y="1787402"/>
            <a:ext cx="10514513" cy="4351098"/>
          </a:xfrm>
          <a:prstGeom prst="rect">
            <a:avLst/>
          </a:prstGeom>
        </p:spPr>
        <p:txBody>
          <a:bodyPr lIns="0" tIns="0" rIns="0" bIns="0">
            <a:normAutofit/>
          </a:bodyPr>
          <a:lstStyle/>
          <a:p>
            <a:endParaRPr lang="es-ES" sz="2803" b="0" strike="noStrike" spc="-1">
              <a:solidFill>
                <a:srgbClr val="000000"/>
              </a:solidFill>
              <a:latin typeface="Calibri"/>
            </a:endParaRPr>
          </a:p>
        </p:txBody>
      </p:sp>
    </p:spTree>
    <p:extLst>
      <p:ext uri="{BB962C8B-B14F-4D97-AF65-F5344CB8AC3E}">
        <p14:creationId xmlns:p14="http://schemas.microsoft.com/office/powerpoint/2010/main" val="374525501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userDrawn="1">
  <p:cSld name="14_Title Slide">
    <p:bg>
      <p:bgPr>
        <a:solidFill>
          <a:schemeClr val="bg1"/>
        </a:solidFill>
        <a:effectLst/>
      </p:bgPr>
    </p:bg>
    <p:spTree>
      <p:nvGrpSpPr>
        <p:cNvPr id="1" name=""/>
        <p:cNvGrpSpPr/>
        <p:nvPr/>
      </p:nvGrpSpPr>
      <p:grpSpPr>
        <a:xfrm>
          <a:off x="0" y="0"/>
          <a:ext cx="0" cy="0"/>
          <a:chOff x="0" y="0"/>
          <a:chExt cx="0" cy="0"/>
        </a:xfrm>
      </p:grpSpPr>
      <p:sp>
        <p:nvSpPr>
          <p:cNvPr id="17" name="bk object 17"/>
          <p:cNvSpPr/>
          <p:nvPr/>
        </p:nvSpPr>
        <p:spPr>
          <a:xfrm>
            <a:off x="1686" y="2"/>
            <a:ext cx="1578407" cy="6857997"/>
          </a:xfrm>
          <a:prstGeom prst="rect">
            <a:avLst/>
          </a:prstGeom>
          <a:blipFill>
            <a:blip r:embed="rId2" cstate="print"/>
            <a:stretch>
              <a:fillRect/>
            </a:stretch>
          </a:blipFill>
        </p:spPr>
        <p:txBody>
          <a:bodyPr wrap="square" lIns="0" tIns="0" rIns="0" bIns="0" rtlCol="0"/>
          <a:lstStyle/>
          <a:p>
            <a:endParaRPr sz="1800"/>
          </a:p>
        </p:txBody>
      </p:sp>
      <p:sp>
        <p:nvSpPr>
          <p:cNvPr id="18" name="bk object 18"/>
          <p:cNvSpPr/>
          <p:nvPr userDrawn="1"/>
        </p:nvSpPr>
        <p:spPr>
          <a:xfrm>
            <a:off x="1685" y="2"/>
            <a:ext cx="12190315" cy="6857997"/>
          </a:xfrm>
          <a:prstGeom prst="rect">
            <a:avLst/>
          </a:prstGeom>
          <a:blipFill>
            <a:blip r:embed="rId3" cstate="print"/>
            <a:stretch>
              <a:fillRect/>
            </a:stretch>
          </a:blipFill>
        </p:spPr>
        <p:txBody>
          <a:bodyPr wrap="square" lIns="0" tIns="0" rIns="0" bIns="0" rtlCol="0"/>
          <a:lstStyle/>
          <a:p>
            <a:endParaRPr sz="1800"/>
          </a:p>
        </p:txBody>
      </p:sp>
      <p:sp>
        <p:nvSpPr>
          <p:cNvPr id="19" name="bk object 19"/>
          <p:cNvSpPr/>
          <p:nvPr/>
        </p:nvSpPr>
        <p:spPr>
          <a:xfrm>
            <a:off x="19737" y="16407"/>
            <a:ext cx="3403868" cy="908357"/>
          </a:xfrm>
          <a:prstGeom prst="rect">
            <a:avLst/>
          </a:prstGeom>
          <a:blipFill>
            <a:blip r:embed="rId4" cstate="print"/>
            <a:stretch>
              <a:fillRect/>
            </a:stretch>
          </a:blipFill>
        </p:spPr>
        <p:txBody>
          <a:bodyPr wrap="square" lIns="0" tIns="0" rIns="0" bIns="0" rtlCol="0"/>
          <a:lstStyle/>
          <a:p>
            <a:endParaRPr sz="1800"/>
          </a:p>
        </p:txBody>
      </p:sp>
      <p:sp>
        <p:nvSpPr>
          <p:cNvPr id="21" name="bk object 21"/>
          <p:cNvSpPr/>
          <p:nvPr/>
        </p:nvSpPr>
        <p:spPr>
          <a:xfrm>
            <a:off x="6238241" y="2555749"/>
            <a:ext cx="885951" cy="955548"/>
          </a:xfrm>
          <a:prstGeom prst="rect">
            <a:avLst/>
          </a:prstGeom>
          <a:blipFill>
            <a:blip r:embed="rId5" cstate="print"/>
            <a:stretch>
              <a:fillRect/>
            </a:stretch>
          </a:blipFill>
        </p:spPr>
        <p:txBody>
          <a:bodyPr wrap="square" lIns="0" tIns="0" rIns="0" bIns="0" rtlCol="0"/>
          <a:lstStyle/>
          <a:p>
            <a:endParaRPr sz="1800"/>
          </a:p>
        </p:txBody>
      </p:sp>
      <p:pic>
        <p:nvPicPr>
          <p:cNvPr id="6" name="Picture 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1284784" y="1935"/>
            <a:ext cx="907217" cy="493932"/>
          </a:xfrm>
          <a:prstGeom prst="rect">
            <a:avLst/>
          </a:prstGeom>
        </p:spPr>
      </p:pic>
      <p:sp>
        <p:nvSpPr>
          <p:cNvPr id="7" name="Date Placeholder 4">
            <a:extLst>
              <a:ext uri="{FF2B5EF4-FFF2-40B4-BE49-F238E27FC236}">
                <a16:creationId xmlns:a16="http://schemas.microsoft.com/office/drawing/2014/main" id="{D4062194-0018-4152-ADD9-FD107BE9EDF7}"/>
              </a:ext>
            </a:extLst>
          </p:cNvPr>
          <p:cNvSpPr>
            <a:spLocks noGrp="1"/>
          </p:cNvSpPr>
          <p:nvPr>
            <p:ph type="dt" sz="half" idx="10"/>
          </p:nvPr>
        </p:nvSpPr>
        <p:spPr>
          <a:xfrm>
            <a:off x="58205" y="6492875"/>
            <a:ext cx="1138747" cy="306167"/>
          </a:xfrm>
          <a:prstGeom prst="rect">
            <a:avLst/>
          </a:prstGeom>
        </p:spPr>
        <p:txBody>
          <a:bodyPr/>
          <a:lstStyle>
            <a:lvl1pPr>
              <a:defRPr sz="1200" i="1">
                <a:solidFill>
                  <a:schemeClr val="bg1">
                    <a:lumMod val="65000"/>
                  </a:schemeClr>
                </a:solidFill>
              </a:defRPr>
            </a:lvl1pPr>
          </a:lstStyle>
          <a:p>
            <a:r>
              <a:rPr lang="en-US"/>
              <a:t>1 October 2023</a:t>
            </a:r>
            <a:endParaRPr lang="es-ES" dirty="0"/>
          </a:p>
        </p:txBody>
      </p:sp>
    </p:spTree>
    <p:extLst>
      <p:ext uri="{BB962C8B-B14F-4D97-AF65-F5344CB8AC3E}">
        <p14:creationId xmlns:p14="http://schemas.microsoft.com/office/powerpoint/2010/main" val="128292277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CD69BBC6-FEC8-9242-ADCE-EC93392AB526}"/>
              </a:ext>
            </a:extLst>
          </p:cNvPr>
          <p:cNvSpPr txBox="1">
            <a:spLocks/>
          </p:cNvSpPr>
          <p:nvPr userDrawn="1"/>
        </p:nvSpPr>
        <p:spPr>
          <a:xfrm>
            <a:off x="6096001" y="3445553"/>
            <a:ext cx="3238747" cy="1114011"/>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1400" b="1" kern="1200">
                <a:solidFill>
                  <a:schemeClr val="bg1"/>
                </a:solidFill>
                <a:latin typeface="Roboto" panose="02000000000000000000" pitchFamily="2" charset="0"/>
                <a:ea typeface="Roboto" panose="02000000000000000000" pitchFamily="2" charset="0"/>
                <a:cs typeface="+mj-cs"/>
              </a:defRPr>
            </a:lvl1pPr>
          </a:lstStyle>
          <a:p>
            <a:r>
              <a:rPr lang="es-ES" sz="1400" dirty="0"/>
              <a:t>TITLE</a:t>
            </a:r>
          </a:p>
          <a:p>
            <a:endParaRPr lang="es-ES" sz="1400" dirty="0"/>
          </a:p>
          <a:p>
            <a:endParaRPr lang="es-ES" sz="1400" dirty="0"/>
          </a:p>
          <a:p>
            <a:r>
              <a:rPr lang="es-ES" sz="1200" b="0" dirty="0">
                <a:effectLst/>
                <a:latin typeface="Roboto" panose="02000000000000000000" pitchFamily="2" charset="0"/>
              </a:rPr>
              <a:t>AUTHOR</a:t>
            </a:r>
          </a:p>
          <a:p>
            <a:r>
              <a:rPr lang="es-ES" sz="1200" b="0" dirty="0">
                <a:effectLst/>
                <a:latin typeface="Roboto" panose="02000000000000000000" pitchFamily="2" charset="0"/>
              </a:rPr>
              <a:t>PLACE DATE</a:t>
            </a:r>
          </a:p>
          <a:p>
            <a:endParaRPr lang="en-US" sz="1400" dirty="0"/>
          </a:p>
        </p:txBody>
      </p:sp>
      <p:pic>
        <p:nvPicPr>
          <p:cNvPr id="15" name="Imagen 14" descr="Logotipo, nombre de la empresa&#10;&#10;Descripción generada automáticamente">
            <a:extLst>
              <a:ext uri="{FF2B5EF4-FFF2-40B4-BE49-F238E27FC236}">
                <a16:creationId xmlns:a16="http://schemas.microsoft.com/office/drawing/2014/main" id="{5A6B1578-1DF2-0740-BAE4-BA0AF1D427C8}"/>
              </a:ext>
            </a:extLst>
          </p:cNvPr>
          <p:cNvPicPr>
            <a:picLocks noChangeAspect="1"/>
          </p:cNvPicPr>
          <p:nvPr userDrawn="1"/>
        </p:nvPicPr>
        <p:blipFill>
          <a:blip r:embed="rId2"/>
          <a:stretch>
            <a:fillRect/>
          </a:stretch>
        </p:blipFill>
        <p:spPr>
          <a:xfrm>
            <a:off x="36331" y="30277"/>
            <a:ext cx="1566136" cy="78180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4349068"/>
            <a:ext cx="2103120" cy="2517811"/>
          </a:xfrm>
          <a:prstGeom prst="rect">
            <a:avLst/>
          </a:prstGeom>
        </p:spPr>
      </p:pic>
      <p:pic>
        <p:nvPicPr>
          <p:cNvPr id="7" name="Picture 6"/>
          <p:cNvPicPr>
            <a:picLocks noChangeAspect="1"/>
          </p:cNvPicPr>
          <p:nvPr userDrawn="1"/>
        </p:nvPicPr>
        <p:blipFill rotWithShape="1">
          <a:blip r:embed="rId4" cstate="print">
            <a:extLst>
              <a:ext uri="{28A0092B-C50C-407E-A947-70E740481C1C}">
                <a14:useLocalDpi xmlns:a14="http://schemas.microsoft.com/office/drawing/2010/main" val="0"/>
              </a:ext>
            </a:extLst>
          </a:blip>
          <a:srcRect t="7598" r="4853"/>
          <a:stretch/>
        </p:blipFill>
        <p:spPr>
          <a:xfrm>
            <a:off x="5233990" y="1"/>
            <a:ext cx="6960188" cy="6453396"/>
          </a:xfrm>
          <a:prstGeom prst="rect">
            <a:avLst/>
          </a:prstGeom>
        </p:spPr>
      </p:pic>
    </p:spTree>
    <p:extLst>
      <p:ext uri="{BB962C8B-B14F-4D97-AF65-F5344CB8AC3E}">
        <p14:creationId xmlns:p14="http://schemas.microsoft.com/office/powerpoint/2010/main" val="27418755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D5BA2D0-7539-E849-A655-2CB048C030CE}"/>
              </a:ext>
            </a:extLst>
          </p:cNvPr>
          <p:cNvSpPr>
            <a:spLocks noGrp="1"/>
          </p:cNvSpPr>
          <p:nvPr>
            <p:ph type="title"/>
          </p:nvPr>
        </p:nvSpPr>
        <p:spPr>
          <a:xfrm>
            <a:off x="1669167" y="134119"/>
            <a:ext cx="8853668" cy="1325563"/>
          </a:xfrm>
          <a:prstGeom prst="rect">
            <a:avLst/>
          </a:prstGeom>
        </p:spPr>
        <p:txBody>
          <a:bodyPr/>
          <a:lstStyle>
            <a:lvl1pPr>
              <a:defRPr sz="4000">
                <a:latin typeface="+mn-lt"/>
                <a:cs typeface="Arial" panose="020B0604020202020204" pitchFamily="34" charset="0"/>
              </a:defRPr>
            </a:lvl1pPr>
          </a:lstStyle>
          <a:p>
            <a:r>
              <a:rPr lang="es-ES" dirty="0"/>
              <a:t>Haga clic para modificar el estilo de título del patrón</a:t>
            </a:r>
          </a:p>
        </p:txBody>
      </p:sp>
      <p:sp>
        <p:nvSpPr>
          <p:cNvPr id="3" name="Marcador de contenido 2">
            <a:extLst>
              <a:ext uri="{FF2B5EF4-FFF2-40B4-BE49-F238E27FC236}">
                <a16:creationId xmlns:a16="http://schemas.microsoft.com/office/drawing/2014/main" id="{CB741E18-79F4-D04D-9571-E7DDAF4BDB19}"/>
              </a:ext>
            </a:extLst>
          </p:cNvPr>
          <p:cNvSpPr>
            <a:spLocks noGrp="1"/>
          </p:cNvSpPr>
          <p:nvPr>
            <p:ph idx="1"/>
          </p:nvPr>
        </p:nvSpPr>
        <p:spPr>
          <a:xfrm>
            <a:off x="838200" y="1825625"/>
            <a:ext cx="10515600" cy="4351339"/>
          </a:xfrm>
          <a:prstGeom prst="rect">
            <a:avLst/>
          </a:prstGeom>
        </p:spPr>
        <p:txBody>
          <a:bodyPr/>
          <a:lstStyle>
            <a:lvl1pPr>
              <a:defRPr>
                <a:latin typeface="+mn-lt"/>
                <a:cs typeface="Arial" panose="020B0604020202020204" pitchFamily="34" charset="0"/>
              </a:defRPr>
            </a:lvl1pPr>
          </a:lstStyle>
          <a:p>
            <a:r>
              <a:rPr lang="es-ES" dirty="0"/>
              <a:t>Editar los estilos de texto del patrón
Segundo nivel
Tercer nivel
Cuarto nivel
Quinto nivel</a:t>
            </a:r>
          </a:p>
        </p:txBody>
      </p:sp>
      <p:sp>
        <p:nvSpPr>
          <p:cNvPr id="4" name="Marcador de fecha 3">
            <a:extLst>
              <a:ext uri="{FF2B5EF4-FFF2-40B4-BE49-F238E27FC236}">
                <a16:creationId xmlns:a16="http://schemas.microsoft.com/office/drawing/2014/main" id="{5554240C-E018-CE40-B731-F82B2A4B2274}"/>
              </a:ext>
            </a:extLst>
          </p:cNvPr>
          <p:cNvSpPr>
            <a:spLocks noGrp="1"/>
          </p:cNvSpPr>
          <p:nvPr>
            <p:ph type="dt" sz="half" idx="10"/>
          </p:nvPr>
        </p:nvSpPr>
        <p:spPr>
          <a:xfrm>
            <a:off x="742358" y="6550225"/>
            <a:ext cx="3499389" cy="307777"/>
          </a:xfrm>
          <a:prstGeom prst="rect">
            <a:avLst/>
          </a:prstGeom>
        </p:spPr>
        <p:txBody>
          <a:bodyPr/>
          <a:lstStyle>
            <a:lvl1pPr>
              <a:defRPr sz="1200">
                <a:latin typeface="+mn-lt"/>
                <a:cs typeface="Arial" panose="020B0604020202020204" pitchFamily="34" charset="0"/>
              </a:defRPr>
            </a:lvl1pPr>
          </a:lstStyle>
          <a:p>
            <a:r>
              <a:rPr lang="en-US"/>
              <a:t>1 October 2023</a:t>
            </a:r>
            <a:endParaRPr lang="es-ES" dirty="0"/>
          </a:p>
        </p:txBody>
      </p:sp>
      <p:sp>
        <p:nvSpPr>
          <p:cNvPr id="5" name="Marcador de pie de página 4">
            <a:extLst>
              <a:ext uri="{FF2B5EF4-FFF2-40B4-BE49-F238E27FC236}">
                <a16:creationId xmlns:a16="http://schemas.microsoft.com/office/drawing/2014/main" id="{E789A8D2-B1DC-7344-8BC7-7BF632CDEF93}"/>
              </a:ext>
            </a:extLst>
          </p:cNvPr>
          <p:cNvSpPr>
            <a:spLocks noGrp="1"/>
          </p:cNvSpPr>
          <p:nvPr>
            <p:ph type="ftr" sz="quarter" idx="11"/>
          </p:nvPr>
        </p:nvSpPr>
        <p:spPr>
          <a:xfrm>
            <a:off x="4385439" y="6550224"/>
            <a:ext cx="4114800" cy="307777"/>
          </a:xfrm>
          <a:prstGeom prst="rect">
            <a:avLst/>
          </a:prstGeom>
        </p:spPr>
        <p:txBody>
          <a:bodyPr/>
          <a:lstStyle>
            <a:lvl1pPr>
              <a:defRPr sz="1200">
                <a:latin typeface="+mn-lt"/>
                <a:cs typeface="Arial" panose="020B0604020202020204" pitchFamily="34" charset="0"/>
              </a:defRPr>
            </a:lvl1pPr>
          </a:lstStyle>
          <a:p>
            <a:pPr algn="ctr"/>
            <a:r>
              <a:rPr lang="en-US"/>
              <a:t>Introduction to ALBA Synchrotron</a:t>
            </a:r>
            <a:endParaRPr lang="es-ES" dirty="0"/>
          </a:p>
        </p:txBody>
      </p:sp>
      <p:sp>
        <p:nvSpPr>
          <p:cNvPr id="7" name="TextBox 6"/>
          <p:cNvSpPr txBox="1"/>
          <p:nvPr userDrawn="1"/>
        </p:nvSpPr>
        <p:spPr>
          <a:xfrm>
            <a:off x="40513" y="6452888"/>
            <a:ext cx="653969" cy="307777"/>
          </a:xfrm>
          <a:prstGeom prst="rect">
            <a:avLst/>
          </a:prstGeom>
          <a:noFill/>
        </p:spPr>
        <p:txBody>
          <a:bodyPr wrap="square" rtlCol="0">
            <a:spAutoFit/>
          </a:bodyPr>
          <a:lstStyle/>
          <a:p>
            <a:fld id="{3E8C161A-80F2-483A-8E87-083537F656BA}" type="slidenum">
              <a:rPr lang="en-US" sz="1400" smtClean="0">
                <a:solidFill>
                  <a:schemeClr val="bg1"/>
                </a:solidFill>
                <a:latin typeface="Arial" panose="020B0604020202020204" pitchFamily="34" charset="0"/>
                <a:cs typeface="Arial" panose="020B0604020202020204" pitchFamily="34" charset="0"/>
              </a:rPr>
              <a:t>‹#›</a:t>
            </a:fld>
            <a:endParaRPr lang="en-US" sz="1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6887971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Dos objetos">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742396C-69DC-B849-A5A9-ABCA798CFEF9}"/>
              </a:ext>
            </a:extLst>
          </p:cNvPr>
          <p:cNvSpPr>
            <a:spLocks noGrp="1"/>
          </p:cNvSpPr>
          <p:nvPr>
            <p:ph sz="half" idx="1"/>
          </p:nvPr>
        </p:nvSpPr>
        <p:spPr>
          <a:xfrm>
            <a:off x="838200" y="1825625"/>
            <a:ext cx="5181600" cy="4351339"/>
          </a:xfrm>
          <a:prstGeom prst="rect">
            <a:avLst/>
          </a:prstGeom>
        </p:spPr>
        <p:txBody>
          <a:bodyPr/>
          <a:lstStyle>
            <a:lvl1pPr>
              <a:defRPr>
                <a:latin typeface="+mn-lt"/>
                <a:cs typeface="Arial" panose="020B0604020202020204" pitchFamily="34" charset="0"/>
              </a:defRPr>
            </a:lvl1pPr>
          </a:lstStyle>
          <a:p>
            <a:r>
              <a:rPr lang="es-ES" dirty="0"/>
              <a:t>Editar los estilos de texto del patrón
Segundo nivel
Tercer nivel
Cuarto nivel
Quinto nivel</a:t>
            </a:r>
          </a:p>
        </p:txBody>
      </p:sp>
      <p:sp>
        <p:nvSpPr>
          <p:cNvPr id="4" name="Marcador de contenido 3">
            <a:extLst>
              <a:ext uri="{FF2B5EF4-FFF2-40B4-BE49-F238E27FC236}">
                <a16:creationId xmlns:a16="http://schemas.microsoft.com/office/drawing/2014/main" id="{061F76EC-A8AF-0E4B-8215-01F73C68DA98}"/>
              </a:ext>
            </a:extLst>
          </p:cNvPr>
          <p:cNvSpPr>
            <a:spLocks noGrp="1"/>
          </p:cNvSpPr>
          <p:nvPr>
            <p:ph sz="half" idx="2"/>
          </p:nvPr>
        </p:nvSpPr>
        <p:spPr>
          <a:xfrm>
            <a:off x="6172200" y="1825625"/>
            <a:ext cx="5181600" cy="4351339"/>
          </a:xfrm>
          <a:prstGeom prst="rect">
            <a:avLst/>
          </a:prstGeom>
        </p:spPr>
        <p:txBody>
          <a:bodyPr/>
          <a:lstStyle>
            <a:lvl1pPr>
              <a:defRPr>
                <a:latin typeface="+mn-lt"/>
                <a:cs typeface="Arial" panose="020B0604020202020204" pitchFamily="34" charset="0"/>
              </a:defRPr>
            </a:lvl1pPr>
          </a:lstStyle>
          <a:p>
            <a:r>
              <a:rPr lang="es-ES" dirty="0"/>
              <a:t>Editar los estilos de texto del patrón
Segundo nivel
Tercer nivel
Cuarto nivel
Quinto nivel</a:t>
            </a:r>
          </a:p>
        </p:txBody>
      </p:sp>
      <p:sp>
        <p:nvSpPr>
          <p:cNvPr id="8" name="Título 1">
            <a:extLst>
              <a:ext uri="{FF2B5EF4-FFF2-40B4-BE49-F238E27FC236}">
                <a16:creationId xmlns:a16="http://schemas.microsoft.com/office/drawing/2014/main" id="{9D5BA2D0-7539-E849-A655-2CB048C030CE}"/>
              </a:ext>
            </a:extLst>
          </p:cNvPr>
          <p:cNvSpPr>
            <a:spLocks noGrp="1"/>
          </p:cNvSpPr>
          <p:nvPr>
            <p:ph type="title"/>
          </p:nvPr>
        </p:nvSpPr>
        <p:spPr>
          <a:xfrm>
            <a:off x="1669167" y="163937"/>
            <a:ext cx="8853668" cy="1325563"/>
          </a:xfrm>
          <a:prstGeom prst="rect">
            <a:avLst/>
          </a:prstGeom>
        </p:spPr>
        <p:txBody>
          <a:bodyPr/>
          <a:lstStyle>
            <a:lvl1pPr>
              <a:defRPr sz="4000">
                <a:latin typeface="+mn-lt"/>
                <a:cs typeface="Arial" panose="020B0604020202020204" pitchFamily="34" charset="0"/>
              </a:defRPr>
            </a:lvl1pPr>
          </a:lstStyle>
          <a:p>
            <a:r>
              <a:rPr lang="es-ES" dirty="0"/>
              <a:t>Haga clic para modificar el estilo de título del patrón</a:t>
            </a:r>
          </a:p>
        </p:txBody>
      </p:sp>
      <p:sp>
        <p:nvSpPr>
          <p:cNvPr id="12" name="TextBox 11"/>
          <p:cNvSpPr txBox="1"/>
          <p:nvPr userDrawn="1"/>
        </p:nvSpPr>
        <p:spPr>
          <a:xfrm>
            <a:off x="40513" y="6452888"/>
            <a:ext cx="653969" cy="307777"/>
          </a:xfrm>
          <a:prstGeom prst="rect">
            <a:avLst/>
          </a:prstGeom>
          <a:noFill/>
        </p:spPr>
        <p:txBody>
          <a:bodyPr wrap="square" rtlCol="0">
            <a:spAutoFit/>
          </a:bodyPr>
          <a:lstStyle/>
          <a:p>
            <a:fld id="{3E8C161A-80F2-483A-8E87-083537F656BA}" type="slidenum">
              <a:rPr lang="en-US" sz="1400" smtClean="0">
                <a:solidFill>
                  <a:schemeClr val="bg1"/>
                </a:solidFill>
                <a:latin typeface="Arial" panose="020B0604020202020204" pitchFamily="34" charset="0"/>
                <a:cs typeface="Arial" panose="020B0604020202020204" pitchFamily="34" charset="0"/>
              </a:rPr>
              <a:t>‹#›</a:t>
            </a:fld>
            <a:endParaRPr lang="en-US" sz="1400" dirty="0">
              <a:solidFill>
                <a:schemeClr val="bg1"/>
              </a:solidFill>
              <a:latin typeface="Arial" panose="020B0604020202020204" pitchFamily="34" charset="0"/>
              <a:cs typeface="Arial" panose="020B0604020202020204" pitchFamily="34" charset="0"/>
            </a:endParaRPr>
          </a:p>
        </p:txBody>
      </p:sp>
      <p:sp>
        <p:nvSpPr>
          <p:cNvPr id="9" name="Marcador de fecha 3">
            <a:extLst>
              <a:ext uri="{FF2B5EF4-FFF2-40B4-BE49-F238E27FC236}">
                <a16:creationId xmlns:a16="http://schemas.microsoft.com/office/drawing/2014/main" id="{847771F4-9122-43CE-88C3-000E4CB09D17}"/>
              </a:ext>
            </a:extLst>
          </p:cNvPr>
          <p:cNvSpPr>
            <a:spLocks noGrp="1"/>
          </p:cNvSpPr>
          <p:nvPr>
            <p:ph type="dt" sz="half" idx="10"/>
          </p:nvPr>
        </p:nvSpPr>
        <p:spPr>
          <a:xfrm>
            <a:off x="1498547" y="6550225"/>
            <a:ext cx="2743200" cy="307777"/>
          </a:xfrm>
          <a:prstGeom prst="rect">
            <a:avLst/>
          </a:prstGeom>
        </p:spPr>
        <p:txBody>
          <a:bodyPr/>
          <a:lstStyle>
            <a:lvl1pPr>
              <a:defRPr sz="1200">
                <a:latin typeface="+mn-lt"/>
                <a:cs typeface="Arial" panose="020B0604020202020204" pitchFamily="34" charset="0"/>
              </a:defRPr>
            </a:lvl1pPr>
          </a:lstStyle>
          <a:p>
            <a:r>
              <a:rPr lang="en-US"/>
              <a:t>1 October 2023</a:t>
            </a:r>
            <a:endParaRPr lang="es-ES" dirty="0"/>
          </a:p>
        </p:txBody>
      </p:sp>
      <p:sp>
        <p:nvSpPr>
          <p:cNvPr id="13" name="Marcador de pie de página 4">
            <a:extLst>
              <a:ext uri="{FF2B5EF4-FFF2-40B4-BE49-F238E27FC236}">
                <a16:creationId xmlns:a16="http://schemas.microsoft.com/office/drawing/2014/main" id="{C8AF0152-9C09-4DD6-996D-A7EF42E0DB62}"/>
              </a:ext>
            </a:extLst>
          </p:cNvPr>
          <p:cNvSpPr>
            <a:spLocks noGrp="1"/>
          </p:cNvSpPr>
          <p:nvPr>
            <p:ph type="ftr" sz="quarter" idx="11"/>
          </p:nvPr>
        </p:nvSpPr>
        <p:spPr>
          <a:xfrm>
            <a:off x="4385439" y="6550224"/>
            <a:ext cx="4114800" cy="307777"/>
          </a:xfrm>
          <a:prstGeom prst="rect">
            <a:avLst/>
          </a:prstGeom>
        </p:spPr>
        <p:txBody>
          <a:bodyPr/>
          <a:lstStyle>
            <a:lvl1pPr>
              <a:defRPr sz="1200">
                <a:latin typeface="+mn-lt"/>
                <a:cs typeface="Arial" panose="020B0604020202020204" pitchFamily="34" charset="0"/>
              </a:defRPr>
            </a:lvl1pPr>
          </a:lstStyle>
          <a:p>
            <a:pPr algn="ctr"/>
            <a:r>
              <a:rPr lang="en-US"/>
              <a:t>Introduction to ALBA Synchrotron</a:t>
            </a:r>
            <a:endParaRPr lang="es-ES" dirty="0"/>
          </a:p>
        </p:txBody>
      </p:sp>
    </p:spTree>
    <p:extLst>
      <p:ext uri="{BB962C8B-B14F-4D97-AF65-F5344CB8AC3E}">
        <p14:creationId xmlns:p14="http://schemas.microsoft.com/office/powerpoint/2010/main" val="7102340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1 October 2023</a:t>
            </a:r>
            <a:endParaRPr lang="es-ES"/>
          </a:p>
        </p:txBody>
      </p:sp>
      <p:sp>
        <p:nvSpPr>
          <p:cNvPr id="3" name="Footer Placeholder 2"/>
          <p:cNvSpPr>
            <a:spLocks noGrp="1"/>
          </p:cNvSpPr>
          <p:nvPr>
            <p:ph type="ftr" sz="quarter" idx="11"/>
          </p:nvPr>
        </p:nvSpPr>
        <p:spPr/>
        <p:txBody>
          <a:bodyPr/>
          <a:lstStyle/>
          <a:p>
            <a:r>
              <a:rPr lang="en-US"/>
              <a:t>Introduction to ALBA Synchrotron</a:t>
            </a:r>
            <a:endParaRPr lang="es-ES"/>
          </a:p>
        </p:txBody>
      </p:sp>
      <p:sp>
        <p:nvSpPr>
          <p:cNvPr id="4" name="Slide Number Placeholder 3"/>
          <p:cNvSpPr>
            <a:spLocks noGrp="1"/>
          </p:cNvSpPr>
          <p:nvPr>
            <p:ph type="sldNum" sz="quarter" idx="12"/>
          </p:nvPr>
        </p:nvSpPr>
        <p:spPr/>
        <p:txBody>
          <a:bodyPr/>
          <a:lstStyle/>
          <a:p>
            <a:fld id="{59A3C1E9-1E17-4B2D-975E-2F80F7CB45F8}" type="slidenum">
              <a:rPr lang="es-ES" smtClean="0"/>
              <a:t>‹#›</a:t>
            </a:fld>
            <a:endParaRPr lang="es-ES"/>
          </a:p>
        </p:txBody>
      </p:sp>
    </p:spTree>
    <p:extLst>
      <p:ext uri="{BB962C8B-B14F-4D97-AF65-F5344CB8AC3E}">
        <p14:creationId xmlns:p14="http://schemas.microsoft.com/office/powerpoint/2010/main" val="149224028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Solo el título">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9D5BA2D0-7539-E849-A655-2CB048C030CE}"/>
              </a:ext>
            </a:extLst>
          </p:cNvPr>
          <p:cNvSpPr>
            <a:spLocks noGrp="1"/>
          </p:cNvSpPr>
          <p:nvPr>
            <p:ph type="title"/>
          </p:nvPr>
        </p:nvSpPr>
        <p:spPr>
          <a:xfrm>
            <a:off x="1764637" y="225977"/>
            <a:ext cx="8853668" cy="1325563"/>
          </a:xfrm>
          <a:prstGeom prst="rect">
            <a:avLst/>
          </a:prstGeom>
        </p:spPr>
        <p:txBody>
          <a:bodyPr/>
          <a:lstStyle>
            <a:lvl1pPr>
              <a:defRPr sz="4000">
                <a:latin typeface="+mn-lt"/>
                <a:cs typeface="Arial" panose="020B0604020202020204" pitchFamily="34" charset="0"/>
              </a:defRPr>
            </a:lvl1pPr>
          </a:lstStyle>
          <a:p>
            <a:r>
              <a:rPr lang="es-ES" dirty="0"/>
              <a:t>Haga clic para modificar el estilo de título del patrón</a:t>
            </a:r>
          </a:p>
        </p:txBody>
      </p:sp>
      <p:sp>
        <p:nvSpPr>
          <p:cNvPr id="9" name="TextBox 8"/>
          <p:cNvSpPr txBox="1"/>
          <p:nvPr userDrawn="1"/>
        </p:nvSpPr>
        <p:spPr>
          <a:xfrm>
            <a:off x="40513" y="6452888"/>
            <a:ext cx="653969" cy="307777"/>
          </a:xfrm>
          <a:prstGeom prst="rect">
            <a:avLst/>
          </a:prstGeom>
          <a:noFill/>
        </p:spPr>
        <p:txBody>
          <a:bodyPr wrap="square" rtlCol="0">
            <a:spAutoFit/>
          </a:bodyPr>
          <a:lstStyle/>
          <a:p>
            <a:fld id="{3E8C161A-80F2-483A-8E87-083537F656BA}" type="slidenum">
              <a:rPr lang="en-US" sz="1400" smtClean="0">
                <a:solidFill>
                  <a:schemeClr val="bg1"/>
                </a:solidFill>
                <a:latin typeface="Arial" panose="020B0604020202020204" pitchFamily="34" charset="0"/>
                <a:cs typeface="Arial" panose="020B0604020202020204" pitchFamily="34" charset="0"/>
              </a:rPr>
              <a:t>‹#›</a:t>
            </a:fld>
            <a:endParaRPr lang="en-US" sz="1400" dirty="0">
              <a:solidFill>
                <a:schemeClr val="bg1"/>
              </a:solidFill>
              <a:latin typeface="Arial" panose="020B0604020202020204" pitchFamily="34" charset="0"/>
              <a:cs typeface="Arial" panose="020B0604020202020204" pitchFamily="34" charset="0"/>
            </a:endParaRPr>
          </a:p>
        </p:txBody>
      </p:sp>
      <p:sp>
        <p:nvSpPr>
          <p:cNvPr id="10" name="Marcador de fecha 3">
            <a:extLst>
              <a:ext uri="{FF2B5EF4-FFF2-40B4-BE49-F238E27FC236}">
                <a16:creationId xmlns:a16="http://schemas.microsoft.com/office/drawing/2014/main" id="{110D8FF7-B7D1-4BC1-B579-4B1A0BB1BB2F}"/>
              </a:ext>
            </a:extLst>
          </p:cNvPr>
          <p:cNvSpPr>
            <a:spLocks noGrp="1"/>
          </p:cNvSpPr>
          <p:nvPr>
            <p:ph type="dt" sz="half" idx="10"/>
          </p:nvPr>
        </p:nvSpPr>
        <p:spPr>
          <a:xfrm>
            <a:off x="1498547" y="6550225"/>
            <a:ext cx="2743200" cy="307777"/>
          </a:xfrm>
          <a:prstGeom prst="rect">
            <a:avLst/>
          </a:prstGeom>
        </p:spPr>
        <p:txBody>
          <a:bodyPr/>
          <a:lstStyle>
            <a:lvl1pPr>
              <a:defRPr sz="1200">
                <a:latin typeface="+mn-lt"/>
                <a:cs typeface="Arial" panose="020B0604020202020204" pitchFamily="34" charset="0"/>
              </a:defRPr>
            </a:lvl1pPr>
          </a:lstStyle>
          <a:p>
            <a:r>
              <a:rPr lang="en-US"/>
              <a:t>1 October 2023</a:t>
            </a:r>
            <a:endParaRPr lang="es-ES" dirty="0"/>
          </a:p>
        </p:txBody>
      </p:sp>
      <p:sp>
        <p:nvSpPr>
          <p:cNvPr id="11" name="Marcador de pie de página 4">
            <a:extLst>
              <a:ext uri="{FF2B5EF4-FFF2-40B4-BE49-F238E27FC236}">
                <a16:creationId xmlns:a16="http://schemas.microsoft.com/office/drawing/2014/main" id="{A34503D1-B88A-4C41-81EC-7F2F8D7210F4}"/>
              </a:ext>
            </a:extLst>
          </p:cNvPr>
          <p:cNvSpPr>
            <a:spLocks noGrp="1"/>
          </p:cNvSpPr>
          <p:nvPr>
            <p:ph type="ftr" sz="quarter" idx="11"/>
          </p:nvPr>
        </p:nvSpPr>
        <p:spPr>
          <a:xfrm>
            <a:off x="4385439" y="6550224"/>
            <a:ext cx="4114800" cy="307777"/>
          </a:xfrm>
          <a:prstGeom prst="rect">
            <a:avLst/>
          </a:prstGeom>
        </p:spPr>
        <p:txBody>
          <a:bodyPr/>
          <a:lstStyle>
            <a:lvl1pPr>
              <a:defRPr sz="1200">
                <a:latin typeface="+mn-lt"/>
                <a:cs typeface="Arial" panose="020B0604020202020204" pitchFamily="34" charset="0"/>
              </a:defRPr>
            </a:lvl1pPr>
          </a:lstStyle>
          <a:p>
            <a:pPr algn="ctr"/>
            <a:r>
              <a:rPr lang="en-US"/>
              <a:t>Introduction to ALBA Synchrotron</a:t>
            </a:r>
            <a:endParaRPr lang="es-ES" dirty="0"/>
          </a:p>
        </p:txBody>
      </p:sp>
    </p:spTree>
    <p:extLst>
      <p:ext uri="{BB962C8B-B14F-4D97-AF65-F5344CB8AC3E}">
        <p14:creationId xmlns:p14="http://schemas.microsoft.com/office/powerpoint/2010/main" val="938187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1_Solo el título">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6733287" y="210028"/>
            <a:ext cx="5024437" cy="6242859"/>
          </a:xfrm>
          <a:prstGeom prst="rect">
            <a:avLst/>
          </a:prstGeom>
        </p:spPr>
        <p:txBody>
          <a:bodyPr/>
          <a:lstStyle/>
          <a:p>
            <a:endParaRPr lang="en-US"/>
          </a:p>
        </p:txBody>
      </p:sp>
      <p:sp>
        <p:nvSpPr>
          <p:cNvPr id="9" name="TextBox 8"/>
          <p:cNvSpPr txBox="1"/>
          <p:nvPr userDrawn="1"/>
        </p:nvSpPr>
        <p:spPr>
          <a:xfrm>
            <a:off x="40513" y="6452888"/>
            <a:ext cx="653969" cy="307777"/>
          </a:xfrm>
          <a:prstGeom prst="rect">
            <a:avLst/>
          </a:prstGeom>
          <a:noFill/>
        </p:spPr>
        <p:txBody>
          <a:bodyPr wrap="square" rtlCol="0">
            <a:spAutoFit/>
          </a:bodyPr>
          <a:lstStyle/>
          <a:p>
            <a:fld id="{3E8C161A-80F2-483A-8E87-083537F656BA}" type="slidenum">
              <a:rPr lang="en-US" sz="1400" smtClean="0">
                <a:solidFill>
                  <a:schemeClr val="bg1"/>
                </a:solidFill>
                <a:latin typeface="Arial" panose="020B0604020202020204" pitchFamily="34" charset="0"/>
                <a:cs typeface="Arial" panose="020B0604020202020204" pitchFamily="34" charset="0"/>
              </a:rPr>
              <a:t>‹#›</a:t>
            </a:fld>
            <a:endParaRPr lang="en-US" sz="1400" dirty="0">
              <a:solidFill>
                <a:schemeClr val="bg1"/>
              </a:solidFill>
              <a:latin typeface="Arial" panose="020B0604020202020204" pitchFamily="34" charset="0"/>
              <a:cs typeface="Arial" panose="020B0604020202020204" pitchFamily="34" charset="0"/>
            </a:endParaRPr>
          </a:p>
        </p:txBody>
      </p:sp>
      <p:pic>
        <p:nvPicPr>
          <p:cNvPr id="11" name="Imagen 5">
            <a:extLst>
              <a:ext uri="{FF2B5EF4-FFF2-40B4-BE49-F238E27FC236}">
                <a16:creationId xmlns:a16="http://schemas.microsoft.com/office/drawing/2014/main" id="{CF4921F6-15B5-BF44-AB9F-2741B0DB8028}"/>
              </a:ext>
            </a:extLst>
          </p:cNvPr>
          <p:cNvPicPr>
            <a:picLocks noChangeAspect="1"/>
          </p:cNvPicPr>
          <p:nvPr userDrawn="1"/>
        </p:nvPicPr>
        <p:blipFill>
          <a:blip r:embed="rId2"/>
          <a:stretch>
            <a:fillRect/>
          </a:stretch>
        </p:blipFill>
        <p:spPr>
          <a:xfrm>
            <a:off x="9831002" y="2"/>
            <a:ext cx="2378927" cy="1994639"/>
          </a:xfrm>
          <a:prstGeom prst="rect">
            <a:avLst/>
          </a:prstGeom>
        </p:spPr>
      </p:pic>
      <p:sp>
        <p:nvSpPr>
          <p:cNvPr id="10" name="Marcador de contenido 2">
            <a:extLst>
              <a:ext uri="{FF2B5EF4-FFF2-40B4-BE49-F238E27FC236}">
                <a16:creationId xmlns:a16="http://schemas.microsoft.com/office/drawing/2014/main" id="{B742396C-69DC-B849-A5A9-ABCA798CFEF9}"/>
              </a:ext>
            </a:extLst>
          </p:cNvPr>
          <p:cNvSpPr>
            <a:spLocks noGrp="1"/>
          </p:cNvSpPr>
          <p:nvPr>
            <p:ph sz="half" idx="1"/>
          </p:nvPr>
        </p:nvSpPr>
        <p:spPr>
          <a:xfrm>
            <a:off x="838200" y="1825625"/>
            <a:ext cx="5181600" cy="4351339"/>
          </a:xfrm>
          <a:prstGeom prst="rect">
            <a:avLst/>
          </a:prstGeom>
        </p:spPr>
        <p:txBody>
          <a:bodyPr/>
          <a:lstStyle>
            <a:lvl1pPr>
              <a:defRPr>
                <a:latin typeface="+mn-lt"/>
                <a:cs typeface="Arial" panose="020B0604020202020204" pitchFamily="34" charset="0"/>
              </a:defRPr>
            </a:lvl1pPr>
          </a:lstStyle>
          <a:p>
            <a:r>
              <a:rPr lang="es-ES" dirty="0"/>
              <a:t>Editar los estilos de texto del patrón
Segundo nivel
Tercer nivel
Cuarto nivel
Quinto nivel</a:t>
            </a:r>
          </a:p>
        </p:txBody>
      </p:sp>
      <p:sp>
        <p:nvSpPr>
          <p:cNvPr id="12" name="Marcador de fecha 3">
            <a:extLst>
              <a:ext uri="{FF2B5EF4-FFF2-40B4-BE49-F238E27FC236}">
                <a16:creationId xmlns:a16="http://schemas.microsoft.com/office/drawing/2014/main" id="{2C538082-EB07-46EE-AD6C-380AB4783C8B}"/>
              </a:ext>
            </a:extLst>
          </p:cNvPr>
          <p:cNvSpPr>
            <a:spLocks noGrp="1"/>
          </p:cNvSpPr>
          <p:nvPr>
            <p:ph type="dt" sz="half" idx="10"/>
          </p:nvPr>
        </p:nvSpPr>
        <p:spPr>
          <a:xfrm>
            <a:off x="1498547" y="6550225"/>
            <a:ext cx="2743200" cy="307777"/>
          </a:xfrm>
          <a:prstGeom prst="rect">
            <a:avLst/>
          </a:prstGeom>
        </p:spPr>
        <p:txBody>
          <a:bodyPr/>
          <a:lstStyle>
            <a:lvl1pPr>
              <a:defRPr sz="1200">
                <a:latin typeface="+mn-lt"/>
                <a:cs typeface="Arial" panose="020B0604020202020204" pitchFamily="34" charset="0"/>
              </a:defRPr>
            </a:lvl1pPr>
          </a:lstStyle>
          <a:p>
            <a:r>
              <a:rPr lang="en-US"/>
              <a:t>1 October 2023</a:t>
            </a:r>
            <a:endParaRPr lang="es-ES" dirty="0"/>
          </a:p>
        </p:txBody>
      </p:sp>
      <p:sp>
        <p:nvSpPr>
          <p:cNvPr id="13" name="Marcador de pie de página 4">
            <a:extLst>
              <a:ext uri="{FF2B5EF4-FFF2-40B4-BE49-F238E27FC236}">
                <a16:creationId xmlns:a16="http://schemas.microsoft.com/office/drawing/2014/main" id="{487D8897-B420-4172-9F29-7E13820627E6}"/>
              </a:ext>
            </a:extLst>
          </p:cNvPr>
          <p:cNvSpPr>
            <a:spLocks noGrp="1"/>
          </p:cNvSpPr>
          <p:nvPr>
            <p:ph type="ftr" sz="quarter" idx="11"/>
          </p:nvPr>
        </p:nvSpPr>
        <p:spPr>
          <a:xfrm>
            <a:off x="4385439" y="6550224"/>
            <a:ext cx="4114800" cy="307777"/>
          </a:xfrm>
          <a:prstGeom prst="rect">
            <a:avLst/>
          </a:prstGeom>
        </p:spPr>
        <p:txBody>
          <a:bodyPr/>
          <a:lstStyle>
            <a:lvl1pPr>
              <a:defRPr sz="1200">
                <a:latin typeface="+mn-lt"/>
                <a:cs typeface="Arial" panose="020B0604020202020204" pitchFamily="34" charset="0"/>
              </a:defRPr>
            </a:lvl1pPr>
          </a:lstStyle>
          <a:p>
            <a:pPr algn="ctr"/>
            <a:r>
              <a:rPr lang="en-US"/>
              <a:t>Introduction to ALBA Synchrotron</a:t>
            </a:r>
            <a:endParaRPr lang="es-ES" dirty="0"/>
          </a:p>
        </p:txBody>
      </p:sp>
    </p:spTree>
    <p:extLst>
      <p:ext uri="{BB962C8B-B14F-4D97-AF65-F5344CB8AC3E}">
        <p14:creationId xmlns:p14="http://schemas.microsoft.com/office/powerpoint/2010/main" val="273221103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En blanco">
    <p:spTree>
      <p:nvGrpSpPr>
        <p:cNvPr id="1" name=""/>
        <p:cNvGrpSpPr/>
        <p:nvPr/>
      </p:nvGrpSpPr>
      <p:grpSpPr>
        <a:xfrm>
          <a:off x="0" y="0"/>
          <a:ext cx="0" cy="0"/>
          <a:chOff x="0" y="0"/>
          <a:chExt cx="0" cy="0"/>
        </a:xfrm>
      </p:grpSpPr>
      <p:sp>
        <p:nvSpPr>
          <p:cNvPr id="8" name="TextBox 7"/>
          <p:cNvSpPr txBox="1"/>
          <p:nvPr userDrawn="1"/>
        </p:nvSpPr>
        <p:spPr>
          <a:xfrm>
            <a:off x="40513" y="6452888"/>
            <a:ext cx="653969" cy="307777"/>
          </a:xfrm>
          <a:prstGeom prst="rect">
            <a:avLst/>
          </a:prstGeom>
          <a:noFill/>
        </p:spPr>
        <p:txBody>
          <a:bodyPr wrap="square" rtlCol="0">
            <a:spAutoFit/>
          </a:bodyPr>
          <a:lstStyle/>
          <a:p>
            <a:fld id="{3E8C161A-80F2-483A-8E87-083537F656BA}" type="slidenum">
              <a:rPr lang="en-US" sz="1400" smtClean="0">
                <a:solidFill>
                  <a:schemeClr val="bg1"/>
                </a:solidFill>
                <a:latin typeface="Arial" panose="020B0604020202020204" pitchFamily="34" charset="0"/>
                <a:cs typeface="Arial" panose="020B0604020202020204" pitchFamily="34" charset="0"/>
              </a:rPr>
              <a:t>‹#›</a:t>
            </a:fld>
            <a:endParaRPr lang="en-US" sz="1400" dirty="0">
              <a:solidFill>
                <a:schemeClr val="bg1"/>
              </a:solidFill>
              <a:latin typeface="Arial" panose="020B0604020202020204" pitchFamily="34" charset="0"/>
              <a:cs typeface="Arial" panose="020B0604020202020204" pitchFamily="34" charset="0"/>
            </a:endParaRPr>
          </a:p>
        </p:txBody>
      </p:sp>
      <p:sp>
        <p:nvSpPr>
          <p:cNvPr id="9" name="Marcador de fecha 3">
            <a:extLst>
              <a:ext uri="{FF2B5EF4-FFF2-40B4-BE49-F238E27FC236}">
                <a16:creationId xmlns:a16="http://schemas.microsoft.com/office/drawing/2014/main" id="{27DAB70A-3E7A-48BB-AEDD-1A034B095446}"/>
              </a:ext>
            </a:extLst>
          </p:cNvPr>
          <p:cNvSpPr>
            <a:spLocks noGrp="1"/>
          </p:cNvSpPr>
          <p:nvPr>
            <p:ph type="dt" sz="half" idx="10"/>
          </p:nvPr>
        </p:nvSpPr>
        <p:spPr>
          <a:xfrm>
            <a:off x="1498547" y="6550225"/>
            <a:ext cx="2743200" cy="307777"/>
          </a:xfrm>
          <a:prstGeom prst="rect">
            <a:avLst/>
          </a:prstGeom>
        </p:spPr>
        <p:txBody>
          <a:bodyPr/>
          <a:lstStyle>
            <a:lvl1pPr>
              <a:defRPr sz="1200">
                <a:latin typeface="+mn-lt"/>
                <a:cs typeface="Arial" panose="020B0604020202020204" pitchFamily="34" charset="0"/>
              </a:defRPr>
            </a:lvl1pPr>
          </a:lstStyle>
          <a:p>
            <a:r>
              <a:rPr lang="en-US"/>
              <a:t>1 October 2023</a:t>
            </a:r>
            <a:endParaRPr lang="es-ES" dirty="0"/>
          </a:p>
        </p:txBody>
      </p:sp>
      <p:sp>
        <p:nvSpPr>
          <p:cNvPr id="10" name="Marcador de pie de página 4">
            <a:extLst>
              <a:ext uri="{FF2B5EF4-FFF2-40B4-BE49-F238E27FC236}">
                <a16:creationId xmlns:a16="http://schemas.microsoft.com/office/drawing/2014/main" id="{39A56FE3-0853-477E-B6ED-A380EAE91F15}"/>
              </a:ext>
            </a:extLst>
          </p:cNvPr>
          <p:cNvSpPr>
            <a:spLocks noGrp="1"/>
          </p:cNvSpPr>
          <p:nvPr>
            <p:ph type="ftr" sz="quarter" idx="11"/>
          </p:nvPr>
        </p:nvSpPr>
        <p:spPr>
          <a:xfrm>
            <a:off x="4385439" y="6550224"/>
            <a:ext cx="4114800" cy="307777"/>
          </a:xfrm>
          <a:prstGeom prst="rect">
            <a:avLst/>
          </a:prstGeom>
        </p:spPr>
        <p:txBody>
          <a:bodyPr/>
          <a:lstStyle>
            <a:lvl1pPr>
              <a:defRPr sz="1200">
                <a:latin typeface="+mn-lt"/>
                <a:cs typeface="Arial" panose="020B0604020202020204" pitchFamily="34" charset="0"/>
              </a:defRPr>
            </a:lvl1pPr>
          </a:lstStyle>
          <a:p>
            <a:pPr algn="ctr"/>
            <a:r>
              <a:rPr lang="en-US"/>
              <a:t>Introduction to ALBA Synchrotron</a:t>
            </a:r>
            <a:endParaRPr lang="es-ES" dirty="0"/>
          </a:p>
        </p:txBody>
      </p:sp>
    </p:spTree>
    <p:extLst>
      <p:ext uri="{BB962C8B-B14F-4D97-AF65-F5344CB8AC3E}">
        <p14:creationId xmlns:p14="http://schemas.microsoft.com/office/powerpoint/2010/main" val="388154662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5" name="Marcador de fecha 3">
            <a:extLst>
              <a:ext uri="{FF2B5EF4-FFF2-40B4-BE49-F238E27FC236}">
                <a16:creationId xmlns:a16="http://schemas.microsoft.com/office/drawing/2014/main" id="{F7A64127-1BEF-44B7-8010-949E2254A542}"/>
              </a:ext>
            </a:extLst>
          </p:cNvPr>
          <p:cNvSpPr>
            <a:spLocks noGrp="1"/>
          </p:cNvSpPr>
          <p:nvPr>
            <p:ph type="dt" sz="half" idx="10"/>
          </p:nvPr>
        </p:nvSpPr>
        <p:spPr>
          <a:xfrm>
            <a:off x="1498547" y="6550225"/>
            <a:ext cx="2743200" cy="307777"/>
          </a:xfrm>
          <a:prstGeom prst="rect">
            <a:avLst/>
          </a:prstGeom>
        </p:spPr>
        <p:txBody>
          <a:bodyPr/>
          <a:lstStyle>
            <a:lvl1pPr>
              <a:defRPr sz="1200">
                <a:latin typeface="+mn-lt"/>
                <a:cs typeface="Arial" panose="020B0604020202020204" pitchFamily="34" charset="0"/>
              </a:defRPr>
            </a:lvl1pPr>
          </a:lstStyle>
          <a:p>
            <a:r>
              <a:rPr lang="en-US"/>
              <a:t>1 October 2023</a:t>
            </a:r>
            <a:endParaRPr lang="es-ES" dirty="0"/>
          </a:p>
        </p:txBody>
      </p:sp>
      <p:sp>
        <p:nvSpPr>
          <p:cNvPr id="6" name="Marcador de pie de página 4">
            <a:extLst>
              <a:ext uri="{FF2B5EF4-FFF2-40B4-BE49-F238E27FC236}">
                <a16:creationId xmlns:a16="http://schemas.microsoft.com/office/drawing/2014/main" id="{55C017F5-6B57-4BF6-B5D8-89540B824C3E}"/>
              </a:ext>
            </a:extLst>
          </p:cNvPr>
          <p:cNvSpPr>
            <a:spLocks noGrp="1"/>
          </p:cNvSpPr>
          <p:nvPr>
            <p:ph type="ftr" sz="quarter" idx="11"/>
          </p:nvPr>
        </p:nvSpPr>
        <p:spPr>
          <a:xfrm>
            <a:off x="4385439" y="6550224"/>
            <a:ext cx="4114800" cy="307777"/>
          </a:xfrm>
          <a:prstGeom prst="rect">
            <a:avLst/>
          </a:prstGeom>
        </p:spPr>
        <p:txBody>
          <a:bodyPr/>
          <a:lstStyle>
            <a:lvl1pPr>
              <a:defRPr sz="1200">
                <a:latin typeface="+mn-lt"/>
                <a:cs typeface="Arial" panose="020B0604020202020204" pitchFamily="34" charset="0"/>
              </a:defRPr>
            </a:lvl1pPr>
          </a:lstStyle>
          <a:p>
            <a:pPr algn="ctr"/>
            <a:r>
              <a:rPr lang="en-US"/>
              <a:t>Introduction to ALBA Synchrotron</a:t>
            </a:r>
            <a:endParaRPr lang="es-ES" dirty="0"/>
          </a:p>
        </p:txBody>
      </p:sp>
    </p:spTree>
    <p:extLst>
      <p:ext uri="{BB962C8B-B14F-4D97-AF65-F5344CB8AC3E}">
        <p14:creationId xmlns:p14="http://schemas.microsoft.com/office/powerpoint/2010/main" val="144565320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sp>
        <p:nvSpPr>
          <p:cNvPr id="10" name="Title 9"/>
          <p:cNvSpPr>
            <a:spLocks noGrp="1"/>
          </p:cNvSpPr>
          <p:nvPr>
            <p:ph type="title"/>
          </p:nvPr>
        </p:nvSpPr>
        <p:spPr>
          <a:xfrm>
            <a:off x="1492215" y="165241"/>
            <a:ext cx="9427028" cy="1325563"/>
          </a:xfrm>
        </p:spPr>
        <p:txBody>
          <a:bodyPr/>
          <a:lstStyle>
            <a:lvl1pPr algn="l">
              <a:defRPr b="1">
                <a:latin typeface="+mn-lt"/>
              </a:defRPr>
            </a:lvl1pPr>
          </a:lstStyle>
          <a:p>
            <a:r>
              <a:rPr lang="en-US" dirty="0"/>
              <a:t>Click to edit Master title style</a:t>
            </a:r>
          </a:p>
        </p:txBody>
      </p:sp>
      <p:sp>
        <p:nvSpPr>
          <p:cNvPr id="4" name="Slide Number Placeholder 5"/>
          <p:cNvSpPr>
            <a:spLocks noGrp="1"/>
          </p:cNvSpPr>
          <p:nvPr>
            <p:ph type="sldNum" sz="quarter" idx="4"/>
          </p:nvPr>
        </p:nvSpPr>
        <p:spPr>
          <a:xfrm>
            <a:off x="11379200" y="304804"/>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pPr algn="r"/>
            <a:fld id="{393CF724-F9E0-44B8-95BD-D38D8B22F53D}" type="slidenum">
              <a:rPr lang="es-ES" smtClean="0">
                <a:solidFill>
                  <a:prstClr val="white"/>
                </a:solidFill>
              </a:rPr>
              <a:pPr algn="r"/>
              <a:t>‹#›</a:t>
            </a:fld>
            <a:endParaRPr lang="es-ES" dirty="0">
              <a:solidFill>
                <a:prstClr val="white"/>
              </a:solidFill>
            </a:endParaRPr>
          </a:p>
        </p:txBody>
      </p:sp>
      <p:sp>
        <p:nvSpPr>
          <p:cNvPr id="6" name="Slide Number Placeholder 5"/>
          <p:cNvSpPr txBox="1">
            <a:spLocks/>
          </p:cNvSpPr>
          <p:nvPr userDrawn="1"/>
        </p:nvSpPr>
        <p:spPr>
          <a:xfrm>
            <a:off x="11575795" y="6550227"/>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32"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332"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
        <p:nvSpPr>
          <p:cNvPr id="5" name="Date Placeholder 3">
            <a:extLst>
              <a:ext uri="{FF2B5EF4-FFF2-40B4-BE49-F238E27FC236}">
                <a16:creationId xmlns:a16="http://schemas.microsoft.com/office/drawing/2014/main" id="{1DD648D7-8526-43BD-9DED-618CF03D0C30}"/>
              </a:ext>
            </a:extLst>
          </p:cNvPr>
          <p:cNvSpPr>
            <a:spLocks noGrp="1"/>
          </p:cNvSpPr>
          <p:nvPr>
            <p:ph type="dt" sz="half" idx="10"/>
          </p:nvPr>
        </p:nvSpPr>
        <p:spPr>
          <a:xfrm>
            <a:off x="165100" y="6504668"/>
            <a:ext cx="2743200" cy="232229"/>
          </a:xfrm>
        </p:spPr>
        <p:txBody>
          <a:bodyPr/>
          <a:lstStyle/>
          <a:p>
            <a:r>
              <a:rPr lang="en-US"/>
              <a:t>1 October 2023</a:t>
            </a:r>
            <a:endParaRPr lang="es-ES"/>
          </a:p>
        </p:txBody>
      </p:sp>
      <p:sp>
        <p:nvSpPr>
          <p:cNvPr id="7" name="Footer Placeholder 4">
            <a:extLst>
              <a:ext uri="{FF2B5EF4-FFF2-40B4-BE49-F238E27FC236}">
                <a16:creationId xmlns:a16="http://schemas.microsoft.com/office/drawing/2014/main" id="{5E4196ED-C799-4BFB-AA1C-066A726C6421}"/>
              </a:ext>
            </a:extLst>
          </p:cNvPr>
          <p:cNvSpPr>
            <a:spLocks noGrp="1"/>
          </p:cNvSpPr>
          <p:nvPr>
            <p:ph type="ftr" sz="quarter" idx="11"/>
          </p:nvPr>
        </p:nvSpPr>
        <p:spPr>
          <a:xfrm>
            <a:off x="3930593" y="6470536"/>
            <a:ext cx="4114800" cy="300493"/>
          </a:xfrm>
        </p:spPr>
        <p:txBody>
          <a:bodyPr/>
          <a:lstStyle/>
          <a:p>
            <a:r>
              <a:rPr lang="en-US"/>
              <a:t>Introduction to ALBA Synchrotron</a:t>
            </a:r>
            <a:endParaRPr lang="es-ES" dirty="0"/>
          </a:p>
        </p:txBody>
      </p:sp>
    </p:spTree>
    <p:extLst>
      <p:ext uri="{BB962C8B-B14F-4D97-AF65-F5344CB8AC3E}">
        <p14:creationId xmlns:p14="http://schemas.microsoft.com/office/powerpoint/2010/main" val="259892860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obj">
  <p:cSld name="18_Blank">
    <p:bg>
      <p:bgPr>
        <a:solidFill>
          <a:srgbClr val="131827"/>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print">
            <a:extLst>
              <a:ext uri="{BEBA8EAE-BF5A-486C-A8C5-ECC9F3942E4B}">
                <a14:imgProps xmlns:a14="http://schemas.microsoft.com/office/drawing/2010/main">
                  <a14:imgLayer r:embed="rId3">
                    <a14:imgEffect>
                      <a14:artisticLightScreen trans="19000" gridSize="8"/>
                    </a14:imgEffect>
                  </a14:imgLayer>
                </a14:imgProps>
              </a:ext>
              <a:ext uri="{28A0092B-C50C-407E-A947-70E740481C1C}">
                <a14:useLocalDpi xmlns:a14="http://schemas.microsoft.com/office/drawing/2010/main" val="0"/>
              </a:ext>
            </a:extLst>
          </a:blip>
          <a:srcRect l="98" t="-6213" r="-98" b="25788"/>
          <a:stretch/>
        </p:blipFill>
        <p:spPr>
          <a:xfrm>
            <a:off x="54551" y="-549835"/>
            <a:ext cx="12137448" cy="7321176"/>
          </a:xfrm>
          <a:prstGeom prst="rect">
            <a:avLst/>
          </a:prstGeom>
          <a:effectLst>
            <a:glow>
              <a:schemeClr val="accent1">
                <a:alpha val="40000"/>
              </a:schemeClr>
            </a:glow>
            <a:softEdge rad="0"/>
          </a:effectLst>
        </p:spPr>
      </p:pic>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r>
              <a:rPr lang="en-US"/>
              <a:t>Introduction to ALBA Synchrotron</a:t>
            </a:r>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r>
              <a:rPr lang="en-US"/>
              <a:t>1 October 2023</a:t>
            </a:r>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endParaRPr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4551" y="38099"/>
            <a:ext cx="750888" cy="493932"/>
          </a:xfrm>
          <a:prstGeom prst="rect">
            <a:avLst/>
          </a:prstGeom>
        </p:spPr>
      </p:pic>
    </p:spTree>
    <p:extLst>
      <p:ext uri="{BB962C8B-B14F-4D97-AF65-F5344CB8AC3E}">
        <p14:creationId xmlns:p14="http://schemas.microsoft.com/office/powerpoint/2010/main" val="420121304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8" name="Title 7"/>
          <p:cNvSpPr>
            <a:spLocks noGrp="1"/>
          </p:cNvSpPr>
          <p:nvPr>
            <p:ph type="title"/>
          </p:nvPr>
        </p:nvSpPr>
        <p:spPr>
          <a:xfrm>
            <a:off x="1461935" y="128905"/>
            <a:ext cx="9427028" cy="1325563"/>
          </a:xfrm>
        </p:spPr>
        <p:txBody>
          <a:bodyPr/>
          <a:lstStyle>
            <a:lvl1pPr>
              <a:defRPr b="1">
                <a:latin typeface="+mn-lt"/>
              </a:defRPr>
            </a:lvl1pPr>
          </a:lstStyle>
          <a:p>
            <a:r>
              <a:rPr lang="en-US" dirty="0"/>
              <a:t>Click to edit Master title style</a:t>
            </a:r>
          </a:p>
        </p:txBody>
      </p:sp>
      <p:sp>
        <p:nvSpPr>
          <p:cNvPr id="4" name="Slide Number Placeholder 5"/>
          <p:cNvSpPr>
            <a:spLocks noGrp="1"/>
          </p:cNvSpPr>
          <p:nvPr>
            <p:ph type="sldNum" sz="quarter" idx="4"/>
          </p:nvPr>
        </p:nvSpPr>
        <p:spPr>
          <a:xfrm>
            <a:off x="11379200" y="304802"/>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pPr algn="r"/>
            <a:fld id="{393CF724-F9E0-44B8-95BD-D38D8B22F53D}" type="slidenum">
              <a:rPr lang="es-ES" smtClean="0">
                <a:solidFill>
                  <a:prstClr val="white"/>
                </a:solidFill>
              </a:rPr>
              <a:pPr algn="r"/>
              <a:t>‹#›</a:t>
            </a:fld>
            <a:endParaRPr lang="es-ES" dirty="0">
              <a:solidFill>
                <a:prstClr val="white"/>
              </a:solidFill>
            </a:endParaRPr>
          </a:p>
        </p:txBody>
      </p:sp>
      <p:sp>
        <p:nvSpPr>
          <p:cNvPr id="6" name="Slide Number Placeholder 5"/>
          <p:cNvSpPr txBox="1">
            <a:spLocks/>
          </p:cNvSpPr>
          <p:nvPr userDrawn="1"/>
        </p:nvSpPr>
        <p:spPr>
          <a:xfrm>
            <a:off x="11575795" y="6550226"/>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54"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354"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
        <p:nvSpPr>
          <p:cNvPr id="5" name="Date Placeholder 3">
            <a:extLst>
              <a:ext uri="{FF2B5EF4-FFF2-40B4-BE49-F238E27FC236}">
                <a16:creationId xmlns:a16="http://schemas.microsoft.com/office/drawing/2014/main" id="{C8B3775A-8A6A-4B0D-9090-8FA3D7B75F25}"/>
              </a:ext>
            </a:extLst>
          </p:cNvPr>
          <p:cNvSpPr>
            <a:spLocks noGrp="1"/>
          </p:cNvSpPr>
          <p:nvPr>
            <p:ph type="dt" sz="half" idx="10"/>
          </p:nvPr>
        </p:nvSpPr>
        <p:spPr>
          <a:xfrm>
            <a:off x="165100" y="6504667"/>
            <a:ext cx="2743200" cy="232229"/>
          </a:xfrm>
        </p:spPr>
        <p:txBody>
          <a:bodyPr/>
          <a:lstStyle/>
          <a:p>
            <a:r>
              <a:rPr lang="en-US"/>
              <a:t>1 October 2023</a:t>
            </a:r>
            <a:endParaRPr lang="es-ES"/>
          </a:p>
        </p:txBody>
      </p:sp>
      <p:sp>
        <p:nvSpPr>
          <p:cNvPr id="7" name="Footer Placeholder 4">
            <a:extLst>
              <a:ext uri="{FF2B5EF4-FFF2-40B4-BE49-F238E27FC236}">
                <a16:creationId xmlns:a16="http://schemas.microsoft.com/office/drawing/2014/main" id="{CA887459-32D9-49B9-8832-E43859DFFC3F}"/>
              </a:ext>
            </a:extLst>
          </p:cNvPr>
          <p:cNvSpPr>
            <a:spLocks noGrp="1"/>
          </p:cNvSpPr>
          <p:nvPr>
            <p:ph type="ftr" sz="quarter" idx="11"/>
          </p:nvPr>
        </p:nvSpPr>
        <p:spPr>
          <a:xfrm>
            <a:off x="3930593" y="6470535"/>
            <a:ext cx="4114800" cy="300493"/>
          </a:xfrm>
        </p:spPr>
        <p:txBody>
          <a:bodyPr/>
          <a:lstStyle/>
          <a:p>
            <a:r>
              <a:rPr lang="en-US"/>
              <a:t>Introduction to ALBA Synchrotron</a:t>
            </a:r>
            <a:endParaRPr lang="es-ES" dirty="0"/>
          </a:p>
        </p:txBody>
      </p:sp>
    </p:spTree>
    <p:extLst>
      <p:ext uri="{BB962C8B-B14F-4D97-AF65-F5344CB8AC3E}">
        <p14:creationId xmlns:p14="http://schemas.microsoft.com/office/powerpoint/2010/main" val="28020920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10" name="Title 9"/>
          <p:cNvSpPr>
            <a:spLocks noGrp="1"/>
          </p:cNvSpPr>
          <p:nvPr>
            <p:ph type="title"/>
          </p:nvPr>
        </p:nvSpPr>
        <p:spPr>
          <a:xfrm>
            <a:off x="1492215" y="165240"/>
            <a:ext cx="9427028" cy="1325563"/>
          </a:xfrm>
        </p:spPr>
        <p:txBody>
          <a:bodyPr/>
          <a:lstStyle>
            <a:lvl1pPr algn="l">
              <a:defRPr b="1">
                <a:latin typeface="+mn-lt"/>
              </a:defRPr>
            </a:lvl1pPr>
          </a:lstStyle>
          <a:p>
            <a:r>
              <a:rPr lang="en-US" dirty="0"/>
              <a:t>Click to edit Master title style</a:t>
            </a:r>
          </a:p>
        </p:txBody>
      </p:sp>
      <p:sp>
        <p:nvSpPr>
          <p:cNvPr id="4" name="Slide Number Placeholder 5"/>
          <p:cNvSpPr>
            <a:spLocks noGrp="1"/>
          </p:cNvSpPr>
          <p:nvPr>
            <p:ph type="sldNum" sz="quarter" idx="4"/>
          </p:nvPr>
        </p:nvSpPr>
        <p:spPr>
          <a:xfrm>
            <a:off x="11379200" y="289413"/>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pPr algn="r"/>
            <a:fld id="{393CF724-F9E0-44B8-95BD-D38D8B22F53D}" type="slidenum">
              <a:rPr lang="es-ES" smtClean="0">
                <a:solidFill>
                  <a:prstClr val="white"/>
                </a:solidFill>
              </a:rPr>
              <a:pPr algn="r"/>
              <a:t>‹#›</a:t>
            </a:fld>
            <a:endParaRPr lang="es-ES" dirty="0">
              <a:solidFill>
                <a:prstClr val="white"/>
              </a:solidFill>
            </a:endParaRPr>
          </a:p>
        </p:txBody>
      </p:sp>
      <p:sp>
        <p:nvSpPr>
          <p:cNvPr id="6" name="Slide Number Placeholder 5"/>
          <p:cNvSpPr txBox="1">
            <a:spLocks/>
          </p:cNvSpPr>
          <p:nvPr userDrawn="1"/>
        </p:nvSpPr>
        <p:spPr>
          <a:xfrm>
            <a:off x="11575795" y="6550226"/>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54"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354"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
        <p:nvSpPr>
          <p:cNvPr id="5" name="Date Placeholder 3">
            <a:extLst>
              <a:ext uri="{FF2B5EF4-FFF2-40B4-BE49-F238E27FC236}">
                <a16:creationId xmlns:a16="http://schemas.microsoft.com/office/drawing/2014/main" id="{1DD648D7-8526-43BD-9DED-618CF03D0C30}"/>
              </a:ext>
            </a:extLst>
          </p:cNvPr>
          <p:cNvSpPr>
            <a:spLocks noGrp="1"/>
          </p:cNvSpPr>
          <p:nvPr>
            <p:ph type="dt" sz="half" idx="10"/>
          </p:nvPr>
        </p:nvSpPr>
        <p:spPr>
          <a:xfrm>
            <a:off x="165100" y="6504667"/>
            <a:ext cx="2743200" cy="232229"/>
          </a:xfrm>
        </p:spPr>
        <p:txBody>
          <a:bodyPr/>
          <a:lstStyle/>
          <a:p>
            <a:r>
              <a:rPr lang="en-US"/>
              <a:t>1 October 2023</a:t>
            </a:r>
            <a:endParaRPr lang="es-ES"/>
          </a:p>
        </p:txBody>
      </p:sp>
      <p:sp>
        <p:nvSpPr>
          <p:cNvPr id="7" name="Footer Placeholder 4">
            <a:extLst>
              <a:ext uri="{FF2B5EF4-FFF2-40B4-BE49-F238E27FC236}">
                <a16:creationId xmlns:a16="http://schemas.microsoft.com/office/drawing/2014/main" id="{5E4196ED-C799-4BFB-AA1C-066A726C6421}"/>
              </a:ext>
            </a:extLst>
          </p:cNvPr>
          <p:cNvSpPr>
            <a:spLocks noGrp="1"/>
          </p:cNvSpPr>
          <p:nvPr>
            <p:ph type="ftr" sz="quarter" idx="11"/>
          </p:nvPr>
        </p:nvSpPr>
        <p:spPr>
          <a:xfrm>
            <a:off x="3930593" y="6470535"/>
            <a:ext cx="4114800" cy="300493"/>
          </a:xfrm>
        </p:spPr>
        <p:txBody>
          <a:bodyPr/>
          <a:lstStyle/>
          <a:p>
            <a:r>
              <a:rPr lang="en-US"/>
              <a:t>Introduction to ALBA Synchrotron</a:t>
            </a:r>
            <a:endParaRPr lang="es-ES" dirty="0"/>
          </a:p>
        </p:txBody>
      </p:sp>
    </p:spTree>
    <p:extLst>
      <p:ext uri="{BB962C8B-B14F-4D97-AF65-F5344CB8AC3E}">
        <p14:creationId xmlns:p14="http://schemas.microsoft.com/office/powerpoint/2010/main" val="167848714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EA55C7-0388-4B76-B7E9-7AAD8B7E0C0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282041F-EA1F-4C4E-B64C-18B26B3850DB}"/>
              </a:ext>
            </a:extLst>
          </p:cNvPr>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6" name="Slide Number Placeholder 5">
            <a:extLst>
              <a:ext uri="{FF2B5EF4-FFF2-40B4-BE49-F238E27FC236}">
                <a16:creationId xmlns:a16="http://schemas.microsoft.com/office/drawing/2014/main" id="{DB0753EB-8ED5-4EAE-8E56-CD54BEC6FB1B}"/>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321583665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795385-044D-454E-98DF-99A409694CE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6595A7C-3707-42E7-9D23-91DA7E3EC57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22A2FD49-B9FE-4E4D-B6A5-846F96A99B65}"/>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824386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7"/>
            <a:ext cx="3932237" cy="1069975"/>
          </a:xfrm>
        </p:spPr>
        <p:txBody>
          <a:bodyPr anchor="t">
            <a:normAutofit/>
          </a:bodyPr>
          <a:lstStyle>
            <a:lvl1pPr>
              <a:defRPr sz="2400"/>
            </a:lvl1pPr>
          </a:lstStyle>
          <a:p>
            <a:r>
              <a:rPr lang="es-ES" dirty="0"/>
              <a:t>Haga clic para modificar el estilo de título del patrón</a:t>
            </a:r>
            <a:endParaRPr lang="en-US" dirty="0"/>
          </a:p>
        </p:txBody>
      </p:sp>
      <p:sp>
        <p:nvSpPr>
          <p:cNvPr id="3" name="Content Placeholder 2"/>
          <p:cNvSpPr>
            <a:spLocks noGrp="1"/>
          </p:cNvSpPr>
          <p:nvPr>
            <p:ph idx="1"/>
          </p:nvPr>
        </p:nvSpPr>
        <p:spPr>
          <a:xfrm>
            <a:off x="5183188" y="987428"/>
            <a:ext cx="6172200" cy="6035672"/>
          </a:xfrm>
        </p:spPr>
        <p:txBody>
          <a:bodyPr>
            <a:normAutofit/>
          </a:bodyPr>
          <a:lstStyle>
            <a:lvl1pPr>
              <a:defRPr sz="2400"/>
            </a:lvl1pPr>
            <a:lvl2pPr>
              <a:defRPr sz="2400"/>
            </a:lvl2pPr>
            <a:lvl3pPr>
              <a:defRPr sz="2400"/>
            </a:lvl3pPr>
            <a:lvl4pPr>
              <a:defRPr sz="2400"/>
            </a:lvl4pPr>
            <a:lvl5pPr>
              <a:defRPr sz="2400"/>
            </a:lvl5pPr>
            <a:lvl6pPr>
              <a:defRPr sz="2667"/>
            </a:lvl6pPr>
            <a:lvl7pPr>
              <a:defRPr sz="2667"/>
            </a:lvl7pPr>
            <a:lvl8pPr>
              <a:defRPr sz="2667"/>
            </a:lvl8pPr>
            <a:lvl9pPr>
              <a:defRPr sz="2667"/>
            </a:lvl9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Text Placeholder 3"/>
          <p:cNvSpPr>
            <a:spLocks noGrp="1"/>
          </p:cNvSpPr>
          <p:nvPr>
            <p:ph type="body" sz="half" idx="2"/>
          </p:nvPr>
        </p:nvSpPr>
        <p:spPr>
          <a:xfrm>
            <a:off x="839788" y="2057402"/>
            <a:ext cx="3932237" cy="4720407"/>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s-ES" dirty="0"/>
              <a:t>Haga clic para modificar el estilo de texto del patrón</a:t>
            </a:r>
          </a:p>
        </p:txBody>
      </p:sp>
      <p:sp>
        <p:nvSpPr>
          <p:cNvPr id="5" name="Date Placeholder 4"/>
          <p:cNvSpPr>
            <a:spLocks noGrp="1"/>
          </p:cNvSpPr>
          <p:nvPr>
            <p:ph type="dt" sz="half" idx="10"/>
          </p:nvPr>
        </p:nvSpPr>
        <p:spPr/>
        <p:txBody>
          <a:bodyPr/>
          <a:lstStyle/>
          <a:p>
            <a:r>
              <a:rPr lang="en-US"/>
              <a:t>1 October 2023</a:t>
            </a:r>
            <a:endParaRPr lang="es-ES"/>
          </a:p>
        </p:txBody>
      </p:sp>
      <p:sp>
        <p:nvSpPr>
          <p:cNvPr id="6" name="Footer Placeholder 5"/>
          <p:cNvSpPr>
            <a:spLocks noGrp="1"/>
          </p:cNvSpPr>
          <p:nvPr>
            <p:ph type="ftr" sz="quarter" idx="11"/>
          </p:nvPr>
        </p:nvSpPr>
        <p:spPr/>
        <p:txBody>
          <a:bodyPr/>
          <a:lstStyle/>
          <a:p>
            <a:r>
              <a:rPr lang="en-US"/>
              <a:t>Introduction to ALBA Synchrotron</a:t>
            </a:r>
            <a:endParaRPr lang="es-ES"/>
          </a:p>
        </p:txBody>
      </p:sp>
      <p:sp>
        <p:nvSpPr>
          <p:cNvPr id="7" name="Slide Number Placeholder 6"/>
          <p:cNvSpPr>
            <a:spLocks noGrp="1"/>
          </p:cNvSpPr>
          <p:nvPr>
            <p:ph type="sldNum" sz="quarter" idx="12"/>
          </p:nvPr>
        </p:nvSpPr>
        <p:spPr/>
        <p:txBody>
          <a:bodyPr/>
          <a:lstStyle/>
          <a:p>
            <a:fld id="{59A3C1E9-1E17-4B2D-975E-2F80F7CB45F8}" type="slidenum">
              <a:rPr lang="es-ES" smtClean="0"/>
              <a:t>‹#›</a:t>
            </a:fld>
            <a:endParaRPr lang="es-ES"/>
          </a:p>
        </p:txBody>
      </p:sp>
    </p:spTree>
    <p:extLst>
      <p:ext uri="{BB962C8B-B14F-4D97-AF65-F5344CB8AC3E}">
        <p14:creationId xmlns:p14="http://schemas.microsoft.com/office/powerpoint/2010/main" val="91968429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AC6E08-B63C-4867-8049-E9082F7509DB}"/>
              </a:ext>
            </a:extLst>
          </p:cNvPr>
          <p:cNvSpPr>
            <a:spLocks noGrp="1"/>
          </p:cNvSpPr>
          <p:nvPr>
            <p:ph type="title"/>
          </p:nvPr>
        </p:nvSpPr>
        <p:spPr>
          <a:xfrm>
            <a:off x="831851" y="1709740"/>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A6C5698-DB78-4FFE-B99B-CB95DAF7A01E}"/>
              </a:ext>
            </a:extLst>
          </p:cNvPr>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
        <p:nvSpPr>
          <p:cNvPr id="6" name="Slide Number Placeholder 5">
            <a:extLst>
              <a:ext uri="{FF2B5EF4-FFF2-40B4-BE49-F238E27FC236}">
                <a16:creationId xmlns:a16="http://schemas.microsoft.com/office/drawing/2014/main" id="{A836251D-D4A0-4F3B-A47C-5237E2A19574}"/>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384327139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70329-0E37-467A-8274-5B6E6FA436D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59F67F1-9820-4976-B7F1-976D7F1E7CAF}"/>
              </a:ext>
            </a:extLst>
          </p:cNvPr>
          <p:cNvSpPr>
            <a:spLocks noGrp="1"/>
          </p:cNvSpPr>
          <p:nvPr>
            <p:ph sz="half" idx="1"/>
          </p:nvPr>
        </p:nvSpPr>
        <p:spPr>
          <a:xfrm>
            <a:off x="838200" y="1825625"/>
            <a:ext cx="5181600" cy="4351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B5C5054-1909-4996-A88F-C4D1E2A0B8D6}"/>
              </a:ext>
            </a:extLst>
          </p:cNvPr>
          <p:cNvSpPr>
            <a:spLocks noGrp="1"/>
          </p:cNvSpPr>
          <p:nvPr>
            <p:ph sz="half" idx="2"/>
          </p:nvPr>
        </p:nvSpPr>
        <p:spPr>
          <a:xfrm>
            <a:off x="6172200" y="1825625"/>
            <a:ext cx="5181600" cy="4351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a:extLst>
              <a:ext uri="{FF2B5EF4-FFF2-40B4-BE49-F238E27FC236}">
                <a16:creationId xmlns:a16="http://schemas.microsoft.com/office/drawing/2014/main" id="{E7D62229-AB8B-46A6-815B-1DA8BAEFB2E1}"/>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357011348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11F0E3-4FA7-42A0-BBC3-73E768D487F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F4E2CDA-5940-42CF-A93A-271C49AD6B16}"/>
              </a:ext>
            </a:extLst>
          </p:cNvPr>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A9F4509-591B-41F9-9F5B-533637428FF6}"/>
              </a:ext>
            </a:extLst>
          </p:cNvPr>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1614A3B-D062-4281-AFF0-E1A6546F9999}"/>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9A0452B-757A-4F9E-941D-C2217A449E76}"/>
              </a:ext>
            </a:extLst>
          </p:cNvPr>
          <p:cNvSpPr>
            <a:spLocks noGrp="1"/>
          </p:cNvSpPr>
          <p:nvPr>
            <p:ph sz="quarter" idx="4"/>
          </p:nvPr>
        </p:nvSpPr>
        <p:spPr>
          <a:xfrm>
            <a:off x="6172201"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a:extLst>
              <a:ext uri="{FF2B5EF4-FFF2-40B4-BE49-F238E27FC236}">
                <a16:creationId xmlns:a16="http://schemas.microsoft.com/office/drawing/2014/main" id="{939E7406-4CC0-45FC-A507-B6A464724B26}"/>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357697706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876CD4-A906-4462-9C35-707F199039C7}"/>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CA35F54A-911D-40A6-842F-CBCBABF13863}"/>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365832047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97CE80C-7FB2-455D-8CD2-81A75679F83F}"/>
              </a:ext>
            </a:extLst>
          </p:cNvPr>
          <p:cNvSpPr>
            <a:spLocks noGrp="1"/>
          </p:cNvSpPr>
          <p:nvPr>
            <p:ph type="sldNum" sz="quarter" idx="12"/>
          </p:nvPr>
        </p:nvSpPr>
        <p:spPr>
          <a:xfrm>
            <a:off x="9448800" y="6380735"/>
            <a:ext cx="2743200" cy="365125"/>
          </a:xfrm>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264952882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EEA4D-4401-4C63-8CFE-C0B15698D7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67E9E37-55D4-4FEF-921A-8721054C87F2}"/>
              </a:ext>
            </a:extLst>
          </p:cNvPr>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09F8B35-AF4E-4368-8302-63E2C814C63D}"/>
              </a:ext>
            </a:extLst>
          </p:cNvPr>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7" name="Slide Number Placeholder 6">
            <a:extLst>
              <a:ext uri="{FF2B5EF4-FFF2-40B4-BE49-F238E27FC236}">
                <a16:creationId xmlns:a16="http://schemas.microsoft.com/office/drawing/2014/main" id="{E7D28627-80A7-4479-997B-889DD6DAAAE7}"/>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69753065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5EFA3-C4BA-4629-80D4-EF8F3F985A0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52E0A82-1A62-43C8-8395-E25A08A904DE}"/>
              </a:ext>
            </a:extLst>
          </p:cNvPr>
          <p:cNvSpPr>
            <a:spLocks noGrp="1"/>
          </p:cNvSpPr>
          <p:nvPr>
            <p:ph type="pic" idx="1"/>
          </p:nvPr>
        </p:nvSpPr>
        <p:spPr>
          <a:xfrm>
            <a:off x="5183188" y="987426"/>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a:extLst>
              <a:ext uri="{FF2B5EF4-FFF2-40B4-BE49-F238E27FC236}">
                <a16:creationId xmlns:a16="http://schemas.microsoft.com/office/drawing/2014/main" id="{35466E9F-96BF-4179-98FC-7D03C31502E0}"/>
              </a:ext>
            </a:extLst>
          </p:cNvPr>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7" name="Slide Number Placeholder 6">
            <a:extLst>
              <a:ext uri="{FF2B5EF4-FFF2-40B4-BE49-F238E27FC236}">
                <a16:creationId xmlns:a16="http://schemas.microsoft.com/office/drawing/2014/main" id="{AFB176DF-BF0F-41A1-BE20-8E719DE10E84}"/>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183211736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2F9E88-A8BC-40F9-84FD-EC639C76F3C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7A917C7-9361-4B6B-B7F5-23B2A303676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9CB25615-1D99-4067-8473-EA32C18C8543}"/>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133751501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F27AE72-5B54-4B84-A2FB-D58CE76F3788}"/>
              </a:ext>
            </a:extLst>
          </p:cNvPr>
          <p:cNvSpPr>
            <a:spLocks noGrp="1"/>
          </p:cNvSpPr>
          <p:nvPr>
            <p:ph type="title" orient="vert"/>
          </p:nvPr>
        </p:nvSpPr>
        <p:spPr>
          <a:xfrm>
            <a:off x="8724901" y="365126"/>
            <a:ext cx="2628900" cy="581183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7861A4C-BB00-4089-8231-EAE586EEE5F9}"/>
              </a:ext>
            </a:extLst>
          </p:cNvPr>
          <p:cNvSpPr>
            <a:spLocks noGrp="1"/>
          </p:cNvSpPr>
          <p:nvPr>
            <p:ph type="body" orient="vert" idx="1"/>
          </p:nvPr>
        </p:nvSpPr>
        <p:spPr>
          <a:xfrm>
            <a:off x="838201" y="365126"/>
            <a:ext cx="7734300" cy="581183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54AAA2E1-E2DB-4812-A931-95343FDFC9E0}"/>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242069675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lvl1pPr algn="l">
              <a:defRPr/>
            </a:lvl1pPr>
          </a:lstStyle>
          <a:p>
            <a:r>
              <a:rPr lang="en-US"/>
              <a:t>Click to edit Master title style</a:t>
            </a:r>
            <a:endParaRPr lang="en-US" dirty="0"/>
          </a:p>
        </p:txBody>
      </p:sp>
      <p:sp>
        <p:nvSpPr>
          <p:cNvPr id="4" name="Slide Number Placeholder 5"/>
          <p:cNvSpPr>
            <a:spLocks noGrp="1"/>
          </p:cNvSpPr>
          <p:nvPr>
            <p:ph type="sldNum" sz="quarter" idx="4"/>
          </p:nvPr>
        </p:nvSpPr>
        <p:spPr>
          <a:xfrm>
            <a:off x="11379200" y="304738"/>
            <a:ext cx="609600" cy="254044"/>
          </a:xfrm>
          <a:prstGeom prst="rect">
            <a:avLst/>
          </a:prstGeom>
          <a:noFill/>
          <a:ln>
            <a:noFill/>
          </a:ln>
        </p:spPr>
        <p:txBody>
          <a:bodyPr wrap="square" rtlCol="0">
            <a:spAutoFit/>
          </a:bodyPr>
          <a:lstStyle>
            <a:lvl1pPr>
              <a:defRPr lang="en-US" sz="1051" b="1" smtClean="0">
                <a:solidFill>
                  <a:schemeClr val="bg1"/>
                </a:solidFill>
                <a:latin typeface="Arial" pitchFamily="34" charset="0"/>
                <a:cs typeface="Arial" pitchFamily="34" charset="0"/>
              </a:defRPr>
            </a:lvl1pPr>
          </a:lstStyle>
          <a:p>
            <a:pPr defTabSz="685783">
              <a:defRPr/>
            </a:pPr>
            <a:fld id="{393CF724-F9E0-44B8-95BD-D38D8B22F53D}" type="slidenum">
              <a:rPr lang="es-ES" smtClean="0">
                <a:solidFill>
                  <a:prstClr val="white"/>
                </a:solidFill>
              </a:rPr>
              <a:pPr defTabSz="685783">
                <a:defRPr/>
              </a:pPr>
              <a:t>‹#›</a:t>
            </a:fld>
            <a:endParaRPr lang="es-ES" dirty="0">
              <a:solidFill>
                <a:prstClr val="white"/>
              </a:solidFill>
            </a:endParaRPr>
          </a:p>
        </p:txBody>
      </p:sp>
      <p:sp>
        <p:nvSpPr>
          <p:cNvPr id="6" name="Slide Number Placeholder 5"/>
          <p:cNvSpPr txBox="1">
            <a:spLocks/>
          </p:cNvSpPr>
          <p:nvPr userDrawn="1"/>
        </p:nvSpPr>
        <p:spPr>
          <a:xfrm>
            <a:off x="11575795" y="6550226"/>
            <a:ext cx="609600" cy="219291"/>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685783" rtl="0" eaLnBrk="1" fontAlgn="auto" latinLnBrk="0" hangingPunct="1">
              <a:lnSpc>
                <a:spcPct val="100000"/>
              </a:lnSpc>
              <a:spcBef>
                <a:spcPts val="0"/>
              </a:spcBef>
              <a:spcAft>
                <a:spcPts val="0"/>
              </a:spcAft>
              <a:buClrTx/>
              <a:buSzTx/>
              <a:buFontTx/>
              <a:buNone/>
              <a:tabLst/>
              <a:defRPr/>
            </a:pPr>
            <a:fld id="{393CF724-F9E0-44B8-95BD-D38D8B22F53D}" type="slidenum">
              <a:rPr kumimoji="0" lang="es-ES" sz="825" b="0" i="0" u="none" strike="noStrike" kern="1200" cap="none" spc="0" normalizeH="0" baseline="0" noProof="0" smtClean="0">
                <a:ln>
                  <a:noFill/>
                </a:ln>
                <a:solidFill>
                  <a:prstClr val="white"/>
                </a:solidFill>
                <a:effectLst/>
                <a:uLnTx/>
                <a:uFillTx/>
                <a:latin typeface="Arial" pitchFamily="34" charset="0"/>
                <a:ea typeface="+mn-ea"/>
                <a:cs typeface="Arial" pitchFamily="34" charset="0"/>
              </a:rPr>
              <a:pPr marL="0" marR="0" lvl="0" indent="0" algn="r" defTabSz="685783" rtl="0" eaLnBrk="1" fontAlgn="auto" latinLnBrk="0" hangingPunct="1">
                <a:lnSpc>
                  <a:spcPct val="100000"/>
                </a:lnSpc>
                <a:spcBef>
                  <a:spcPts val="0"/>
                </a:spcBef>
                <a:spcAft>
                  <a:spcPts val="0"/>
                </a:spcAft>
                <a:buClrTx/>
                <a:buSzTx/>
                <a:buFontTx/>
                <a:buNone/>
                <a:tabLst/>
                <a:defRPr/>
              </a:pPr>
              <a:t>‹#›</a:t>
            </a:fld>
            <a:endParaRPr kumimoji="0" lang="es-ES" sz="1051"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601659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7"/>
            <a:ext cx="3932237" cy="1069975"/>
          </a:xfrm>
        </p:spPr>
        <p:txBody>
          <a:bodyPr anchor="t">
            <a:normAutofit/>
          </a:bodyPr>
          <a:lstStyle>
            <a:lvl1pPr>
              <a:defRPr sz="2400"/>
            </a:lvl1pPr>
          </a:lstStyle>
          <a:p>
            <a:r>
              <a:rPr lang="es-ES" dirty="0"/>
              <a:t>Haga clic para modificar el estilo de título del patrón</a:t>
            </a:r>
            <a:endParaRPr lang="en-US" dirty="0"/>
          </a:p>
        </p:txBody>
      </p:sp>
      <p:sp>
        <p:nvSpPr>
          <p:cNvPr id="3" name="Picture Placeholder 2"/>
          <p:cNvSpPr>
            <a:spLocks noGrp="1" noChangeAspect="1"/>
          </p:cNvSpPr>
          <p:nvPr>
            <p:ph type="pic" idx="1"/>
          </p:nvPr>
        </p:nvSpPr>
        <p:spPr>
          <a:xfrm>
            <a:off x="5183188" y="987429"/>
            <a:ext cx="6172200" cy="5870572"/>
          </a:xfrm>
        </p:spPr>
        <p:txBody>
          <a:bodyPr anchor="t">
            <a:normAutofit/>
          </a:bodyPr>
          <a:lstStyle>
            <a:lvl1pPr marL="0" indent="0">
              <a:buNone/>
              <a:defRPr sz="2400"/>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839788" y="2057402"/>
            <a:ext cx="3932237" cy="4591285"/>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s-ES" dirty="0"/>
              <a:t>Haga clic para modificar el estilo de texto del patrón</a:t>
            </a:r>
          </a:p>
        </p:txBody>
      </p:sp>
      <p:sp>
        <p:nvSpPr>
          <p:cNvPr id="5" name="Date Placeholder 4"/>
          <p:cNvSpPr>
            <a:spLocks noGrp="1"/>
          </p:cNvSpPr>
          <p:nvPr>
            <p:ph type="dt" sz="half" idx="10"/>
          </p:nvPr>
        </p:nvSpPr>
        <p:spPr/>
        <p:txBody>
          <a:bodyPr/>
          <a:lstStyle/>
          <a:p>
            <a:r>
              <a:rPr lang="en-US"/>
              <a:t>1 October 2023</a:t>
            </a:r>
            <a:endParaRPr lang="es-ES"/>
          </a:p>
        </p:txBody>
      </p:sp>
      <p:sp>
        <p:nvSpPr>
          <p:cNvPr id="6" name="Footer Placeholder 5"/>
          <p:cNvSpPr>
            <a:spLocks noGrp="1"/>
          </p:cNvSpPr>
          <p:nvPr>
            <p:ph type="ftr" sz="quarter" idx="11"/>
          </p:nvPr>
        </p:nvSpPr>
        <p:spPr/>
        <p:txBody>
          <a:bodyPr/>
          <a:lstStyle/>
          <a:p>
            <a:r>
              <a:rPr lang="en-US"/>
              <a:t>Introduction to ALBA Synchrotron</a:t>
            </a:r>
            <a:endParaRPr lang="es-ES"/>
          </a:p>
        </p:txBody>
      </p:sp>
      <p:sp>
        <p:nvSpPr>
          <p:cNvPr id="7" name="Slide Number Placeholder 6"/>
          <p:cNvSpPr>
            <a:spLocks noGrp="1"/>
          </p:cNvSpPr>
          <p:nvPr>
            <p:ph type="sldNum" sz="quarter" idx="12"/>
          </p:nvPr>
        </p:nvSpPr>
        <p:spPr/>
        <p:txBody>
          <a:bodyPr/>
          <a:lstStyle/>
          <a:p>
            <a:fld id="{59A3C1E9-1E17-4B2D-975E-2F80F7CB45F8}" type="slidenum">
              <a:rPr lang="es-ES" smtClean="0"/>
              <a:t>‹#›</a:t>
            </a:fld>
            <a:endParaRPr lang="es-ES"/>
          </a:p>
        </p:txBody>
      </p:sp>
    </p:spTree>
    <p:extLst>
      <p:ext uri="{BB962C8B-B14F-4D97-AF65-F5344CB8AC3E}">
        <p14:creationId xmlns:p14="http://schemas.microsoft.com/office/powerpoint/2010/main" val="85748769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3060163"/>
            <a:ext cx="5994400" cy="2523703"/>
          </a:xfrm>
        </p:spPr>
        <p:txBody>
          <a:bodyPr/>
          <a:lstStyle>
            <a:lvl1pPr marL="0" indent="0" algn="l">
              <a:buNone/>
              <a:defRPr b="1">
                <a:solidFill>
                  <a:schemeClr val="bg1">
                    <a:lumMod val="50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10" name="Title 9"/>
          <p:cNvSpPr>
            <a:spLocks noGrp="1"/>
          </p:cNvSpPr>
          <p:nvPr>
            <p:ph type="title"/>
          </p:nvPr>
        </p:nvSpPr>
        <p:spPr>
          <a:xfrm>
            <a:off x="609600" y="1143002"/>
            <a:ext cx="5994400" cy="1169551"/>
          </a:xfrm>
        </p:spPr>
        <p:txBody>
          <a:bodyPr/>
          <a:lstStyle>
            <a:lvl1pPr algn="l">
              <a:defRPr>
                <a:solidFill>
                  <a:srgbClr val="112E50"/>
                </a:solidFill>
              </a:defRPr>
            </a:lvl1pPr>
          </a:lstStyle>
          <a:p>
            <a:r>
              <a:rPr lang="en-US"/>
              <a:t>Click to edit Master title style</a:t>
            </a:r>
          </a:p>
        </p:txBody>
      </p:sp>
      <p:sp>
        <p:nvSpPr>
          <p:cNvPr id="12" name="Picture Placeholder 11"/>
          <p:cNvSpPr>
            <a:spLocks noGrp="1"/>
          </p:cNvSpPr>
          <p:nvPr>
            <p:ph type="pic" sz="quarter" idx="12"/>
          </p:nvPr>
        </p:nvSpPr>
        <p:spPr>
          <a:xfrm>
            <a:off x="6908800" y="1149173"/>
            <a:ext cx="4775200" cy="4718228"/>
          </a:xfrm>
        </p:spPr>
        <p:txBody>
          <a:bodyPr/>
          <a:lstStyle>
            <a:lvl1pPr marL="0" indent="0">
              <a:buNone/>
              <a:defRPr/>
            </a:lvl1pPr>
          </a:lstStyle>
          <a:p>
            <a:r>
              <a:rPr lang="en-US" dirty="0"/>
              <a:t>Click icon to add picture</a:t>
            </a:r>
          </a:p>
        </p:txBody>
      </p:sp>
      <p:sp>
        <p:nvSpPr>
          <p:cNvPr id="6" name="Slide Number Placeholder 5"/>
          <p:cNvSpPr>
            <a:spLocks noGrp="1"/>
          </p:cNvSpPr>
          <p:nvPr>
            <p:ph type="sldNum" sz="quarter" idx="4"/>
          </p:nvPr>
        </p:nvSpPr>
        <p:spPr>
          <a:xfrm>
            <a:off x="11575795" y="6550224"/>
            <a:ext cx="609600" cy="261610"/>
          </a:xfrm>
          <a:prstGeom prst="rect">
            <a:avLst/>
          </a:prstGeom>
          <a:noFill/>
          <a:ln>
            <a:noFill/>
          </a:ln>
        </p:spPr>
        <p:txBody>
          <a:bodyPr wrap="square" rtlCol="0">
            <a:spAutoFit/>
          </a:bodyPr>
          <a:lstStyle>
            <a:lvl1pPr>
              <a:defRPr lang="en-US" sz="1100" b="0" smtClean="0">
                <a:solidFill>
                  <a:schemeClr val="bg1"/>
                </a:solidFill>
                <a:latin typeface="Arial" pitchFamily="34" charset="0"/>
                <a:cs typeface="Arial" pitchFamily="34" charset="0"/>
              </a:defRPr>
            </a:lvl1pPr>
          </a:lstStyle>
          <a:p>
            <a:pPr algn="r"/>
            <a:fld id="{393CF724-F9E0-44B8-95BD-D38D8B22F53D}" type="slidenum">
              <a:rPr lang="es-ES" smtClean="0">
                <a:solidFill>
                  <a:prstClr val="white"/>
                </a:solidFill>
              </a:rPr>
              <a:pPr algn="r"/>
              <a:t>‹#›</a:t>
            </a:fld>
            <a:endParaRPr lang="es-ES" dirty="0">
              <a:solidFill>
                <a:prstClr val="white"/>
              </a:solidFill>
            </a:endParaRPr>
          </a:p>
        </p:txBody>
      </p:sp>
    </p:spTree>
    <p:extLst>
      <p:ext uri="{BB962C8B-B14F-4D97-AF65-F5344CB8AC3E}">
        <p14:creationId xmlns:p14="http://schemas.microsoft.com/office/powerpoint/2010/main" val="646670645"/>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obj">
  <p:cSld name="18_Blank">
    <p:bg>
      <p:bgPr>
        <a:solidFill>
          <a:srgbClr val="131827"/>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print">
            <a:extLst>
              <a:ext uri="{BEBA8EAE-BF5A-486C-A8C5-ECC9F3942E4B}">
                <a14:imgProps xmlns:a14="http://schemas.microsoft.com/office/drawing/2010/main">
                  <a14:imgLayer r:embed="rId3">
                    <a14:imgEffect>
                      <a14:artisticLightScreen trans="19000" gridSize="8"/>
                    </a14:imgEffect>
                  </a14:imgLayer>
                </a14:imgProps>
              </a:ext>
              <a:ext uri="{28A0092B-C50C-407E-A947-70E740481C1C}">
                <a14:useLocalDpi xmlns:a14="http://schemas.microsoft.com/office/drawing/2010/main" val="0"/>
              </a:ext>
            </a:extLst>
          </a:blip>
          <a:srcRect l="98" t="-6213" r="-98" b="25788"/>
          <a:stretch/>
        </p:blipFill>
        <p:spPr>
          <a:xfrm>
            <a:off x="54551" y="-549835"/>
            <a:ext cx="12137448" cy="7321176"/>
          </a:xfrm>
          <a:prstGeom prst="rect">
            <a:avLst/>
          </a:prstGeom>
          <a:effectLst>
            <a:glow>
              <a:schemeClr val="accent1">
                <a:alpha val="40000"/>
              </a:schemeClr>
            </a:glow>
            <a:softEdge rad="0"/>
          </a:effectLst>
        </p:spPr>
      </p:pic>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r>
              <a:rPr lang="en-US"/>
              <a:t>Introduction to ALBA Synchrotron</a:t>
            </a:r>
            <a:endParaRPr dirty="0"/>
          </a:p>
        </p:txBody>
      </p:sp>
      <p:sp>
        <p:nvSpPr>
          <p:cNvPr id="3" name="Holder 3"/>
          <p:cNvSpPr>
            <a:spLocks noGrp="1"/>
          </p:cNvSpPr>
          <p:nvPr>
            <p:ph type="dt" sz="half" idx="6"/>
          </p:nvPr>
        </p:nvSpPr>
        <p:spPr>
          <a:xfrm>
            <a:off x="838200" y="6356351"/>
            <a:ext cx="2743200" cy="365125"/>
          </a:xfrm>
          <a:prstGeom prst="rect">
            <a:avLst/>
          </a:prstGeom>
        </p:spPr>
        <p:txBody>
          <a:bodyPr lIns="0" tIns="0" rIns="0" bIns="0"/>
          <a:lstStyle>
            <a:lvl1pPr algn="l">
              <a:defRPr>
                <a:solidFill>
                  <a:schemeClr val="tx1">
                    <a:tint val="75000"/>
                  </a:schemeClr>
                </a:solidFill>
              </a:defRPr>
            </a:lvl1pPr>
          </a:lstStyle>
          <a:p>
            <a:r>
              <a:rPr lang="en-US"/>
              <a:t>1 October 2023</a:t>
            </a:r>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endParaRPr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4551" y="38099"/>
            <a:ext cx="750888" cy="493932"/>
          </a:xfrm>
          <a:prstGeom prst="rect">
            <a:avLst/>
          </a:prstGeom>
        </p:spPr>
      </p:pic>
    </p:spTree>
    <p:extLst>
      <p:ext uri="{BB962C8B-B14F-4D97-AF65-F5344CB8AC3E}">
        <p14:creationId xmlns:p14="http://schemas.microsoft.com/office/powerpoint/2010/main" val="238083320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
  <p:cSld name="Title,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2499205" y="332218"/>
            <a:ext cx="8853020" cy="250005"/>
          </a:xfrm>
          <a:prstGeom prst="rect">
            <a:avLst/>
          </a:prstGeom>
        </p:spPr>
        <p:txBody>
          <a:bodyPr lIns="0" tIns="0" rIns="0" bIns="0" anchor="ctr">
            <a:spAutoFit/>
          </a:bodyPr>
          <a:lstStyle/>
          <a:p>
            <a:pPr algn="ctr"/>
            <a:endParaRPr lang="es-ES" sz="1805" b="0" strike="noStrike" spc="-1">
              <a:solidFill>
                <a:srgbClr val="000000"/>
              </a:solidFill>
              <a:latin typeface="Calibri"/>
            </a:endParaRPr>
          </a:p>
        </p:txBody>
      </p:sp>
      <p:sp>
        <p:nvSpPr>
          <p:cNvPr id="54" name="PlaceHolder 2"/>
          <p:cNvSpPr>
            <a:spLocks noGrp="1"/>
          </p:cNvSpPr>
          <p:nvPr>
            <p:ph type="body"/>
          </p:nvPr>
        </p:nvSpPr>
        <p:spPr>
          <a:xfrm>
            <a:off x="987055" y="1787402"/>
            <a:ext cx="10514513" cy="4351098"/>
          </a:xfrm>
          <a:prstGeom prst="rect">
            <a:avLst/>
          </a:prstGeom>
        </p:spPr>
        <p:txBody>
          <a:bodyPr lIns="0" tIns="0" rIns="0" bIns="0">
            <a:normAutofit/>
          </a:bodyPr>
          <a:lstStyle/>
          <a:p>
            <a:endParaRPr lang="es-ES" sz="2803" b="0" strike="noStrike" spc="-1">
              <a:solidFill>
                <a:srgbClr val="000000"/>
              </a:solidFill>
              <a:latin typeface="Calibri"/>
            </a:endParaRPr>
          </a:p>
        </p:txBody>
      </p:sp>
    </p:spTree>
    <p:extLst>
      <p:ext uri="{BB962C8B-B14F-4D97-AF65-F5344CB8AC3E}">
        <p14:creationId xmlns:p14="http://schemas.microsoft.com/office/powerpoint/2010/main" val="3106705886"/>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8"/>
            <a:ext cx="10363200" cy="1470025"/>
          </a:xfrm>
        </p:spPr>
        <p:txBody>
          <a:bodyPr/>
          <a:lstStyle/>
          <a:p>
            <a:r>
              <a:rPr lang="fr-FR"/>
              <a:t>Modifiez le style du titre</a:t>
            </a:r>
            <a:endParaRPr lang="en-GB"/>
          </a:p>
        </p:txBody>
      </p:sp>
      <p:sp>
        <p:nvSpPr>
          <p:cNvPr id="3" name="Sous-titr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fr-FR"/>
              <a:t>Modifiez le style des sous-titres du masque</a:t>
            </a:r>
            <a:endParaRPr lang="en-GB"/>
          </a:p>
        </p:txBody>
      </p:sp>
      <p:pic>
        <p:nvPicPr>
          <p:cNvPr id="7" name="Picture 2" descr="C:\Users\chahn\Desktop\LEAPS Slide\LEAPS Slide\LEAPS slide background no txt.jp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87069"/>
          <a:stretch/>
        </p:blipFill>
        <p:spPr bwMode="auto">
          <a:xfrm>
            <a:off x="1686" y="-1"/>
            <a:ext cx="1578399" cy="685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599219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lvl1pPr algn="l">
              <a:defRPr sz="2200">
                <a:solidFill>
                  <a:schemeClr val="tx2"/>
                </a:solidFill>
              </a:defRPr>
            </a:lvl1pPr>
          </a:lstStyle>
          <a:p>
            <a:r>
              <a:rPr lang="fr-FR" dirty="0"/>
              <a:t>Modifiez le style du titre</a:t>
            </a:r>
            <a:endParaRPr lang="en-GB" dirty="0"/>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numéro de diapositive 5"/>
          <p:cNvSpPr>
            <a:spLocks noGrp="1"/>
          </p:cNvSpPr>
          <p:nvPr>
            <p:ph type="sldNum" sz="quarter" idx="12"/>
          </p:nvPr>
        </p:nvSpPr>
        <p:spPr>
          <a:xfrm>
            <a:off x="11685751" y="6372120"/>
            <a:ext cx="2844800" cy="365125"/>
          </a:xfrm>
          <a:prstGeom prst="rect">
            <a:avLst/>
          </a:prstGeom>
        </p:spPr>
        <p:txBody>
          <a:bodyPr/>
          <a:lstStyle>
            <a:lvl1pPr>
              <a:defRPr sz="1200">
                <a:solidFill>
                  <a:schemeClr val="tx2"/>
                </a:solidFill>
              </a:defRPr>
            </a:lvl1pPr>
          </a:lstStyle>
          <a:p>
            <a:fld id="{9B2FE738-146D-49F4-AF37-EE8327504D71}" type="slidenum">
              <a:rPr lang="en-GB" smtClean="0"/>
              <a:pPr/>
              <a:t>‹#›</a:t>
            </a:fld>
            <a:endParaRPr lang="en-GB" dirty="0"/>
          </a:p>
        </p:txBody>
      </p:sp>
    </p:spTree>
    <p:extLst>
      <p:ext uri="{BB962C8B-B14F-4D97-AF65-F5344CB8AC3E}">
        <p14:creationId xmlns:p14="http://schemas.microsoft.com/office/powerpoint/2010/main" val="284793744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EA55C7-0388-4B76-B7E9-7AAD8B7E0C0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282041F-EA1F-4C4E-B64C-18B26B3850DB}"/>
              </a:ext>
            </a:extLst>
          </p:cNvPr>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6" name="Slide Number Placeholder 5">
            <a:extLst>
              <a:ext uri="{FF2B5EF4-FFF2-40B4-BE49-F238E27FC236}">
                <a16:creationId xmlns:a16="http://schemas.microsoft.com/office/drawing/2014/main" id="{DB0753EB-8ED5-4EAE-8E56-CD54BEC6FB1B}"/>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1344992915"/>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795385-044D-454E-98DF-99A409694CE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6595A7C-3707-42E7-9D23-91DA7E3EC57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22A2FD49-B9FE-4E4D-B6A5-846F96A99B65}"/>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102478246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AC6E08-B63C-4867-8049-E9082F7509DB}"/>
              </a:ext>
            </a:extLst>
          </p:cNvPr>
          <p:cNvSpPr>
            <a:spLocks noGrp="1"/>
          </p:cNvSpPr>
          <p:nvPr>
            <p:ph type="title"/>
          </p:nvPr>
        </p:nvSpPr>
        <p:spPr>
          <a:xfrm>
            <a:off x="831851" y="1709740"/>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A6C5698-DB78-4FFE-B99B-CB95DAF7A01E}"/>
              </a:ext>
            </a:extLst>
          </p:cNvPr>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
        <p:nvSpPr>
          <p:cNvPr id="6" name="Slide Number Placeholder 5">
            <a:extLst>
              <a:ext uri="{FF2B5EF4-FFF2-40B4-BE49-F238E27FC236}">
                <a16:creationId xmlns:a16="http://schemas.microsoft.com/office/drawing/2014/main" id="{A836251D-D4A0-4F3B-A47C-5237E2A19574}"/>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183776124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70329-0E37-467A-8274-5B6E6FA436D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59F67F1-9820-4976-B7F1-976D7F1E7CAF}"/>
              </a:ext>
            </a:extLst>
          </p:cNvPr>
          <p:cNvSpPr>
            <a:spLocks noGrp="1"/>
          </p:cNvSpPr>
          <p:nvPr>
            <p:ph sz="half" idx="1"/>
          </p:nvPr>
        </p:nvSpPr>
        <p:spPr>
          <a:xfrm>
            <a:off x="838200" y="1825625"/>
            <a:ext cx="5181600" cy="4351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B5C5054-1909-4996-A88F-C4D1E2A0B8D6}"/>
              </a:ext>
            </a:extLst>
          </p:cNvPr>
          <p:cNvSpPr>
            <a:spLocks noGrp="1"/>
          </p:cNvSpPr>
          <p:nvPr>
            <p:ph sz="half" idx="2"/>
          </p:nvPr>
        </p:nvSpPr>
        <p:spPr>
          <a:xfrm>
            <a:off x="6172200" y="1825625"/>
            <a:ext cx="5181600" cy="4351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a:extLst>
              <a:ext uri="{FF2B5EF4-FFF2-40B4-BE49-F238E27FC236}">
                <a16:creationId xmlns:a16="http://schemas.microsoft.com/office/drawing/2014/main" id="{E7D62229-AB8B-46A6-815B-1DA8BAEFB2E1}"/>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269373529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11F0E3-4FA7-42A0-BBC3-73E768D487F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F4E2CDA-5940-42CF-A93A-271C49AD6B16}"/>
              </a:ext>
            </a:extLst>
          </p:cNvPr>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A9F4509-591B-41F9-9F5B-533637428FF6}"/>
              </a:ext>
            </a:extLst>
          </p:cNvPr>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1614A3B-D062-4281-AFF0-E1A6546F9999}"/>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9A0452B-757A-4F9E-941D-C2217A449E76}"/>
              </a:ext>
            </a:extLst>
          </p:cNvPr>
          <p:cNvSpPr>
            <a:spLocks noGrp="1"/>
          </p:cNvSpPr>
          <p:nvPr>
            <p:ph sz="quarter" idx="4"/>
          </p:nvPr>
        </p:nvSpPr>
        <p:spPr>
          <a:xfrm>
            <a:off x="6172201"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a:extLst>
              <a:ext uri="{FF2B5EF4-FFF2-40B4-BE49-F238E27FC236}">
                <a16:creationId xmlns:a16="http://schemas.microsoft.com/office/drawing/2014/main" id="{939E7406-4CC0-45FC-A507-B6A464724B26}"/>
              </a:ext>
            </a:extLst>
          </p:cNvPr>
          <p:cNvSpPr>
            <a:spLocks noGrp="1"/>
          </p:cNvSpPr>
          <p:nvPr>
            <p:ph type="sldNum" sz="quarter" idx="12"/>
          </p:nvPr>
        </p:nvSpPr>
        <p:spPr/>
        <p:txBody>
          <a:bodyPr/>
          <a:lstStyle/>
          <a:p>
            <a:fld id="{87A234CA-A4C3-4597-A63D-83990164B230}" type="slidenum">
              <a:rPr lang="en-US" smtClean="0"/>
              <a:t>‹#›</a:t>
            </a:fld>
            <a:endParaRPr lang="en-US"/>
          </a:p>
        </p:txBody>
      </p:sp>
    </p:spTree>
    <p:extLst>
      <p:ext uri="{BB962C8B-B14F-4D97-AF65-F5344CB8AC3E}">
        <p14:creationId xmlns:p14="http://schemas.microsoft.com/office/powerpoint/2010/main" val="342268627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17" Type="http://schemas.openxmlformats.org/officeDocument/2006/relationships/image" Target="../media/image10.png"/><Relationship Id="rId2" Type="http://schemas.openxmlformats.org/officeDocument/2006/relationships/slideLayout" Target="../slideLayouts/slideLayout42.xml"/><Relationship Id="rId16" Type="http://schemas.microsoft.com/office/2007/relationships/hdphoto" Target="../media/hdphoto1.wdp"/><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image" Target="../media/image9.png"/><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1.xml"/><Relationship Id="rId13" Type="http://schemas.openxmlformats.org/officeDocument/2006/relationships/slideLayout" Target="../slideLayouts/slideLayout66.xml"/><Relationship Id="rId3" Type="http://schemas.openxmlformats.org/officeDocument/2006/relationships/slideLayout" Target="../slideLayouts/slideLayout56.xml"/><Relationship Id="rId7" Type="http://schemas.openxmlformats.org/officeDocument/2006/relationships/slideLayout" Target="../slideLayouts/slideLayout60.xml"/><Relationship Id="rId12" Type="http://schemas.openxmlformats.org/officeDocument/2006/relationships/slideLayout" Target="../slideLayouts/slideLayout65.xml"/><Relationship Id="rId17" Type="http://schemas.openxmlformats.org/officeDocument/2006/relationships/image" Target="../media/image13.wmf"/><Relationship Id="rId2" Type="http://schemas.openxmlformats.org/officeDocument/2006/relationships/slideLayout" Target="../slideLayouts/slideLayout55.xml"/><Relationship Id="rId16" Type="http://schemas.openxmlformats.org/officeDocument/2006/relationships/image" Target="../media/image12.wmf"/><Relationship Id="rId1" Type="http://schemas.openxmlformats.org/officeDocument/2006/relationships/slideLayout" Target="../slideLayouts/slideLayout54.xml"/><Relationship Id="rId6" Type="http://schemas.openxmlformats.org/officeDocument/2006/relationships/slideLayout" Target="../slideLayouts/slideLayout59.xml"/><Relationship Id="rId11" Type="http://schemas.openxmlformats.org/officeDocument/2006/relationships/slideLayout" Target="../slideLayouts/slideLayout64.xml"/><Relationship Id="rId5" Type="http://schemas.openxmlformats.org/officeDocument/2006/relationships/slideLayout" Target="../slideLayouts/slideLayout58.xml"/><Relationship Id="rId15" Type="http://schemas.openxmlformats.org/officeDocument/2006/relationships/image" Target="../media/image11.wmf"/><Relationship Id="rId10" Type="http://schemas.openxmlformats.org/officeDocument/2006/relationships/slideLayout" Target="../slideLayouts/slideLayout63.xml"/><Relationship Id="rId4" Type="http://schemas.openxmlformats.org/officeDocument/2006/relationships/slideLayout" Target="../slideLayouts/slideLayout57.xml"/><Relationship Id="rId9" Type="http://schemas.openxmlformats.org/officeDocument/2006/relationships/slideLayout" Target="../slideLayouts/slideLayout62.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1.wmf"/><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4.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5" Type="http://schemas.openxmlformats.org/officeDocument/2006/relationships/image" Target="../media/image13.wmf"/><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12.wmf"/></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slideLayout" Target="../slideLayouts/slideLayout90.xml"/><Relationship Id="rId18" Type="http://schemas.microsoft.com/office/2007/relationships/hdphoto" Target="../media/hdphoto1.wdp"/><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slideLayout" Target="../slideLayouts/slideLayout89.xml"/><Relationship Id="rId17" Type="http://schemas.openxmlformats.org/officeDocument/2006/relationships/image" Target="../media/image9.png"/><Relationship Id="rId2" Type="http://schemas.openxmlformats.org/officeDocument/2006/relationships/slideLayout" Target="../slideLayouts/slideLayout79.xml"/><Relationship Id="rId16" Type="http://schemas.openxmlformats.org/officeDocument/2006/relationships/theme" Target="../theme/theme5.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5" Type="http://schemas.openxmlformats.org/officeDocument/2006/relationships/slideLayout" Target="../slideLayouts/slideLayout92.xml"/><Relationship Id="rId10" Type="http://schemas.openxmlformats.org/officeDocument/2006/relationships/slideLayout" Target="../slideLayouts/slideLayout87.xml"/><Relationship Id="rId19" Type="http://schemas.openxmlformats.org/officeDocument/2006/relationships/image" Target="../media/image10.png"/><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slideLayout" Target="../slideLayouts/slideLayout91.xml"/></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94.xml"/><Relationship Id="rId1" Type="http://schemas.openxmlformats.org/officeDocument/2006/relationships/slideLayout" Target="../slideLayouts/slideLayout93.xml"/><Relationship Id="rId5" Type="http://schemas.openxmlformats.org/officeDocument/2006/relationships/image" Target="../media/image19.png"/><Relationship Id="rId4" Type="http://schemas.openxmlformats.org/officeDocument/2006/relationships/image" Target="../media/image18.jpe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02.xml"/><Relationship Id="rId13" Type="http://schemas.openxmlformats.org/officeDocument/2006/relationships/slideLayout" Target="../slideLayouts/slideLayout107.xml"/><Relationship Id="rId3" Type="http://schemas.openxmlformats.org/officeDocument/2006/relationships/slideLayout" Target="../slideLayouts/slideLayout97.xml"/><Relationship Id="rId7" Type="http://schemas.openxmlformats.org/officeDocument/2006/relationships/slideLayout" Target="../slideLayouts/slideLayout101.xml"/><Relationship Id="rId12" Type="http://schemas.openxmlformats.org/officeDocument/2006/relationships/slideLayout" Target="../slideLayouts/slideLayout106.xml"/><Relationship Id="rId17" Type="http://schemas.openxmlformats.org/officeDocument/2006/relationships/image" Target="../media/image10.png"/><Relationship Id="rId2" Type="http://schemas.openxmlformats.org/officeDocument/2006/relationships/slideLayout" Target="../slideLayouts/slideLayout96.xml"/><Relationship Id="rId16" Type="http://schemas.openxmlformats.org/officeDocument/2006/relationships/theme" Target="../theme/theme7.xml"/><Relationship Id="rId1" Type="http://schemas.openxmlformats.org/officeDocument/2006/relationships/slideLayout" Target="../slideLayouts/slideLayout95.xml"/><Relationship Id="rId6" Type="http://schemas.openxmlformats.org/officeDocument/2006/relationships/slideLayout" Target="../slideLayouts/slideLayout100.xml"/><Relationship Id="rId11" Type="http://schemas.openxmlformats.org/officeDocument/2006/relationships/slideLayout" Target="../slideLayouts/slideLayout105.xml"/><Relationship Id="rId5" Type="http://schemas.openxmlformats.org/officeDocument/2006/relationships/slideLayout" Target="../slideLayouts/slideLayout99.xml"/><Relationship Id="rId15" Type="http://schemas.openxmlformats.org/officeDocument/2006/relationships/slideLayout" Target="../slideLayouts/slideLayout109.xml"/><Relationship Id="rId10" Type="http://schemas.openxmlformats.org/officeDocument/2006/relationships/slideLayout" Target="../slideLayouts/slideLayout104.xml"/><Relationship Id="rId4" Type="http://schemas.openxmlformats.org/officeDocument/2006/relationships/slideLayout" Target="../slideLayouts/slideLayout98.xml"/><Relationship Id="rId9" Type="http://schemas.openxmlformats.org/officeDocument/2006/relationships/slideLayout" Target="../slideLayouts/slideLayout103.xml"/><Relationship Id="rId14" Type="http://schemas.openxmlformats.org/officeDocument/2006/relationships/slideLayout" Target="../slideLayouts/slideLayout108.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17.xml"/><Relationship Id="rId13" Type="http://schemas.openxmlformats.org/officeDocument/2006/relationships/slideLayout" Target="../slideLayouts/slideLayout122.xml"/><Relationship Id="rId18" Type="http://schemas.openxmlformats.org/officeDocument/2006/relationships/slideLayout" Target="../slideLayouts/slideLayout127.xml"/><Relationship Id="rId3" Type="http://schemas.openxmlformats.org/officeDocument/2006/relationships/slideLayout" Target="../slideLayouts/slideLayout112.xml"/><Relationship Id="rId7" Type="http://schemas.openxmlformats.org/officeDocument/2006/relationships/slideLayout" Target="../slideLayouts/slideLayout116.xml"/><Relationship Id="rId12" Type="http://schemas.openxmlformats.org/officeDocument/2006/relationships/slideLayout" Target="../slideLayouts/slideLayout121.xml"/><Relationship Id="rId17" Type="http://schemas.openxmlformats.org/officeDocument/2006/relationships/slideLayout" Target="../slideLayouts/slideLayout126.xml"/><Relationship Id="rId2" Type="http://schemas.openxmlformats.org/officeDocument/2006/relationships/slideLayout" Target="../slideLayouts/slideLayout111.xml"/><Relationship Id="rId16" Type="http://schemas.openxmlformats.org/officeDocument/2006/relationships/slideLayout" Target="../slideLayouts/slideLayout125.xml"/><Relationship Id="rId20" Type="http://schemas.openxmlformats.org/officeDocument/2006/relationships/image" Target="../media/image10.png"/><Relationship Id="rId1" Type="http://schemas.openxmlformats.org/officeDocument/2006/relationships/slideLayout" Target="../slideLayouts/slideLayout110.xml"/><Relationship Id="rId6" Type="http://schemas.openxmlformats.org/officeDocument/2006/relationships/slideLayout" Target="../slideLayouts/slideLayout115.xml"/><Relationship Id="rId11" Type="http://schemas.openxmlformats.org/officeDocument/2006/relationships/slideLayout" Target="../slideLayouts/slideLayout120.xml"/><Relationship Id="rId5" Type="http://schemas.openxmlformats.org/officeDocument/2006/relationships/slideLayout" Target="../slideLayouts/slideLayout114.xml"/><Relationship Id="rId15" Type="http://schemas.openxmlformats.org/officeDocument/2006/relationships/slideLayout" Target="../slideLayouts/slideLayout124.xml"/><Relationship Id="rId10" Type="http://schemas.openxmlformats.org/officeDocument/2006/relationships/slideLayout" Target="../slideLayouts/slideLayout119.xml"/><Relationship Id="rId19" Type="http://schemas.openxmlformats.org/officeDocument/2006/relationships/theme" Target="../theme/theme8.xml"/><Relationship Id="rId4" Type="http://schemas.openxmlformats.org/officeDocument/2006/relationships/slideLayout" Target="../slideLayouts/slideLayout113.xml"/><Relationship Id="rId9" Type="http://schemas.openxmlformats.org/officeDocument/2006/relationships/slideLayout" Target="../slideLayouts/slideLayout118.xml"/><Relationship Id="rId14" Type="http://schemas.openxmlformats.org/officeDocument/2006/relationships/slideLayout" Target="../slideLayouts/slideLayout123.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35.xml"/><Relationship Id="rId3" Type="http://schemas.openxmlformats.org/officeDocument/2006/relationships/slideLayout" Target="../slideLayouts/slideLayout130.xml"/><Relationship Id="rId7" Type="http://schemas.openxmlformats.org/officeDocument/2006/relationships/slideLayout" Target="../slideLayouts/slideLayout134.xml"/><Relationship Id="rId12" Type="http://schemas.openxmlformats.org/officeDocument/2006/relationships/theme" Target="../theme/theme9.xml"/><Relationship Id="rId2" Type="http://schemas.openxmlformats.org/officeDocument/2006/relationships/slideLayout" Target="../slideLayouts/slideLayout129.xml"/><Relationship Id="rId1" Type="http://schemas.openxmlformats.org/officeDocument/2006/relationships/slideLayout" Target="../slideLayouts/slideLayout128.xml"/><Relationship Id="rId6" Type="http://schemas.openxmlformats.org/officeDocument/2006/relationships/slideLayout" Target="../slideLayouts/slideLayout133.xml"/><Relationship Id="rId11" Type="http://schemas.openxmlformats.org/officeDocument/2006/relationships/slideLayout" Target="../slideLayouts/slideLayout138.xml"/><Relationship Id="rId5" Type="http://schemas.openxmlformats.org/officeDocument/2006/relationships/slideLayout" Target="../slideLayouts/slideLayout132.xml"/><Relationship Id="rId10" Type="http://schemas.openxmlformats.org/officeDocument/2006/relationships/slideLayout" Target="../slideLayouts/slideLayout137.xml"/><Relationship Id="rId4" Type="http://schemas.openxmlformats.org/officeDocument/2006/relationships/slideLayout" Target="../slideLayouts/slideLayout131.xml"/><Relationship Id="rId9" Type="http://schemas.openxmlformats.org/officeDocument/2006/relationships/slideLayout" Target="../slideLayouts/slideLayout1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42" cstate="print">
            <a:extLst>
              <a:ext uri="{28A0092B-C50C-407E-A947-70E740481C1C}">
                <a14:useLocalDpi xmlns:a14="http://schemas.microsoft.com/office/drawing/2010/main" val="0"/>
              </a:ext>
            </a:extLst>
          </a:blip>
          <a:stretch>
            <a:fillRect/>
          </a:stretch>
        </p:blipFill>
        <p:spPr>
          <a:xfrm>
            <a:off x="1195" y="0"/>
            <a:ext cx="12189611" cy="6858000"/>
          </a:xfrm>
          <a:prstGeom prst="rect">
            <a:avLst/>
          </a:prstGeom>
        </p:spPr>
      </p:pic>
      <p:sp>
        <p:nvSpPr>
          <p:cNvPr id="2" name="Title Placeholder 1"/>
          <p:cNvSpPr>
            <a:spLocks noGrp="1"/>
          </p:cNvSpPr>
          <p:nvPr>
            <p:ph type="title"/>
          </p:nvPr>
        </p:nvSpPr>
        <p:spPr>
          <a:xfrm>
            <a:off x="838205" y="177349"/>
            <a:ext cx="9427028" cy="1325563"/>
          </a:xfrm>
          <a:prstGeom prst="rect">
            <a:avLst/>
          </a:prstGeom>
        </p:spPr>
        <p:txBody>
          <a:bodyPr vert="horz" lIns="91440" tIns="45720" rIns="91440" bIns="45720" rtlCol="0" anchor="t">
            <a:normAutofit/>
          </a:bodyPr>
          <a:lstStyle/>
          <a:p>
            <a:r>
              <a:rPr lang="es-ES" dirty="0"/>
              <a:t>Haga clic para modificar </a:t>
            </a:r>
            <a:br>
              <a:rPr lang="es-ES" dirty="0"/>
            </a:br>
            <a:r>
              <a:rPr lang="es-ES" dirty="0"/>
              <a:t>el estilo de título del patrón</a:t>
            </a:r>
            <a:endParaRPr lang="en-US" dirty="0"/>
          </a:p>
        </p:txBody>
      </p:sp>
      <p:sp>
        <p:nvSpPr>
          <p:cNvPr id="3" name="Text Placeholder 2"/>
          <p:cNvSpPr>
            <a:spLocks noGrp="1"/>
          </p:cNvSpPr>
          <p:nvPr>
            <p:ph type="body" idx="1"/>
          </p:nvPr>
        </p:nvSpPr>
        <p:spPr>
          <a:xfrm>
            <a:off x="838200" y="1567544"/>
            <a:ext cx="10515600" cy="5290457"/>
          </a:xfrm>
          <a:prstGeom prst="rect">
            <a:avLst/>
          </a:prstGeom>
        </p:spPr>
        <p:txBody>
          <a:bodyPr vert="horz" lIns="91440" tIns="45720" rIns="91440" bIns="45720" rtlCol="0">
            <a:normAutofit/>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9" name="Slide Number Placeholder 5"/>
          <p:cNvSpPr txBox="1">
            <a:spLocks/>
          </p:cNvSpPr>
          <p:nvPr userDrawn="1"/>
        </p:nvSpPr>
        <p:spPr>
          <a:xfrm>
            <a:off x="9446771" y="6492875"/>
            <a:ext cx="2743200" cy="365125"/>
          </a:xfrm>
          <a:prstGeom prst="rect">
            <a:avLst/>
          </a:prstGeom>
        </p:spPr>
        <p:txBody>
          <a:bodyPr/>
          <a:lstStyle>
            <a:defPPr>
              <a:defRPr lang="es-ES"/>
            </a:defPPr>
            <a:lvl1pPr marL="0" algn="l" defTabSz="914400" rtl="0" eaLnBrk="1" latinLnBrk="0" hangingPunct="1">
              <a:defRPr sz="18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D026923-C7E2-45C3-B29C-32230263B074}" type="slidenum">
              <a:rPr lang="es-ES" sz="2400" smtClean="0"/>
              <a:pPr/>
              <a:t>‹#›</a:t>
            </a:fld>
            <a:endParaRPr lang="es-ES" sz="2400" dirty="0"/>
          </a:p>
        </p:txBody>
      </p:sp>
      <p:sp>
        <p:nvSpPr>
          <p:cNvPr id="6" name="Slide Number Placeholder 5"/>
          <p:cNvSpPr>
            <a:spLocks noGrp="1"/>
          </p:cNvSpPr>
          <p:nvPr>
            <p:ph type="sldNum" sz="quarter" idx="4"/>
          </p:nvPr>
        </p:nvSpPr>
        <p:spPr>
          <a:xfrm>
            <a:off x="9446771" y="6492875"/>
            <a:ext cx="2743200" cy="365125"/>
          </a:xfrm>
          <a:prstGeom prst="rect">
            <a:avLst/>
          </a:prstGeom>
        </p:spPr>
        <p:txBody>
          <a:bodyPr vert="horz" lIns="91440" tIns="45720" rIns="91440" bIns="45720" rtlCol="0" anchor="ctr"/>
          <a:lstStyle>
            <a:lvl1pPr algn="r">
              <a:defRPr sz="1100">
                <a:solidFill>
                  <a:schemeClr val="bg1"/>
                </a:solidFill>
                <a:latin typeface="Arial" panose="020B0604020202020204" pitchFamily="34" charset="0"/>
                <a:cs typeface="Arial" panose="020B0604020202020204" pitchFamily="34" charset="0"/>
              </a:defRPr>
            </a:lvl1pPr>
          </a:lstStyle>
          <a:p>
            <a:fld id="{59A3C1E9-1E17-4B2D-975E-2F80F7CB45F8}" type="slidenum">
              <a:rPr lang="es-ES" smtClean="0"/>
              <a:pPr/>
              <a:t>‹#›</a:t>
            </a:fld>
            <a:endParaRPr lang="es-ES" dirty="0"/>
          </a:p>
        </p:txBody>
      </p:sp>
      <p:sp>
        <p:nvSpPr>
          <p:cNvPr id="4" name="Date Placeholder 3"/>
          <p:cNvSpPr>
            <a:spLocks noGrp="1"/>
          </p:cNvSpPr>
          <p:nvPr>
            <p:ph type="dt" sz="half" idx="2"/>
          </p:nvPr>
        </p:nvSpPr>
        <p:spPr>
          <a:xfrm>
            <a:off x="104760" y="6559322"/>
            <a:ext cx="2743200" cy="232229"/>
          </a:xfrm>
          <a:prstGeom prst="rect">
            <a:avLst/>
          </a:prstGeom>
        </p:spPr>
        <p:txBody>
          <a:bodyPr vert="horz" lIns="91440" tIns="45720" rIns="91440" bIns="45720" rtlCol="0" anchor="ctr"/>
          <a:lstStyle>
            <a:lvl1pPr algn="l">
              <a:defRPr sz="1050">
                <a:solidFill>
                  <a:schemeClr val="tx1">
                    <a:tint val="75000"/>
                  </a:schemeClr>
                </a:solidFill>
                <a:latin typeface="Arial" panose="020B0604020202020204" pitchFamily="34" charset="0"/>
                <a:cs typeface="Arial" panose="020B0604020202020204" pitchFamily="34" charset="0"/>
              </a:defRPr>
            </a:lvl1pPr>
          </a:lstStyle>
          <a:p>
            <a:r>
              <a:rPr lang="en-US"/>
              <a:t>1 October 2023</a:t>
            </a:r>
            <a:endParaRPr lang="es-ES" dirty="0"/>
          </a:p>
        </p:txBody>
      </p:sp>
      <p:sp>
        <p:nvSpPr>
          <p:cNvPr id="5" name="Footer Placeholder 4"/>
          <p:cNvSpPr>
            <a:spLocks noGrp="1"/>
          </p:cNvSpPr>
          <p:nvPr>
            <p:ph type="ftr" sz="quarter" idx="3"/>
          </p:nvPr>
        </p:nvSpPr>
        <p:spPr>
          <a:xfrm>
            <a:off x="3881107" y="6525189"/>
            <a:ext cx="4114800" cy="300493"/>
          </a:xfrm>
          <a:prstGeom prst="rect">
            <a:avLst/>
          </a:prstGeom>
        </p:spPr>
        <p:txBody>
          <a:bodyPr vert="horz" lIns="91440" tIns="45720" rIns="91440" bIns="45720" rtlCol="0" anchor="ctr"/>
          <a:lstStyle>
            <a:lvl1pPr algn="ctr">
              <a:defRPr sz="1100" b="0">
                <a:solidFill>
                  <a:schemeClr val="tx1">
                    <a:tint val="75000"/>
                  </a:schemeClr>
                </a:solidFill>
                <a:latin typeface="+mn-lt"/>
                <a:cs typeface="Arial" panose="020B0604020202020204" pitchFamily="34" charset="0"/>
              </a:defRPr>
            </a:lvl1pPr>
          </a:lstStyle>
          <a:p>
            <a:r>
              <a:rPr lang="en-US" b="1" dirty="0"/>
              <a:t>Introduction to ALBA Synchrotron</a:t>
            </a:r>
            <a:endParaRPr lang="es-ES" dirty="0"/>
          </a:p>
        </p:txBody>
      </p:sp>
    </p:spTree>
    <p:extLst>
      <p:ext uri="{BB962C8B-B14F-4D97-AF65-F5344CB8AC3E}">
        <p14:creationId xmlns:p14="http://schemas.microsoft.com/office/powerpoint/2010/main" val="294021590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4" r:id="rId12"/>
    <p:sldLayoutId id="2147483675" r:id="rId13"/>
    <p:sldLayoutId id="2147483676" r:id="rId14"/>
    <p:sldLayoutId id="2147483677" r:id="rId15"/>
    <p:sldLayoutId id="2147483678" r:id="rId16"/>
    <p:sldLayoutId id="2147483679" r:id="rId17"/>
    <p:sldLayoutId id="2147483680" r:id="rId18"/>
    <p:sldLayoutId id="2147483682" r:id="rId19"/>
    <p:sldLayoutId id="2147483683" r:id="rId20"/>
    <p:sldLayoutId id="2147483684" r:id="rId21"/>
    <p:sldLayoutId id="2147483685" r:id="rId22"/>
    <p:sldLayoutId id="2147483686" r:id="rId23"/>
    <p:sldLayoutId id="2147483851" r:id="rId24"/>
    <p:sldLayoutId id="2147483852" r:id="rId25"/>
    <p:sldLayoutId id="2147483860" r:id="rId26"/>
    <p:sldLayoutId id="2147483861" r:id="rId27"/>
    <p:sldLayoutId id="2147483862" r:id="rId28"/>
    <p:sldLayoutId id="2147483863" r:id="rId29"/>
    <p:sldLayoutId id="2147483864" r:id="rId30"/>
    <p:sldLayoutId id="2147483865" r:id="rId31"/>
    <p:sldLayoutId id="2147483866" r:id="rId32"/>
    <p:sldLayoutId id="2147483867" r:id="rId33"/>
    <p:sldLayoutId id="2147483868" r:id="rId34"/>
    <p:sldLayoutId id="2147483869" r:id="rId35"/>
    <p:sldLayoutId id="2147483870" r:id="rId36"/>
    <p:sldLayoutId id="2147483873" r:id="rId37"/>
    <p:sldLayoutId id="2147483875" r:id="rId38"/>
    <p:sldLayoutId id="2147483876" r:id="rId39"/>
    <p:sldLayoutId id="2147483907" r:id="rId40"/>
  </p:sldLayoutIdLst>
  <p:hf hdr="0"/>
  <p:txStyles>
    <p:titleStyle>
      <a:lvl1pPr algn="r" defTabSz="1219170" rtl="0" eaLnBrk="1" latinLnBrk="0" hangingPunct="1">
        <a:lnSpc>
          <a:spcPct val="90000"/>
        </a:lnSpc>
        <a:spcBef>
          <a:spcPct val="0"/>
        </a:spcBef>
        <a:buNone/>
        <a:defRPr lang="en-US" sz="2400" b="0" kern="1200" dirty="0">
          <a:solidFill>
            <a:srgbClr val="323E4F"/>
          </a:solidFill>
          <a:latin typeface="Arial Black" charset="0"/>
          <a:ea typeface="+mn-ea"/>
          <a:cs typeface="+mn-cs"/>
        </a:defRPr>
      </a:lvl1pPr>
    </p:titleStyle>
    <p:bodyStyle>
      <a:lvl1pPr marL="304792" indent="-304792" algn="l" defTabSz="1219170" rtl="0" eaLnBrk="1" latinLnBrk="0" hangingPunct="1">
        <a:lnSpc>
          <a:spcPct val="90000"/>
        </a:lnSpc>
        <a:spcBef>
          <a:spcPts val="1333"/>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914377" indent="-304792" algn="l" defTabSz="1219170" rtl="0" eaLnBrk="1" latinLnBrk="0" hangingPunct="1">
        <a:lnSpc>
          <a:spcPct val="90000"/>
        </a:lnSpc>
        <a:spcBef>
          <a:spcPts val="667"/>
        </a:spcBef>
        <a:buFont typeface="Arial" panose="020B0604020202020204" pitchFamily="34" charset="0"/>
        <a:buChar char="•"/>
        <a:defRPr sz="2133" kern="1200">
          <a:solidFill>
            <a:schemeClr val="tx1"/>
          </a:solidFill>
          <a:latin typeface="Arial" panose="020B0604020202020204" pitchFamily="34" charset="0"/>
          <a:ea typeface="+mn-ea"/>
          <a:cs typeface="Arial" panose="020B0604020202020204" pitchFamily="34" charset="0"/>
        </a:defRPr>
      </a:lvl2pPr>
      <a:lvl3pPr marL="1523962" indent="-304792" algn="l" defTabSz="1219170" rtl="0" eaLnBrk="1" latinLnBrk="0" hangingPunct="1">
        <a:lnSpc>
          <a:spcPct val="90000"/>
        </a:lnSpc>
        <a:spcBef>
          <a:spcPts val="667"/>
        </a:spcBef>
        <a:buFont typeface="Arial" panose="020B0604020202020204" pitchFamily="34" charset="0"/>
        <a:buChar char="•"/>
        <a:defRPr sz="2133" kern="1200">
          <a:solidFill>
            <a:schemeClr val="tx1"/>
          </a:solidFill>
          <a:latin typeface="Arial" panose="020B0604020202020204" pitchFamily="34" charset="0"/>
          <a:ea typeface="+mn-ea"/>
          <a:cs typeface="Arial" panose="020B0604020202020204" pitchFamily="34" charset="0"/>
        </a:defRPr>
      </a:lvl3pPr>
      <a:lvl4pPr marL="2133547" indent="-304792" algn="l" defTabSz="1219170" rtl="0" eaLnBrk="1" latinLnBrk="0" hangingPunct="1">
        <a:lnSpc>
          <a:spcPct val="90000"/>
        </a:lnSpc>
        <a:spcBef>
          <a:spcPts val="667"/>
        </a:spcBef>
        <a:buFont typeface="Arial" panose="020B0604020202020204" pitchFamily="34" charset="0"/>
        <a:buChar char="•"/>
        <a:defRPr sz="2133" kern="1200">
          <a:solidFill>
            <a:schemeClr val="tx1"/>
          </a:solidFill>
          <a:latin typeface="Arial" panose="020B0604020202020204" pitchFamily="34" charset="0"/>
          <a:ea typeface="+mn-ea"/>
          <a:cs typeface="Arial" panose="020B0604020202020204" pitchFamily="34" charset="0"/>
        </a:defRPr>
      </a:lvl4pPr>
      <a:lvl5pPr marL="2743131" indent="-304792" algn="l" defTabSz="1219170" rtl="0" eaLnBrk="1" latinLnBrk="0" hangingPunct="1">
        <a:lnSpc>
          <a:spcPct val="90000"/>
        </a:lnSpc>
        <a:spcBef>
          <a:spcPts val="667"/>
        </a:spcBef>
        <a:buFont typeface="Arial" panose="020B0604020202020204" pitchFamily="34" charset="0"/>
        <a:buChar char="•"/>
        <a:defRPr sz="2133" kern="1200">
          <a:solidFill>
            <a:schemeClr val="tx1"/>
          </a:solidFill>
          <a:latin typeface="Arial" panose="020B0604020202020204" pitchFamily="34" charset="0"/>
          <a:ea typeface="+mn-ea"/>
          <a:cs typeface="Arial" panose="020B060402020202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0B092DD-AACD-4956-9E2E-B9174D6F7E66}"/>
              </a:ext>
            </a:extLst>
          </p:cNvPr>
          <p:cNvPicPr>
            <a:picLocks noChangeAspect="1"/>
          </p:cNvPicPr>
          <p:nvPr userDrawn="1"/>
        </p:nvPicPr>
        <p:blipFill rotWithShape="1">
          <a:blip r:embed="rId15" cstate="print">
            <a:extLst>
              <a:ext uri="{BEBA8EAE-BF5A-486C-A8C5-ECC9F3942E4B}">
                <a14:imgProps xmlns:a14="http://schemas.microsoft.com/office/drawing/2010/main">
                  <a14:imgLayer r:embed="rId16">
                    <a14:imgEffect>
                      <a14:artisticLightScreen trans="19000" gridSize="8"/>
                    </a14:imgEffect>
                  </a14:imgLayer>
                </a14:imgProps>
              </a:ext>
              <a:ext uri="{28A0092B-C50C-407E-A947-70E740481C1C}">
                <a14:useLocalDpi xmlns:a14="http://schemas.microsoft.com/office/drawing/2010/main" val="0"/>
              </a:ext>
            </a:extLst>
          </a:blip>
          <a:srcRect l="98" t="-6213" r="-98" b="25788"/>
          <a:stretch/>
        </p:blipFill>
        <p:spPr>
          <a:xfrm>
            <a:off x="0" y="-554877"/>
            <a:ext cx="12363787" cy="7457701"/>
          </a:xfrm>
          <a:prstGeom prst="rect">
            <a:avLst/>
          </a:prstGeom>
          <a:effectLst>
            <a:glow>
              <a:schemeClr val="accent1">
                <a:alpha val="40000"/>
              </a:schemeClr>
            </a:glow>
            <a:softEdge rad="0"/>
          </a:effectLst>
        </p:spPr>
      </p:pic>
      <p:sp>
        <p:nvSpPr>
          <p:cNvPr id="2" name="Title Placeholder 1">
            <a:extLst>
              <a:ext uri="{FF2B5EF4-FFF2-40B4-BE49-F238E27FC236}">
                <a16:creationId xmlns:a16="http://schemas.microsoft.com/office/drawing/2014/main" id="{2FEBDF17-3306-4B1F-83BA-AD6E52817B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F2023D7-3AB2-4275-9013-D18AED811B8A}"/>
              </a:ext>
            </a:extLst>
          </p:cNvPr>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3EA74A-51F5-444F-90DF-E9DDC1ADB528}"/>
              </a:ext>
            </a:extLst>
          </p:cNvPr>
          <p:cNvSpPr>
            <a:spLocks noGrp="1"/>
          </p:cNvSpPr>
          <p:nvPr>
            <p:ph type="dt" sz="half" idx="2"/>
          </p:nvPr>
        </p:nvSpPr>
        <p:spPr>
          <a:xfrm>
            <a:off x="833716" y="637914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 October 2023</a:t>
            </a:r>
          </a:p>
        </p:txBody>
      </p:sp>
      <p:sp>
        <p:nvSpPr>
          <p:cNvPr id="5" name="Footer Placeholder 4">
            <a:extLst>
              <a:ext uri="{FF2B5EF4-FFF2-40B4-BE49-F238E27FC236}">
                <a16:creationId xmlns:a16="http://schemas.microsoft.com/office/drawing/2014/main" id="{E5AF6A47-2DA0-4539-B45E-EEA746246117}"/>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Introduction to ALBA Synchrotron</a:t>
            </a:r>
          </a:p>
        </p:txBody>
      </p:sp>
      <p:sp>
        <p:nvSpPr>
          <p:cNvPr id="6" name="Slide Number Placeholder 5">
            <a:extLst>
              <a:ext uri="{FF2B5EF4-FFF2-40B4-BE49-F238E27FC236}">
                <a16:creationId xmlns:a16="http://schemas.microsoft.com/office/drawing/2014/main" id="{DF3EF0CE-9981-4095-B4CF-DD2BEB274653}"/>
              </a:ext>
            </a:extLst>
          </p:cNvPr>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A234CA-A4C3-4597-A63D-83990164B230}" type="slidenum">
              <a:rPr lang="en-US" smtClean="0"/>
              <a:t>‹#›</a:t>
            </a:fld>
            <a:endParaRPr lang="en-US"/>
          </a:p>
        </p:txBody>
      </p:sp>
      <p:pic>
        <p:nvPicPr>
          <p:cNvPr id="8" name="Picture 7">
            <a:extLst>
              <a:ext uri="{FF2B5EF4-FFF2-40B4-BE49-F238E27FC236}">
                <a16:creationId xmlns:a16="http://schemas.microsoft.com/office/drawing/2014/main" id="{5EC7AB09-8D44-4DCA-83AA-CD7D2025E31F}"/>
              </a:ext>
            </a:extLst>
          </p:cNvPr>
          <p:cNvPicPr>
            <a:picLocks noChangeAspect="1"/>
          </p:cNvPicPr>
          <p:nvPr userDrawn="1"/>
        </p:nvPicPr>
        <p:blipFill rotWithShape="1">
          <a:blip r:embed="rId17" cstate="print">
            <a:extLst>
              <a:ext uri="{28A0092B-C50C-407E-A947-70E740481C1C}">
                <a14:useLocalDpi xmlns:a14="http://schemas.microsoft.com/office/drawing/2010/main" val="0"/>
              </a:ext>
            </a:extLst>
          </a:blip>
          <a:srcRect b="27252"/>
          <a:stretch/>
        </p:blipFill>
        <p:spPr>
          <a:xfrm>
            <a:off x="52872" y="44147"/>
            <a:ext cx="858833" cy="480111"/>
          </a:xfrm>
          <a:prstGeom prst="rect">
            <a:avLst/>
          </a:prstGeom>
        </p:spPr>
      </p:pic>
    </p:spTree>
    <p:extLst>
      <p:ext uri="{BB962C8B-B14F-4D97-AF65-F5344CB8AC3E}">
        <p14:creationId xmlns:p14="http://schemas.microsoft.com/office/powerpoint/2010/main" val="1299518850"/>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Lst>
  <p:hf hdr="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0" y="5410758"/>
            <a:ext cx="1216152" cy="1455951"/>
          </a:xfrm>
          <a:prstGeom prst="rect">
            <a:avLst/>
          </a:prstGeom>
        </p:spPr>
      </p:pic>
      <p:sp>
        <p:nvSpPr>
          <p:cNvPr id="14" name="Marcador de número de diapositiva 5">
            <a:extLst>
              <a:ext uri="{FF2B5EF4-FFF2-40B4-BE49-F238E27FC236}">
                <a16:creationId xmlns:a16="http://schemas.microsoft.com/office/drawing/2014/main" id="{396229D2-9F3B-7E46-8DB0-F338BB65B85B}"/>
              </a:ext>
            </a:extLst>
          </p:cNvPr>
          <p:cNvSpPr>
            <a:spLocks noGrp="1"/>
          </p:cNvSpPr>
          <p:nvPr>
            <p:ph type="sldNum" sz="quarter" idx="4"/>
          </p:nvPr>
        </p:nvSpPr>
        <p:spPr>
          <a:xfrm>
            <a:off x="79513" y="6498121"/>
            <a:ext cx="665922" cy="223354"/>
          </a:xfrm>
          <a:prstGeom prst="rect">
            <a:avLst/>
          </a:prstGeom>
        </p:spPr>
        <p:txBody>
          <a:bodyPr/>
          <a:lstStyle>
            <a:lvl1pPr>
              <a:defRPr sz="900" b="1">
                <a:solidFill>
                  <a:schemeClr val="bg1"/>
                </a:solidFill>
                <a:latin typeface="ClanOT-Book" panose="02000503030000020004" pitchFamily="2" charset="77"/>
              </a:defRPr>
            </a:lvl1pPr>
          </a:lstStyle>
          <a:p>
            <a:fld id="{19B6D20B-0CA6-9943-86FE-91CE932E197F}" type="slidenum">
              <a:rPr lang="es-ES" smtClean="0"/>
              <a:pPr/>
              <a:t>‹#›</a:t>
            </a:fld>
            <a:endParaRPr lang="es-ES" dirty="0"/>
          </a:p>
        </p:txBody>
      </p:sp>
      <p:pic>
        <p:nvPicPr>
          <p:cNvPr id="3" name="Picture 2"/>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79513" y="72673"/>
            <a:ext cx="1012958" cy="457200"/>
          </a:xfrm>
          <a:prstGeom prst="rect">
            <a:avLst/>
          </a:prstGeom>
        </p:spPr>
      </p:pic>
      <p:pic>
        <p:nvPicPr>
          <p:cNvPr id="4" name="Picture 3"/>
          <p:cNvPicPr>
            <a:picLocks noChangeAspect="1"/>
          </p:cNvPicPr>
          <p:nvPr userDrawn="1"/>
        </p:nvPicPr>
        <p:blipFill rotWithShape="1">
          <a:blip r:embed="rId17">
            <a:extLst>
              <a:ext uri="{28A0092B-C50C-407E-A947-70E740481C1C}">
                <a14:useLocalDpi xmlns:a14="http://schemas.microsoft.com/office/drawing/2010/main" val="0"/>
              </a:ext>
            </a:extLst>
          </a:blip>
          <a:srcRect t="8806" r="6756"/>
          <a:stretch/>
        </p:blipFill>
        <p:spPr>
          <a:xfrm>
            <a:off x="10026524" y="-8708"/>
            <a:ext cx="2174185" cy="2030139"/>
          </a:xfrm>
          <a:prstGeom prst="rect">
            <a:avLst/>
          </a:prstGeom>
        </p:spPr>
      </p:pic>
      <p:sp>
        <p:nvSpPr>
          <p:cNvPr id="6" name="Date Placeholder 3">
            <a:extLst>
              <a:ext uri="{FF2B5EF4-FFF2-40B4-BE49-F238E27FC236}">
                <a16:creationId xmlns:a16="http://schemas.microsoft.com/office/drawing/2014/main" id="{E624F2AB-EA7B-4C0F-AFFB-CAB1225FEA09}"/>
              </a:ext>
            </a:extLst>
          </p:cNvPr>
          <p:cNvSpPr>
            <a:spLocks noGrp="1"/>
          </p:cNvSpPr>
          <p:nvPr>
            <p:ph type="dt" sz="half" idx="2"/>
          </p:nvPr>
        </p:nvSpPr>
        <p:spPr>
          <a:xfrm>
            <a:off x="1216152" y="6559322"/>
            <a:ext cx="1631808" cy="223355"/>
          </a:xfrm>
          <a:prstGeom prst="rect">
            <a:avLst/>
          </a:prstGeom>
        </p:spPr>
        <p:txBody>
          <a:bodyPr vert="horz" lIns="91440" tIns="45720" rIns="91440" bIns="45720" rtlCol="0" anchor="ctr"/>
          <a:lstStyle>
            <a:lvl1pPr algn="l">
              <a:defRPr sz="1050" i="1">
                <a:solidFill>
                  <a:schemeClr val="tx1">
                    <a:tint val="75000"/>
                  </a:schemeClr>
                </a:solidFill>
                <a:latin typeface="Arial" panose="020B0604020202020204" pitchFamily="34" charset="0"/>
                <a:cs typeface="Arial" panose="020B0604020202020204" pitchFamily="34" charset="0"/>
              </a:defRPr>
            </a:lvl1pPr>
          </a:lstStyle>
          <a:p>
            <a:r>
              <a:rPr lang="en-US"/>
              <a:t>1 October 2023</a:t>
            </a:r>
            <a:endParaRPr lang="es-ES" dirty="0"/>
          </a:p>
        </p:txBody>
      </p:sp>
      <p:sp>
        <p:nvSpPr>
          <p:cNvPr id="7" name="Footer Placeholder 4">
            <a:extLst>
              <a:ext uri="{FF2B5EF4-FFF2-40B4-BE49-F238E27FC236}">
                <a16:creationId xmlns:a16="http://schemas.microsoft.com/office/drawing/2014/main" id="{FF36BFC1-BCBC-47AF-BC4E-8029863CE282}"/>
              </a:ext>
            </a:extLst>
          </p:cNvPr>
          <p:cNvSpPr>
            <a:spLocks noGrp="1"/>
          </p:cNvSpPr>
          <p:nvPr>
            <p:ph type="ftr" sz="quarter" idx="3"/>
          </p:nvPr>
        </p:nvSpPr>
        <p:spPr>
          <a:xfrm>
            <a:off x="3881107" y="6525189"/>
            <a:ext cx="4114800" cy="300493"/>
          </a:xfrm>
          <a:prstGeom prst="rect">
            <a:avLst/>
          </a:prstGeom>
        </p:spPr>
        <p:txBody>
          <a:bodyPr vert="horz" lIns="91440" tIns="45720" rIns="91440" bIns="45720" rtlCol="0" anchor="ctr"/>
          <a:lstStyle>
            <a:lvl1pPr algn="ctr">
              <a:defRPr sz="1100" b="0" i="1">
                <a:solidFill>
                  <a:schemeClr val="tx1">
                    <a:tint val="75000"/>
                  </a:schemeClr>
                </a:solidFill>
                <a:latin typeface="Arial" panose="020B0604020202020204" pitchFamily="34" charset="0"/>
                <a:cs typeface="Arial" panose="020B0604020202020204" pitchFamily="34" charset="0"/>
              </a:defRPr>
            </a:lvl1pPr>
          </a:lstStyle>
          <a:p>
            <a:r>
              <a:rPr lang="en-US"/>
              <a:t>Introduction to ALBA Synchrotron</a:t>
            </a:r>
            <a:endParaRPr lang="es-ES" dirty="0"/>
          </a:p>
        </p:txBody>
      </p:sp>
    </p:spTree>
    <p:extLst>
      <p:ext uri="{BB962C8B-B14F-4D97-AF65-F5344CB8AC3E}">
        <p14:creationId xmlns:p14="http://schemas.microsoft.com/office/powerpoint/2010/main" val="3219423567"/>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8" r:id="rId10"/>
    <p:sldLayoutId id="2147483749" r:id="rId11"/>
    <p:sldLayoutId id="2147483909" r:id="rId12"/>
    <p:sldLayoutId id="2147483910" r:id="rId13"/>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5410759"/>
            <a:ext cx="1216152" cy="1455951"/>
          </a:xfrm>
          <a:prstGeom prst="rect">
            <a:avLst/>
          </a:prstGeom>
        </p:spPr>
      </p:pic>
      <p:sp>
        <p:nvSpPr>
          <p:cNvPr id="14" name="Marcador de número de diapositiva 5">
            <a:extLst>
              <a:ext uri="{FF2B5EF4-FFF2-40B4-BE49-F238E27FC236}">
                <a16:creationId xmlns:a16="http://schemas.microsoft.com/office/drawing/2014/main" id="{396229D2-9F3B-7E46-8DB0-F338BB65B85B}"/>
              </a:ext>
            </a:extLst>
          </p:cNvPr>
          <p:cNvSpPr>
            <a:spLocks noGrp="1"/>
          </p:cNvSpPr>
          <p:nvPr>
            <p:ph type="sldNum" sz="quarter" idx="4"/>
          </p:nvPr>
        </p:nvSpPr>
        <p:spPr>
          <a:xfrm>
            <a:off x="79513" y="6498121"/>
            <a:ext cx="665923" cy="223355"/>
          </a:xfrm>
          <a:prstGeom prst="rect">
            <a:avLst/>
          </a:prstGeom>
        </p:spPr>
        <p:txBody>
          <a:bodyPr/>
          <a:lstStyle>
            <a:lvl1pPr>
              <a:defRPr sz="900" b="1">
                <a:solidFill>
                  <a:schemeClr val="bg1"/>
                </a:solidFill>
                <a:latin typeface="ClanOT-Book" panose="02000503030000020004" pitchFamily="2" charset="77"/>
              </a:defRPr>
            </a:lvl1pPr>
          </a:lstStyle>
          <a:p>
            <a:fld id="{19B6D20B-0CA6-9943-86FE-91CE932E197F}" type="slidenum">
              <a:rPr lang="es-ES" smtClean="0"/>
              <a:pPr/>
              <a:t>‹#›</a:t>
            </a:fld>
            <a:endParaRPr lang="es-ES" dirty="0"/>
          </a:p>
        </p:txBody>
      </p:sp>
      <p:pic>
        <p:nvPicPr>
          <p:cNvPr id="3" name="Picture 2"/>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9514" y="77339"/>
            <a:ext cx="1012959" cy="457200"/>
          </a:xfrm>
          <a:prstGeom prst="rect">
            <a:avLst/>
          </a:prstGeom>
        </p:spPr>
      </p:pic>
      <p:pic>
        <p:nvPicPr>
          <p:cNvPr id="4" name="Picture 3"/>
          <p:cNvPicPr>
            <a:picLocks noChangeAspect="1"/>
          </p:cNvPicPr>
          <p:nvPr userDrawn="1"/>
        </p:nvPicPr>
        <p:blipFill rotWithShape="1">
          <a:blip r:embed="rId15" cstate="print">
            <a:extLst>
              <a:ext uri="{28A0092B-C50C-407E-A947-70E740481C1C}">
                <a14:useLocalDpi xmlns:a14="http://schemas.microsoft.com/office/drawing/2010/main" val="0"/>
              </a:ext>
            </a:extLst>
          </a:blip>
          <a:srcRect t="8806" r="6756"/>
          <a:stretch/>
        </p:blipFill>
        <p:spPr>
          <a:xfrm>
            <a:off x="10026525" y="-8708"/>
            <a:ext cx="2174185" cy="2030139"/>
          </a:xfrm>
          <a:prstGeom prst="rect">
            <a:avLst/>
          </a:prstGeom>
        </p:spPr>
      </p:pic>
    </p:spTree>
    <p:extLst>
      <p:ext uri="{BB962C8B-B14F-4D97-AF65-F5344CB8AC3E}">
        <p14:creationId xmlns:p14="http://schemas.microsoft.com/office/powerpoint/2010/main" val="82610171"/>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9" r:id="rId8"/>
    <p:sldLayoutId id="2147483760" r:id="rId9"/>
    <p:sldLayoutId id="2147483761" r:id="rId10"/>
    <p:sldLayoutId id="2147483762" r:id="rId11"/>
  </p:sldLayoutIdLst>
  <p:hf hdr="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0B092DD-AACD-4956-9E2E-B9174D6F7E66}"/>
              </a:ext>
            </a:extLst>
          </p:cNvPr>
          <p:cNvPicPr>
            <a:picLocks noChangeAspect="1"/>
          </p:cNvPicPr>
          <p:nvPr userDrawn="1"/>
        </p:nvPicPr>
        <p:blipFill rotWithShape="1">
          <a:blip r:embed="rId17" cstate="print">
            <a:extLst>
              <a:ext uri="{BEBA8EAE-BF5A-486C-A8C5-ECC9F3942E4B}">
                <a14:imgProps xmlns:a14="http://schemas.microsoft.com/office/drawing/2010/main">
                  <a14:imgLayer r:embed="rId18">
                    <a14:imgEffect>
                      <a14:artisticLightScreen trans="19000" gridSize="8"/>
                    </a14:imgEffect>
                  </a14:imgLayer>
                </a14:imgProps>
              </a:ext>
              <a:ext uri="{28A0092B-C50C-407E-A947-70E740481C1C}">
                <a14:useLocalDpi xmlns:a14="http://schemas.microsoft.com/office/drawing/2010/main" val="0"/>
              </a:ext>
            </a:extLst>
          </a:blip>
          <a:srcRect l="98" t="-6213" r="-98" b="25788"/>
          <a:stretch/>
        </p:blipFill>
        <p:spPr>
          <a:xfrm>
            <a:off x="1" y="-599701"/>
            <a:ext cx="12363787" cy="7457701"/>
          </a:xfrm>
          <a:prstGeom prst="rect">
            <a:avLst/>
          </a:prstGeom>
          <a:effectLst>
            <a:glow>
              <a:schemeClr val="accent1">
                <a:alpha val="40000"/>
              </a:schemeClr>
            </a:glow>
            <a:softEdge rad="0"/>
          </a:effectLst>
        </p:spPr>
      </p:pic>
      <p:sp>
        <p:nvSpPr>
          <p:cNvPr id="2" name="Title Placeholder 1">
            <a:extLst>
              <a:ext uri="{FF2B5EF4-FFF2-40B4-BE49-F238E27FC236}">
                <a16:creationId xmlns:a16="http://schemas.microsoft.com/office/drawing/2014/main" id="{2FEBDF17-3306-4B1F-83BA-AD6E52817B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F2023D7-3AB2-4275-9013-D18AED811B8A}"/>
              </a:ext>
            </a:extLst>
          </p:cNvPr>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3EA74A-51F5-444F-90DF-E9DDC1ADB528}"/>
              </a:ext>
            </a:extLst>
          </p:cNvPr>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 October 2023</a:t>
            </a:r>
          </a:p>
        </p:txBody>
      </p:sp>
      <p:sp>
        <p:nvSpPr>
          <p:cNvPr id="5" name="Footer Placeholder 4">
            <a:extLst>
              <a:ext uri="{FF2B5EF4-FFF2-40B4-BE49-F238E27FC236}">
                <a16:creationId xmlns:a16="http://schemas.microsoft.com/office/drawing/2014/main" id="{E5AF6A47-2DA0-4539-B45E-EEA746246117}"/>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Introduction to ALBA Synchrotron</a:t>
            </a:r>
          </a:p>
        </p:txBody>
      </p:sp>
      <p:sp>
        <p:nvSpPr>
          <p:cNvPr id="6" name="Slide Number Placeholder 5">
            <a:extLst>
              <a:ext uri="{FF2B5EF4-FFF2-40B4-BE49-F238E27FC236}">
                <a16:creationId xmlns:a16="http://schemas.microsoft.com/office/drawing/2014/main" id="{DF3EF0CE-9981-4095-B4CF-DD2BEB274653}"/>
              </a:ext>
            </a:extLst>
          </p:cNvPr>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A234CA-A4C3-4597-A63D-83990164B230}" type="slidenum">
              <a:rPr lang="en-US" smtClean="0"/>
              <a:t>‹#›</a:t>
            </a:fld>
            <a:endParaRPr lang="en-US"/>
          </a:p>
        </p:txBody>
      </p:sp>
      <p:pic>
        <p:nvPicPr>
          <p:cNvPr id="8" name="Picture 7">
            <a:extLst>
              <a:ext uri="{FF2B5EF4-FFF2-40B4-BE49-F238E27FC236}">
                <a16:creationId xmlns:a16="http://schemas.microsoft.com/office/drawing/2014/main" id="{5EC7AB09-8D44-4DCA-83AA-CD7D2025E31F}"/>
              </a:ext>
            </a:extLst>
          </p:cNvPr>
          <p:cNvPicPr>
            <a:picLocks noChangeAspect="1"/>
          </p:cNvPicPr>
          <p:nvPr userDrawn="1"/>
        </p:nvPicPr>
        <p:blipFill rotWithShape="1">
          <a:blip r:embed="rId19" cstate="print">
            <a:extLst>
              <a:ext uri="{28A0092B-C50C-407E-A947-70E740481C1C}">
                <a14:useLocalDpi xmlns:a14="http://schemas.microsoft.com/office/drawing/2010/main" val="0"/>
              </a:ext>
            </a:extLst>
          </a:blip>
          <a:srcRect b="27252"/>
          <a:stretch/>
        </p:blipFill>
        <p:spPr>
          <a:xfrm>
            <a:off x="52872" y="44147"/>
            <a:ext cx="858833" cy="480111"/>
          </a:xfrm>
          <a:prstGeom prst="rect">
            <a:avLst/>
          </a:prstGeom>
        </p:spPr>
      </p:pic>
    </p:spTree>
    <p:extLst>
      <p:ext uri="{BB962C8B-B14F-4D97-AF65-F5344CB8AC3E}">
        <p14:creationId xmlns:p14="http://schemas.microsoft.com/office/powerpoint/2010/main" val="669544051"/>
      </p:ext>
    </p:extLst>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 id="2147483811" r:id="rId12"/>
    <p:sldLayoutId id="2147483812" r:id="rId13"/>
    <p:sldLayoutId id="2147483813" r:id="rId14"/>
    <p:sldLayoutId id="2147483908" r:id="rId15"/>
  </p:sldLayoutIdLst>
  <p:hf hdr="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2063552" y="274638"/>
            <a:ext cx="9518848" cy="1143000"/>
          </a:xfrm>
          <a:prstGeom prst="rect">
            <a:avLst/>
          </a:prstGeom>
        </p:spPr>
        <p:txBody>
          <a:bodyPr vert="horz" lIns="91440" tIns="45720" rIns="91440" bIns="45720" rtlCol="0" anchor="ctr">
            <a:normAutofit/>
          </a:bodyPr>
          <a:lstStyle/>
          <a:p>
            <a:r>
              <a:rPr lang="fr-FR"/>
              <a:t>Modifiez le style du titre</a:t>
            </a:r>
            <a:endParaRPr lang="en-GB"/>
          </a:p>
        </p:txBody>
      </p:sp>
      <p:sp>
        <p:nvSpPr>
          <p:cNvPr id="3" name="Espace réservé du texte 2"/>
          <p:cNvSpPr>
            <a:spLocks noGrp="1"/>
          </p:cNvSpPr>
          <p:nvPr>
            <p:ph type="body" idx="1"/>
          </p:nvPr>
        </p:nvSpPr>
        <p:spPr>
          <a:xfrm>
            <a:off x="2063552" y="1600203"/>
            <a:ext cx="9518848" cy="4525963"/>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pic>
        <p:nvPicPr>
          <p:cNvPr id="9" name="Picture 2" descr="C:\Users\chahn\Desktop\LEAPS Slide\LEAPS Slide\LEAPS slide background no txt.jpg"/>
          <p:cNvPicPr>
            <a:picLocks noChangeAspect="1" noChangeArrowheads="1"/>
          </p:cNvPicPr>
          <p:nvPr userDrawn="1"/>
        </p:nvPicPr>
        <p:blipFill rotWithShape="1">
          <a:blip r:embed="rId4">
            <a:extLst>
              <a:ext uri="{28A0092B-C50C-407E-A947-70E740481C1C}">
                <a14:useLocalDpi xmlns:a14="http://schemas.microsoft.com/office/drawing/2010/main" val="0"/>
              </a:ext>
            </a:extLst>
          </a:blip>
          <a:srcRect r="87069"/>
          <a:stretch/>
        </p:blipFill>
        <p:spPr bwMode="auto">
          <a:xfrm>
            <a:off x="1686" y="-1"/>
            <a:ext cx="1578399" cy="6858001"/>
          </a:xfrm>
          <a:prstGeom prst="rect">
            <a:avLst/>
          </a:prstGeom>
          <a:noFill/>
          <a:extLst>
            <a:ext uri="{909E8E84-426E-40DD-AFC4-6F175D3DCCD1}">
              <a14:hiddenFill xmlns:a14="http://schemas.microsoft.com/office/drawing/2010/main">
                <a:solidFill>
                  <a:srgbClr val="FFFFFF"/>
                </a:solidFill>
              </a14:hiddenFill>
            </a:ext>
          </a:extLst>
        </p:spPr>
      </p:pic>
      <p:pic>
        <p:nvPicPr>
          <p:cNvPr id="5" name="Bildobjekt 4" descr="&#10;&#10;">
            <a:extLst>
              <a:ext uri="{FF2B5EF4-FFF2-40B4-BE49-F238E27FC236}">
                <a16:creationId xmlns:a16="http://schemas.microsoft.com/office/drawing/2014/main" id="{AF9C248D-D6EE-084A-9830-3C20293EF6E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478367" y="6164844"/>
            <a:ext cx="2520000" cy="574035"/>
          </a:xfrm>
          <a:prstGeom prst="rect">
            <a:avLst/>
          </a:prstGeom>
        </p:spPr>
      </p:pic>
      <p:sp>
        <p:nvSpPr>
          <p:cNvPr id="6" name="Espace réservé du numéro de diapositive 5"/>
          <p:cNvSpPr>
            <a:spLocks noGrp="1"/>
          </p:cNvSpPr>
          <p:nvPr>
            <p:ph type="sldNum" sz="quarter" idx="4"/>
          </p:nvPr>
        </p:nvSpPr>
        <p:spPr>
          <a:xfrm>
            <a:off x="2037255" y="6309057"/>
            <a:ext cx="2844800" cy="365125"/>
          </a:xfrm>
          <a:prstGeom prst="rect">
            <a:avLst/>
          </a:prstGeom>
        </p:spPr>
        <p:txBody>
          <a:bodyPr/>
          <a:lstStyle/>
          <a:p>
            <a:fld id="{9B2FE738-146D-49F4-AF37-EE8327504D71}" type="slidenum">
              <a:rPr lang="en-GB" smtClean="0"/>
              <a:t>‹#›</a:t>
            </a:fld>
            <a:endParaRPr lang="en-GB"/>
          </a:p>
        </p:txBody>
      </p:sp>
    </p:spTree>
    <p:extLst>
      <p:ext uri="{BB962C8B-B14F-4D97-AF65-F5344CB8AC3E}">
        <p14:creationId xmlns:p14="http://schemas.microsoft.com/office/powerpoint/2010/main" val="2672411704"/>
      </p:ext>
    </p:extLst>
  </p:cSld>
  <p:clrMap bg1="lt1" tx1="dk1" bg2="lt2" tx2="dk2" accent1="accent1" accent2="accent2" accent3="accent3" accent4="accent4" accent5="accent5" accent6="accent6" hlink="hlink" folHlink="folHlink"/>
  <p:sldLayoutIdLst>
    <p:sldLayoutId id="2147483815" r:id="rId1"/>
    <p:sldLayoutId id="2147483816" r:id="rId2"/>
  </p:sldLayoutIdLst>
  <p:hf hdr="0"/>
  <p:txStyles>
    <p:titleStyle>
      <a:lvl1pPr algn="ctr" defTabSz="685800" rtl="0" eaLnBrk="1" latinLnBrk="0" hangingPunct="1">
        <a:spcBef>
          <a:spcPct val="0"/>
        </a:spcBef>
        <a:buNone/>
        <a:defRPr sz="3300" b="1"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FEBDF17-3306-4B1F-83BA-AD6E52817B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F2023D7-3AB2-4275-9013-D18AED811B8A}"/>
              </a:ext>
            </a:extLst>
          </p:cNvPr>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3EA74A-51F5-444F-90DF-E9DDC1ADB528}"/>
              </a:ext>
            </a:extLst>
          </p:cNvPr>
          <p:cNvSpPr>
            <a:spLocks noGrp="1"/>
          </p:cNvSpPr>
          <p:nvPr>
            <p:ph type="dt" sz="half" idx="2"/>
          </p:nvPr>
        </p:nvSpPr>
        <p:spPr>
          <a:xfrm>
            <a:off x="52872" y="6360839"/>
            <a:ext cx="3602033"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 October 2023</a:t>
            </a:r>
            <a:endParaRPr lang="en-US" dirty="0"/>
          </a:p>
        </p:txBody>
      </p:sp>
      <p:sp>
        <p:nvSpPr>
          <p:cNvPr id="5" name="Footer Placeholder 4">
            <a:extLst>
              <a:ext uri="{FF2B5EF4-FFF2-40B4-BE49-F238E27FC236}">
                <a16:creationId xmlns:a16="http://schemas.microsoft.com/office/drawing/2014/main" id="{E5AF6A47-2DA0-4539-B45E-EEA746246117}"/>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Introduction to ALBA Synchrotron</a:t>
            </a:r>
            <a:endParaRPr lang="en-US" dirty="0"/>
          </a:p>
        </p:txBody>
      </p:sp>
      <p:sp>
        <p:nvSpPr>
          <p:cNvPr id="6" name="Slide Number Placeholder 5">
            <a:extLst>
              <a:ext uri="{FF2B5EF4-FFF2-40B4-BE49-F238E27FC236}">
                <a16:creationId xmlns:a16="http://schemas.microsoft.com/office/drawing/2014/main" id="{DF3EF0CE-9981-4095-B4CF-DD2BEB274653}"/>
              </a:ext>
            </a:extLst>
          </p:cNvPr>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A234CA-A4C3-4597-A63D-83990164B230}" type="slidenum">
              <a:rPr lang="en-US" smtClean="0"/>
              <a:t>‹#›</a:t>
            </a:fld>
            <a:endParaRPr lang="en-US"/>
          </a:p>
        </p:txBody>
      </p:sp>
      <p:pic>
        <p:nvPicPr>
          <p:cNvPr id="8" name="Picture 7">
            <a:extLst>
              <a:ext uri="{FF2B5EF4-FFF2-40B4-BE49-F238E27FC236}">
                <a16:creationId xmlns:a16="http://schemas.microsoft.com/office/drawing/2014/main" id="{5EC7AB09-8D44-4DCA-83AA-CD7D2025E31F}"/>
              </a:ext>
            </a:extLst>
          </p:cNvPr>
          <p:cNvPicPr>
            <a:picLocks noChangeAspect="1"/>
          </p:cNvPicPr>
          <p:nvPr userDrawn="1"/>
        </p:nvPicPr>
        <p:blipFill rotWithShape="1">
          <a:blip r:embed="rId17" cstate="print">
            <a:extLst>
              <a:ext uri="{28A0092B-C50C-407E-A947-70E740481C1C}">
                <a14:useLocalDpi xmlns:a14="http://schemas.microsoft.com/office/drawing/2010/main" val="0"/>
              </a:ext>
            </a:extLst>
          </a:blip>
          <a:srcRect b="27252"/>
          <a:stretch/>
        </p:blipFill>
        <p:spPr>
          <a:xfrm>
            <a:off x="52872" y="44147"/>
            <a:ext cx="858833" cy="480111"/>
          </a:xfrm>
          <a:prstGeom prst="rect">
            <a:avLst/>
          </a:prstGeom>
        </p:spPr>
      </p:pic>
    </p:spTree>
    <p:extLst>
      <p:ext uri="{BB962C8B-B14F-4D97-AF65-F5344CB8AC3E}">
        <p14:creationId xmlns:p14="http://schemas.microsoft.com/office/powerpoint/2010/main" val="1889035337"/>
      </p:ext>
    </p:extLst>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 id="2147483923" r:id="rId12"/>
    <p:sldLayoutId id="2147483924" r:id="rId13"/>
    <p:sldLayoutId id="2147483926" r:id="rId14"/>
    <p:sldLayoutId id="2147483927" r:id="rId15"/>
  </p:sldLayoutIdLst>
  <p:hf hdr="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FEBDF17-3306-4B1F-83BA-AD6E52817B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F2023D7-3AB2-4275-9013-D18AED811B8A}"/>
              </a:ext>
            </a:extLst>
          </p:cNvPr>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3EA74A-51F5-444F-90DF-E9DDC1ADB528}"/>
              </a:ext>
            </a:extLst>
          </p:cNvPr>
          <p:cNvSpPr>
            <a:spLocks noGrp="1"/>
          </p:cNvSpPr>
          <p:nvPr>
            <p:ph type="dt" sz="half" idx="2"/>
          </p:nvPr>
        </p:nvSpPr>
        <p:spPr>
          <a:xfrm>
            <a:off x="52872" y="6360839"/>
            <a:ext cx="3602033"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 October 2023</a:t>
            </a:r>
            <a:endParaRPr lang="en-US" dirty="0"/>
          </a:p>
        </p:txBody>
      </p:sp>
      <p:sp>
        <p:nvSpPr>
          <p:cNvPr id="5" name="Footer Placeholder 4">
            <a:extLst>
              <a:ext uri="{FF2B5EF4-FFF2-40B4-BE49-F238E27FC236}">
                <a16:creationId xmlns:a16="http://schemas.microsoft.com/office/drawing/2014/main" id="{E5AF6A47-2DA0-4539-B45E-EEA746246117}"/>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Introduction to ALBA Synchrotron</a:t>
            </a:r>
            <a:endParaRPr lang="en-US" dirty="0"/>
          </a:p>
        </p:txBody>
      </p:sp>
      <p:sp>
        <p:nvSpPr>
          <p:cNvPr id="6" name="Slide Number Placeholder 5">
            <a:extLst>
              <a:ext uri="{FF2B5EF4-FFF2-40B4-BE49-F238E27FC236}">
                <a16:creationId xmlns:a16="http://schemas.microsoft.com/office/drawing/2014/main" id="{DF3EF0CE-9981-4095-B4CF-DD2BEB274653}"/>
              </a:ext>
            </a:extLst>
          </p:cNvPr>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A234CA-A4C3-4597-A63D-83990164B230}" type="slidenum">
              <a:rPr lang="en-US" smtClean="0"/>
              <a:t>‹#›</a:t>
            </a:fld>
            <a:endParaRPr lang="en-US"/>
          </a:p>
        </p:txBody>
      </p:sp>
      <p:pic>
        <p:nvPicPr>
          <p:cNvPr id="8" name="Picture 7">
            <a:extLst>
              <a:ext uri="{FF2B5EF4-FFF2-40B4-BE49-F238E27FC236}">
                <a16:creationId xmlns:a16="http://schemas.microsoft.com/office/drawing/2014/main" id="{5EC7AB09-8D44-4DCA-83AA-CD7D2025E31F}"/>
              </a:ext>
            </a:extLst>
          </p:cNvPr>
          <p:cNvPicPr>
            <a:picLocks noChangeAspect="1"/>
          </p:cNvPicPr>
          <p:nvPr userDrawn="1"/>
        </p:nvPicPr>
        <p:blipFill rotWithShape="1">
          <a:blip r:embed="rId20" cstate="print">
            <a:extLst>
              <a:ext uri="{28A0092B-C50C-407E-A947-70E740481C1C}">
                <a14:useLocalDpi xmlns:a14="http://schemas.microsoft.com/office/drawing/2010/main" val="0"/>
              </a:ext>
            </a:extLst>
          </a:blip>
          <a:srcRect b="27252"/>
          <a:stretch/>
        </p:blipFill>
        <p:spPr>
          <a:xfrm>
            <a:off x="52872" y="44147"/>
            <a:ext cx="858833" cy="480111"/>
          </a:xfrm>
          <a:prstGeom prst="rect">
            <a:avLst/>
          </a:prstGeom>
        </p:spPr>
      </p:pic>
    </p:spTree>
    <p:extLst>
      <p:ext uri="{BB962C8B-B14F-4D97-AF65-F5344CB8AC3E}">
        <p14:creationId xmlns:p14="http://schemas.microsoft.com/office/powerpoint/2010/main" val="1431287793"/>
      </p:ext>
    </p:extLst>
  </p:cSld>
  <p:clrMap bg1="lt1" tx1="dk1" bg2="lt2" tx2="dk2" accent1="accent1" accent2="accent2" accent3="accent3" accent4="accent4" accent5="accent5" accent6="accent6" hlink="hlink" folHlink="folHlink"/>
  <p:sldLayoutIdLst>
    <p:sldLayoutId id="2147483929" r:id="rId1"/>
    <p:sldLayoutId id="2147483930" r:id="rId2"/>
    <p:sldLayoutId id="2147483931" r:id="rId3"/>
    <p:sldLayoutId id="2147483932" r:id="rId4"/>
    <p:sldLayoutId id="2147483933" r:id="rId5"/>
    <p:sldLayoutId id="2147483934" r:id="rId6"/>
    <p:sldLayoutId id="2147483935" r:id="rId7"/>
    <p:sldLayoutId id="2147483936" r:id="rId8"/>
    <p:sldLayoutId id="2147483937" r:id="rId9"/>
    <p:sldLayoutId id="2147483938" r:id="rId10"/>
    <p:sldLayoutId id="2147483939" r:id="rId11"/>
    <p:sldLayoutId id="2147483940" r:id="rId12"/>
    <p:sldLayoutId id="2147483941" r:id="rId13"/>
    <p:sldLayoutId id="2147483942" r:id="rId14"/>
    <p:sldLayoutId id="2147483943" r:id="rId15"/>
    <p:sldLayoutId id="2147483944" r:id="rId16"/>
    <p:sldLayoutId id="2147483945" r:id="rId17"/>
    <p:sldLayoutId id="2147483946" r:id="rId18"/>
  </p:sldLayoutIdLst>
  <p:hf hdr="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solidFill>
                  <a:prstClr val="black">
                    <a:tint val="75000"/>
                  </a:prstClr>
                </a:solidFill>
              </a:rPr>
              <a:t>1 October 2023</a:t>
            </a: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Introduction to ALBA Synchrotron</a:t>
            </a: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1C4D09-A3F0-47BE-8471-C3733F1C488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24283003"/>
      </p:ext>
    </p:extLst>
  </p:cSld>
  <p:clrMap bg1="lt1" tx1="dk1" bg2="lt2" tx2="dk2" accent1="accent1" accent2="accent2" accent3="accent3" accent4="accent4" accent5="accent5" accent6="accent6" hlink="hlink" folHlink="folHlink"/>
  <p:sldLayoutIdLst>
    <p:sldLayoutId id="2147483948" r:id="rId1"/>
    <p:sldLayoutId id="2147483949" r:id="rId2"/>
    <p:sldLayoutId id="2147483950" r:id="rId3"/>
    <p:sldLayoutId id="2147483951" r:id="rId4"/>
    <p:sldLayoutId id="2147483952" r:id="rId5"/>
    <p:sldLayoutId id="2147483953" r:id="rId6"/>
    <p:sldLayoutId id="2147483954" r:id="rId7"/>
    <p:sldLayoutId id="2147483955" r:id="rId8"/>
    <p:sldLayoutId id="2147483956" r:id="rId9"/>
    <p:sldLayoutId id="2147483957" r:id="rId10"/>
    <p:sldLayoutId id="2147483958"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3.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wmf"/><Relationship Id="rId1" Type="http://schemas.openxmlformats.org/officeDocument/2006/relationships/slideLayout" Target="../slideLayouts/slideLayout22.xml"/><Relationship Id="rId4" Type="http://schemas.openxmlformats.org/officeDocument/2006/relationships/image" Target="../media/image37.png"/></Relationships>
</file>

<file path=ppt/slides/_rels/slide1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video" Target="../media/media1.avi"/><Relationship Id="rId1" Type="http://schemas.microsoft.com/office/2007/relationships/media" Target="../media/media1.avi"/><Relationship Id="rId5" Type="http://schemas.openxmlformats.org/officeDocument/2006/relationships/image" Target="../media/image42.png"/><Relationship Id="rId4" Type="http://schemas.openxmlformats.org/officeDocument/2006/relationships/image" Target="../media/image41.png"/></Relationships>
</file>

<file path=ppt/slides/_rels/slide15.xml.rels><?xml version="1.0" encoding="UTF-8" standalone="yes"?>
<Relationships xmlns="http://schemas.openxmlformats.org/package/2006/relationships"><Relationship Id="rId8" Type="http://schemas.openxmlformats.org/officeDocument/2006/relationships/image" Target="../media/image47.emf"/><Relationship Id="rId3" Type="http://schemas.openxmlformats.org/officeDocument/2006/relationships/image" Target="../media/image22.png"/><Relationship Id="rId7" Type="http://schemas.openxmlformats.org/officeDocument/2006/relationships/image" Target="../media/image46.png"/><Relationship Id="rId12" Type="http://schemas.openxmlformats.org/officeDocument/2006/relationships/image" Target="../media/image50.png"/><Relationship Id="rId2" Type="http://schemas.openxmlformats.org/officeDocument/2006/relationships/image" Target="../media/image21.png"/><Relationship Id="rId1" Type="http://schemas.openxmlformats.org/officeDocument/2006/relationships/slideLayout" Target="../slideLayouts/slideLayout20.xml"/><Relationship Id="rId6" Type="http://schemas.openxmlformats.org/officeDocument/2006/relationships/image" Target="../media/image45.png"/><Relationship Id="rId11" Type="http://schemas.openxmlformats.org/officeDocument/2006/relationships/hyperlink" Target="https://doi.org/10.1016/j.mtadv.2023.100403" TargetMode="External"/><Relationship Id="rId5" Type="http://schemas.openxmlformats.org/officeDocument/2006/relationships/image" Target="../media/image44.png"/><Relationship Id="rId10" Type="http://schemas.openxmlformats.org/officeDocument/2006/relationships/image" Target="../media/image49.png"/><Relationship Id="rId4" Type="http://schemas.openxmlformats.org/officeDocument/2006/relationships/image" Target="../media/image43.png"/><Relationship Id="rId9" Type="http://schemas.openxmlformats.org/officeDocument/2006/relationships/image" Target="../media/image48.png"/></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g"/><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8" Type="http://schemas.openxmlformats.org/officeDocument/2006/relationships/image" Target="../media/image56.jpeg"/><Relationship Id="rId3" Type="http://schemas.openxmlformats.org/officeDocument/2006/relationships/image" Target="../media/image52.jpeg"/><Relationship Id="rId7" Type="http://schemas.openxmlformats.org/officeDocument/2006/relationships/image" Target="../media/image21.png"/><Relationship Id="rId2" Type="http://schemas.openxmlformats.org/officeDocument/2006/relationships/image" Target="../media/image51.png"/><Relationship Id="rId1" Type="http://schemas.openxmlformats.org/officeDocument/2006/relationships/slideLayout" Target="../slideLayouts/slideLayout22.xml"/><Relationship Id="rId6" Type="http://schemas.openxmlformats.org/officeDocument/2006/relationships/image" Target="../media/image55.png"/><Relationship Id="rId5" Type="http://schemas.openxmlformats.org/officeDocument/2006/relationships/image" Target="../media/image54.png"/><Relationship Id="rId10" Type="http://schemas.openxmlformats.org/officeDocument/2006/relationships/hyperlink" Target="https://www.nature.com/articles/s41467-023-38071-x.epdf?sharing_token=Xm1n4INe8DFpItzbxObSg9RgN0jAjWel9jnR3ZoTv0MLUnZoFYtwV7ZQ-bpnIWMyDtv_t87aZGzroINv3V57fdVFUxjPc0MZCqbho-5Nf-pD5_yIGoi9I70u0XBdSCkv_5SZ4pF6UQyhskrJAa0btgKCwAAzP6ZGfoldzeiDSB8%3D" TargetMode="External"/><Relationship Id="rId4" Type="http://schemas.openxmlformats.org/officeDocument/2006/relationships/image" Target="../media/image53.png"/><Relationship Id="rId9" Type="http://schemas.openxmlformats.org/officeDocument/2006/relationships/hyperlink" Target="https://doi.org/10.1021/jacs.3c06288"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png"/><Relationship Id="rId1" Type="http://schemas.openxmlformats.org/officeDocument/2006/relationships/slideLayout" Target="../slideLayouts/slideLayout123.xml"/><Relationship Id="rId4" Type="http://schemas.openxmlformats.org/officeDocument/2006/relationships/image" Target="../media/image59.jpeg"/></Relationships>
</file>

<file path=ppt/slides/_rels/slide19.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diagramLayout" Target="../diagrams/layout1.xml"/><Relationship Id="rId7" Type="http://schemas.openxmlformats.org/officeDocument/2006/relationships/image" Target="../media/image61.png"/><Relationship Id="rId2" Type="http://schemas.openxmlformats.org/officeDocument/2006/relationships/diagramData" Target="../diagrams/data1.xml"/><Relationship Id="rId1" Type="http://schemas.openxmlformats.org/officeDocument/2006/relationships/slideLayout" Target="../slideLayouts/slideLayout3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7.xml"/><Relationship Id="rId4" Type="http://schemas.openxmlformats.org/officeDocument/2006/relationships/image" Target="../media/image65.png"/></Relationships>
</file>

<file path=ppt/slides/_rels/slide21.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68.png"/><Relationship Id="rId7" Type="http://schemas.openxmlformats.org/officeDocument/2006/relationships/image" Target="../media/image72.png"/><Relationship Id="rId2" Type="http://schemas.openxmlformats.org/officeDocument/2006/relationships/image" Target="../media/image67.png"/><Relationship Id="rId1" Type="http://schemas.openxmlformats.org/officeDocument/2006/relationships/slideLayout" Target="../slideLayouts/slideLayout2.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2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63.xml"/><Relationship Id="rId4" Type="http://schemas.openxmlformats.org/officeDocument/2006/relationships/image" Target="../media/image76.png"/></Relationships>
</file>

<file path=ppt/slides/_rels/slide2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94.xml"/></Relationships>
</file>

<file path=ppt/slides/_rels/slide25.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64.xml"/><Relationship Id="rId5" Type="http://schemas.openxmlformats.org/officeDocument/2006/relationships/image" Target="../media/image82.png"/><Relationship Id="rId4" Type="http://schemas.openxmlformats.org/officeDocument/2006/relationships/image" Target="../media/image81.png"/></Relationships>
</file>

<file path=ppt/slides/_rels/slide26.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72.xml"/><Relationship Id="rId5" Type="http://schemas.openxmlformats.org/officeDocument/2006/relationships/image" Target="../media/image82.png"/><Relationship Id="rId4" Type="http://schemas.openxmlformats.org/officeDocument/2006/relationships/image" Target="../media/image81.png"/></Relationships>
</file>

<file path=ppt/slides/_rels/slide27.xml.rels><?xml version="1.0" encoding="UTF-8" standalone="yes"?>
<Relationships xmlns="http://schemas.openxmlformats.org/package/2006/relationships"><Relationship Id="rId3" Type="http://schemas.openxmlformats.org/officeDocument/2006/relationships/image" Target="../media/image84.png"/><Relationship Id="rId7" Type="http://schemas.openxmlformats.org/officeDocument/2006/relationships/image" Target="../media/image88.png"/><Relationship Id="rId2" Type="http://schemas.openxmlformats.org/officeDocument/2006/relationships/image" Target="../media/image83.png"/><Relationship Id="rId1" Type="http://schemas.openxmlformats.org/officeDocument/2006/relationships/slideLayout" Target="../slideLayouts/slideLayout65.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png"/></Relationships>
</file>

<file path=ppt/slides/_rels/slide28.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65.xml"/><Relationship Id="rId5" Type="http://schemas.openxmlformats.org/officeDocument/2006/relationships/image" Target="../media/image91.png"/><Relationship Id="rId4" Type="http://schemas.openxmlformats.org/officeDocument/2006/relationships/image" Target="../media/image85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34.xml"/></Relationships>
</file>

<file path=ppt/slides/_rels/slide30.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6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32.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65.xml"/></Relationships>
</file>

<file path=ppt/slides/_rels/slide33.xml.rels><?xml version="1.0" encoding="UTF-8" standalone="yes"?>
<Relationships xmlns="http://schemas.openxmlformats.org/package/2006/relationships"><Relationship Id="rId3" Type="http://schemas.openxmlformats.org/officeDocument/2006/relationships/image" Target="../media/image96.wmf"/><Relationship Id="rId2" Type="http://schemas.openxmlformats.org/officeDocument/2006/relationships/image" Target="../media/image95.wmf"/><Relationship Id="rId1" Type="http://schemas.openxmlformats.org/officeDocument/2006/relationships/slideLayout" Target="../slideLayouts/slideLayout65.xml"/></Relationships>
</file>

<file path=ppt/slides/_rels/slide34.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65.xml"/></Relationships>
</file>

<file path=ppt/slides/_rels/slide35.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65.xml"/></Relationships>
</file>

<file path=ppt/slides/_rels/slide36.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65.xml"/><Relationship Id="rId5" Type="http://schemas.openxmlformats.org/officeDocument/2006/relationships/image" Target="../media/image102.jpeg"/><Relationship Id="rId4" Type="http://schemas.openxmlformats.org/officeDocument/2006/relationships/image" Target="../media/image101.png"/></Relationships>
</file>

<file path=ppt/slides/_rels/slide37.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65.xml"/></Relationships>
</file>

<file path=ppt/slides/_rels/slide38.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65.xml"/></Relationships>
</file>

<file path=ppt/slides/_rels/slide39.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65.xml"/><Relationship Id="rId4" Type="http://schemas.openxmlformats.org/officeDocument/2006/relationships/image" Target="../media/image107.png"/></Relationships>
</file>

<file path=ppt/slides/_rels/slide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0.xml"/></Relationships>
</file>

<file path=ppt/slides/_rels/slide40.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65.xml"/></Relationships>
</file>

<file path=ppt/slides/_rels/slide41.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59.xml"/><Relationship Id="rId5" Type="http://schemas.openxmlformats.org/officeDocument/2006/relationships/image" Target="../media/image113.png"/><Relationship Id="rId4" Type="http://schemas.openxmlformats.org/officeDocument/2006/relationships/image" Target="../media/image112.png"/></Relationships>
</file>

<file path=ppt/slides/_rels/slide42.xml.rels><?xml version="1.0" encoding="UTF-8" standalone="yes"?>
<Relationships xmlns="http://schemas.openxmlformats.org/package/2006/relationships"><Relationship Id="rId2" Type="http://schemas.openxmlformats.org/officeDocument/2006/relationships/image" Target="../media/image114.jpeg"/><Relationship Id="rId1" Type="http://schemas.openxmlformats.org/officeDocument/2006/relationships/slideLayout" Target="../slideLayouts/slideLayout65.xml"/></Relationships>
</file>

<file path=ppt/slides/_rels/slide43.xml.rels><?xml version="1.0" encoding="UTF-8" standalone="yes"?>
<Relationships xmlns="http://schemas.openxmlformats.org/package/2006/relationships"><Relationship Id="rId8" Type="http://schemas.openxmlformats.org/officeDocument/2006/relationships/image" Target="../media/image121.jpeg"/><Relationship Id="rId3" Type="http://schemas.openxmlformats.org/officeDocument/2006/relationships/image" Target="../media/image116.png"/><Relationship Id="rId7" Type="http://schemas.openxmlformats.org/officeDocument/2006/relationships/image" Target="../media/image120.jpeg"/><Relationship Id="rId2" Type="http://schemas.openxmlformats.org/officeDocument/2006/relationships/image" Target="../media/image115.png"/><Relationship Id="rId1" Type="http://schemas.openxmlformats.org/officeDocument/2006/relationships/slideLayout" Target="../slideLayouts/slideLayout65.xml"/><Relationship Id="rId6" Type="http://schemas.openxmlformats.org/officeDocument/2006/relationships/image" Target="../media/image119.png"/><Relationship Id="rId5" Type="http://schemas.openxmlformats.org/officeDocument/2006/relationships/image" Target="../media/image118.png"/><Relationship Id="rId4" Type="http://schemas.openxmlformats.org/officeDocument/2006/relationships/image" Target="../media/image117.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45.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png"/><Relationship Id="rId1" Type="http://schemas.openxmlformats.org/officeDocument/2006/relationships/slideLayout" Target="../slideLayouts/slideLayout59.xml"/><Relationship Id="rId5" Type="http://schemas.openxmlformats.org/officeDocument/2006/relationships/image" Target="../media/image125.png"/><Relationship Id="rId4" Type="http://schemas.openxmlformats.org/officeDocument/2006/relationships/image" Target="../media/image124.png"/></Relationships>
</file>

<file path=ppt/slides/_rels/slide46.xml.rels><?xml version="1.0" encoding="UTF-8" standalone="yes"?>
<Relationships xmlns="http://schemas.openxmlformats.org/package/2006/relationships"><Relationship Id="rId2" Type="http://schemas.openxmlformats.org/officeDocument/2006/relationships/image" Target="../media/image126.jpg"/><Relationship Id="rId1" Type="http://schemas.openxmlformats.org/officeDocument/2006/relationships/slideLayout" Target="../slideLayouts/slideLayout5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9.xml"/></Relationships>
</file>

<file path=ppt/slides/_rels/slide4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g"/><Relationship Id="rId1" Type="http://schemas.openxmlformats.org/officeDocument/2006/relationships/slideLayout" Target="../slideLayouts/slideLayout59.xml"/></Relationships>
</file>

<file path=ppt/slides/_rels/slide49.xml.rels><?xml version="1.0" encoding="UTF-8" standalone="yes"?>
<Relationships xmlns="http://schemas.openxmlformats.org/package/2006/relationships"><Relationship Id="rId2" Type="http://schemas.openxmlformats.org/officeDocument/2006/relationships/image" Target="../media/image127.jpg"/><Relationship Id="rId1" Type="http://schemas.openxmlformats.org/officeDocument/2006/relationships/slideLayout" Target="../slideLayouts/slideLayout72.xml"/></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8.jpeg"/><Relationship Id="rId1" Type="http://schemas.openxmlformats.org/officeDocument/2006/relationships/slideLayout" Target="../slideLayouts/slideLayout23.xml"/><Relationship Id="rId4" Type="http://schemas.openxmlformats.org/officeDocument/2006/relationships/image" Target="../media/image22.png"/></Relationships>
</file>

<file path=ppt/slides/_rels/slide5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26.jpg"/><Relationship Id="rId1" Type="http://schemas.openxmlformats.org/officeDocument/2006/relationships/slideLayout" Target="../slideLayouts/slideLayout54.xml"/><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86.xml"/></Relationships>
</file>

<file path=ppt/slides/_rels/slide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1EBC356-AEA9-4953-9E16-CD014A1C1DAC}"/>
              </a:ext>
            </a:extLst>
          </p:cNvPr>
          <p:cNvSpPr>
            <a:spLocks noGrp="1"/>
          </p:cNvSpPr>
          <p:nvPr>
            <p:ph type="dt" sz="half" idx="10"/>
          </p:nvPr>
        </p:nvSpPr>
        <p:spPr/>
        <p:txBody>
          <a:bodyPr/>
          <a:lstStyle/>
          <a:p>
            <a:r>
              <a:rPr lang="en-US"/>
              <a:t>1 October 2023</a:t>
            </a:r>
            <a:endParaRPr lang="es-ES"/>
          </a:p>
        </p:txBody>
      </p:sp>
      <p:sp>
        <p:nvSpPr>
          <p:cNvPr id="3" name="Footer Placeholder 2">
            <a:extLst>
              <a:ext uri="{FF2B5EF4-FFF2-40B4-BE49-F238E27FC236}">
                <a16:creationId xmlns:a16="http://schemas.microsoft.com/office/drawing/2014/main" id="{D5356A01-0C78-473F-89C8-C0545AA9B3DE}"/>
              </a:ext>
            </a:extLst>
          </p:cNvPr>
          <p:cNvSpPr>
            <a:spLocks noGrp="1"/>
          </p:cNvSpPr>
          <p:nvPr>
            <p:ph type="ftr" sz="quarter" idx="11"/>
          </p:nvPr>
        </p:nvSpPr>
        <p:spPr/>
        <p:txBody>
          <a:bodyPr/>
          <a:lstStyle/>
          <a:p>
            <a:r>
              <a:rPr lang="en-US"/>
              <a:t>Introduction to ALBA Synchrotron</a:t>
            </a:r>
            <a:endParaRPr lang="es-ES"/>
          </a:p>
        </p:txBody>
      </p:sp>
      <p:sp>
        <p:nvSpPr>
          <p:cNvPr id="4" name="Slide Number Placeholder 3">
            <a:extLst>
              <a:ext uri="{FF2B5EF4-FFF2-40B4-BE49-F238E27FC236}">
                <a16:creationId xmlns:a16="http://schemas.microsoft.com/office/drawing/2014/main" id="{ADC596CB-E7A8-49C2-A450-F57F76A83272}"/>
              </a:ext>
            </a:extLst>
          </p:cNvPr>
          <p:cNvSpPr>
            <a:spLocks noGrp="1"/>
          </p:cNvSpPr>
          <p:nvPr>
            <p:ph type="sldNum" sz="quarter" idx="12"/>
          </p:nvPr>
        </p:nvSpPr>
        <p:spPr/>
        <p:txBody>
          <a:bodyPr/>
          <a:lstStyle/>
          <a:p>
            <a:fld id="{59A3C1E9-1E17-4B2D-975E-2F80F7CB45F8}" type="slidenum">
              <a:rPr lang="es-ES" smtClean="0"/>
              <a:t>1</a:t>
            </a:fld>
            <a:endParaRPr lang="es-ES"/>
          </a:p>
        </p:txBody>
      </p:sp>
      <p:pic>
        <p:nvPicPr>
          <p:cNvPr id="8" name="Picture 7">
            <a:extLst>
              <a:ext uri="{FF2B5EF4-FFF2-40B4-BE49-F238E27FC236}">
                <a16:creationId xmlns:a16="http://schemas.microsoft.com/office/drawing/2014/main" id="{199B3C5B-531A-4D0E-A5B0-D7E31E53402D}"/>
              </a:ext>
            </a:extLst>
          </p:cNvPr>
          <p:cNvPicPr>
            <a:picLocks noChangeAspect="1"/>
          </p:cNvPicPr>
          <p:nvPr/>
        </p:nvPicPr>
        <p:blipFill rotWithShape="1">
          <a:blip r:embed="rId2">
            <a:extLst>
              <a:ext uri="{28A0092B-C50C-407E-A947-70E740481C1C}">
                <a14:useLocalDpi xmlns:a14="http://schemas.microsoft.com/office/drawing/2010/main" val="0"/>
              </a:ext>
            </a:extLst>
          </a:blip>
          <a:srcRect t="24067" b="17438"/>
          <a:stretch/>
        </p:blipFill>
        <p:spPr>
          <a:xfrm>
            <a:off x="0" y="1858543"/>
            <a:ext cx="12192000" cy="5044183"/>
          </a:xfrm>
          <a:prstGeom prst="rect">
            <a:avLst/>
          </a:prstGeom>
        </p:spPr>
      </p:pic>
      <p:sp>
        <p:nvSpPr>
          <p:cNvPr id="9" name="Rectangle 8">
            <a:extLst>
              <a:ext uri="{FF2B5EF4-FFF2-40B4-BE49-F238E27FC236}">
                <a16:creationId xmlns:a16="http://schemas.microsoft.com/office/drawing/2014/main" id="{37810858-1605-4C0C-A53F-1F0A2E3F4891}"/>
              </a:ext>
            </a:extLst>
          </p:cNvPr>
          <p:cNvSpPr/>
          <p:nvPr/>
        </p:nvSpPr>
        <p:spPr>
          <a:xfrm>
            <a:off x="5155886" y="66449"/>
            <a:ext cx="5210402" cy="1077218"/>
          </a:xfrm>
          <a:prstGeom prst="rect">
            <a:avLst/>
          </a:prstGeom>
        </p:spPr>
        <p:txBody>
          <a:bodyPr wrap="none">
            <a:spAutoFit/>
          </a:bodyPr>
          <a:lstStyle/>
          <a:p>
            <a:pPr algn="r"/>
            <a:r>
              <a:rPr lang="en-US" sz="2800" b="1" dirty="0"/>
              <a:t>Introduction to ALBA Synchrotron</a:t>
            </a:r>
          </a:p>
          <a:p>
            <a:pPr algn="r"/>
            <a:r>
              <a:rPr lang="en-US" i="1" dirty="0"/>
              <a:t>Caterina Biscari</a:t>
            </a:r>
          </a:p>
          <a:p>
            <a:pPr algn="r"/>
            <a:r>
              <a:rPr lang="en-US" i="1" dirty="0"/>
              <a:t>1 October 2023</a:t>
            </a:r>
            <a:endParaRPr lang="es-ES" i="1" dirty="0"/>
          </a:p>
        </p:txBody>
      </p:sp>
      <p:pic>
        <p:nvPicPr>
          <p:cNvPr id="10" name="Picture 9">
            <a:extLst>
              <a:ext uri="{FF2B5EF4-FFF2-40B4-BE49-F238E27FC236}">
                <a16:creationId xmlns:a16="http://schemas.microsoft.com/office/drawing/2014/main" id="{7D19CC53-6307-49FA-BFB2-85237176DED5}"/>
              </a:ext>
            </a:extLst>
          </p:cNvPr>
          <p:cNvPicPr>
            <a:picLocks noChangeAspect="1"/>
          </p:cNvPicPr>
          <p:nvPr/>
        </p:nvPicPr>
        <p:blipFill>
          <a:blip r:embed="rId3"/>
          <a:stretch>
            <a:fillRect/>
          </a:stretch>
        </p:blipFill>
        <p:spPr>
          <a:xfrm>
            <a:off x="9316229" y="6471619"/>
            <a:ext cx="1360264" cy="292265"/>
          </a:xfrm>
          <a:prstGeom prst="rect">
            <a:avLst/>
          </a:prstGeom>
        </p:spPr>
      </p:pic>
      <p:pic>
        <p:nvPicPr>
          <p:cNvPr id="11" name="Picture 10">
            <a:extLst>
              <a:ext uri="{FF2B5EF4-FFF2-40B4-BE49-F238E27FC236}">
                <a16:creationId xmlns:a16="http://schemas.microsoft.com/office/drawing/2014/main" id="{64C469F0-65B6-4CFE-99D6-FBD47E3E2206}"/>
              </a:ext>
            </a:extLst>
          </p:cNvPr>
          <p:cNvPicPr>
            <a:picLocks noChangeAspect="1"/>
          </p:cNvPicPr>
          <p:nvPr/>
        </p:nvPicPr>
        <p:blipFill rotWithShape="1">
          <a:blip r:embed="rId4"/>
          <a:srcRect l="590" t="2794" b="1281"/>
          <a:stretch/>
        </p:blipFill>
        <p:spPr>
          <a:xfrm>
            <a:off x="10763627" y="6466793"/>
            <a:ext cx="1360264" cy="297091"/>
          </a:xfrm>
          <a:prstGeom prst="rect">
            <a:avLst/>
          </a:prstGeom>
        </p:spPr>
      </p:pic>
      <p:pic>
        <p:nvPicPr>
          <p:cNvPr id="5" name="Picture 4">
            <a:extLst>
              <a:ext uri="{FF2B5EF4-FFF2-40B4-BE49-F238E27FC236}">
                <a16:creationId xmlns:a16="http://schemas.microsoft.com/office/drawing/2014/main" id="{11FFF8F8-4E5E-496F-B242-C98A8C7F3BE7}"/>
              </a:ext>
            </a:extLst>
          </p:cNvPr>
          <p:cNvPicPr>
            <a:picLocks noChangeAspect="1"/>
          </p:cNvPicPr>
          <p:nvPr/>
        </p:nvPicPr>
        <p:blipFill>
          <a:blip r:embed="rId5"/>
          <a:stretch>
            <a:fillRect/>
          </a:stretch>
        </p:blipFill>
        <p:spPr>
          <a:xfrm>
            <a:off x="104760" y="66450"/>
            <a:ext cx="800973" cy="688600"/>
          </a:xfrm>
          <a:prstGeom prst="rect">
            <a:avLst/>
          </a:prstGeom>
        </p:spPr>
      </p:pic>
      <p:pic>
        <p:nvPicPr>
          <p:cNvPr id="6" name="Picture 5">
            <a:extLst>
              <a:ext uri="{FF2B5EF4-FFF2-40B4-BE49-F238E27FC236}">
                <a16:creationId xmlns:a16="http://schemas.microsoft.com/office/drawing/2014/main" id="{5FD855EE-582E-4F87-A7EB-7F60FDC7176B}"/>
              </a:ext>
            </a:extLst>
          </p:cNvPr>
          <p:cNvPicPr>
            <a:picLocks noChangeAspect="1"/>
          </p:cNvPicPr>
          <p:nvPr/>
        </p:nvPicPr>
        <p:blipFill>
          <a:blip r:embed="rId6"/>
          <a:stretch>
            <a:fillRect/>
          </a:stretch>
        </p:blipFill>
        <p:spPr>
          <a:xfrm>
            <a:off x="1468177" y="34669"/>
            <a:ext cx="1010186" cy="927401"/>
          </a:xfrm>
          <a:prstGeom prst="rect">
            <a:avLst/>
          </a:prstGeom>
        </p:spPr>
      </p:pic>
    </p:spTree>
    <p:extLst>
      <p:ext uri="{BB962C8B-B14F-4D97-AF65-F5344CB8AC3E}">
        <p14:creationId xmlns:p14="http://schemas.microsoft.com/office/powerpoint/2010/main" val="34975231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TextShape 1"/>
          <p:cNvSpPr txBox="1"/>
          <p:nvPr/>
        </p:nvSpPr>
        <p:spPr>
          <a:xfrm>
            <a:off x="3265527" y="201503"/>
            <a:ext cx="7216886" cy="710977"/>
          </a:xfrm>
          <a:prstGeom prst="rect">
            <a:avLst/>
          </a:prstGeom>
          <a:noFill/>
          <a:ln>
            <a:noFill/>
          </a:ln>
        </p:spPr>
        <p:txBody>
          <a:bodyPr lIns="81646" tIns="40823" rIns="81646" bIns="40823">
            <a:noAutofit/>
          </a:bodyPr>
          <a:lstStyle/>
          <a:p>
            <a:pPr algn="r">
              <a:lnSpc>
                <a:spcPct val="90000"/>
              </a:lnSpc>
            </a:pPr>
            <a:r>
              <a:rPr lang="es-ES" sz="2903" spc="-1" dirty="0" err="1">
                <a:solidFill>
                  <a:srgbClr val="092F56"/>
                </a:solidFill>
                <a:latin typeface="Arial"/>
              </a:rPr>
              <a:t>The</a:t>
            </a:r>
            <a:r>
              <a:rPr lang="es-ES" sz="2903" spc="-1" dirty="0">
                <a:solidFill>
                  <a:srgbClr val="092F56"/>
                </a:solidFill>
                <a:latin typeface="Arial"/>
              </a:rPr>
              <a:t> ALBA </a:t>
            </a:r>
            <a:r>
              <a:rPr lang="es-ES" sz="2903" spc="-1" dirty="0" err="1">
                <a:solidFill>
                  <a:srgbClr val="092F56"/>
                </a:solidFill>
                <a:latin typeface="Arial"/>
              </a:rPr>
              <a:t>storage</a:t>
            </a:r>
            <a:r>
              <a:rPr lang="es-ES" sz="2903" spc="-1" dirty="0">
                <a:solidFill>
                  <a:srgbClr val="092F56"/>
                </a:solidFill>
                <a:latin typeface="Arial"/>
              </a:rPr>
              <a:t> ring </a:t>
            </a:r>
            <a:r>
              <a:rPr lang="es-ES" sz="2903" spc="-1" dirty="0" err="1">
                <a:solidFill>
                  <a:srgbClr val="092F56"/>
                </a:solidFill>
                <a:latin typeface="Arial"/>
              </a:rPr>
              <a:t>lattice</a:t>
            </a:r>
            <a:r>
              <a:rPr lang="es-ES" sz="2903" spc="-1" dirty="0">
                <a:solidFill>
                  <a:srgbClr val="092F56"/>
                </a:solidFill>
                <a:latin typeface="Arial"/>
              </a:rPr>
              <a:t>  </a:t>
            </a:r>
            <a:endParaRPr lang="es-ES" sz="2903" spc="-1" dirty="0">
              <a:solidFill>
                <a:srgbClr val="000000"/>
              </a:solidFill>
              <a:latin typeface="Calibri"/>
            </a:endParaRPr>
          </a:p>
        </p:txBody>
      </p:sp>
      <p:sp>
        <p:nvSpPr>
          <p:cNvPr id="250" name="TextShape 2"/>
          <p:cNvSpPr txBox="1"/>
          <p:nvPr/>
        </p:nvSpPr>
        <p:spPr>
          <a:xfrm>
            <a:off x="3597338" y="6470965"/>
            <a:ext cx="6553264" cy="364796"/>
          </a:xfrm>
          <a:prstGeom prst="rect">
            <a:avLst/>
          </a:prstGeom>
          <a:noFill/>
          <a:ln>
            <a:noFill/>
          </a:ln>
        </p:spPr>
        <p:txBody>
          <a:bodyPr lIns="81646" tIns="40823" rIns="81646" bIns="40823" anchor="ctr">
            <a:noAutofit/>
          </a:bodyPr>
          <a:lstStyle/>
          <a:p>
            <a:pPr>
              <a:lnSpc>
                <a:spcPct val="90000"/>
              </a:lnSpc>
              <a:spcBef>
                <a:spcPts val="908"/>
              </a:spcBef>
            </a:pPr>
            <a:r>
              <a:rPr lang="en-US" sz="1198" spc="-1">
                <a:solidFill>
                  <a:srgbClr val="009282"/>
                </a:solidFill>
                <a:latin typeface="Arial"/>
              </a:rPr>
              <a:t>G. Benedetti </a:t>
            </a:r>
            <a:r>
              <a:rPr lang="en-US" sz="1089" spc="-1">
                <a:solidFill>
                  <a:srgbClr val="009282"/>
                </a:solidFill>
                <a:latin typeface="Arial"/>
              </a:rPr>
              <a:t>–</a:t>
            </a:r>
            <a:r>
              <a:rPr lang="en-US" sz="1198" spc="-1">
                <a:solidFill>
                  <a:srgbClr val="009282"/>
                </a:solidFill>
                <a:latin typeface="Arial"/>
              </a:rPr>
              <a:t> 109 Congresso Società Italiana di Fisica – Salerno – 14 September 2023</a:t>
            </a:r>
            <a:endParaRPr lang="en-US" sz="1198" spc="-1">
              <a:latin typeface="Times New Roman"/>
            </a:endParaRPr>
          </a:p>
        </p:txBody>
      </p:sp>
      <p:grpSp>
        <p:nvGrpSpPr>
          <p:cNvPr id="251" name="Group 3"/>
          <p:cNvGrpSpPr/>
          <p:nvPr/>
        </p:nvGrpSpPr>
        <p:grpSpPr>
          <a:xfrm>
            <a:off x="5222427" y="827895"/>
            <a:ext cx="5402377" cy="5472266"/>
            <a:chOff x="4077360" y="912600"/>
            <a:chExt cx="5955120" cy="6032160"/>
          </a:xfrm>
        </p:grpSpPr>
        <p:pic>
          <p:nvPicPr>
            <p:cNvPr id="252" name="Picture 5"/>
            <p:cNvPicPr/>
            <p:nvPr/>
          </p:nvPicPr>
          <p:blipFill>
            <a:blip r:embed="rId2"/>
            <a:stretch/>
          </p:blipFill>
          <p:spPr>
            <a:xfrm>
              <a:off x="4077360" y="1273680"/>
              <a:ext cx="5658840" cy="5671080"/>
            </a:xfrm>
            <a:prstGeom prst="rect">
              <a:avLst/>
            </a:prstGeom>
            <a:ln>
              <a:noFill/>
            </a:ln>
          </p:spPr>
        </p:pic>
        <p:sp>
          <p:nvSpPr>
            <p:cNvPr id="253" name="CustomShape 4"/>
            <p:cNvSpPr/>
            <p:nvPr/>
          </p:nvSpPr>
          <p:spPr>
            <a:xfrm>
              <a:off x="8645040" y="1734480"/>
              <a:ext cx="1387440" cy="423360"/>
            </a:xfrm>
            <a:prstGeom prst="rect">
              <a:avLst/>
            </a:prstGeom>
            <a:noFill/>
            <a:ln>
              <a:noFill/>
            </a:ln>
          </p:spPr>
          <p:style>
            <a:lnRef idx="0">
              <a:scrgbClr r="0" g="0" b="0"/>
            </a:lnRef>
            <a:fillRef idx="0">
              <a:scrgbClr r="0" g="0" b="0"/>
            </a:fillRef>
            <a:effectRef idx="0">
              <a:scrgbClr r="0" g="0" b="0"/>
            </a:effectRef>
            <a:fontRef idx="minor"/>
          </p:style>
          <p:txBody>
            <a:bodyPr wrap="none" lIns="81646" tIns="40823" rIns="81646" bIns="40823" anchor="ctr">
              <a:noAutofit/>
            </a:bodyPr>
            <a:lstStyle/>
            <a:p>
              <a:pPr algn="ctr">
                <a:lnSpc>
                  <a:spcPct val="100000"/>
                </a:lnSpc>
              </a:pPr>
              <a:r>
                <a:rPr lang="en-US" sz="1633" b="1" spc="-1">
                  <a:solidFill>
                    <a:srgbClr val="FF0000"/>
                  </a:solidFill>
                  <a:latin typeface="Arial"/>
                </a:rPr>
                <a:t>unit cell</a:t>
              </a:r>
              <a:endParaRPr lang="en-US" sz="1633" spc="-1">
                <a:latin typeface="Arial"/>
              </a:endParaRPr>
            </a:p>
          </p:txBody>
        </p:sp>
        <p:sp>
          <p:nvSpPr>
            <p:cNvPr id="254" name="CustomShape 5"/>
            <p:cNvSpPr/>
            <p:nvPr/>
          </p:nvSpPr>
          <p:spPr>
            <a:xfrm>
              <a:off x="7983360" y="958320"/>
              <a:ext cx="1387440" cy="423360"/>
            </a:xfrm>
            <a:prstGeom prst="rect">
              <a:avLst/>
            </a:prstGeom>
            <a:noFill/>
            <a:ln>
              <a:noFill/>
            </a:ln>
          </p:spPr>
          <p:style>
            <a:lnRef idx="0">
              <a:scrgbClr r="0" g="0" b="0"/>
            </a:lnRef>
            <a:fillRef idx="0">
              <a:scrgbClr r="0" g="0" b="0"/>
            </a:fillRef>
            <a:effectRef idx="0">
              <a:scrgbClr r="0" g="0" b="0"/>
            </a:effectRef>
            <a:fontRef idx="minor"/>
          </p:style>
          <p:txBody>
            <a:bodyPr wrap="none" lIns="81646" tIns="40823" rIns="81646" bIns="40823" anchor="ctr">
              <a:noAutofit/>
            </a:bodyPr>
            <a:lstStyle/>
            <a:p>
              <a:pPr algn="ctr">
                <a:lnSpc>
                  <a:spcPct val="100000"/>
                </a:lnSpc>
              </a:pPr>
              <a:r>
                <a:rPr lang="en-US" sz="1633" b="1" spc="-1">
                  <a:solidFill>
                    <a:srgbClr val="0000FF"/>
                  </a:solidFill>
                  <a:latin typeface="Arial"/>
                </a:rPr>
                <a:t>matching cell</a:t>
              </a:r>
              <a:endParaRPr lang="en-US" sz="1633" spc="-1">
                <a:latin typeface="Arial"/>
              </a:endParaRPr>
            </a:p>
          </p:txBody>
        </p:sp>
        <p:pic>
          <p:nvPicPr>
            <p:cNvPr id="255" name="Content Placeholder 9"/>
            <p:cNvPicPr/>
            <p:nvPr/>
          </p:nvPicPr>
          <p:blipFill>
            <a:blip r:embed="rId3"/>
            <a:stretch/>
          </p:blipFill>
          <p:spPr>
            <a:xfrm>
              <a:off x="5328000" y="4272480"/>
              <a:ext cx="3121200" cy="1699200"/>
            </a:xfrm>
            <a:prstGeom prst="rect">
              <a:avLst/>
            </a:prstGeom>
            <a:ln>
              <a:noFill/>
            </a:ln>
          </p:spPr>
        </p:pic>
        <p:pic>
          <p:nvPicPr>
            <p:cNvPr id="256" name="Content Placeholder 8"/>
            <p:cNvPicPr/>
            <p:nvPr/>
          </p:nvPicPr>
          <p:blipFill>
            <a:blip r:embed="rId4"/>
            <a:stretch/>
          </p:blipFill>
          <p:spPr>
            <a:xfrm>
              <a:off x="5256000" y="2232360"/>
              <a:ext cx="3178440" cy="1723320"/>
            </a:xfrm>
            <a:prstGeom prst="rect">
              <a:avLst/>
            </a:prstGeom>
            <a:ln>
              <a:noFill/>
            </a:ln>
          </p:spPr>
        </p:pic>
        <p:sp>
          <p:nvSpPr>
            <p:cNvPr id="257" name="CustomShape 6"/>
            <p:cNvSpPr/>
            <p:nvPr/>
          </p:nvSpPr>
          <p:spPr>
            <a:xfrm rot="988200">
              <a:off x="6981840" y="1040760"/>
              <a:ext cx="1006200" cy="698040"/>
            </a:xfrm>
            <a:prstGeom prst="ellipse">
              <a:avLst/>
            </a:prstGeom>
            <a:noFill/>
            <a:ln w="25560">
              <a:solidFill>
                <a:srgbClr val="0000FF"/>
              </a:solidFill>
              <a:round/>
            </a:ln>
          </p:spPr>
          <p:style>
            <a:lnRef idx="0">
              <a:scrgbClr r="0" g="0" b="0"/>
            </a:lnRef>
            <a:fillRef idx="0">
              <a:scrgbClr r="0" g="0" b="0"/>
            </a:fillRef>
            <a:effectRef idx="0">
              <a:scrgbClr r="0" g="0" b="0"/>
            </a:effectRef>
            <a:fontRef idx="minor"/>
          </p:style>
        </p:sp>
        <p:sp>
          <p:nvSpPr>
            <p:cNvPr id="258" name="CustomShape 7"/>
            <p:cNvSpPr/>
            <p:nvPr/>
          </p:nvSpPr>
          <p:spPr>
            <a:xfrm rot="2143800">
              <a:off x="7895160" y="1500840"/>
              <a:ext cx="1006200" cy="653040"/>
            </a:xfrm>
            <a:prstGeom prst="ellipse">
              <a:avLst/>
            </a:prstGeom>
            <a:noFill/>
            <a:ln w="25560">
              <a:solidFill>
                <a:srgbClr val="FF0000"/>
              </a:solidFill>
              <a:round/>
            </a:ln>
          </p:spPr>
          <p:style>
            <a:lnRef idx="0">
              <a:scrgbClr r="0" g="0" b="0"/>
            </a:lnRef>
            <a:fillRef idx="0">
              <a:scrgbClr r="0" g="0" b="0"/>
            </a:fillRef>
            <a:effectRef idx="0">
              <a:scrgbClr r="0" g="0" b="0"/>
            </a:effectRef>
            <a:fontRef idx="minor"/>
          </p:style>
          <p:txBody>
            <a:bodyPr lIns="81646" tIns="40823" rIns="81646" bIns="40823" anchor="ctr">
              <a:noAutofit/>
            </a:bodyPr>
            <a:lstStyle/>
            <a:p>
              <a:pPr algn="ctr">
                <a:lnSpc>
                  <a:spcPct val="100000"/>
                </a:lnSpc>
              </a:pPr>
              <a:r>
                <a:rPr lang="en-US" sz="1633" spc="-1">
                  <a:solidFill>
                    <a:srgbClr val="FFFFFF"/>
                  </a:solidFill>
                  <a:latin typeface="Calibri"/>
                </a:rPr>
                <a:t>0</a:t>
              </a:r>
              <a:endParaRPr lang="en-US" sz="1633" spc="-1">
                <a:latin typeface="Arial"/>
              </a:endParaRPr>
            </a:p>
          </p:txBody>
        </p:sp>
      </p:grpSp>
      <p:graphicFrame>
        <p:nvGraphicFramePr>
          <p:cNvPr id="259" name="Table 8"/>
          <p:cNvGraphicFramePr/>
          <p:nvPr>
            <p:extLst>
              <p:ext uri="{D42A27DB-BD31-4B8C-83A1-F6EECF244321}">
                <p14:modId xmlns:p14="http://schemas.microsoft.com/office/powerpoint/2010/main" val="425404549"/>
              </p:ext>
            </p:extLst>
          </p:nvPr>
        </p:nvGraphicFramePr>
        <p:xfrm>
          <a:off x="1102816" y="2168928"/>
          <a:ext cx="3500670" cy="2477730"/>
        </p:xfrm>
        <a:graphic>
          <a:graphicData uri="http://schemas.openxmlformats.org/drawingml/2006/table">
            <a:tbl>
              <a:tblPr/>
              <a:tblGrid>
                <a:gridCol w="1317446">
                  <a:extLst>
                    <a:ext uri="{9D8B030D-6E8A-4147-A177-3AD203B41FA5}">
                      <a16:colId xmlns:a16="http://schemas.microsoft.com/office/drawing/2014/main" val="20000"/>
                    </a:ext>
                  </a:extLst>
                </a:gridCol>
                <a:gridCol w="2183224">
                  <a:extLst>
                    <a:ext uri="{9D8B030D-6E8A-4147-A177-3AD203B41FA5}">
                      <a16:colId xmlns:a16="http://schemas.microsoft.com/office/drawing/2014/main" val="20001"/>
                    </a:ext>
                  </a:extLst>
                </a:gridCol>
              </a:tblGrid>
              <a:tr h="290334">
                <a:tc gridSpan="2">
                  <a:txBody>
                    <a:bodyPr/>
                    <a:lstStyle/>
                    <a:p>
                      <a:pPr algn="ctr"/>
                      <a:r>
                        <a:rPr lang="en-US" sz="1400" b="1" strike="noStrike" spc="-1" dirty="0">
                          <a:latin typeface="Arial"/>
                        </a:rPr>
                        <a:t>ALBA storage ring parameters</a:t>
                      </a:r>
                      <a:endParaRPr lang="en-US" sz="1400" b="0" strike="noStrike" spc="-1" dirty="0">
                        <a:latin typeface="Arial"/>
                      </a:endParaRPr>
                    </a:p>
                  </a:txBody>
                  <a:tcPr marL="81646" marR="81646" marT="41476" marB="41476">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hMerge="1">
                  <a:txBody>
                    <a:bodyPr/>
                    <a:lstStyle/>
                    <a:p>
                      <a:endParaRPr lang="en-US"/>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extLst>
                  <a:ext uri="{0D108BD9-81ED-4DB2-BD59-A6C34878D82A}">
                    <a16:rowId xmlns:a16="http://schemas.microsoft.com/office/drawing/2014/main" val="10000"/>
                  </a:ext>
                </a:extLst>
              </a:tr>
              <a:tr h="276509">
                <a:tc>
                  <a:txBody>
                    <a:bodyPr/>
                    <a:lstStyle/>
                    <a:p>
                      <a:r>
                        <a:rPr lang="en-US" sz="1300" b="0" strike="noStrike" spc="-1">
                          <a:latin typeface="Arial"/>
                        </a:rPr>
                        <a:t>Energy</a:t>
                      </a:r>
                    </a:p>
                  </a:txBody>
                  <a:tcPr marL="81646" marR="81646" marT="41476" marB="41476">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r>
                        <a:rPr lang="en-US" sz="1300" b="0" strike="noStrike" spc="-1">
                          <a:latin typeface="Arial"/>
                        </a:rPr>
                        <a:t>3 GeV</a:t>
                      </a:r>
                    </a:p>
                  </a:txBody>
                  <a:tcPr marL="81646" marR="81646" marT="41476" marB="41476">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1"/>
                  </a:ext>
                </a:extLst>
              </a:tr>
              <a:tr h="276509">
                <a:tc>
                  <a:txBody>
                    <a:bodyPr/>
                    <a:lstStyle/>
                    <a:p>
                      <a:r>
                        <a:rPr lang="en-US" sz="1300" b="0" strike="noStrike" spc="-1">
                          <a:latin typeface="Arial"/>
                        </a:rPr>
                        <a:t>Circumference</a:t>
                      </a:r>
                    </a:p>
                  </a:txBody>
                  <a:tcPr marL="81646" marR="81646" marT="41476" marB="41476">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r>
                        <a:rPr lang="en-US" sz="1300" b="0" strike="noStrike" spc="-1">
                          <a:latin typeface="Arial"/>
                        </a:rPr>
                        <a:t>269 m</a:t>
                      </a:r>
                    </a:p>
                  </a:txBody>
                  <a:tcPr marL="81646" marR="81646" marT="41476" marB="41476">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2"/>
                  </a:ext>
                </a:extLst>
              </a:tr>
              <a:tr h="276509">
                <a:tc>
                  <a:txBody>
                    <a:bodyPr/>
                    <a:lstStyle/>
                    <a:p>
                      <a:r>
                        <a:rPr lang="en-US" sz="1300" b="1" strike="noStrike" spc="-1">
                          <a:solidFill>
                            <a:srgbClr val="CE181E"/>
                          </a:solidFill>
                          <a:latin typeface="Arial"/>
                        </a:rPr>
                        <a:t>Emittance</a:t>
                      </a:r>
                    </a:p>
                  </a:txBody>
                  <a:tcPr marL="81646" marR="81646" marT="41476" marB="41476">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r>
                        <a:rPr lang="en-US" sz="1300" b="1" strike="noStrike" spc="-1">
                          <a:solidFill>
                            <a:srgbClr val="CE181E"/>
                          </a:solidFill>
                          <a:latin typeface="Arial"/>
                        </a:rPr>
                        <a:t>4.5 nm</a:t>
                      </a:r>
                      <a:r>
                        <a:rPr lang="en-US" sz="1300" b="1" strike="noStrike" spc="-1">
                          <a:solidFill>
                            <a:srgbClr val="CE181E"/>
                          </a:solidFill>
                          <a:latin typeface="Arial"/>
                          <a:ea typeface="Arial"/>
                        </a:rPr>
                        <a:t>·</a:t>
                      </a:r>
                      <a:r>
                        <a:rPr lang="en-US" sz="1300" b="1" strike="noStrike" spc="-1">
                          <a:solidFill>
                            <a:srgbClr val="CE181E"/>
                          </a:solidFill>
                          <a:latin typeface="Arial"/>
                        </a:rPr>
                        <a:t>rad</a:t>
                      </a:r>
                    </a:p>
                  </a:txBody>
                  <a:tcPr marL="81646" marR="81646" marT="41476" marB="41476">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3"/>
                  </a:ext>
                </a:extLst>
              </a:tr>
              <a:tr h="296866">
                <a:tc>
                  <a:txBody>
                    <a:bodyPr/>
                    <a:lstStyle/>
                    <a:p>
                      <a:r>
                        <a:rPr lang="en-US" sz="1300" b="0" strike="noStrike" spc="-1">
                          <a:latin typeface="Arial"/>
                        </a:rPr>
                        <a:t>Number of cells</a:t>
                      </a:r>
                    </a:p>
                  </a:txBody>
                  <a:tcPr marL="81646" marR="81646" marT="41476" marB="41476">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r>
                        <a:rPr lang="en-US" sz="1300" b="0" strike="noStrike" spc="-1">
                          <a:latin typeface="Arial"/>
                        </a:rPr>
                        <a:t>8 unit + 8 match</a:t>
                      </a:r>
                    </a:p>
                  </a:txBody>
                  <a:tcPr marL="81646" marR="81646" marT="41476" marB="41476">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4"/>
                  </a:ext>
                </a:extLst>
              </a:tr>
              <a:tr h="300785">
                <a:tc>
                  <a:txBody>
                    <a:bodyPr/>
                    <a:lstStyle/>
                    <a:p>
                      <a:r>
                        <a:rPr lang="en-US" sz="1300" b="0" strike="noStrike" spc="-1">
                          <a:latin typeface="Arial"/>
                        </a:rPr>
                        <a:t>N. of straights</a:t>
                      </a:r>
                    </a:p>
                  </a:txBody>
                  <a:tcPr marL="81646" marR="81646" marT="41476" marB="41476">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r>
                        <a:rPr lang="en-US" sz="1300" b="0" strike="noStrike" spc="-1">
                          <a:latin typeface="Arial"/>
                        </a:rPr>
                        <a:t>4 long / 12 medium / 8 short</a:t>
                      </a:r>
                    </a:p>
                  </a:txBody>
                  <a:tcPr marL="81646" marR="81646" marT="41476" marB="41476">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5"/>
                  </a:ext>
                </a:extLst>
              </a:tr>
              <a:tr h="276509">
                <a:tc>
                  <a:txBody>
                    <a:bodyPr/>
                    <a:lstStyle/>
                    <a:p>
                      <a:r>
                        <a:rPr lang="en-US" sz="1300" b="0" strike="noStrike" spc="-1" dirty="0" err="1">
                          <a:latin typeface="Arial"/>
                        </a:rPr>
                        <a:t>Straigh</a:t>
                      </a:r>
                      <a:r>
                        <a:rPr lang="en-US" sz="1300" b="0" strike="noStrike" spc="-1" dirty="0">
                          <a:latin typeface="Arial"/>
                        </a:rPr>
                        <a:t> lengths</a:t>
                      </a:r>
                    </a:p>
                  </a:txBody>
                  <a:tcPr marL="81646" marR="81646" marT="41476" marB="41476">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r>
                        <a:rPr lang="en-US" sz="1300" b="0" strike="noStrike" spc="-1">
                          <a:latin typeface="Arial"/>
                        </a:rPr>
                        <a:t>7.8 / 4.2 / 2.3 m</a:t>
                      </a:r>
                    </a:p>
                  </a:txBody>
                  <a:tcPr marL="81646" marR="81646" marT="41476" marB="41476">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6"/>
                  </a:ext>
                </a:extLst>
              </a:tr>
              <a:tr h="276509">
                <a:tc>
                  <a:txBody>
                    <a:bodyPr/>
                    <a:lstStyle/>
                    <a:p>
                      <a:r>
                        <a:rPr lang="en-US" sz="1300" b="0" strike="noStrike" spc="-1">
                          <a:latin typeface="Arial"/>
                        </a:rPr>
                        <a:t>Straight ratio</a:t>
                      </a:r>
                    </a:p>
                  </a:txBody>
                  <a:tcPr marL="81646" marR="81646" marT="41476" marB="41476">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r>
                        <a:rPr lang="en-US" sz="1300" b="0" strike="noStrike" spc="-1" dirty="0">
                          <a:latin typeface="Arial"/>
                        </a:rPr>
                        <a:t>36%</a:t>
                      </a:r>
                    </a:p>
                  </a:txBody>
                  <a:tcPr marL="81646" marR="81646" marT="41476" marB="41476">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7"/>
                  </a:ext>
                </a:extLst>
              </a:tr>
            </a:tbl>
          </a:graphicData>
        </a:graphic>
      </p:graphicFrame>
      <p:sp>
        <p:nvSpPr>
          <p:cNvPr id="2" name="Date Placeholder 1">
            <a:extLst>
              <a:ext uri="{FF2B5EF4-FFF2-40B4-BE49-F238E27FC236}">
                <a16:creationId xmlns:a16="http://schemas.microsoft.com/office/drawing/2014/main" id="{97FE9502-D0CC-4A21-928C-B88DFF711613}"/>
              </a:ext>
            </a:extLst>
          </p:cNvPr>
          <p:cNvSpPr>
            <a:spLocks noGrp="1"/>
          </p:cNvSpPr>
          <p:nvPr>
            <p:ph type="dt" sz="half" idx="10"/>
          </p:nvPr>
        </p:nvSpPr>
        <p:spPr/>
        <p:txBody>
          <a:bodyPr/>
          <a:lstStyle/>
          <a:p>
            <a:r>
              <a:rPr lang="en-US"/>
              <a:t>1 October 2023</a:t>
            </a:r>
            <a:endParaRPr lang="es-ES" dirty="0"/>
          </a:p>
        </p:txBody>
      </p:sp>
      <p:sp>
        <p:nvSpPr>
          <p:cNvPr id="3" name="Footer Placeholder 2">
            <a:extLst>
              <a:ext uri="{FF2B5EF4-FFF2-40B4-BE49-F238E27FC236}">
                <a16:creationId xmlns:a16="http://schemas.microsoft.com/office/drawing/2014/main" id="{EC0A95F2-A8A9-4501-8C3C-12ECAE48A297}"/>
              </a:ext>
            </a:extLst>
          </p:cNvPr>
          <p:cNvSpPr>
            <a:spLocks noGrp="1"/>
          </p:cNvSpPr>
          <p:nvPr>
            <p:ph type="ftr" sz="quarter" idx="11"/>
          </p:nvPr>
        </p:nvSpPr>
        <p:spPr/>
        <p:txBody>
          <a:bodyPr/>
          <a:lstStyle/>
          <a:p>
            <a:pPr algn="ctr"/>
            <a:r>
              <a:rPr lang="en-US"/>
              <a:t>Introduction to ALBA Synchrotron</a:t>
            </a:r>
            <a:endParaRPr lang="es-E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91149" y="188640"/>
            <a:ext cx="3321743" cy="523220"/>
          </a:xfrm>
          <a:prstGeom prst="rect">
            <a:avLst/>
          </a:prstGeom>
          <a:noFill/>
        </p:spPr>
        <p:txBody>
          <a:bodyPr wrap="none" rtlCol="0">
            <a:spAutoFit/>
          </a:bodyPr>
          <a:lstStyle/>
          <a:p>
            <a:r>
              <a:rPr lang="en-US" sz="2800" dirty="0"/>
              <a:t>ALBA photon spectra </a:t>
            </a:r>
          </a:p>
        </p:txBody>
      </p:sp>
      <p:pic>
        <p:nvPicPr>
          <p:cNvPr id="6" name="Picture 5"/>
          <p:cNvPicPr/>
          <p:nvPr/>
        </p:nvPicPr>
        <p:blipFill>
          <a:blip r:embed="rId2"/>
          <a:stretch>
            <a:fillRect/>
          </a:stretch>
        </p:blipFill>
        <p:spPr>
          <a:xfrm>
            <a:off x="2128246" y="1077074"/>
            <a:ext cx="7416824" cy="4824536"/>
          </a:xfrm>
          <a:prstGeom prst="rect">
            <a:avLst/>
          </a:prstGeom>
        </p:spPr>
      </p:pic>
      <p:sp>
        <p:nvSpPr>
          <p:cNvPr id="2" name="Date Placeholder 1">
            <a:extLst>
              <a:ext uri="{FF2B5EF4-FFF2-40B4-BE49-F238E27FC236}">
                <a16:creationId xmlns:a16="http://schemas.microsoft.com/office/drawing/2014/main" id="{80057E0E-9F4E-4ABF-B0A7-22BBB38F13E4}"/>
              </a:ext>
            </a:extLst>
          </p:cNvPr>
          <p:cNvSpPr>
            <a:spLocks noGrp="1"/>
          </p:cNvSpPr>
          <p:nvPr>
            <p:ph type="dt" sz="half" idx="10"/>
          </p:nvPr>
        </p:nvSpPr>
        <p:spPr/>
        <p:txBody>
          <a:bodyPr/>
          <a:lstStyle/>
          <a:p>
            <a:r>
              <a:rPr lang="en-US"/>
              <a:t>1 October 2023</a:t>
            </a:r>
            <a:endParaRPr lang="es-ES"/>
          </a:p>
        </p:txBody>
      </p:sp>
      <p:sp>
        <p:nvSpPr>
          <p:cNvPr id="3" name="Footer Placeholder 2">
            <a:extLst>
              <a:ext uri="{FF2B5EF4-FFF2-40B4-BE49-F238E27FC236}">
                <a16:creationId xmlns:a16="http://schemas.microsoft.com/office/drawing/2014/main" id="{83360A56-3041-461C-8655-7283FA5D02AD}"/>
              </a:ext>
            </a:extLst>
          </p:cNvPr>
          <p:cNvSpPr>
            <a:spLocks noGrp="1"/>
          </p:cNvSpPr>
          <p:nvPr>
            <p:ph type="ftr" sz="quarter" idx="11"/>
          </p:nvPr>
        </p:nvSpPr>
        <p:spPr/>
        <p:txBody>
          <a:bodyPr/>
          <a:lstStyle/>
          <a:p>
            <a:r>
              <a:rPr lang="en-US"/>
              <a:t>Introduction to ALBA Synchrotron</a:t>
            </a:r>
            <a:endParaRPr lang="es-ES"/>
          </a:p>
        </p:txBody>
      </p:sp>
      <p:sp>
        <p:nvSpPr>
          <p:cNvPr id="5" name="Slide Number Placeholder 4">
            <a:extLst>
              <a:ext uri="{FF2B5EF4-FFF2-40B4-BE49-F238E27FC236}">
                <a16:creationId xmlns:a16="http://schemas.microsoft.com/office/drawing/2014/main" id="{1C8DE2A1-166A-4C3A-AAA2-5D166D117B38}"/>
              </a:ext>
            </a:extLst>
          </p:cNvPr>
          <p:cNvSpPr>
            <a:spLocks noGrp="1"/>
          </p:cNvSpPr>
          <p:nvPr>
            <p:ph type="sldNum" sz="quarter" idx="12"/>
          </p:nvPr>
        </p:nvSpPr>
        <p:spPr/>
        <p:txBody>
          <a:bodyPr/>
          <a:lstStyle/>
          <a:p>
            <a:fld id="{59A3C1E9-1E17-4B2D-975E-2F80F7CB45F8}" type="slidenum">
              <a:rPr lang="es-ES" smtClean="0"/>
              <a:t>11</a:t>
            </a:fld>
            <a:endParaRPr lang="es-ES"/>
          </a:p>
        </p:txBody>
      </p:sp>
    </p:spTree>
    <p:extLst>
      <p:ext uri="{BB962C8B-B14F-4D97-AF65-F5344CB8AC3E}">
        <p14:creationId xmlns:p14="http://schemas.microsoft.com/office/powerpoint/2010/main" val="4165049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BB8AF8F-C884-48A7-81B4-9B4007FBE1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08716"/>
            <a:ext cx="12192000" cy="5040567"/>
          </a:xfrm>
          <a:prstGeom prst="rect">
            <a:avLst/>
          </a:prstGeom>
        </p:spPr>
      </p:pic>
      <p:sp>
        <p:nvSpPr>
          <p:cNvPr id="3" name="Title 2">
            <a:extLst>
              <a:ext uri="{FF2B5EF4-FFF2-40B4-BE49-F238E27FC236}">
                <a16:creationId xmlns:a16="http://schemas.microsoft.com/office/drawing/2014/main" id="{D4B66B06-4B38-45EC-B24C-78BE2100C7BC}"/>
              </a:ext>
            </a:extLst>
          </p:cNvPr>
          <p:cNvSpPr>
            <a:spLocks noGrp="1"/>
          </p:cNvSpPr>
          <p:nvPr>
            <p:ph type="title"/>
          </p:nvPr>
        </p:nvSpPr>
        <p:spPr/>
        <p:txBody>
          <a:bodyPr/>
          <a:lstStyle/>
          <a:p>
            <a:r>
              <a:rPr lang="en-US" dirty="0">
                <a:cs typeface="Arial" panose="020B0604020202020204" pitchFamily="34" charset="0"/>
              </a:rPr>
              <a:t>What synchrotron light sources provide to society?</a:t>
            </a:r>
            <a:br>
              <a:rPr lang="en-US" dirty="0">
                <a:cs typeface="Arial" panose="020B0604020202020204" pitchFamily="34" charset="0"/>
              </a:rPr>
            </a:br>
            <a:endParaRPr lang="en-US" dirty="0"/>
          </a:p>
        </p:txBody>
      </p:sp>
      <p:sp>
        <p:nvSpPr>
          <p:cNvPr id="6" name="Slide Number Placeholder 5">
            <a:extLst>
              <a:ext uri="{FF2B5EF4-FFF2-40B4-BE49-F238E27FC236}">
                <a16:creationId xmlns:a16="http://schemas.microsoft.com/office/drawing/2014/main" id="{F092D767-B2EA-40B0-B84B-648490472DFB}"/>
              </a:ext>
            </a:extLst>
          </p:cNvPr>
          <p:cNvSpPr>
            <a:spLocks noGrp="1"/>
          </p:cNvSpPr>
          <p:nvPr>
            <p:ph type="sldNum" sz="quarter" idx="4"/>
          </p:nvPr>
        </p:nvSpPr>
        <p:spPr/>
        <p:txBody>
          <a:bodyPr/>
          <a:lstStyle/>
          <a:p>
            <a:pPr defTabSz="1219170"/>
            <a:fld id="{66C2AF54-E096-47AF-AB29-F0E19BDF5644}" type="slidenum">
              <a:rPr lang="en-US">
                <a:solidFill>
                  <a:prstClr val="black">
                    <a:tint val="75000"/>
                  </a:prstClr>
                </a:solidFill>
                <a:latin typeface="Calibri" panose="020F0502020204030204"/>
              </a:rPr>
              <a:pPr defTabSz="1219170"/>
              <a:t>12</a:t>
            </a:fld>
            <a:endParaRPr lang="en-US">
              <a:solidFill>
                <a:prstClr val="black">
                  <a:tint val="75000"/>
                </a:prstClr>
              </a:solidFill>
              <a:latin typeface="Calibri" panose="020F0502020204030204"/>
            </a:endParaRPr>
          </a:p>
        </p:txBody>
      </p:sp>
      <p:sp>
        <p:nvSpPr>
          <p:cNvPr id="4" name="Date Placeholder 3">
            <a:extLst>
              <a:ext uri="{FF2B5EF4-FFF2-40B4-BE49-F238E27FC236}">
                <a16:creationId xmlns:a16="http://schemas.microsoft.com/office/drawing/2014/main" id="{FDFA7049-1FF3-4ED6-9B64-8432240ADE0D}"/>
              </a:ext>
            </a:extLst>
          </p:cNvPr>
          <p:cNvSpPr>
            <a:spLocks noGrp="1"/>
          </p:cNvSpPr>
          <p:nvPr>
            <p:ph type="dt" sz="half" idx="10"/>
          </p:nvPr>
        </p:nvSpPr>
        <p:spPr/>
        <p:txBody>
          <a:bodyPr/>
          <a:lstStyle/>
          <a:p>
            <a:r>
              <a:rPr lang="en-US"/>
              <a:t>1 October 2023</a:t>
            </a:r>
            <a:endParaRPr lang="es-ES"/>
          </a:p>
        </p:txBody>
      </p:sp>
      <p:sp>
        <p:nvSpPr>
          <p:cNvPr id="5" name="Footer Placeholder 4">
            <a:extLst>
              <a:ext uri="{FF2B5EF4-FFF2-40B4-BE49-F238E27FC236}">
                <a16:creationId xmlns:a16="http://schemas.microsoft.com/office/drawing/2014/main" id="{5C82B71B-A99C-494B-8694-E1E9B3B66A49}"/>
              </a:ext>
            </a:extLst>
          </p:cNvPr>
          <p:cNvSpPr>
            <a:spLocks noGrp="1"/>
          </p:cNvSpPr>
          <p:nvPr>
            <p:ph type="ftr" sz="quarter" idx="11"/>
          </p:nvPr>
        </p:nvSpPr>
        <p:spPr/>
        <p:txBody>
          <a:bodyPr/>
          <a:lstStyle/>
          <a:p>
            <a:r>
              <a:rPr lang="en-US"/>
              <a:t>Introduction to ALBA Synchrotron</a:t>
            </a:r>
            <a:endParaRPr lang="es-ES" dirty="0"/>
          </a:p>
        </p:txBody>
      </p:sp>
      <p:sp>
        <p:nvSpPr>
          <p:cNvPr id="9" name="TextBox 8">
            <a:extLst>
              <a:ext uri="{FF2B5EF4-FFF2-40B4-BE49-F238E27FC236}">
                <a16:creationId xmlns:a16="http://schemas.microsoft.com/office/drawing/2014/main" id="{51132C4A-5704-4F87-B976-3FB2A84F6BBB}"/>
              </a:ext>
            </a:extLst>
          </p:cNvPr>
          <p:cNvSpPr txBox="1"/>
          <p:nvPr/>
        </p:nvSpPr>
        <p:spPr>
          <a:xfrm>
            <a:off x="9052572" y="3953400"/>
            <a:ext cx="580768" cy="309300"/>
          </a:xfrm>
          <a:prstGeom prst="rect">
            <a:avLst/>
          </a:prstGeom>
        </p:spPr>
        <p:txBody>
          <a:bodyPr vert="horz" wrap="none" lIns="91440" tIns="45720" rIns="91440" bIns="45720" rtlCol="0" anchor="t">
            <a:noAutofit/>
          </a:bodyPr>
          <a:lstStyle/>
          <a:p>
            <a:r>
              <a:rPr lang="en-US" sz="1200" b="1" i="1" dirty="0">
                <a:cs typeface="Arial" panose="020B0604020202020204" pitchFamily="34" charset="0"/>
              </a:rPr>
              <a:t>XAIRA</a:t>
            </a:r>
          </a:p>
        </p:txBody>
      </p:sp>
      <p:sp>
        <p:nvSpPr>
          <p:cNvPr id="11" name="TextBox 10">
            <a:extLst>
              <a:ext uri="{FF2B5EF4-FFF2-40B4-BE49-F238E27FC236}">
                <a16:creationId xmlns:a16="http://schemas.microsoft.com/office/drawing/2014/main" id="{F6757CB2-F094-47B8-A29F-492A9283CA4F}"/>
              </a:ext>
            </a:extLst>
          </p:cNvPr>
          <p:cNvSpPr txBox="1"/>
          <p:nvPr/>
        </p:nvSpPr>
        <p:spPr>
          <a:xfrm>
            <a:off x="6552998" y="4990617"/>
            <a:ext cx="580768" cy="309300"/>
          </a:xfrm>
          <a:prstGeom prst="rect">
            <a:avLst/>
          </a:prstGeom>
        </p:spPr>
        <p:txBody>
          <a:bodyPr vert="horz" wrap="none" lIns="91440" tIns="45720" rIns="91440" bIns="45720" rtlCol="0" anchor="t">
            <a:noAutofit/>
          </a:bodyPr>
          <a:lstStyle/>
          <a:p>
            <a:r>
              <a:rPr lang="en-US" sz="1200" b="1" i="1" dirty="0">
                <a:cs typeface="Arial" panose="020B0604020202020204" pitchFamily="34" charset="0"/>
              </a:rPr>
              <a:t>NCD-SWEET</a:t>
            </a:r>
          </a:p>
        </p:txBody>
      </p:sp>
      <p:sp>
        <p:nvSpPr>
          <p:cNvPr id="12" name="TextBox 11">
            <a:extLst>
              <a:ext uri="{FF2B5EF4-FFF2-40B4-BE49-F238E27FC236}">
                <a16:creationId xmlns:a16="http://schemas.microsoft.com/office/drawing/2014/main" id="{89A55548-1B4D-4540-9CED-A42AA1115299}"/>
              </a:ext>
            </a:extLst>
          </p:cNvPr>
          <p:cNvSpPr txBox="1"/>
          <p:nvPr/>
        </p:nvSpPr>
        <p:spPr>
          <a:xfrm>
            <a:off x="7985897" y="4664579"/>
            <a:ext cx="580768" cy="309300"/>
          </a:xfrm>
          <a:prstGeom prst="rect">
            <a:avLst/>
          </a:prstGeom>
        </p:spPr>
        <p:txBody>
          <a:bodyPr vert="horz" wrap="none" lIns="91440" tIns="45720" rIns="91440" bIns="45720" rtlCol="0" anchor="t">
            <a:noAutofit/>
          </a:bodyPr>
          <a:lstStyle/>
          <a:p>
            <a:r>
              <a:rPr lang="en-US" sz="1200" b="1" i="1" dirty="0">
                <a:cs typeface="Arial" panose="020B0604020202020204" pitchFamily="34" charset="0"/>
              </a:rPr>
              <a:t>MISTRAL</a:t>
            </a:r>
          </a:p>
        </p:txBody>
      </p:sp>
      <p:sp>
        <p:nvSpPr>
          <p:cNvPr id="13" name="TextBox 12">
            <a:extLst>
              <a:ext uri="{FF2B5EF4-FFF2-40B4-BE49-F238E27FC236}">
                <a16:creationId xmlns:a16="http://schemas.microsoft.com/office/drawing/2014/main" id="{8A7C9510-5A97-4E66-9E40-4282B202E887}"/>
              </a:ext>
            </a:extLst>
          </p:cNvPr>
          <p:cNvSpPr txBox="1"/>
          <p:nvPr/>
        </p:nvSpPr>
        <p:spPr>
          <a:xfrm>
            <a:off x="3930593" y="5010950"/>
            <a:ext cx="580768" cy="309300"/>
          </a:xfrm>
          <a:prstGeom prst="rect">
            <a:avLst/>
          </a:prstGeom>
        </p:spPr>
        <p:txBody>
          <a:bodyPr vert="horz" wrap="none" lIns="91440" tIns="45720" rIns="91440" bIns="45720" rtlCol="0" anchor="t">
            <a:noAutofit/>
          </a:bodyPr>
          <a:lstStyle/>
          <a:p>
            <a:r>
              <a:rPr lang="en-US" sz="1200" b="1" i="1" dirty="0">
                <a:cs typeface="Arial" panose="020B0604020202020204" pitchFamily="34" charset="0"/>
              </a:rPr>
              <a:t>3SBAR</a:t>
            </a:r>
          </a:p>
        </p:txBody>
      </p:sp>
      <p:sp>
        <p:nvSpPr>
          <p:cNvPr id="14" name="TextBox 13">
            <a:extLst>
              <a:ext uri="{FF2B5EF4-FFF2-40B4-BE49-F238E27FC236}">
                <a16:creationId xmlns:a16="http://schemas.microsoft.com/office/drawing/2014/main" id="{E0AE18C2-7973-41BF-BED5-9CD3E78E8B86}"/>
              </a:ext>
            </a:extLst>
          </p:cNvPr>
          <p:cNvSpPr txBox="1"/>
          <p:nvPr/>
        </p:nvSpPr>
        <p:spPr>
          <a:xfrm>
            <a:off x="2695731" y="4774100"/>
            <a:ext cx="580768" cy="309300"/>
          </a:xfrm>
          <a:prstGeom prst="rect">
            <a:avLst/>
          </a:prstGeom>
        </p:spPr>
        <p:txBody>
          <a:bodyPr vert="horz" wrap="none" lIns="91440" tIns="45720" rIns="91440" bIns="45720" rtlCol="0" anchor="t">
            <a:noAutofit/>
          </a:bodyPr>
          <a:lstStyle/>
          <a:p>
            <a:r>
              <a:rPr lang="en-US" sz="1200" b="1" i="1" dirty="0">
                <a:cs typeface="Arial" panose="020B0604020202020204" pitchFamily="34" charset="0"/>
              </a:rPr>
              <a:t>NOTOS</a:t>
            </a:r>
          </a:p>
        </p:txBody>
      </p:sp>
      <p:sp>
        <p:nvSpPr>
          <p:cNvPr id="15" name="TextBox 14">
            <a:extLst>
              <a:ext uri="{FF2B5EF4-FFF2-40B4-BE49-F238E27FC236}">
                <a16:creationId xmlns:a16="http://schemas.microsoft.com/office/drawing/2014/main" id="{F0CCEA5B-D2E5-4EC0-B036-11540B3D0CAD}"/>
              </a:ext>
            </a:extLst>
          </p:cNvPr>
          <p:cNvSpPr txBox="1"/>
          <p:nvPr/>
        </p:nvSpPr>
        <p:spPr>
          <a:xfrm>
            <a:off x="1246316" y="3777903"/>
            <a:ext cx="580768" cy="309300"/>
          </a:xfrm>
          <a:prstGeom prst="rect">
            <a:avLst/>
          </a:prstGeom>
        </p:spPr>
        <p:txBody>
          <a:bodyPr vert="horz" wrap="none" lIns="91440" tIns="45720" rIns="91440" bIns="45720" rtlCol="0" anchor="t">
            <a:noAutofit/>
          </a:bodyPr>
          <a:lstStyle/>
          <a:p>
            <a:r>
              <a:rPr lang="en-US" sz="1200" b="1" i="1" dirty="0">
                <a:cs typeface="Arial" panose="020B0604020202020204" pitchFamily="34" charset="0"/>
              </a:rPr>
              <a:t>LOREA</a:t>
            </a:r>
          </a:p>
        </p:txBody>
      </p:sp>
      <p:sp>
        <p:nvSpPr>
          <p:cNvPr id="16" name="TextBox 15">
            <a:extLst>
              <a:ext uri="{FF2B5EF4-FFF2-40B4-BE49-F238E27FC236}">
                <a16:creationId xmlns:a16="http://schemas.microsoft.com/office/drawing/2014/main" id="{81D90B11-74CF-4D48-9044-53EFE706BBEA}"/>
              </a:ext>
            </a:extLst>
          </p:cNvPr>
          <p:cNvSpPr txBox="1"/>
          <p:nvPr/>
        </p:nvSpPr>
        <p:spPr>
          <a:xfrm>
            <a:off x="1201830" y="3165885"/>
            <a:ext cx="580768" cy="309300"/>
          </a:xfrm>
          <a:prstGeom prst="rect">
            <a:avLst/>
          </a:prstGeom>
        </p:spPr>
        <p:txBody>
          <a:bodyPr vert="horz" wrap="none" lIns="91440" tIns="45720" rIns="91440" bIns="45720" rtlCol="0" anchor="t">
            <a:noAutofit/>
          </a:bodyPr>
          <a:lstStyle/>
          <a:p>
            <a:r>
              <a:rPr lang="en-US" sz="1200" b="1" i="1" dirty="0">
                <a:cs typeface="Arial" panose="020B0604020202020204" pitchFamily="34" charset="0"/>
              </a:rPr>
              <a:t>CLAESS</a:t>
            </a:r>
          </a:p>
        </p:txBody>
      </p:sp>
      <p:sp>
        <p:nvSpPr>
          <p:cNvPr id="17" name="TextBox 16">
            <a:extLst>
              <a:ext uri="{FF2B5EF4-FFF2-40B4-BE49-F238E27FC236}">
                <a16:creationId xmlns:a16="http://schemas.microsoft.com/office/drawing/2014/main" id="{2F3C1141-507B-4CDB-B865-87B5E46BCF1F}"/>
              </a:ext>
            </a:extLst>
          </p:cNvPr>
          <p:cNvSpPr txBox="1"/>
          <p:nvPr/>
        </p:nvSpPr>
        <p:spPr>
          <a:xfrm>
            <a:off x="1707040" y="2556681"/>
            <a:ext cx="580768" cy="309300"/>
          </a:xfrm>
          <a:prstGeom prst="rect">
            <a:avLst/>
          </a:prstGeom>
        </p:spPr>
        <p:txBody>
          <a:bodyPr vert="horz" wrap="none" lIns="91440" tIns="45720" rIns="91440" bIns="45720" rtlCol="0" anchor="t">
            <a:noAutofit/>
          </a:bodyPr>
          <a:lstStyle/>
          <a:p>
            <a:r>
              <a:rPr lang="en-US" sz="1200" b="1" i="1" dirty="0">
                <a:cs typeface="Arial" panose="020B0604020202020204" pitchFamily="34" charset="0"/>
              </a:rPr>
              <a:t>CIRCE</a:t>
            </a:r>
          </a:p>
        </p:txBody>
      </p:sp>
      <p:sp>
        <p:nvSpPr>
          <p:cNvPr id="18" name="TextBox 17">
            <a:extLst>
              <a:ext uri="{FF2B5EF4-FFF2-40B4-BE49-F238E27FC236}">
                <a16:creationId xmlns:a16="http://schemas.microsoft.com/office/drawing/2014/main" id="{450F6E76-0297-4CDA-A2B3-CA13E75A50F5}"/>
              </a:ext>
            </a:extLst>
          </p:cNvPr>
          <p:cNvSpPr txBox="1"/>
          <p:nvPr/>
        </p:nvSpPr>
        <p:spPr>
          <a:xfrm>
            <a:off x="2287808" y="2343939"/>
            <a:ext cx="815845" cy="309300"/>
          </a:xfrm>
          <a:prstGeom prst="rect">
            <a:avLst/>
          </a:prstGeom>
        </p:spPr>
        <p:txBody>
          <a:bodyPr vert="horz" wrap="none" lIns="91440" tIns="45720" rIns="91440" bIns="45720" rtlCol="0" anchor="t">
            <a:noAutofit/>
          </a:bodyPr>
          <a:lstStyle/>
          <a:p>
            <a:r>
              <a:rPr lang="en-US" sz="1200" b="1" i="1" dirty="0">
                <a:cs typeface="Arial" panose="020B0604020202020204" pitchFamily="34" charset="0"/>
              </a:rPr>
              <a:t>MINERVA</a:t>
            </a:r>
          </a:p>
        </p:txBody>
      </p:sp>
      <p:sp>
        <p:nvSpPr>
          <p:cNvPr id="19" name="TextBox 18">
            <a:extLst>
              <a:ext uri="{FF2B5EF4-FFF2-40B4-BE49-F238E27FC236}">
                <a16:creationId xmlns:a16="http://schemas.microsoft.com/office/drawing/2014/main" id="{74DA88DF-4D1B-42DC-B926-E716FA7FA382}"/>
              </a:ext>
            </a:extLst>
          </p:cNvPr>
          <p:cNvSpPr txBox="1"/>
          <p:nvPr/>
        </p:nvSpPr>
        <p:spPr>
          <a:xfrm>
            <a:off x="3738112" y="1876907"/>
            <a:ext cx="580768" cy="309300"/>
          </a:xfrm>
          <a:prstGeom prst="rect">
            <a:avLst/>
          </a:prstGeom>
        </p:spPr>
        <p:txBody>
          <a:bodyPr vert="horz" wrap="none" lIns="91440" tIns="45720" rIns="91440" bIns="45720" rtlCol="0" anchor="t">
            <a:noAutofit/>
          </a:bodyPr>
          <a:lstStyle/>
          <a:p>
            <a:r>
              <a:rPr lang="en-US" sz="1200" b="1" i="1" dirty="0">
                <a:cs typeface="Arial" panose="020B0604020202020204" pitchFamily="34" charset="0"/>
              </a:rPr>
              <a:t>BOREAS</a:t>
            </a:r>
          </a:p>
        </p:txBody>
      </p:sp>
      <p:sp>
        <p:nvSpPr>
          <p:cNvPr id="20" name="TextBox 19">
            <a:extLst>
              <a:ext uri="{FF2B5EF4-FFF2-40B4-BE49-F238E27FC236}">
                <a16:creationId xmlns:a16="http://schemas.microsoft.com/office/drawing/2014/main" id="{F298B72A-4B9A-4940-9147-47D962F021A7}"/>
              </a:ext>
            </a:extLst>
          </p:cNvPr>
          <p:cNvSpPr txBox="1"/>
          <p:nvPr/>
        </p:nvSpPr>
        <p:spPr>
          <a:xfrm>
            <a:off x="5294862" y="1813494"/>
            <a:ext cx="580768" cy="309300"/>
          </a:xfrm>
          <a:prstGeom prst="rect">
            <a:avLst/>
          </a:prstGeom>
        </p:spPr>
        <p:txBody>
          <a:bodyPr vert="horz" wrap="none" lIns="91440" tIns="45720" rIns="91440" bIns="45720" rtlCol="0" anchor="t">
            <a:noAutofit/>
          </a:bodyPr>
          <a:lstStyle/>
          <a:p>
            <a:r>
              <a:rPr lang="en-US" sz="1200" b="1" i="1" dirty="0">
                <a:cs typeface="Arial" panose="020B0604020202020204" pitchFamily="34" charset="0"/>
              </a:rPr>
              <a:t>FAXTOR</a:t>
            </a:r>
          </a:p>
        </p:txBody>
      </p:sp>
      <p:sp>
        <p:nvSpPr>
          <p:cNvPr id="21" name="TextBox 20">
            <a:extLst>
              <a:ext uri="{FF2B5EF4-FFF2-40B4-BE49-F238E27FC236}">
                <a16:creationId xmlns:a16="http://schemas.microsoft.com/office/drawing/2014/main" id="{F83725FD-B51D-4BEC-8647-A43A99B50FA1}"/>
              </a:ext>
            </a:extLst>
          </p:cNvPr>
          <p:cNvSpPr txBox="1"/>
          <p:nvPr/>
        </p:nvSpPr>
        <p:spPr>
          <a:xfrm>
            <a:off x="7292354" y="2200574"/>
            <a:ext cx="580768" cy="309300"/>
          </a:xfrm>
          <a:prstGeom prst="rect">
            <a:avLst/>
          </a:prstGeom>
        </p:spPr>
        <p:txBody>
          <a:bodyPr vert="horz" wrap="none" lIns="91440" tIns="45720" rIns="91440" bIns="45720" rtlCol="0" anchor="t">
            <a:noAutofit/>
          </a:bodyPr>
          <a:lstStyle/>
          <a:p>
            <a:r>
              <a:rPr lang="en-US" sz="1200" b="1" i="1" dirty="0">
                <a:cs typeface="Arial" panose="020B0604020202020204" pitchFamily="34" charset="0"/>
              </a:rPr>
              <a:t>MIRAS</a:t>
            </a:r>
          </a:p>
        </p:txBody>
      </p:sp>
      <p:sp>
        <p:nvSpPr>
          <p:cNvPr id="22" name="TextBox 21">
            <a:extLst>
              <a:ext uri="{FF2B5EF4-FFF2-40B4-BE49-F238E27FC236}">
                <a16:creationId xmlns:a16="http://schemas.microsoft.com/office/drawing/2014/main" id="{B6B1A93A-2A82-4111-9863-0A03CFB458EC}"/>
              </a:ext>
            </a:extLst>
          </p:cNvPr>
          <p:cNvSpPr txBox="1"/>
          <p:nvPr/>
        </p:nvSpPr>
        <p:spPr>
          <a:xfrm>
            <a:off x="9194051" y="3125125"/>
            <a:ext cx="580768" cy="309300"/>
          </a:xfrm>
          <a:prstGeom prst="rect">
            <a:avLst/>
          </a:prstGeom>
        </p:spPr>
        <p:txBody>
          <a:bodyPr vert="horz" wrap="none" lIns="91440" tIns="45720" rIns="91440" bIns="45720" rtlCol="0" anchor="t">
            <a:noAutofit/>
          </a:bodyPr>
          <a:lstStyle/>
          <a:p>
            <a:r>
              <a:rPr lang="en-US" sz="1200" b="1" i="1" dirty="0">
                <a:cs typeface="Arial" panose="020B0604020202020204" pitchFamily="34" charset="0"/>
              </a:rPr>
              <a:t>MSPD</a:t>
            </a:r>
          </a:p>
        </p:txBody>
      </p:sp>
      <p:pic>
        <p:nvPicPr>
          <p:cNvPr id="23" name="Picture 22">
            <a:extLst>
              <a:ext uri="{FF2B5EF4-FFF2-40B4-BE49-F238E27FC236}">
                <a16:creationId xmlns:a16="http://schemas.microsoft.com/office/drawing/2014/main" id="{05914362-C5D1-4093-A5D5-72D7F0DB44A6}"/>
              </a:ext>
            </a:extLst>
          </p:cNvPr>
          <p:cNvPicPr>
            <a:picLocks noChangeAspect="1"/>
          </p:cNvPicPr>
          <p:nvPr/>
        </p:nvPicPr>
        <p:blipFill>
          <a:blip r:embed="rId3"/>
          <a:stretch>
            <a:fillRect/>
          </a:stretch>
        </p:blipFill>
        <p:spPr>
          <a:xfrm>
            <a:off x="8609941" y="4343302"/>
            <a:ext cx="756481" cy="256228"/>
          </a:xfrm>
          <a:prstGeom prst="rect">
            <a:avLst/>
          </a:prstGeom>
          <a:scene3d>
            <a:camera prst="isometricTopUp"/>
            <a:lightRig rig="threePt" dir="t"/>
          </a:scene3d>
        </p:spPr>
      </p:pic>
      <p:sp>
        <p:nvSpPr>
          <p:cNvPr id="24" name="TextBox 23">
            <a:extLst>
              <a:ext uri="{FF2B5EF4-FFF2-40B4-BE49-F238E27FC236}">
                <a16:creationId xmlns:a16="http://schemas.microsoft.com/office/drawing/2014/main" id="{857221D2-487C-42F9-819E-BD5D8140CA4D}"/>
              </a:ext>
            </a:extLst>
          </p:cNvPr>
          <p:cNvSpPr txBox="1"/>
          <p:nvPr/>
        </p:nvSpPr>
        <p:spPr>
          <a:xfrm>
            <a:off x="5264581" y="5083400"/>
            <a:ext cx="641329" cy="309300"/>
          </a:xfrm>
          <a:prstGeom prst="rect">
            <a:avLst/>
          </a:prstGeom>
          <a:noFill/>
        </p:spPr>
        <p:txBody>
          <a:bodyPr vert="horz" wrap="none" lIns="91440" tIns="45720" rIns="91440" bIns="45720" rtlCol="0" anchor="t">
            <a:noAutofit/>
          </a:bodyPr>
          <a:lstStyle/>
          <a:p>
            <a:r>
              <a:rPr lang="en-US" sz="1200" b="1" i="1" dirty="0">
                <a:cs typeface="Arial" panose="020B0604020202020204" pitchFamily="34" charset="0"/>
              </a:rPr>
              <a:t>XALOC</a:t>
            </a:r>
          </a:p>
        </p:txBody>
      </p:sp>
    </p:spTree>
    <p:extLst>
      <p:ext uri="{BB962C8B-B14F-4D97-AF65-F5344CB8AC3E}">
        <p14:creationId xmlns:p14="http://schemas.microsoft.com/office/powerpoint/2010/main" val="23707902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3A4B17-0A55-43C9-AEB3-1553A22D3731}"/>
              </a:ext>
            </a:extLst>
          </p:cNvPr>
          <p:cNvSpPr>
            <a:spLocks noGrp="1"/>
          </p:cNvSpPr>
          <p:nvPr>
            <p:ph type="title"/>
          </p:nvPr>
        </p:nvSpPr>
        <p:spPr>
          <a:xfrm>
            <a:off x="1492214" y="165240"/>
            <a:ext cx="9427028" cy="807640"/>
          </a:xfrm>
        </p:spPr>
        <p:txBody>
          <a:bodyPr/>
          <a:lstStyle/>
          <a:p>
            <a:r>
              <a:rPr lang="en-US" dirty="0">
                <a:solidFill>
                  <a:srgbClr val="202124"/>
                </a:solidFill>
                <a:latin typeface="arial" panose="020B0604020202020204" pitchFamily="34" charset="0"/>
              </a:rPr>
              <a:t>Sustainable Development Index</a:t>
            </a:r>
            <a:endParaRPr lang="en-US" dirty="0"/>
          </a:p>
        </p:txBody>
      </p:sp>
      <p:sp>
        <p:nvSpPr>
          <p:cNvPr id="4" name="Date Placeholder 3">
            <a:extLst>
              <a:ext uri="{FF2B5EF4-FFF2-40B4-BE49-F238E27FC236}">
                <a16:creationId xmlns:a16="http://schemas.microsoft.com/office/drawing/2014/main" id="{77A67DE4-82E4-457E-8202-DBDF1B2FDB8B}"/>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prstClr val="black">
                    <a:tint val="75000"/>
                  </a:prstClr>
                </a:solidFill>
                <a:effectLst/>
                <a:uLnTx/>
                <a:uFillTx/>
                <a:latin typeface="Arial" panose="020B0604020202020204" pitchFamily="34" charset="0"/>
                <a:ea typeface="+mn-ea"/>
                <a:cs typeface="Arial" panose="020B0604020202020204" pitchFamily="34" charset="0"/>
              </a:rPr>
              <a:t>1 October 2023</a:t>
            </a:r>
            <a:endParaRPr kumimoji="0" lang="es-ES" sz="1050" b="0" i="0" u="none" strike="noStrike" kern="1200" cap="none" spc="0" normalizeH="0" baseline="0" noProof="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pic>
        <p:nvPicPr>
          <p:cNvPr id="6" name="Picture 5">
            <a:extLst>
              <a:ext uri="{FF2B5EF4-FFF2-40B4-BE49-F238E27FC236}">
                <a16:creationId xmlns:a16="http://schemas.microsoft.com/office/drawing/2014/main" id="{58FD0FCA-7ED0-4886-A702-2B26CDD9B4E5}"/>
              </a:ext>
            </a:extLst>
          </p:cNvPr>
          <p:cNvPicPr>
            <a:picLocks noChangeAspect="1"/>
          </p:cNvPicPr>
          <p:nvPr/>
        </p:nvPicPr>
        <p:blipFill>
          <a:blip r:embed="rId2"/>
          <a:stretch>
            <a:fillRect/>
          </a:stretch>
        </p:blipFill>
        <p:spPr>
          <a:xfrm>
            <a:off x="8167407" y="4364781"/>
            <a:ext cx="3420574" cy="2260406"/>
          </a:xfrm>
          <a:prstGeom prst="rect">
            <a:avLst/>
          </a:prstGeom>
        </p:spPr>
      </p:pic>
      <p:sp>
        <p:nvSpPr>
          <p:cNvPr id="7" name="Rectangle 6">
            <a:extLst>
              <a:ext uri="{FF2B5EF4-FFF2-40B4-BE49-F238E27FC236}">
                <a16:creationId xmlns:a16="http://schemas.microsoft.com/office/drawing/2014/main" id="{38F3857C-B6FC-4812-9321-0FDF91A23F71}"/>
              </a:ext>
            </a:extLst>
          </p:cNvPr>
          <p:cNvSpPr/>
          <p:nvPr/>
        </p:nvSpPr>
        <p:spPr>
          <a:xfrm>
            <a:off x="613023" y="1085107"/>
            <a:ext cx="2966551" cy="369331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202124"/>
                </a:solidFill>
                <a:effectLst/>
                <a:uLnTx/>
                <a:uFillTx/>
                <a:latin typeface="arial" panose="020B0604020202020204" pitchFamily="34" charset="0"/>
                <a:ea typeface="+mn-ea"/>
                <a:cs typeface="+mn-cs"/>
              </a:rPr>
              <a:t>The Sustainable Development Index (SDI) </a:t>
            </a:r>
            <a:r>
              <a:rPr kumimoji="0" lang="en-US" sz="1800" b="1" i="0" u="none" strike="noStrike" kern="1200" cap="none" spc="0" normalizeH="0" baseline="0" noProof="0" dirty="0">
                <a:ln>
                  <a:noFill/>
                </a:ln>
                <a:solidFill>
                  <a:srgbClr val="202124"/>
                </a:solidFill>
                <a:effectLst/>
                <a:uLnTx/>
                <a:uFillTx/>
                <a:latin typeface="arial" panose="020B0604020202020204" pitchFamily="34" charset="0"/>
                <a:ea typeface="+mn-ea"/>
                <a:cs typeface="+mn-cs"/>
              </a:rPr>
              <a:t>measures the ecological efficiency of human development, recognizing that development must be achieved within planetary boundaries</a:t>
            </a:r>
            <a:r>
              <a:rPr kumimoji="0" lang="en-US" sz="1800" b="0" i="0" u="none" strike="noStrike" kern="1200" cap="none" spc="0" normalizeH="0" baseline="0" noProof="0" dirty="0">
                <a:ln>
                  <a:noFill/>
                </a:ln>
                <a:solidFill>
                  <a:srgbClr val="202124"/>
                </a:solidFill>
                <a:effectLst/>
                <a:uLnTx/>
                <a:uFillTx/>
                <a:latin typeface="arial" panose="020B0604020202020204" pitchFamily="34" charset="0"/>
                <a:ea typeface="+mn-ea"/>
                <a:cs typeface="+mn-cs"/>
              </a:rPr>
              <a:t>. It was created to update the Human Development Index (HDI) for the ecological realities of the Anthropocene.</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46F7ABCB-B16A-4D7F-9E6B-810030C55264}"/>
              </a:ext>
            </a:extLst>
          </p:cNvPr>
          <p:cNvSpPr/>
          <p:nvPr/>
        </p:nvSpPr>
        <p:spPr>
          <a:xfrm>
            <a:off x="1461847" y="530046"/>
            <a:ext cx="4235455"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https://www.sustainabledevelopmentindex.org/</a:t>
            </a:r>
          </a:p>
        </p:txBody>
      </p:sp>
      <p:pic>
        <p:nvPicPr>
          <p:cNvPr id="9" name="Picture 8">
            <a:extLst>
              <a:ext uri="{FF2B5EF4-FFF2-40B4-BE49-F238E27FC236}">
                <a16:creationId xmlns:a16="http://schemas.microsoft.com/office/drawing/2014/main" id="{2F900DA1-7E3C-46C4-AAB1-8E083878BD4D}"/>
              </a:ext>
            </a:extLst>
          </p:cNvPr>
          <p:cNvPicPr>
            <a:picLocks noChangeAspect="1"/>
          </p:cNvPicPr>
          <p:nvPr/>
        </p:nvPicPr>
        <p:blipFill>
          <a:blip r:embed="rId3"/>
          <a:stretch>
            <a:fillRect/>
          </a:stretch>
        </p:blipFill>
        <p:spPr>
          <a:xfrm>
            <a:off x="4165535" y="849972"/>
            <a:ext cx="6875721" cy="3733183"/>
          </a:xfrm>
          <a:prstGeom prst="rect">
            <a:avLst/>
          </a:prstGeom>
        </p:spPr>
      </p:pic>
      <p:sp>
        <p:nvSpPr>
          <p:cNvPr id="10" name="Rectangle 9">
            <a:extLst>
              <a:ext uri="{FF2B5EF4-FFF2-40B4-BE49-F238E27FC236}">
                <a16:creationId xmlns:a16="http://schemas.microsoft.com/office/drawing/2014/main" id="{1F6C091D-F5E9-4BC3-8083-905E52C91BA9}"/>
              </a:ext>
            </a:extLst>
          </p:cNvPr>
          <p:cNvSpPr/>
          <p:nvPr/>
        </p:nvSpPr>
        <p:spPr>
          <a:xfrm>
            <a:off x="9604680" y="4549477"/>
            <a:ext cx="1539204"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(gapminder.org)</a:t>
            </a:r>
          </a:p>
        </p:txBody>
      </p:sp>
      <p:sp>
        <p:nvSpPr>
          <p:cNvPr id="11" name="Rectangle 10">
            <a:extLst>
              <a:ext uri="{FF2B5EF4-FFF2-40B4-BE49-F238E27FC236}">
                <a16:creationId xmlns:a16="http://schemas.microsoft.com/office/drawing/2014/main" id="{230187C8-234A-4162-94BC-3D98AA0FBCB0}"/>
              </a:ext>
            </a:extLst>
          </p:cNvPr>
          <p:cNvSpPr/>
          <p:nvPr/>
        </p:nvSpPr>
        <p:spPr>
          <a:xfrm>
            <a:off x="559981" y="5295839"/>
            <a:ext cx="7419403" cy="95410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SDI gets higher if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B050"/>
                </a:solidFill>
                <a:effectLst/>
                <a:uLnTx/>
                <a:uFillTx/>
                <a:latin typeface="Arial" panose="020B0604020202020204" pitchFamily="34" charset="0"/>
                <a:ea typeface="+mn-ea"/>
                <a:cs typeface="+mn-cs"/>
              </a:rPr>
              <a:t>Increase: life expectancy, education and income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C00000"/>
                </a:solidFill>
                <a:effectLst/>
                <a:uLnTx/>
                <a:uFillTx/>
                <a:latin typeface="Calibri" panose="020F0502020204030204"/>
                <a:ea typeface="+mn-ea"/>
                <a:cs typeface="+mn-cs"/>
              </a:rPr>
              <a:t>Decrease: consumption-based CO2 emissions and material footprint</a:t>
            </a:r>
          </a:p>
        </p:txBody>
      </p:sp>
      <p:sp>
        <p:nvSpPr>
          <p:cNvPr id="13" name="Slide Number Placeholder 12">
            <a:extLst>
              <a:ext uri="{FF2B5EF4-FFF2-40B4-BE49-F238E27FC236}">
                <a16:creationId xmlns:a16="http://schemas.microsoft.com/office/drawing/2014/main" id="{A6AAB3AF-0338-4520-8EBC-969BE31F7B6F}"/>
              </a:ext>
            </a:extLst>
          </p:cNvPr>
          <p:cNvSpPr>
            <a:spLocks noGrp="1"/>
          </p:cNvSpPr>
          <p:nvPr>
            <p:ph type="sldNum" sz="quarter" idx="4"/>
          </p:nvPr>
        </p:nvSpPr>
        <p:spPr/>
        <p:txBody>
          <a:bodyPr/>
          <a:lstStyle/>
          <a:p>
            <a:pPr algn="r"/>
            <a:fld id="{393CF724-F9E0-44B8-95BD-D38D8B22F53D}" type="slidenum">
              <a:rPr lang="es-ES" smtClean="0">
                <a:solidFill>
                  <a:prstClr val="white"/>
                </a:solidFill>
              </a:rPr>
              <a:pPr algn="r"/>
              <a:t>13</a:t>
            </a:fld>
            <a:endParaRPr lang="es-ES" dirty="0">
              <a:solidFill>
                <a:prstClr val="white"/>
              </a:solidFill>
            </a:endParaRPr>
          </a:p>
        </p:txBody>
      </p:sp>
    </p:spTree>
    <p:extLst>
      <p:ext uri="{BB962C8B-B14F-4D97-AF65-F5344CB8AC3E}">
        <p14:creationId xmlns:p14="http://schemas.microsoft.com/office/powerpoint/2010/main" val="28667722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1FF7D18-2873-4F76-9717-79E7D6B599D4}"/>
              </a:ext>
            </a:extLst>
          </p:cNvPr>
          <p:cNvSpPr>
            <a:spLocks noGrp="1"/>
          </p:cNvSpPr>
          <p:nvPr>
            <p:ph type="sldNum" sz="quarter" idx="4"/>
          </p:nvPr>
        </p:nvSpPr>
        <p:spPr/>
        <p:txBody>
          <a:bodyPr/>
          <a:lstStyle/>
          <a:p>
            <a:pPr defTabSz="914446">
              <a:defRPr/>
            </a:pPr>
            <a:fld id="{393CF724-F9E0-44B8-95BD-D38D8B22F53D}" type="slidenum">
              <a:rPr lang="es-ES">
                <a:solidFill>
                  <a:prstClr val="white"/>
                </a:solidFill>
              </a:rPr>
              <a:pPr defTabSz="914446">
                <a:defRPr/>
              </a:pPr>
              <a:t>14</a:t>
            </a:fld>
            <a:endParaRPr lang="es-ES" dirty="0">
              <a:solidFill>
                <a:prstClr val="white"/>
              </a:solidFill>
            </a:endParaRPr>
          </a:p>
        </p:txBody>
      </p:sp>
      <p:sp>
        <p:nvSpPr>
          <p:cNvPr id="4" name="Date Placeholder 3">
            <a:extLst>
              <a:ext uri="{FF2B5EF4-FFF2-40B4-BE49-F238E27FC236}">
                <a16:creationId xmlns:a16="http://schemas.microsoft.com/office/drawing/2014/main" id="{77A67DE4-82E4-457E-8202-DBDF1B2FDB8B}"/>
              </a:ext>
            </a:extLst>
          </p:cNvPr>
          <p:cNvSpPr>
            <a:spLocks noGrp="1"/>
          </p:cNvSpPr>
          <p:nvPr>
            <p:ph type="dt" sz="half" idx="10"/>
          </p:nvPr>
        </p:nvSpPr>
        <p:spPr/>
        <p:txBody>
          <a:bodyPr/>
          <a:lstStyle/>
          <a:p>
            <a:pPr defTabSz="914446">
              <a:defRPr/>
            </a:pPr>
            <a:r>
              <a:rPr lang="en-US" sz="1050">
                <a:solidFill>
                  <a:prstClr val="black">
                    <a:tint val="75000"/>
                  </a:prstClr>
                </a:solidFill>
                <a:latin typeface="Arial" panose="020B0604020202020204" pitchFamily="34" charset="0"/>
                <a:cs typeface="Arial" panose="020B0604020202020204" pitchFamily="34" charset="0"/>
              </a:rPr>
              <a:t>1 October 2023</a:t>
            </a:r>
            <a:endParaRPr lang="es-ES" sz="1050">
              <a:solidFill>
                <a:prstClr val="black">
                  <a:tint val="75000"/>
                </a:prstClr>
              </a:solidFill>
              <a:latin typeface="Arial" panose="020B0604020202020204" pitchFamily="34" charset="0"/>
              <a:cs typeface="Arial" panose="020B0604020202020204" pitchFamily="34" charset="0"/>
            </a:endParaRPr>
          </a:p>
        </p:txBody>
      </p:sp>
      <p:sp>
        <p:nvSpPr>
          <p:cNvPr id="5" name="Footer Placeholder 4">
            <a:extLst>
              <a:ext uri="{FF2B5EF4-FFF2-40B4-BE49-F238E27FC236}">
                <a16:creationId xmlns:a16="http://schemas.microsoft.com/office/drawing/2014/main" id="{41393FE0-16AA-4257-86C3-25F062E8F7CB}"/>
              </a:ext>
            </a:extLst>
          </p:cNvPr>
          <p:cNvSpPr>
            <a:spLocks noGrp="1"/>
          </p:cNvSpPr>
          <p:nvPr>
            <p:ph type="ftr" sz="quarter" idx="11"/>
          </p:nvPr>
        </p:nvSpPr>
        <p:spPr/>
        <p:txBody>
          <a:bodyPr/>
          <a:lstStyle/>
          <a:p>
            <a:pPr defTabSz="914446">
              <a:defRPr/>
            </a:pPr>
            <a:r>
              <a:rPr lang="en-US" sz="1100">
                <a:solidFill>
                  <a:prstClr val="black">
                    <a:tint val="75000"/>
                  </a:prstClr>
                </a:solidFill>
                <a:latin typeface="Arial" panose="020B0604020202020204" pitchFamily="34" charset="0"/>
                <a:cs typeface="Arial" panose="020B0604020202020204" pitchFamily="34" charset="0"/>
              </a:rPr>
              <a:t>Introduction to ALBA Synchrotron</a:t>
            </a:r>
            <a:endParaRPr lang="es-ES" sz="1100" dirty="0">
              <a:solidFill>
                <a:prstClr val="black">
                  <a:tint val="75000"/>
                </a:prstClr>
              </a:solidFill>
              <a:latin typeface="Arial" panose="020B060402020202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A3E262D5-A5BD-4F10-859E-943AEA6C6218}"/>
              </a:ext>
            </a:extLst>
          </p:cNvPr>
          <p:cNvSpPr/>
          <p:nvPr/>
        </p:nvSpPr>
        <p:spPr>
          <a:xfrm>
            <a:off x="388876" y="1326862"/>
            <a:ext cx="5429405" cy="4976812"/>
          </a:xfrm>
          <a:prstGeom prst="rect">
            <a:avLst/>
          </a:prstGeom>
        </p:spPr>
        <p:txBody>
          <a:bodyPr wrap="square">
            <a:spAutoFit/>
          </a:bodyPr>
          <a:lstStyle/>
          <a:p>
            <a:r>
              <a:rPr lang="es-ES" sz="1867" dirty="0" err="1">
                <a:solidFill>
                  <a:srgbClr val="00B050"/>
                </a:solidFill>
              </a:rPr>
              <a:t>Health</a:t>
            </a:r>
            <a:r>
              <a:rPr lang="es-ES" sz="1867" dirty="0">
                <a:solidFill>
                  <a:srgbClr val="00B050"/>
                </a:solidFill>
              </a:rPr>
              <a:t>: </a:t>
            </a:r>
            <a:r>
              <a:rPr lang="es-ES" sz="1867" dirty="0" err="1">
                <a:solidFill>
                  <a:srgbClr val="00B050"/>
                </a:solidFill>
              </a:rPr>
              <a:t>development</a:t>
            </a:r>
            <a:r>
              <a:rPr lang="es-ES" sz="1867" dirty="0">
                <a:solidFill>
                  <a:srgbClr val="00B050"/>
                </a:solidFill>
              </a:rPr>
              <a:t> </a:t>
            </a:r>
            <a:r>
              <a:rPr lang="es-ES" sz="1867" dirty="0" err="1">
                <a:solidFill>
                  <a:srgbClr val="00B050"/>
                </a:solidFill>
              </a:rPr>
              <a:t>of</a:t>
            </a:r>
            <a:r>
              <a:rPr lang="es-ES" sz="1867" dirty="0">
                <a:solidFill>
                  <a:srgbClr val="00B050"/>
                </a:solidFill>
              </a:rPr>
              <a:t> </a:t>
            </a:r>
            <a:r>
              <a:rPr lang="es-ES" sz="1867" dirty="0" err="1">
                <a:solidFill>
                  <a:srgbClr val="00B050"/>
                </a:solidFill>
              </a:rPr>
              <a:t>drugs</a:t>
            </a:r>
            <a:r>
              <a:rPr lang="es-ES" sz="1867" dirty="0">
                <a:solidFill>
                  <a:srgbClr val="00B050"/>
                </a:solidFill>
              </a:rPr>
              <a:t> and </a:t>
            </a:r>
            <a:r>
              <a:rPr lang="es-ES" sz="1867" dirty="0" err="1">
                <a:solidFill>
                  <a:srgbClr val="00B050"/>
                </a:solidFill>
              </a:rPr>
              <a:t>vaccines</a:t>
            </a:r>
            <a:r>
              <a:rPr lang="es-ES" sz="1867" dirty="0">
                <a:solidFill>
                  <a:srgbClr val="00B050"/>
                </a:solidFill>
              </a:rPr>
              <a:t>, </a:t>
            </a:r>
          </a:p>
          <a:p>
            <a:r>
              <a:rPr lang="es-ES" sz="1867" dirty="0" err="1">
                <a:solidFill>
                  <a:srgbClr val="00B050"/>
                </a:solidFill>
              </a:rPr>
              <a:t>Understanding</a:t>
            </a:r>
            <a:r>
              <a:rPr lang="es-ES" sz="1867" dirty="0">
                <a:solidFill>
                  <a:srgbClr val="00B050"/>
                </a:solidFill>
              </a:rPr>
              <a:t> </a:t>
            </a:r>
            <a:r>
              <a:rPr lang="es-ES" sz="1867" dirty="0" err="1">
                <a:solidFill>
                  <a:srgbClr val="00B050"/>
                </a:solidFill>
              </a:rPr>
              <a:t>disease</a:t>
            </a:r>
            <a:r>
              <a:rPr lang="es-ES" sz="1867" dirty="0">
                <a:solidFill>
                  <a:srgbClr val="00B050"/>
                </a:solidFill>
              </a:rPr>
              <a:t> </a:t>
            </a:r>
            <a:r>
              <a:rPr lang="es-ES" sz="1867" dirty="0" err="1">
                <a:solidFill>
                  <a:srgbClr val="00B050"/>
                </a:solidFill>
              </a:rPr>
              <a:t>mechanisms</a:t>
            </a:r>
            <a:r>
              <a:rPr lang="es-ES" sz="1867" dirty="0">
                <a:solidFill>
                  <a:srgbClr val="00B050"/>
                </a:solidFill>
              </a:rPr>
              <a:t>, </a:t>
            </a:r>
            <a:r>
              <a:rPr lang="es-ES" sz="1867" dirty="0" err="1">
                <a:solidFill>
                  <a:srgbClr val="00B050"/>
                </a:solidFill>
              </a:rPr>
              <a:t>developing</a:t>
            </a:r>
            <a:r>
              <a:rPr lang="es-ES" sz="1867" dirty="0">
                <a:solidFill>
                  <a:srgbClr val="00B050"/>
                </a:solidFill>
              </a:rPr>
              <a:t> bio </a:t>
            </a:r>
            <a:r>
              <a:rPr lang="es-ES" sz="1867" dirty="0" err="1">
                <a:solidFill>
                  <a:srgbClr val="00B050"/>
                </a:solidFill>
              </a:rPr>
              <a:t>materials</a:t>
            </a:r>
            <a:r>
              <a:rPr lang="es-ES" sz="1867" dirty="0">
                <a:solidFill>
                  <a:srgbClr val="00B050"/>
                </a:solidFill>
              </a:rPr>
              <a:t>, bio </a:t>
            </a:r>
            <a:r>
              <a:rPr lang="es-ES" sz="1867" dirty="0" err="1">
                <a:solidFill>
                  <a:srgbClr val="00B050"/>
                </a:solidFill>
              </a:rPr>
              <a:t>preparedness</a:t>
            </a:r>
            <a:r>
              <a:rPr lang="es-ES" sz="1867" dirty="0">
                <a:solidFill>
                  <a:srgbClr val="00B050"/>
                </a:solidFill>
              </a:rPr>
              <a:t>, </a:t>
            </a:r>
            <a:r>
              <a:rPr lang="es-ES" sz="1867" dirty="0" err="1">
                <a:solidFill>
                  <a:srgbClr val="00B050"/>
                </a:solidFill>
              </a:rPr>
              <a:t>food</a:t>
            </a:r>
            <a:endParaRPr lang="es-ES" sz="1867" dirty="0">
              <a:solidFill>
                <a:srgbClr val="00B050"/>
              </a:solidFill>
            </a:endParaRPr>
          </a:p>
          <a:p>
            <a:r>
              <a:rPr lang="es-ES" sz="1867" dirty="0" err="1">
                <a:solidFill>
                  <a:srgbClr val="00B050"/>
                </a:solidFill>
              </a:rPr>
              <a:t>Studying</a:t>
            </a:r>
            <a:r>
              <a:rPr lang="es-ES" sz="1867" dirty="0">
                <a:solidFill>
                  <a:srgbClr val="00B050"/>
                </a:solidFill>
              </a:rPr>
              <a:t> </a:t>
            </a:r>
            <a:r>
              <a:rPr lang="es-ES" sz="1867" dirty="0" err="1">
                <a:solidFill>
                  <a:srgbClr val="00B050"/>
                </a:solidFill>
              </a:rPr>
              <a:t>environment</a:t>
            </a:r>
            <a:r>
              <a:rPr lang="es-ES" sz="1867" dirty="0">
                <a:solidFill>
                  <a:srgbClr val="00B050"/>
                </a:solidFill>
              </a:rPr>
              <a:t>, </a:t>
            </a:r>
            <a:r>
              <a:rPr lang="es-ES" sz="1867" dirty="0" err="1">
                <a:solidFill>
                  <a:srgbClr val="00B050"/>
                </a:solidFill>
              </a:rPr>
              <a:t>contamination</a:t>
            </a:r>
            <a:br>
              <a:rPr lang="es-ES" sz="1867" dirty="0">
                <a:solidFill>
                  <a:srgbClr val="00B050"/>
                </a:solidFill>
              </a:rPr>
            </a:br>
            <a:br>
              <a:rPr lang="es-ES" sz="1867" dirty="0">
                <a:solidFill>
                  <a:srgbClr val="00B050"/>
                </a:solidFill>
              </a:rPr>
            </a:br>
            <a:endParaRPr lang="es-ES" sz="1867" dirty="0">
              <a:solidFill>
                <a:srgbClr val="00B050"/>
              </a:solidFill>
            </a:endParaRPr>
          </a:p>
          <a:p>
            <a:endParaRPr lang="es-ES" sz="1867" dirty="0">
              <a:solidFill>
                <a:srgbClr val="00B050"/>
              </a:solidFill>
            </a:endParaRPr>
          </a:p>
          <a:p>
            <a:endParaRPr lang="es-ES" sz="1867" dirty="0">
              <a:solidFill>
                <a:srgbClr val="00B050"/>
              </a:solidFill>
            </a:endParaRPr>
          </a:p>
          <a:p>
            <a:endParaRPr lang="es-ES" sz="1867" dirty="0">
              <a:solidFill>
                <a:srgbClr val="00B050"/>
              </a:solidFill>
            </a:endParaRPr>
          </a:p>
          <a:p>
            <a:endParaRPr lang="es-ES" sz="1867" dirty="0">
              <a:solidFill>
                <a:srgbClr val="00B050"/>
              </a:solidFill>
            </a:endParaRPr>
          </a:p>
          <a:p>
            <a:endParaRPr lang="es-ES" sz="1867" dirty="0">
              <a:solidFill>
                <a:srgbClr val="00B050"/>
              </a:solidFill>
            </a:endParaRPr>
          </a:p>
          <a:p>
            <a:endParaRPr lang="es-ES" sz="1867" dirty="0">
              <a:solidFill>
                <a:srgbClr val="00B050"/>
              </a:solidFill>
            </a:endParaRPr>
          </a:p>
          <a:p>
            <a:endParaRPr lang="es-ES" sz="1867" dirty="0">
              <a:solidFill>
                <a:srgbClr val="00B050"/>
              </a:solidFill>
            </a:endParaRPr>
          </a:p>
          <a:p>
            <a:endParaRPr lang="es-ES" sz="1867" dirty="0">
              <a:solidFill>
                <a:srgbClr val="00B050"/>
              </a:solidFill>
            </a:endParaRPr>
          </a:p>
          <a:p>
            <a:endParaRPr lang="es-ES" sz="1867" dirty="0">
              <a:solidFill>
                <a:srgbClr val="00B050"/>
              </a:solidFill>
            </a:endParaRPr>
          </a:p>
          <a:p>
            <a:r>
              <a:rPr lang="es-ES" sz="1867" dirty="0" err="1">
                <a:solidFill>
                  <a:srgbClr val="00B050"/>
                </a:solidFill>
              </a:rPr>
              <a:t>Knowledge</a:t>
            </a:r>
            <a:r>
              <a:rPr lang="es-ES" sz="1867" dirty="0">
                <a:solidFill>
                  <a:srgbClr val="00B050"/>
                </a:solidFill>
              </a:rPr>
              <a:t>, training</a:t>
            </a:r>
          </a:p>
          <a:p>
            <a:r>
              <a:rPr lang="es-ES" sz="1867" dirty="0">
                <a:solidFill>
                  <a:srgbClr val="00B050"/>
                </a:solidFill>
              </a:rPr>
              <a:t>cultural and </a:t>
            </a:r>
            <a:r>
              <a:rPr lang="es-ES" sz="1867" dirty="0" err="1">
                <a:solidFill>
                  <a:srgbClr val="00B050"/>
                </a:solidFill>
              </a:rPr>
              <a:t>historical</a:t>
            </a:r>
            <a:r>
              <a:rPr lang="es-ES" sz="1867" dirty="0">
                <a:solidFill>
                  <a:srgbClr val="00B050"/>
                </a:solidFill>
              </a:rPr>
              <a:t> </a:t>
            </a:r>
            <a:r>
              <a:rPr lang="es-ES" sz="1867" dirty="0" err="1">
                <a:solidFill>
                  <a:srgbClr val="00B050"/>
                </a:solidFill>
              </a:rPr>
              <a:t>heritage</a:t>
            </a:r>
            <a:r>
              <a:rPr lang="es-ES" sz="1867" dirty="0">
                <a:solidFill>
                  <a:srgbClr val="00B050"/>
                </a:solidFill>
              </a:rPr>
              <a:t> </a:t>
            </a:r>
            <a:r>
              <a:rPr lang="es-ES" sz="1867" dirty="0" err="1">
                <a:solidFill>
                  <a:srgbClr val="00B050"/>
                </a:solidFill>
              </a:rPr>
              <a:t>preservation</a:t>
            </a:r>
            <a:endParaRPr lang="es-ES" sz="1867" dirty="0">
              <a:solidFill>
                <a:srgbClr val="00B050"/>
              </a:solidFill>
            </a:endParaRPr>
          </a:p>
        </p:txBody>
      </p:sp>
      <p:sp>
        <p:nvSpPr>
          <p:cNvPr id="9" name="Rectangle 8">
            <a:extLst>
              <a:ext uri="{FF2B5EF4-FFF2-40B4-BE49-F238E27FC236}">
                <a16:creationId xmlns:a16="http://schemas.microsoft.com/office/drawing/2014/main" id="{1BF1ED30-9B2C-4A46-BCA7-8BDA3D6550BD}"/>
              </a:ext>
            </a:extLst>
          </p:cNvPr>
          <p:cNvSpPr/>
          <p:nvPr/>
        </p:nvSpPr>
        <p:spPr>
          <a:xfrm>
            <a:off x="6115612" y="1038624"/>
            <a:ext cx="5498051" cy="5551456"/>
          </a:xfrm>
          <a:prstGeom prst="rect">
            <a:avLst/>
          </a:prstGeom>
        </p:spPr>
        <p:txBody>
          <a:bodyPr wrap="square">
            <a:spAutoFit/>
          </a:bodyPr>
          <a:lstStyle/>
          <a:p>
            <a:pPr lvl="0" algn="r"/>
            <a:endParaRPr lang="es-ES" sz="1867" dirty="0">
              <a:solidFill>
                <a:srgbClr val="FF0000"/>
              </a:solidFill>
              <a:cs typeface="Arial" panose="020B0604020202020204" pitchFamily="34" charset="0"/>
            </a:endParaRPr>
          </a:p>
          <a:p>
            <a:pPr lvl="0" algn="r"/>
            <a:r>
              <a:rPr lang="es-ES" sz="1867" dirty="0" err="1">
                <a:solidFill>
                  <a:srgbClr val="FF0000"/>
                </a:solidFill>
                <a:cs typeface="Arial" panose="020B0604020202020204" pitchFamily="34" charset="0"/>
              </a:rPr>
              <a:t>Contributing</a:t>
            </a:r>
            <a:r>
              <a:rPr lang="es-ES" sz="1867" dirty="0">
                <a:solidFill>
                  <a:srgbClr val="FF0000"/>
                </a:solidFill>
                <a:cs typeface="Arial" panose="020B0604020202020204" pitchFamily="34" charset="0"/>
              </a:rPr>
              <a:t> </a:t>
            </a:r>
            <a:r>
              <a:rPr lang="es-ES" sz="1867" dirty="0" err="1">
                <a:solidFill>
                  <a:srgbClr val="FF0000"/>
                </a:solidFill>
                <a:cs typeface="Arial" panose="020B0604020202020204" pitchFamily="34" charset="0"/>
              </a:rPr>
              <a:t>to</a:t>
            </a:r>
            <a:r>
              <a:rPr lang="es-ES" sz="1867" dirty="0">
                <a:solidFill>
                  <a:srgbClr val="FF0000"/>
                </a:solidFill>
                <a:cs typeface="Arial" panose="020B0604020202020204" pitchFamily="34" charset="0"/>
              </a:rPr>
              <a:t> </a:t>
            </a:r>
            <a:r>
              <a:rPr lang="es-ES" sz="1867" dirty="0" err="1">
                <a:solidFill>
                  <a:srgbClr val="FF0000"/>
                </a:solidFill>
                <a:cs typeface="Arial" panose="020B0604020202020204" pitchFamily="34" charset="0"/>
              </a:rPr>
              <a:t>carbon</a:t>
            </a:r>
            <a:r>
              <a:rPr lang="es-ES" sz="1867" dirty="0">
                <a:solidFill>
                  <a:srgbClr val="FF0000"/>
                </a:solidFill>
                <a:cs typeface="Arial" panose="020B0604020202020204" pitchFamily="34" charset="0"/>
              </a:rPr>
              <a:t> </a:t>
            </a:r>
            <a:r>
              <a:rPr lang="es-ES" sz="1867" dirty="0" err="1">
                <a:solidFill>
                  <a:srgbClr val="FF0000"/>
                </a:solidFill>
                <a:cs typeface="Arial" panose="020B0604020202020204" pitchFamily="34" charset="0"/>
              </a:rPr>
              <a:t>neutrality</a:t>
            </a:r>
            <a:r>
              <a:rPr lang="es-ES" sz="1867" dirty="0">
                <a:solidFill>
                  <a:srgbClr val="FF0000"/>
                </a:solidFill>
                <a:cs typeface="Arial" panose="020B0604020202020204" pitchFamily="34" charset="0"/>
              </a:rPr>
              <a:t> and </a:t>
            </a:r>
            <a:r>
              <a:rPr lang="es-ES" sz="1867" dirty="0" err="1">
                <a:solidFill>
                  <a:srgbClr val="FF0000"/>
                </a:solidFill>
                <a:cs typeface="Arial" panose="020B0604020202020204" pitchFamily="34" charset="0"/>
              </a:rPr>
              <a:t>to</a:t>
            </a:r>
            <a:r>
              <a:rPr lang="es-ES" sz="1867" dirty="0">
                <a:solidFill>
                  <a:srgbClr val="FF0000"/>
                </a:solidFill>
                <a:cs typeface="Arial" panose="020B0604020202020204" pitchFamily="34" charset="0"/>
              </a:rPr>
              <a:t> </a:t>
            </a:r>
            <a:r>
              <a:rPr lang="es-ES" sz="1867" dirty="0" err="1">
                <a:solidFill>
                  <a:srgbClr val="FF0000"/>
                </a:solidFill>
                <a:cs typeface="Arial" panose="020B0604020202020204" pitchFamily="34" charset="0"/>
              </a:rPr>
              <a:t>lowering</a:t>
            </a:r>
            <a:r>
              <a:rPr lang="es-ES" sz="1867" dirty="0">
                <a:solidFill>
                  <a:srgbClr val="FF0000"/>
                </a:solidFill>
                <a:cs typeface="Arial" panose="020B0604020202020204" pitchFamily="34" charset="0"/>
              </a:rPr>
              <a:t> </a:t>
            </a:r>
            <a:r>
              <a:rPr lang="es-ES" sz="1867" dirty="0" err="1">
                <a:solidFill>
                  <a:srgbClr val="FF0000"/>
                </a:solidFill>
                <a:cs typeface="Arial" panose="020B0604020202020204" pitchFamily="34" charset="0"/>
              </a:rPr>
              <a:t>energy</a:t>
            </a:r>
            <a:r>
              <a:rPr lang="es-ES" sz="1867" dirty="0">
                <a:solidFill>
                  <a:srgbClr val="FF0000"/>
                </a:solidFill>
                <a:cs typeface="Arial" panose="020B0604020202020204" pitchFamily="34" charset="0"/>
              </a:rPr>
              <a:t> </a:t>
            </a:r>
            <a:r>
              <a:rPr lang="es-ES" sz="1867" dirty="0" err="1">
                <a:solidFill>
                  <a:srgbClr val="FF0000"/>
                </a:solidFill>
                <a:cs typeface="Arial" panose="020B0604020202020204" pitchFamily="34" charset="0"/>
              </a:rPr>
              <a:t>consumption</a:t>
            </a:r>
            <a:endParaRPr lang="es-ES" sz="1867" dirty="0">
              <a:solidFill>
                <a:srgbClr val="FF0000"/>
              </a:solidFill>
              <a:cs typeface="Arial" panose="020B0604020202020204" pitchFamily="34" charset="0"/>
            </a:endParaRPr>
          </a:p>
          <a:p>
            <a:pPr lvl="0" algn="r"/>
            <a:endParaRPr lang="es-ES" sz="1867" dirty="0">
              <a:solidFill>
                <a:srgbClr val="FF0000"/>
              </a:solidFill>
              <a:cs typeface="Arial" panose="020B0604020202020204" pitchFamily="34" charset="0"/>
            </a:endParaRPr>
          </a:p>
          <a:p>
            <a:pPr lvl="0" algn="r"/>
            <a:endParaRPr lang="es-ES" sz="1867" dirty="0">
              <a:solidFill>
                <a:srgbClr val="FF0000"/>
              </a:solidFill>
              <a:cs typeface="Arial" panose="020B0604020202020204" pitchFamily="34" charset="0"/>
            </a:endParaRPr>
          </a:p>
          <a:p>
            <a:pPr lvl="0" algn="r"/>
            <a:endParaRPr lang="es-ES" sz="1867" dirty="0">
              <a:solidFill>
                <a:srgbClr val="FF0000"/>
              </a:solidFill>
              <a:cs typeface="Arial" panose="020B0604020202020204" pitchFamily="34" charset="0"/>
            </a:endParaRPr>
          </a:p>
          <a:p>
            <a:pPr lvl="0" algn="r"/>
            <a:endParaRPr lang="es-ES" sz="1867" dirty="0">
              <a:solidFill>
                <a:srgbClr val="FF0000"/>
              </a:solidFill>
              <a:cs typeface="Arial" panose="020B0604020202020204" pitchFamily="34" charset="0"/>
            </a:endParaRPr>
          </a:p>
          <a:p>
            <a:pPr lvl="0" algn="r"/>
            <a:endParaRPr lang="es-ES" sz="1867" dirty="0">
              <a:solidFill>
                <a:srgbClr val="FF0000"/>
              </a:solidFill>
              <a:cs typeface="Arial" panose="020B0604020202020204" pitchFamily="34" charset="0"/>
            </a:endParaRPr>
          </a:p>
          <a:p>
            <a:pPr lvl="0" algn="r"/>
            <a:endParaRPr lang="es-ES" sz="1867" dirty="0">
              <a:solidFill>
                <a:srgbClr val="FF0000"/>
              </a:solidFill>
              <a:cs typeface="Arial" panose="020B0604020202020204" pitchFamily="34" charset="0"/>
            </a:endParaRPr>
          </a:p>
          <a:p>
            <a:pPr lvl="0" algn="r"/>
            <a:endParaRPr lang="es-ES" sz="1867" dirty="0">
              <a:solidFill>
                <a:srgbClr val="FF0000"/>
              </a:solidFill>
              <a:cs typeface="Arial" panose="020B0604020202020204" pitchFamily="34" charset="0"/>
            </a:endParaRPr>
          </a:p>
          <a:p>
            <a:pPr lvl="0" algn="r"/>
            <a:r>
              <a:rPr lang="es-ES" sz="1867" dirty="0">
                <a:solidFill>
                  <a:srgbClr val="FF0000"/>
                </a:solidFill>
                <a:cs typeface="Arial" panose="020B0604020202020204" pitchFamily="34" charset="0"/>
              </a:rPr>
              <a:t>Energy </a:t>
            </a:r>
            <a:r>
              <a:rPr lang="es-ES" sz="1867" dirty="0" err="1">
                <a:solidFill>
                  <a:srgbClr val="FF0000"/>
                </a:solidFill>
                <a:cs typeface="Arial" panose="020B0604020202020204" pitchFamily="34" charset="0"/>
              </a:rPr>
              <a:t>materials</a:t>
            </a:r>
            <a:r>
              <a:rPr lang="es-ES" sz="1867" dirty="0">
                <a:solidFill>
                  <a:srgbClr val="FF0000"/>
                </a:solidFill>
                <a:cs typeface="Arial" panose="020B0604020202020204" pitchFamily="34" charset="0"/>
              </a:rPr>
              <a:t> (</a:t>
            </a:r>
            <a:r>
              <a:rPr lang="es-ES" sz="1867" dirty="0" err="1">
                <a:solidFill>
                  <a:srgbClr val="FF0000"/>
                </a:solidFill>
                <a:cs typeface="Arial" panose="020B0604020202020204" pitchFamily="34" charset="0"/>
              </a:rPr>
              <a:t>production</a:t>
            </a:r>
            <a:r>
              <a:rPr lang="es-ES" sz="1867" dirty="0">
                <a:solidFill>
                  <a:srgbClr val="FF0000"/>
                </a:solidFill>
                <a:cs typeface="Arial" panose="020B0604020202020204" pitchFamily="34" charset="0"/>
              </a:rPr>
              <a:t>, </a:t>
            </a:r>
            <a:r>
              <a:rPr lang="es-ES" sz="1867" dirty="0" err="1">
                <a:solidFill>
                  <a:srgbClr val="FF0000"/>
                </a:solidFill>
                <a:cs typeface="Arial" panose="020B0604020202020204" pitchFamily="34" charset="0"/>
              </a:rPr>
              <a:t>storage</a:t>
            </a:r>
            <a:r>
              <a:rPr lang="es-ES" sz="1867" dirty="0">
                <a:solidFill>
                  <a:srgbClr val="FF0000"/>
                </a:solidFill>
                <a:cs typeface="Arial" panose="020B0604020202020204" pitchFamily="34" charset="0"/>
              </a:rPr>
              <a:t>, </a:t>
            </a:r>
            <a:r>
              <a:rPr lang="es-ES" sz="1867" dirty="0" err="1">
                <a:solidFill>
                  <a:srgbClr val="FF0000"/>
                </a:solidFill>
                <a:cs typeface="Arial" panose="020B0604020202020204" pitchFamily="34" charset="0"/>
              </a:rPr>
              <a:t>transport</a:t>
            </a:r>
            <a:r>
              <a:rPr lang="es-ES" sz="1867" dirty="0">
                <a:solidFill>
                  <a:srgbClr val="FF0000"/>
                </a:solidFill>
                <a:cs typeface="Arial" panose="020B0604020202020204" pitchFamily="34" charset="0"/>
              </a:rPr>
              <a:t>)</a:t>
            </a:r>
          </a:p>
          <a:p>
            <a:pPr lvl="0" algn="r"/>
            <a:r>
              <a:rPr lang="es-ES" sz="1867" dirty="0">
                <a:solidFill>
                  <a:srgbClr val="FF0000"/>
                </a:solidFill>
                <a:cs typeface="Arial" panose="020B0604020202020204" pitchFamily="34" charset="0"/>
              </a:rPr>
              <a:t>Non </a:t>
            </a:r>
            <a:r>
              <a:rPr lang="es-ES" sz="1867" dirty="0" err="1">
                <a:solidFill>
                  <a:srgbClr val="FF0000"/>
                </a:solidFill>
                <a:cs typeface="Arial" panose="020B0604020202020204" pitchFamily="34" charset="0"/>
              </a:rPr>
              <a:t>contaminant</a:t>
            </a:r>
            <a:r>
              <a:rPr lang="es-ES" sz="1867" dirty="0">
                <a:solidFill>
                  <a:srgbClr val="FF0000"/>
                </a:solidFill>
                <a:cs typeface="Arial" panose="020B0604020202020204" pitchFamily="34" charset="0"/>
              </a:rPr>
              <a:t> </a:t>
            </a:r>
            <a:r>
              <a:rPr lang="es-ES" sz="1867" dirty="0" err="1">
                <a:solidFill>
                  <a:srgbClr val="FF0000"/>
                </a:solidFill>
                <a:cs typeface="Arial" panose="020B0604020202020204" pitchFamily="34" charset="0"/>
              </a:rPr>
              <a:t>materials</a:t>
            </a:r>
            <a:endParaRPr lang="es-ES" sz="1867" dirty="0">
              <a:solidFill>
                <a:srgbClr val="FF0000"/>
              </a:solidFill>
              <a:cs typeface="Arial" panose="020B0604020202020204" pitchFamily="34" charset="0"/>
            </a:endParaRPr>
          </a:p>
          <a:p>
            <a:pPr lvl="0" algn="r"/>
            <a:r>
              <a:rPr lang="es-ES" sz="1867" dirty="0" err="1">
                <a:solidFill>
                  <a:srgbClr val="FF0000"/>
                </a:solidFill>
                <a:cs typeface="Arial" panose="020B0604020202020204" pitchFamily="34" charset="0"/>
              </a:rPr>
              <a:t>Batteries</a:t>
            </a:r>
            <a:endParaRPr lang="es-ES" sz="1867" dirty="0">
              <a:solidFill>
                <a:srgbClr val="FF0000"/>
              </a:solidFill>
              <a:cs typeface="Arial" panose="020B0604020202020204" pitchFamily="34" charset="0"/>
            </a:endParaRPr>
          </a:p>
          <a:p>
            <a:pPr lvl="0" algn="r"/>
            <a:r>
              <a:rPr lang="es-ES" sz="1867" dirty="0" err="1">
                <a:solidFill>
                  <a:srgbClr val="FF0000"/>
                </a:solidFill>
                <a:cs typeface="Arial" panose="020B0604020202020204" pitchFamily="34" charset="0"/>
              </a:rPr>
              <a:t>Catalisis</a:t>
            </a:r>
            <a:endParaRPr lang="es-ES" sz="1867" dirty="0">
              <a:solidFill>
                <a:srgbClr val="FF0000"/>
              </a:solidFill>
              <a:cs typeface="Arial" panose="020B0604020202020204" pitchFamily="34" charset="0"/>
            </a:endParaRPr>
          </a:p>
          <a:p>
            <a:pPr lvl="0" algn="r"/>
            <a:r>
              <a:rPr lang="es-ES" sz="1867" dirty="0">
                <a:solidFill>
                  <a:srgbClr val="FF0000"/>
                </a:solidFill>
                <a:cs typeface="Arial" panose="020B0604020202020204" pitchFamily="34" charset="0"/>
              </a:rPr>
              <a:t>Green H </a:t>
            </a:r>
            <a:r>
              <a:rPr lang="es-ES" sz="1867" dirty="0" err="1">
                <a:solidFill>
                  <a:srgbClr val="FF0000"/>
                </a:solidFill>
                <a:cs typeface="Arial" panose="020B0604020202020204" pitchFamily="34" charset="0"/>
              </a:rPr>
              <a:t>production</a:t>
            </a:r>
            <a:endParaRPr lang="es-ES" sz="1867" dirty="0">
              <a:solidFill>
                <a:srgbClr val="FF0000"/>
              </a:solidFill>
              <a:cs typeface="Arial" panose="020B0604020202020204" pitchFamily="34" charset="0"/>
            </a:endParaRPr>
          </a:p>
          <a:p>
            <a:pPr lvl="0" algn="r"/>
            <a:r>
              <a:rPr lang="es-ES" sz="1867" dirty="0">
                <a:solidFill>
                  <a:srgbClr val="FF0000"/>
                </a:solidFill>
                <a:cs typeface="Arial" panose="020B0604020202020204" pitchFamily="34" charset="0"/>
              </a:rPr>
              <a:t>Complex </a:t>
            </a:r>
            <a:r>
              <a:rPr lang="es-ES" sz="1867" dirty="0" err="1">
                <a:solidFill>
                  <a:srgbClr val="FF0000"/>
                </a:solidFill>
                <a:cs typeface="Arial" panose="020B0604020202020204" pitchFamily="34" charset="0"/>
              </a:rPr>
              <a:t>materials</a:t>
            </a:r>
            <a:endParaRPr lang="es-ES" sz="1867" dirty="0">
              <a:solidFill>
                <a:srgbClr val="FF0000"/>
              </a:solidFill>
              <a:cs typeface="Arial" panose="020B0604020202020204" pitchFamily="34" charset="0"/>
            </a:endParaRPr>
          </a:p>
          <a:p>
            <a:pPr lvl="0" algn="r"/>
            <a:r>
              <a:rPr lang="es-ES" sz="1867" dirty="0">
                <a:solidFill>
                  <a:srgbClr val="FF0000"/>
                </a:solidFill>
                <a:cs typeface="Arial" panose="020B0604020202020204" pitchFamily="34" charset="0"/>
              </a:rPr>
              <a:t>Quantum </a:t>
            </a:r>
            <a:r>
              <a:rPr lang="es-ES" sz="1867" dirty="0" err="1">
                <a:solidFill>
                  <a:srgbClr val="FF0000"/>
                </a:solidFill>
                <a:cs typeface="Arial" panose="020B0604020202020204" pitchFamily="34" charset="0"/>
              </a:rPr>
              <a:t>materials</a:t>
            </a:r>
            <a:endParaRPr lang="es-ES" sz="1867" dirty="0">
              <a:solidFill>
                <a:srgbClr val="FF0000"/>
              </a:solidFill>
              <a:cs typeface="Arial" panose="020B0604020202020204" pitchFamily="34" charset="0"/>
            </a:endParaRPr>
          </a:p>
          <a:p>
            <a:pPr lvl="0" algn="r"/>
            <a:r>
              <a:rPr lang="es-ES" sz="1867" dirty="0" err="1">
                <a:solidFill>
                  <a:srgbClr val="FF0000"/>
                </a:solidFill>
                <a:cs typeface="Arial" panose="020B0604020202020204" pitchFamily="34" charset="0"/>
              </a:rPr>
              <a:t>Microelectronics</a:t>
            </a:r>
            <a:r>
              <a:rPr lang="es-ES" sz="1867" dirty="0">
                <a:solidFill>
                  <a:srgbClr val="FF0000"/>
                </a:solidFill>
                <a:cs typeface="Arial" panose="020B0604020202020204" pitchFamily="34" charset="0"/>
              </a:rPr>
              <a:t> </a:t>
            </a:r>
            <a:r>
              <a:rPr lang="es-ES" sz="1867" dirty="0" err="1">
                <a:solidFill>
                  <a:srgbClr val="FF0000"/>
                </a:solidFill>
                <a:cs typeface="Arial" panose="020B0604020202020204" pitchFamily="34" charset="0"/>
              </a:rPr>
              <a:t>based</a:t>
            </a:r>
            <a:r>
              <a:rPr lang="es-ES" sz="1867" dirty="0">
                <a:solidFill>
                  <a:srgbClr val="FF0000"/>
                </a:solidFill>
                <a:cs typeface="Arial" panose="020B0604020202020204" pitchFamily="34" charset="0"/>
              </a:rPr>
              <a:t> in </a:t>
            </a:r>
            <a:r>
              <a:rPr lang="es-ES" sz="1867" dirty="0" err="1">
                <a:solidFill>
                  <a:srgbClr val="FF0000"/>
                </a:solidFill>
                <a:cs typeface="Arial" panose="020B0604020202020204" pitchFamily="34" charset="0"/>
              </a:rPr>
              <a:t>spintronics</a:t>
            </a:r>
            <a:endParaRPr lang="es-ES" sz="1867" dirty="0">
              <a:solidFill>
                <a:srgbClr val="FF0000"/>
              </a:solidFill>
              <a:cs typeface="Arial" panose="020B0604020202020204" pitchFamily="34" charset="0"/>
            </a:endParaRPr>
          </a:p>
          <a:p>
            <a:pPr lvl="0" algn="r"/>
            <a:r>
              <a:rPr lang="en-US" sz="1867" dirty="0">
                <a:solidFill>
                  <a:srgbClr val="FF0000"/>
                </a:solidFill>
              </a:rPr>
              <a:t>…</a:t>
            </a:r>
          </a:p>
        </p:txBody>
      </p:sp>
      <p:sp>
        <p:nvSpPr>
          <p:cNvPr id="16" name="Rectangle 15">
            <a:extLst>
              <a:ext uri="{FF2B5EF4-FFF2-40B4-BE49-F238E27FC236}">
                <a16:creationId xmlns:a16="http://schemas.microsoft.com/office/drawing/2014/main" id="{580A7FB5-64D6-4502-BD59-7682D7D3E4AA}"/>
              </a:ext>
            </a:extLst>
          </p:cNvPr>
          <p:cNvSpPr/>
          <p:nvPr/>
        </p:nvSpPr>
        <p:spPr>
          <a:xfrm>
            <a:off x="312761" y="1250576"/>
            <a:ext cx="5630839" cy="5175625"/>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7" name="Rectangle 16">
            <a:extLst>
              <a:ext uri="{FF2B5EF4-FFF2-40B4-BE49-F238E27FC236}">
                <a16:creationId xmlns:a16="http://schemas.microsoft.com/office/drawing/2014/main" id="{7EE527AC-AD87-4BFD-9F3D-96F76209A69E}"/>
              </a:ext>
            </a:extLst>
          </p:cNvPr>
          <p:cNvSpPr/>
          <p:nvPr/>
        </p:nvSpPr>
        <p:spPr>
          <a:xfrm>
            <a:off x="6115612" y="1250575"/>
            <a:ext cx="5630839" cy="51756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9" name="Title 18">
            <a:extLst>
              <a:ext uri="{FF2B5EF4-FFF2-40B4-BE49-F238E27FC236}">
                <a16:creationId xmlns:a16="http://schemas.microsoft.com/office/drawing/2014/main" id="{BC2D3113-AFBB-47E9-B981-7CE5050816C0}"/>
              </a:ext>
            </a:extLst>
          </p:cNvPr>
          <p:cNvSpPr>
            <a:spLocks noGrp="1"/>
          </p:cNvSpPr>
          <p:nvPr>
            <p:ph type="title"/>
          </p:nvPr>
        </p:nvSpPr>
        <p:spPr>
          <a:xfrm>
            <a:off x="1492214" y="165240"/>
            <a:ext cx="9427028" cy="502632"/>
          </a:xfrm>
        </p:spPr>
        <p:txBody>
          <a:bodyPr/>
          <a:lstStyle/>
          <a:p>
            <a:pPr algn="ctr"/>
            <a:r>
              <a:rPr lang="en-US" dirty="0"/>
              <a:t>ALBA acting on </a:t>
            </a:r>
            <a:r>
              <a:rPr lang="en-US" dirty="0" err="1"/>
              <a:t>SDi</a:t>
            </a:r>
            <a:endParaRPr lang="en-US" dirty="0"/>
          </a:p>
        </p:txBody>
      </p:sp>
      <p:sp>
        <p:nvSpPr>
          <p:cNvPr id="20" name="Rectangle 19">
            <a:extLst>
              <a:ext uri="{FF2B5EF4-FFF2-40B4-BE49-F238E27FC236}">
                <a16:creationId xmlns:a16="http://schemas.microsoft.com/office/drawing/2014/main" id="{82867DF9-F980-4960-890C-99A9EFA4B711}"/>
              </a:ext>
            </a:extLst>
          </p:cNvPr>
          <p:cNvSpPr/>
          <p:nvPr/>
        </p:nvSpPr>
        <p:spPr>
          <a:xfrm>
            <a:off x="797860" y="779344"/>
            <a:ext cx="6096000" cy="338554"/>
          </a:xfrm>
          <a:prstGeom prst="rect">
            <a:avLst/>
          </a:prstGeom>
        </p:spPr>
        <p:txBody>
          <a:bodyPr>
            <a:spAutoFit/>
          </a:bodyPr>
          <a:lstStyle/>
          <a:p>
            <a:pPr lvl="0">
              <a:defRPr/>
            </a:pPr>
            <a:r>
              <a:rPr lang="en-US" sz="1600" b="1" dirty="0">
                <a:solidFill>
                  <a:srgbClr val="00B050"/>
                </a:solidFill>
                <a:latin typeface="Arial" panose="020B0604020202020204" pitchFamily="34" charset="0"/>
              </a:rPr>
              <a:t>Increase: life expectancy, education and income</a:t>
            </a:r>
          </a:p>
        </p:txBody>
      </p:sp>
      <p:sp>
        <p:nvSpPr>
          <p:cNvPr id="21" name="Rectangle 20">
            <a:extLst>
              <a:ext uri="{FF2B5EF4-FFF2-40B4-BE49-F238E27FC236}">
                <a16:creationId xmlns:a16="http://schemas.microsoft.com/office/drawing/2014/main" id="{092E5DA4-9119-455C-903B-8B3D2654A6AE}"/>
              </a:ext>
            </a:extLst>
          </p:cNvPr>
          <p:cNvSpPr/>
          <p:nvPr/>
        </p:nvSpPr>
        <p:spPr>
          <a:xfrm>
            <a:off x="6028765" y="680531"/>
            <a:ext cx="6096000" cy="646331"/>
          </a:xfrm>
          <a:prstGeom prst="rect">
            <a:avLst/>
          </a:prstGeom>
        </p:spPr>
        <p:txBody>
          <a:bodyPr wrap="square">
            <a:spAutoFit/>
          </a:bodyPr>
          <a:lstStyle/>
          <a:p>
            <a:pPr lvl="0">
              <a:defRPr/>
            </a:pPr>
            <a:r>
              <a:rPr lang="en-US" b="1" dirty="0">
                <a:solidFill>
                  <a:srgbClr val="C00000"/>
                </a:solidFill>
              </a:rPr>
              <a:t>Decrease: consumption-based CO2 emissions and material footprint</a:t>
            </a:r>
          </a:p>
        </p:txBody>
      </p:sp>
      <p:pic>
        <p:nvPicPr>
          <p:cNvPr id="22" name="video_SARS">
            <a:hlinkClick r:id="" action="ppaction://media"/>
            <a:extLst>
              <a:ext uri="{FF2B5EF4-FFF2-40B4-BE49-F238E27FC236}">
                <a16:creationId xmlns:a16="http://schemas.microsoft.com/office/drawing/2014/main" id="{ED25A6B2-D605-424B-87AF-EC485BD724B3}"/>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364908" y="2578406"/>
            <a:ext cx="5309938" cy="2952732"/>
          </a:xfrm>
          <a:prstGeom prst="rect">
            <a:avLst/>
          </a:prstGeom>
        </p:spPr>
      </p:pic>
      <p:pic>
        <p:nvPicPr>
          <p:cNvPr id="23" name="Picture 2">
            <a:extLst>
              <a:ext uri="{FF2B5EF4-FFF2-40B4-BE49-F238E27FC236}">
                <a16:creationId xmlns:a16="http://schemas.microsoft.com/office/drawing/2014/main" id="{0A193B74-3ACA-45EA-98D3-B08761F2A01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48402" y="1939719"/>
            <a:ext cx="3938440" cy="1557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Rectangle 23">
            <a:extLst>
              <a:ext uri="{FF2B5EF4-FFF2-40B4-BE49-F238E27FC236}">
                <a16:creationId xmlns:a16="http://schemas.microsoft.com/office/drawing/2014/main" id="{E9E2DE48-316B-49E6-9EB2-4168768CF8D2}"/>
              </a:ext>
            </a:extLst>
          </p:cNvPr>
          <p:cNvSpPr/>
          <p:nvPr/>
        </p:nvSpPr>
        <p:spPr>
          <a:xfrm>
            <a:off x="6205728" y="3401348"/>
            <a:ext cx="4232608" cy="400110"/>
          </a:xfrm>
          <a:prstGeom prst="rect">
            <a:avLst/>
          </a:prstGeom>
        </p:spPr>
        <p:txBody>
          <a:bodyPr wrap="square">
            <a:spAutoFit/>
          </a:bodyPr>
          <a:lstStyle/>
          <a:p>
            <a:pPr defTabSz="914377">
              <a:defRPr/>
            </a:pPr>
            <a:r>
              <a:rPr lang="en-US" sz="1000" b="1" dirty="0">
                <a:solidFill>
                  <a:srgbClr val="0070C0"/>
                </a:solidFill>
                <a:latin typeface="Calibri"/>
              </a:rPr>
              <a:t>Nature Nanotechnology (2016) O. </a:t>
            </a:r>
            <a:r>
              <a:rPr lang="en-US" sz="1000" b="1" dirty="0" err="1">
                <a:solidFill>
                  <a:srgbClr val="0070C0"/>
                </a:solidFill>
                <a:latin typeface="Calibri"/>
              </a:rPr>
              <a:t>Bulle</a:t>
            </a:r>
            <a:r>
              <a:rPr lang="en-US" sz="1000" b="1" dirty="0">
                <a:solidFill>
                  <a:srgbClr val="0070C0"/>
                </a:solidFill>
                <a:latin typeface="Calibri"/>
              </a:rPr>
              <a:t> ….L. </a:t>
            </a:r>
            <a:r>
              <a:rPr lang="en-US" sz="1000" b="1" dirty="0" err="1">
                <a:solidFill>
                  <a:srgbClr val="0070C0"/>
                </a:solidFill>
                <a:latin typeface="Calibri"/>
              </a:rPr>
              <a:t>Aballe</a:t>
            </a:r>
            <a:r>
              <a:rPr lang="en-US" sz="1000" b="1" dirty="0">
                <a:solidFill>
                  <a:srgbClr val="0070C0"/>
                </a:solidFill>
                <a:latin typeface="Calibri"/>
              </a:rPr>
              <a:t>, M. </a:t>
            </a:r>
            <a:r>
              <a:rPr lang="en-US" sz="1000" b="1" dirty="0" err="1">
                <a:solidFill>
                  <a:srgbClr val="0070C0"/>
                </a:solidFill>
                <a:latin typeface="Calibri"/>
              </a:rPr>
              <a:t>Foester</a:t>
            </a:r>
            <a:r>
              <a:rPr lang="en-US" sz="1000" b="1" dirty="0">
                <a:solidFill>
                  <a:srgbClr val="0070C0"/>
                </a:solidFill>
                <a:latin typeface="Calibri"/>
              </a:rPr>
              <a:t>, …G. </a:t>
            </a:r>
            <a:r>
              <a:rPr lang="en-US" sz="1000" b="1" dirty="0" err="1">
                <a:solidFill>
                  <a:srgbClr val="0070C0"/>
                </a:solidFill>
                <a:latin typeface="Calibri"/>
              </a:rPr>
              <a:t>Gaudin</a:t>
            </a:r>
            <a:r>
              <a:rPr lang="en-US" sz="1000" b="1" dirty="0">
                <a:solidFill>
                  <a:srgbClr val="0070C0"/>
                </a:solidFill>
                <a:latin typeface="Calibri"/>
              </a:rPr>
              <a:t> , ALBA</a:t>
            </a:r>
          </a:p>
        </p:txBody>
      </p:sp>
    </p:spTree>
    <p:extLst>
      <p:ext uri="{BB962C8B-B14F-4D97-AF65-F5344CB8AC3E}">
        <p14:creationId xmlns:p14="http://schemas.microsoft.com/office/powerpoint/2010/main" val="1560501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9320" fill="hold"/>
                                        <p:tgtEl>
                                          <p:spTgt spid="22"/>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22"/>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22"/>
                                        </p:tgtEl>
                                      </p:cBhvr>
                                    </p:cmd>
                                  </p:childTnLst>
                                </p:cTn>
                              </p:par>
                            </p:childTnLst>
                          </p:cTn>
                        </p:par>
                      </p:childTnLst>
                    </p:cTn>
                  </p:par>
                </p:childTnLst>
              </p:cTn>
              <p:nextCondLst>
                <p:cond evt="onClick" delay="0">
                  <p:tgtEl>
                    <p:spTgt spid="22"/>
                  </p:tgtEl>
                </p:cond>
              </p:nextCondLst>
            </p:seq>
            <p:video>
              <p:cMediaNode vol="80000">
                <p:cTn id="12" fill="hold" display="0">
                  <p:stCondLst>
                    <p:cond delay="indefinite"/>
                  </p:stCondLst>
                </p:cTn>
                <p:tgtEl>
                  <p:spTgt spid="22"/>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7E9E8E0-3C59-4D44-A309-0E135C735F92}"/>
              </a:ext>
            </a:extLst>
          </p:cNvPr>
          <p:cNvSpPr>
            <a:spLocks noGrp="1"/>
          </p:cNvSpPr>
          <p:nvPr>
            <p:ph idx="1"/>
          </p:nvPr>
        </p:nvSpPr>
        <p:spPr>
          <a:xfrm>
            <a:off x="508000" y="1295401"/>
            <a:ext cx="5740558" cy="2215663"/>
          </a:xfrm>
        </p:spPr>
        <p:txBody>
          <a:bodyPr/>
          <a:lstStyle/>
          <a:p>
            <a:r>
              <a:rPr lang="en-US" sz="2000" b="1" dirty="0">
                <a:latin typeface="+mn-lt"/>
              </a:rPr>
              <a:t>Life Science</a:t>
            </a:r>
          </a:p>
          <a:p>
            <a:pPr>
              <a:spcBef>
                <a:spcPts val="600"/>
              </a:spcBef>
            </a:pPr>
            <a:r>
              <a:rPr lang="en-US" sz="1800" dirty="0">
                <a:latin typeface="+mn-lt"/>
              </a:rPr>
              <a:t>From the protein, to cell, to tissues </a:t>
            </a:r>
          </a:p>
          <a:p>
            <a:endParaRPr lang="en-US" dirty="0"/>
          </a:p>
        </p:txBody>
      </p:sp>
      <p:sp>
        <p:nvSpPr>
          <p:cNvPr id="11" name="Content Placeholder 10">
            <a:extLst>
              <a:ext uri="{FF2B5EF4-FFF2-40B4-BE49-F238E27FC236}">
                <a16:creationId xmlns:a16="http://schemas.microsoft.com/office/drawing/2014/main" id="{421FFCC2-7A21-4ABE-80CA-91F8AA171573}"/>
              </a:ext>
            </a:extLst>
          </p:cNvPr>
          <p:cNvSpPr>
            <a:spLocks noGrp="1"/>
          </p:cNvSpPr>
          <p:nvPr>
            <p:ph idx="13"/>
          </p:nvPr>
        </p:nvSpPr>
        <p:spPr>
          <a:xfrm>
            <a:off x="508000" y="3505201"/>
            <a:ext cx="5740558" cy="2215663"/>
          </a:xfrm>
        </p:spPr>
        <p:txBody>
          <a:bodyPr/>
          <a:lstStyle/>
          <a:p>
            <a:r>
              <a:rPr lang="en-US" sz="2000" b="1" dirty="0">
                <a:latin typeface="+mn-lt"/>
              </a:rPr>
              <a:t>Chemistry and Material Science</a:t>
            </a:r>
          </a:p>
          <a:p>
            <a:pPr>
              <a:spcBef>
                <a:spcPts val="600"/>
              </a:spcBef>
            </a:pPr>
            <a:r>
              <a:rPr lang="en-US" sz="1800" dirty="0">
                <a:latin typeface="+mn-lt"/>
              </a:rPr>
              <a:t>Energy material, catalysts, environment </a:t>
            </a:r>
          </a:p>
          <a:p>
            <a:endParaRPr lang="en-US" dirty="0"/>
          </a:p>
        </p:txBody>
      </p:sp>
      <p:sp>
        <p:nvSpPr>
          <p:cNvPr id="12" name="Content Placeholder 11">
            <a:extLst>
              <a:ext uri="{FF2B5EF4-FFF2-40B4-BE49-F238E27FC236}">
                <a16:creationId xmlns:a16="http://schemas.microsoft.com/office/drawing/2014/main" id="{FDF314B4-ABFA-4E2C-A972-929FBD30967B}"/>
              </a:ext>
            </a:extLst>
          </p:cNvPr>
          <p:cNvSpPr>
            <a:spLocks noGrp="1"/>
          </p:cNvSpPr>
          <p:nvPr>
            <p:ph idx="14"/>
          </p:nvPr>
        </p:nvSpPr>
        <p:spPr>
          <a:xfrm>
            <a:off x="6248244" y="1295401"/>
            <a:ext cx="5584568" cy="2215663"/>
          </a:xfrm>
        </p:spPr>
        <p:txBody>
          <a:bodyPr/>
          <a:lstStyle/>
          <a:p>
            <a:r>
              <a:rPr lang="en-US" sz="2000" b="1" dirty="0">
                <a:latin typeface="+mn-lt"/>
              </a:rPr>
              <a:t>Electronic and Magnetic Structure of Matter</a:t>
            </a:r>
          </a:p>
          <a:p>
            <a:pPr>
              <a:spcBef>
                <a:spcPts val="600"/>
              </a:spcBef>
            </a:pPr>
            <a:r>
              <a:rPr lang="en-US" sz="2000" dirty="0">
                <a:latin typeface="+mn-lt"/>
              </a:rPr>
              <a:t>Advanced materials</a:t>
            </a:r>
          </a:p>
        </p:txBody>
      </p:sp>
      <p:sp>
        <p:nvSpPr>
          <p:cNvPr id="18" name="Content Placeholder 17">
            <a:extLst>
              <a:ext uri="{FF2B5EF4-FFF2-40B4-BE49-F238E27FC236}">
                <a16:creationId xmlns:a16="http://schemas.microsoft.com/office/drawing/2014/main" id="{7C53ED93-6909-4D32-BF96-E31DB184E7A0}"/>
              </a:ext>
            </a:extLst>
          </p:cNvPr>
          <p:cNvSpPr>
            <a:spLocks noGrp="1"/>
          </p:cNvSpPr>
          <p:nvPr>
            <p:ph idx="15"/>
          </p:nvPr>
        </p:nvSpPr>
        <p:spPr>
          <a:xfrm>
            <a:off x="6248244" y="3505201"/>
            <a:ext cx="5584568" cy="2215663"/>
          </a:xfrm>
        </p:spPr>
        <p:txBody>
          <a:bodyPr>
            <a:normAutofit/>
          </a:bodyPr>
          <a:lstStyle/>
          <a:p>
            <a:r>
              <a:rPr lang="en-US" sz="2000" b="1" dirty="0">
                <a:latin typeface="+mn-lt"/>
              </a:rPr>
              <a:t>Interdisciplinary and Multimodal Section</a:t>
            </a:r>
          </a:p>
          <a:p>
            <a:pPr>
              <a:spcBef>
                <a:spcPts val="600"/>
              </a:spcBef>
            </a:pPr>
            <a:r>
              <a:rPr lang="en-US" sz="1800" dirty="0">
                <a:latin typeface="+mn-lt"/>
              </a:rPr>
              <a:t>Includes contribution to JEMCA and Data science</a:t>
            </a:r>
            <a:endParaRPr lang="en-US" sz="2000" dirty="0">
              <a:latin typeface="+mn-lt"/>
            </a:endParaRPr>
          </a:p>
        </p:txBody>
      </p:sp>
      <p:sp>
        <p:nvSpPr>
          <p:cNvPr id="5" name="Slide Number Placeholder 4">
            <a:extLst>
              <a:ext uri="{FF2B5EF4-FFF2-40B4-BE49-F238E27FC236}">
                <a16:creationId xmlns:a16="http://schemas.microsoft.com/office/drawing/2014/main" id="{EE65E8BB-413E-BB49-A060-5055469553B1}"/>
              </a:ext>
            </a:extLst>
          </p:cNvPr>
          <p:cNvSpPr>
            <a:spLocks noGrp="1"/>
          </p:cNvSpPr>
          <p:nvPr>
            <p:ph type="sldNum" sz="quarter" idx="4"/>
          </p:nvPr>
        </p:nvSpPr>
        <p:spPr/>
        <p:txBody>
          <a:bodyPr/>
          <a:lstStyle/>
          <a:p>
            <a:pPr defTabSz="914377">
              <a:defRPr/>
            </a:pPr>
            <a:fld id="{393CF724-F9E0-44B8-95BD-D38D8B22F53D}" type="slidenum">
              <a:rPr lang="es-ES">
                <a:solidFill>
                  <a:prstClr val="white"/>
                </a:solidFill>
              </a:rPr>
              <a:pPr defTabSz="914377">
                <a:defRPr/>
              </a:pPr>
              <a:t>15</a:t>
            </a:fld>
            <a:endParaRPr lang="es-ES" dirty="0">
              <a:solidFill>
                <a:prstClr val="white"/>
              </a:solidFill>
            </a:endParaRPr>
          </a:p>
        </p:txBody>
      </p:sp>
      <p:sp>
        <p:nvSpPr>
          <p:cNvPr id="4" name="Date Placeholder 3">
            <a:extLst>
              <a:ext uri="{FF2B5EF4-FFF2-40B4-BE49-F238E27FC236}">
                <a16:creationId xmlns:a16="http://schemas.microsoft.com/office/drawing/2014/main" id="{2E50B6A8-F8E6-4EEA-A489-AED8D8BEF2B6}"/>
              </a:ext>
            </a:extLst>
          </p:cNvPr>
          <p:cNvSpPr>
            <a:spLocks noGrp="1"/>
          </p:cNvSpPr>
          <p:nvPr>
            <p:ph type="dt" sz="half" idx="10"/>
          </p:nvPr>
        </p:nvSpPr>
        <p:spPr/>
        <p:txBody>
          <a:bodyPr/>
          <a:lstStyle/>
          <a:p>
            <a:r>
              <a:rPr lang="en-US"/>
              <a:t>1 October 2023</a:t>
            </a:r>
            <a:endParaRPr lang="es-ES"/>
          </a:p>
        </p:txBody>
      </p:sp>
      <p:sp>
        <p:nvSpPr>
          <p:cNvPr id="9" name="Footer Placeholder 8">
            <a:extLst>
              <a:ext uri="{FF2B5EF4-FFF2-40B4-BE49-F238E27FC236}">
                <a16:creationId xmlns:a16="http://schemas.microsoft.com/office/drawing/2014/main" id="{A190D6A4-3B91-42A3-BB38-C872436E46D7}"/>
              </a:ext>
            </a:extLst>
          </p:cNvPr>
          <p:cNvSpPr>
            <a:spLocks noGrp="1"/>
          </p:cNvSpPr>
          <p:nvPr>
            <p:ph type="ftr" sz="quarter" idx="11"/>
          </p:nvPr>
        </p:nvSpPr>
        <p:spPr/>
        <p:txBody>
          <a:bodyPr/>
          <a:lstStyle/>
          <a:p>
            <a:r>
              <a:rPr lang="en-US"/>
              <a:t>Introduction to ALBA Synchrotron</a:t>
            </a:r>
            <a:endParaRPr lang="es-ES"/>
          </a:p>
        </p:txBody>
      </p:sp>
      <p:sp>
        <p:nvSpPr>
          <p:cNvPr id="3" name="Title 2"/>
          <p:cNvSpPr>
            <a:spLocks noGrp="1"/>
          </p:cNvSpPr>
          <p:nvPr>
            <p:ph type="title" idx="4294967295"/>
          </p:nvPr>
        </p:nvSpPr>
        <p:spPr>
          <a:xfrm>
            <a:off x="2515393" y="85453"/>
            <a:ext cx="7161213" cy="954088"/>
          </a:xfrm>
        </p:spPr>
        <p:txBody>
          <a:bodyPr>
            <a:normAutofit fontScale="90000"/>
          </a:bodyPr>
          <a:lstStyle/>
          <a:p>
            <a:pPr algn="ctr"/>
            <a:r>
              <a:rPr lang="en-US" sz="3200" b="1" dirty="0">
                <a:solidFill>
                  <a:schemeClr val="accent5">
                    <a:lumMod val="50000"/>
                  </a:schemeClr>
                </a:solidFill>
                <a:latin typeface="+mn-lt"/>
              </a:rPr>
              <a:t>ALBA Synchrotron Research Infrastructure</a:t>
            </a:r>
          </a:p>
        </p:txBody>
      </p:sp>
      <p:sp>
        <p:nvSpPr>
          <p:cNvPr id="6" name="TextBox 5">
            <a:extLst>
              <a:ext uri="{FF2B5EF4-FFF2-40B4-BE49-F238E27FC236}">
                <a16:creationId xmlns:a16="http://schemas.microsoft.com/office/drawing/2014/main" id="{CC399893-6142-B84A-BEF8-66ED5EB44937}"/>
              </a:ext>
            </a:extLst>
          </p:cNvPr>
          <p:cNvSpPr txBox="1"/>
          <p:nvPr/>
        </p:nvSpPr>
        <p:spPr>
          <a:xfrm>
            <a:off x="1246095" y="955673"/>
            <a:ext cx="2348752" cy="585719"/>
          </a:xfrm>
          <a:prstGeom prst="rect">
            <a:avLst/>
          </a:prstGeom>
        </p:spPr>
        <p:txBody>
          <a:bodyPr vert="horz" wrap="square" lIns="121920" tIns="60960" rIns="121920" bIns="60960" rtlCol="0" anchor="t">
            <a:noAutofit/>
          </a:bodyPr>
          <a:lstStyle/>
          <a:p>
            <a:pPr defTabSz="914377">
              <a:defRPr/>
            </a:pPr>
            <a:endParaRPr lang="en-ES" sz="3733" dirty="0">
              <a:solidFill>
                <a:prstClr val="black"/>
              </a:solidFill>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8784D7D3-DDE4-4A11-8D50-DB7F6AA068E7}"/>
              </a:ext>
            </a:extLst>
          </p:cNvPr>
          <p:cNvPicPr>
            <a:picLocks noChangeAspect="1"/>
          </p:cNvPicPr>
          <p:nvPr/>
        </p:nvPicPr>
        <p:blipFill>
          <a:blip r:embed="rId2"/>
          <a:stretch>
            <a:fillRect/>
          </a:stretch>
        </p:blipFill>
        <p:spPr>
          <a:xfrm>
            <a:off x="1813686" y="6396184"/>
            <a:ext cx="1843633" cy="396121"/>
          </a:xfrm>
          <a:prstGeom prst="rect">
            <a:avLst/>
          </a:prstGeom>
        </p:spPr>
      </p:pic>
      <p:pic>
        <p:nvPicPr>
          <p:cNvPr id="8" name="Picture 7">
            <a:extLst>
              <a:ext uri="{FF2B5EF4-FFF2-40B4-BE49-F238E27FC236}">
                <a16:creationId xmlns:a16="http://schemas.microsoft.com/office/drawing/2014/main" id="{5C6A0B78-D13A-4536-9535-5FA5547429FE}"/>
              </a:ext>
            </a:extLst>
          </p:cNvPr>
          <p:cNvPicPr>
            <a:picLocks noChangeAspect="1"/>
          </p:cNvPicPr>
          <p:nvPr/>
        </p:nvPicPr>
        <p:blipFill rotWithShape="1">
          <a:blip r:embed="rId3"/>
          <a:srcRect l="590" t="2794" b="1281"/>
          <a:stretch/>
        </p:blipFill>
        <p:spPr>
          <a:xfrm>
            <a:off x="0" y="6396184"/>
            <a:ext cx="1813685" cy="396121"/>
          </a:xfrm>
          <a:prstGeom prst="rect">
            <a:avLst/>
          </a:prstGeom>
        </p:spPr>
      </p:pic>
      <p:pic>
        <p:nvPicPr>
          <p:cNvPr id="16" name="Picture 15">
            <a:extLst>
              <a:ext uri="{FF2B5EF4-FFF2-40B4-BE49-F238E27FC236}">
                <a16:creationId xmlns:a16="http://schemas.microsoft.com/office/drawing/2014/main" id="{6D677C2E-8AC1-4546-B38F-AE58FEBBE62A}"/>
              </a:ext>
            </a:extLst>
          </p:cNvPr>
          <p:cNvPicPr>
            <a:picLocks noChangeAspect="1"/>
          </p:cNvPicPr>
          <p:nvPr/>
        </p:nvPicPr>
        <p:blipFill>
          <a:blip r:embed="rId4"/>
          <a:stretch>
            <a:fillRect/>
          </a:stretch>
        </p:blipFill>
        <p:spPr>
          <a:xfrm>
            <a:off x="2150080" y="2134264"/>
            <a:ext cx="1712419" cy="1092984"/>
          </a:xfrm>
          <a:prstGeom prst="rect">
            <a:avLst/>
          </a:prstGeom>
        </p:spPr>
      </p:pic>
      <p:pic>
        <p:nvPicPr>
          <p:cNvPr id="17" name="Picture 16">
            <a:extLst>
              <a:ext uri="{FF2B5EF4-FFF2-40B4-BE49-F238E27FC236}">
                <a16:creationId xmlns:a16="http://schemas.microsoft.com/office/drawing/2014/main" id="{152B4A55-AFC7-48C6-BB30-6019DA712D1D}"/>
              </a:ext>
            </a:extLst>
          </p:cNvPr>
          <p:cNvPicPr>
            <a:picLocks noChangeAspect="1"/>
          </p:cNvPicPr>
          <p:nvPr/>
        </p:nvPicPr>
        <p:blipFill>
          <a:blip r:embed="rId5"/>
          <a:stretch>
            <a:fillRect/>
          </a:stretch>
        </p:blipFill>
        <p:spPr>
          <a:xfrm>
            <a:off x="4014743" y="1585491"/>
            <a:ext cx="2145608" cy="1641757"/>
          </a:xfrm>
          <a:prstGeom prst="rect">
            <a:avLst/>
          </a:prstGeom>
        </p:spPr>
      </p:pic>
      <p:sp>
        <p:nvSpPr>
          <p:cNvPr id="19" name="Rectangle 18">
            <a:extLst>
              <a:ext uri="{FF2B5EF4-FFF2-40B4-BE49-F238E27FC236}">
                <a16:creationId xmlns:a16="http://schemas.microsoft.com/office/drawing/2014/main" id="{8EC34C54-66DB-4625-8BCB-25E23EFCB1BE}"/>
              </a:ext>
            </a:extLst>
          </p:cNvPr>
          <p:cNvSpPr/>
          <p:nvPr/>
        </p:nvSpPr>
        <p:spPr>
          <a:xfrm>
            <a:off x="4231338" y="3206109"/>
            <a:ext cx="1712419" cy="276999"/>
          </a:xfrm>
          <a:prstGeom prst="rect">
            <a:avLst/>
          </a:prstGeom>
        </p:spPr>
        <p:txBody>
          <a:bodyPr wrap="square">
            <a:spAutoFit/>
          </a:bodyPr>
          <a:lstStyle/>
          <a:p>
            <a:r>
              <a:rPr lang="en-US" sz="1200" i="1" dirty="0"/>
              <a:t>Cell infected by covid-19 </a:t>
            </a:r>
          </a:p>
        </p:txBody>
      </p:sp>
      <p:pic>
        <p:nvPicPr>
          <p:cNvPr id="20" name="Picture 19">
            <a:extLst>
              <a:ext uri="{FF2B5EF4-FFF2-40B4-BE49-F238E27FC236}">
                <a16:creationId xmlns:a16="http://schemas.microsoft.com/office/drawing/2014/main" id="{0D4B5690-8600-48EB-8A9D-58124D321E1A}"/>
              </a:ext>
            </a:extLst>
          </p:cNvPr>
          <p:cNvPicPr>
            <a:picLocks noChangeAspect="1"/>
          </p:cNvPicPr>
          <p:nvPr/>
        </p:nvPicPr>
        <p:blipFill>
          <a:blip r:embed="rId6"/>
          <a:stretch>
            <a:fillRect/>
          </a:stretch>
        </p:blipFill>
        <p:spPr>
          <a:xfrm>
            <a:off x="4285690" y="3608407"/>
            <a:ext cx="1874661" cy="1954192"/>
          </a:xfrm>
          <a:prstGeom prst="rect">
            <a:avLst/>
          </a:prstGeom>
        </p:spPr>
      </p:pic>
      <p:sp>
        <p:nvSpPr>
          <p:cNvPr id="21" name="Rectangle 20">
            <a:extLst>
              <a:ext uri="{FF2B5EF4-FFF2-40B4-BE49-F238E27FC236}">
                <a16:creationId xmlns:a16="http://schemas.microsoft.com/office/drawing/2014/main" id="{05518C52-F34B-49BB-A80F-2EB2A2FE29ED}"/>
              </a:ext>
            </a:extLst>
          </p:cNvPr>
          <p:cNvSpPr/>
          <p:nvPr/>
        </p:nvSpPr>
        <p:spPr>
          <a:xfrm>
            <a:off x="4717563" y="5798339"/>
            <a:ext cx="2228495" cy="338554"/>
          </a:xfrm>
          <a:prstGeom prst="rect">
            <a:avLst/>
          </a:prstGeom>
        </p:spPr>
        <p:txBody>
          <a:bodyPr wrap="none">
            <a:spAutoFit/>
          </a:bodyPr>
          <a:lstStyle/>
          <a:p>
            <a:r>
              <a:rPr lang="en-US" sz="1600" i="1" dirty="0"/>
              <a:t>Battery developments</a:t>
            </a:r>
          </a:p>
        </p:txBody>
      </p:sp>
      <p:pic>
        <p:nvPicPr>
          <p:cNvPr id="22" name="Picture 21">
            <a:extLst>
              <a:ext uri="{FF2B5EF4-FFF2-40B4-BE49-F238E27FC236}">
                <a16:creationId xmlns:a16="http://schemas.microsoft.com/office/drawing/2014/main" id="{D0AB335A-A161-442E-9C7B-0BFBF22C53DB}"/>
              </a:ext>
            </a:extLst>
          </p:cNvPr>
          <p:cNvPicPr>
            <a:picLocks noChangeAspect="1"/>
          </p:cNvPicPr>
          <p:nvPr/>
        </p:nvPicPr>
        <p:blipFill>
          <a:blip r:embed="rId7"/>
          <a:stretch>
            <a:fillRect/>
          </a:stretch>
        </p:blipFill>
        <p:spPr>
          <a:xfrm>
            <a:off x="9883689" y="1659809"/>
            <a:ext cx="1721591" cy="1736648"/>
          </a:xfrm>
          <a:prstGeom prst="rect">
            <a:avLst/>
          </a:prstGeom>
        </p:spPr>
      </p:pic>
      <p:sp>
        <p:nvSpPr>
          <p:cNvPr id="23" name="Rectangle 22">
            <a:extLst>
              <a:ext uri="{FF2B5EF4-FFF2-40B4-BE49-F238E27FC236}">
                <a16:creationId xmlns:a16="http://schemas.microsoft.com/office/drawing/2014/main" id="{A22C1495-D36A-44C9-958D-BACDA39A1855}"/>
              </a:ext>
            </a:extLst>
          </p:cNvPr>
          <p:cNvSpPr/>
          <p:nvPr/>
        </p:nvSpPr>
        <p:spPr>
          <a:xfrm>
            <a:off x="8374189" y="5786832"/>
            <a:ext cx="3090911" cy="338554"/>
          </a:xfrm>
          <a:prstGeom prst="rect">
            <a:avLst/>
          </a:prstGeom>
        </p:spPr>
        <p:txBody>
          <a:bodyPr wrap="none">
            <a:spAutoFit/>
          </a:bodyPr>
          <a:lstStyle/>
          <a:p>
            <a:r>
              <a:rPr lang="en-US" sz="1600" i="1" dirty="0"/>
              <a:t>Nanomaterials for data storage</a:t>
            </a:r>
          </a:p>
        </p:txBody>
      </p:sp>
      <p:sp>
        <p:nvSpPr>
          <p:cNvPr id="10" name="TextBox 9">
            <a:extLst>
              <a:ext uri="{FF2B5EF4-FFF2-40B4-BE49-F238E27FC236}">
                <a16:creationId xmlns:a16="http://schemas.microsoft.com/office/drawing/2014/main" id="{3EB6FCAC-E6A5-4FDE-9EAE-451807DB2E8E}"/>
              </a:ext>
            </a:extLst>
          </p:cNvPr>
          <p:cNvSpPr txBox="1"/>
          <p:nvPr/>
        </p:nvSpPr>
        <p:spPr>
          <a:xfrm>
            <a:off x="2715562" y="650241"/>
            <a:ext cx="7065364" cy="397310"/>
          </a:xfrm>
          <a:prstGeom prst="rect">
            <a:avLst/>
          </a:prstGeom>
        </p:spPr>
        <p:txBody>
          <a:bodyPr vert="horz" wrap="none" lIns="91440" tIns="45720" rIns="91440" bIns="45720" rtlCol="0" anchor="t">
            <a:noAutofit/>
          </a:bodyPr>
          <a:lstStyle/>
          <a:p>
            <a:pPr algn="ctr"/>
            <a:r>
              <a:rPr lang="en-US" sz="2400" i="1" dirty="0">
                <a:cs typeface="Arial" panose="020B0604020202020204" pitchFamily="34" charset="0"/>
              </a:rPr>
              <a:t>Four Scientific Sections</a:t>
            </a:r>
          </a:p>
        </p:txBody>
      </p:sp>
      <p:pic>
        <p:nvPicPr>
          <p:cNvPr id="24" name="Imatge 3">
            <a:extLst>
              <a:ext uri="{FF2B5EF4-FFF2-40B4-BE49-F238E27FC236}">
                <a16:creationId xmlns:a16="http://schemas.microsoft.com/office/drawing/2014/main" id="{5F107FD7-AB08-4A52-B286-179CFCCF7357}"/>
              </a:ext>
            </a:extLst>
          </p:cNvPr>
          <p:cNvPicPr>
            <a:picLocks noChangeAspect="1"/>
          </p:cNvPicPr>
          <p:nvPr/>
        </p:nvPicPr>
        <p:blipFill>
          <a:blip r:embed="rId8"/>
          <a:stretch>
            <a:fillRect/>
          </a:stretch>
        </p:blipFill>
        <p:spPr>
          <a:xfrm>
            <a:off x="9919644" y="4400101"/>
            <a:ext cx="1162498" cy="1162498"/>
          </a:xfrm>
          <a:prstGeom prst="rect">
            <a:avLst/>
          </a:prstGeom>
          <a:ln w="38100">
            <a:solidFill>
              <a:srgbClr val="FF0000"/>
            </a:solidFill>
          </a:ln>
        </p:spPr>
      </p:pic>
      <p:pic>
        <p:nvPicPr>
          <p:cNvPr id="25" name="Picture 24">
            <a:extLst>
              <a:ext uri="{FF2B5EF4-FFF2-40B4-BE49-F238E27FC236}">
                <a16:creationId xmlns:a16="http://schemas.microsoft.com/office/drawing/2014/main" id="{1F40DFD1-33A1-44A8-856B-164BDE04DCE2}"/>
              </a:ext>
            </a:extLst>
          </p:cNvPr>
          <p:cNvPicPr/>
          <p:nvPr/>
        </p:nvPicPr>
        <p:blipFill>
          <a:blip r:embed="rId9"/>
          <a:stretch>
            <a:fillRect/>
          </a:stretch>
        </p:blipFill>
        <p:spPr>
          <a:xfrm>
            <a:off x="8564077" y="4400101"/>
            <a:ext cx="1092079" cy="1162498"/>
          </a:xfrm>
          <a:prstGeom prst="rect">
            <a:avLst/>
          </a:prstGeom>
          <a:ln w="38100">
            <a:solidFill>
              <a:srgbClr val="00B050"/>
            </a:solidFill>
          </a:ln>
        </p:spPr>
      </p:pic>
      <p:pic>
        <p:nvPicPr>
          <p:cNvPr id="14" name="Picture 13">
            <a:extLst>
              <a:ext uri="{FF2B5EF4-FFF2-40B4-BE49-F238E27FC236}">
                <a16:creationId xmlns:a16="http://schemas.microsoft.com/office/drawing/2014/main" id="{D904485D-C6E5-4F35-8CE5-557BD52BAA37}"/>
              </a:ext>
            </a:extLst>
          </p:cNvPr>
          <p:cNvPicPr>
            <a:picLocks noChangeAspect="1"/>
          </p:cNvPicPr>
          <p:nvPr/>
        </p:nvPicPr>
        <p:blipFill>
          <a:blip r:embed="rId10"/>
          <a:stretch>
            <a:fillRect/>
          </a:stretch>
        </p:blipFill>
        <p:spPr>
          <a:xfrm>
            <a:off x="2017849" y="4206338"/>
            <a:ext cx="1792354" cy="1248607"/>
          </a:xfrm>
          <a:prstGeom prst="rect">
            <a:avLst/>
          </a:prstGeom>
        </p:spPr>
      </p:pic>
      <p:sp>
        <p:nvSpPr>
          <p:cNvPr id="15" name="Rectangle 14">
            <a:extLst>
              <a:ext uri="{FF2B5EF4-FFF2-40B4-BE49-F238E27FC236}">
                <a16:creationId xmlns:a16="http://schemas.microsoft.com/office/drawing/2014/main" id="{E59150C3-EC85-48C8-B263-D9AEAB8C05CD}"/>
              </a:ext>
            </a:extLst>
          </p:cNvPr>
          <p:cNvSpPr/>
          <p:nvPr/>
        </p:nvSpPr>
        <p:spPr>
          <a:xfrm>
            <a:off x="1951359" y="5468615"/>
            <a:ext cx="1973617" cy="230832"/>
          </a:xfrm>
          <a:prstGeom prst="rect">
            <a:avLst/>
          </a:prstGeom>
        </p:spPr>
        <p:txBody>
          <a:bodyPr wrap="none">
            <a:spAutoFit/>
          </a:bodyPr>
          <a:lstStyle/>
          <a:p>
            <a:r>
              <a:rPr lang="en-US" sz="900" dirty="0">
                <a:solidFill>
                  <a:srgbClr val="112E50"/>
                </a:solidFill>
                <a:latin typeface="Abel"/>
                <a:hlinkClick r:id="rId11"/>
              </a:rPr>
              <a:t>doi.org/10.1016/j.mtadv.2023.100403</a:t>
            </a:r>
            <a:endParaRPr lang="en-US" sz="900" dirty="0"/>
          </a:p>
        </p:txBody>
      </p:sp>
      <p:pic>
        <p:nvPicPr>
          <p:cNvPr id="26" name="Picture 25">
            <a:extLst>
              <a:ext uri="{FF2B5EF4-FFF2-40B4-BE49-F238E27FC236}">
                <a16:creationId xmlns:a16="http://schemas.microsoft.com/office/drawing/2014/main" id="{282794B5-268E-42A4-AC79-2838C47CBEB2}"/>
              </a:ext>
            </a:extLst>
          </p:cNvPr>
          <p:cNvPicPr>
            <a:picLocks noChangeAspect="1"/>
          </p:cNvPicPr>
          <p:nvPr/>
        </p:nvPicPr>
        <p:blipFill>
          <a:blip r:embed="rId12"/>
          <a:stretch>
            <a:fillRect/>
          </a:stretch>
        </p:blipFill>
        <p:spPr>
          <a:xfrm>
            <a:off x="8269062" y="2010339"/>
            <a:ext cx="1511864" cy="1247012"/>
          </a:xfrm>
          <a:prstGeom prst="rect">
            <a:avLst/>
          </a:prstGeom>
        </p:spPr>
      </p:pic>
      <p:sp>
        <p:nvSpPr>
          <p:cNvPr id="27" name="Rectangle 26">
            <a:extLst>
              <a:ext uri="{FF2B5EF4-FFF2-40B4-BE49-F238E27FC236}">
                <a16:creationId xmlns:a16="http://schemas.microsoft.com/office/drawing/2014/main" id="{7450F1EF-9ACD-4522-9351-3939F8EB8569}"/>
              </a:ext>
            </a:extLst>
          </p:cNvPr>
          <p:cNvSpPr/>
          <p:nvPr/>
        </p:nvSpPr>
        <p:spPr>
          <a:xfrm>
            <a:off x="8269062" y="3243532"/>
            <a:ext cx="1571264" cy="230832"/>
          </a:xfrm>
          <a:prstGeom prst="rect">
            <a:avLst/>
          </a:prstGeom>
        </p:spPr>
        <p:txBody>
          <a:bodyPr wrap="none">
            <a:spAutoFit/>
          </a:bodyPr>
          <a:lstStyle/>
          <a:p>
            <a:r>
              <a:rPr lang="en-US" sz="900" dirty="0">
                <a:solidFill>
                  <a:schemeClr val="bg1"/>
                </a:solidFill>
              </a:rPr>
              <a:t>DOI: 10.1002/adfm.20230035</a:t>
            </a:r>
          </a:p>
        </p:txBody>
      </p:sp>
    </p:spTree>
    <p:extLst>
      <p:ext uri="{BB962C8B-B14F-4D97-AF65-F5344CB8AC3E}">
        <p14:creationId xmlns:p14="http://schemas.microsoft.com/office/powerpoint/2010/main" val="23593311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BB8AF8F-C884-48A7-81B4-9B4007FBE1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08716"/>
            <a:ext cx="12192000" cy="5040567"/>
          </a:xfrm>
          <a:prstGeom prst="rect">
            <a:avLst/>
          </a:prstGeom>
          <a:solidFill>
            <a:schemeClr val="accent4">
              <a:lumMod val="20000"/>
              <a:lumOff val="80000"/>
            </a:schemeClr>
          </a:solidFill>
        </p:spPr>
      </p:pic>
      <p:sp>
        <p:nvSpPr>
          <p:cNvPr id="4" name="Date Placeholder 3">
            <a:extLst>
              <a:ext uri="{FF2B5EF4-FFF2-40B4-BE49-F238E27FC236}">
                <a16:creationId xmlns:a16="http://schemas.microsoft.com/office/drawing/2014/main" id="{FDFA7049-1FF3-4ED6-9B64-8432240ADE0D}"/>
              </a:ext>
            </a:extLst>
          </p:cNvPr>
          <p:cNvSpPr>
            <a:spLocks noGrp="1"/>
          </p:cNvSpPr>
          <p:nvPr>
            <p:ph type="dt" sz="half" idx="10"/>
          </p:nvPr>
        </p:nvSpPr>
        <p:spPr/>
        <p:txBody>
          <a:bodyPr/>
          <a:lstStyle/>
          <a:p>
            <a:r>
              <a:rPr lang="en-US"/>
              <a:t>1 October 2023</a:t>
            </a:r>
            <a:endParaRPr lang="es-ES"/>
          </a:p>
        </p:txBody>
      </p:sp>
      <p:sp>
        <p:nvSpPr>
          <p:cNvPr id="5" name="Footer Placeholder 4">
            <a:extLst>
              <a:ext uri="{FF2B5EF4-FFF2-40B4-BE49-F238E27FC236}">
                <a16:creationId xmlns:a16="http://schemas.microsoft.com/office/drawing/2014/main" id="{5C82B71B-A99C-494B-8694-E1E9B3B66A49}"/>
              </a:ext>
            </a:extLst>
          </p:cNvPr>
          <p:cNvSpPr>
            <a:spLocks noGrp="1"/>
          </p:cNvSpPr>
          <p:nvPr>
            <p:ph type="ftr" sz="quarter" idx="11"/>
          </p:nvPr>
        </p:nvSpPr>
        <p:spPr/>
        <p:txBody>
          <a:bodyPr/>
          <a:lstStyle/>
          <a:p>
            <a:r>
              <a:rPr lang="en-US"/>
              <a:t>Introduction to ALBA Synchrotron</a:t>
            </a:r>
            <a:endParaRPr lang="es-ES" dirty="0"/>
          </a:p>
        </p:txBody>
      </p:sp>
      <p:sp>
        <p:nvSpPr>
          <p:cNvPr id="6" name="Slide Number Placeholder 5">
            <a:extLst>
              <a:ext uri="{FF2B5EF4-FFF2-40B4-BE49-F238E27FC236}">
                <a16:creationId xmlns:a16="http://schemas.microsoft.com/office/drawing/2014/main" id="{F092D767-B2EA-40B0-B84B-648490472DFB}"/>
              </a:ext>
            </a:extLst>
          </p:cNvPr>
          <p:cNvSpPr>
            <a:spLocks noGrp="1"/>
          </p:cNvSpPr>
          <p:nvPr>
            <p:ph type="sldNum" sz="quarter" idx="4294967295"/>
          </p:nvPr>
        </p:nvSpPr>
        <p:spPr>
          <a:xfrm>
            <a:off x="11582400" y="304800"/>
            <a:ext cx="609600" cy="307975"/>
          </a:xfrm>
        </p:spPr>
        <p:txBody>
          <a:bodyPr/>
          <a:lstStyle/>
          <a:p>
            <a:pPr defTabSz="1219170"/>
            <a:fld id="{66C2AF54-E096-47AF-AB29-F0E19BDF5644}" type="slidenum">
              <a:rPr lang="en-US">
                <a:solidFill>
                  <a:prstClr val="black">
                    <a:tint val="75000"/>
                  </a:prstClr>
                </a:solidFill>
                <a:latin typeface="Calibri" panose="020F0502020204030204"/>
              </a:rPr>
              <a:pPr defTabSz="1219170"/>
              <a:t>16</a:t>
            </a:fld>
            <a:endParaRPr lang="en-US">
              <a:solidFill>
                <a:prstClr val="black">
                  <a:tint val="75000"/>
                </a:prstClr>
              </a:solidFill>
              <a:latin typeface="Calibri" panose="020F0502020204030204"/>
            </a:endParaRPr>
          </a:p>
        </p:txBody>
      </p:sp>
      <p:sp>
        <p:nvSpPr>
          <p:cNvPr id="26" name="Title 1">
            <a:extLst>
              <a:ext uri="{FF2B5EF4-FFF2-40B4-BE49-F238E27FC236}">
                <a16:creationId xmlns:a16="http://schemas.microsoft.com/office/drawing/2014/main" id="{792FA431-9775-4B04-BFF3-AB1A0F8D9277}"/>
              </a:ext>
            </a:extLst>
          </p:cNvPr>
          <p:cNvSpPr>
            <a:spLocks noGrp="1"/>
          </p:cNvSpPr>
          <p:nvPr>
            <p:ph type="title" idx="4294967295"/>
          </p:nvPr>
        </p:nvSpPr>
        <p:spPr>
          <a:xfrm>
            <a:off x="0" y="165100"/>
            <a:ext cx="9166225" cy="561975"/>
          </a:xfrm>
        </p:spPr>
        <p:txBody>
          <a:bodyPr>
            <a:normAutofit fontScale="90000"/>
          </a:bodyPr>
          <a:lstStyle/>
          <a:p>
            <a:r>
              <a:rPr lang="en-US" sz="3600" b="1" dirty="0">
                <a:latin typeface="+mn-lt"/>
              </a:rPr>
              <a:t>BEAMLINES at ALBA: Available today</a:t>
            </a:r>
          </a:p>
        </p:txBody>
      </p:sp>
      <p:sp>
        <p:nvSpPr>
          <p:cNvPr id="10" name="TextBox 9">
            <a:extLst>
              <a:ext uri="{FF2B5EF4-FFF2-40B4-BE49-F238E27FC236}">
                <a16:creationId xmlns:a16="http://schemas.microsoft.com/office/drawing/2014/main" id="{1058786E-502D-47EF-8763-338776120665}"/>
              </a:ext>
            </a:extLst>
          </p:cNvPr>
          <p:cNvSpPr txBox="1"/>
          <p:nvPr/>
        </p:nvSpPr>
        <p:spPr>
          <a:xfrm>
            <a:off x="7767863" y="1316428"/>
            <a:ext cx="4061280" cy="420564"/>
          </a:xfrm>
          <a:prstGeom prst="rect">
            <a:avLst/>
          </a:prstGeom>
          <a:solidFill>
            <a:schemeClr val="accent4">
              <a:lumMod val="20000"/>
              <a:lumOff val="80000"/>
            </a:schemeClr>
          </a:solidFill>
          <a:ln>
            <a:noFill/>
          </a:ln>
        </p:spPr>
        <p:txBody>
          <a:bodyPr wrap="square" rtlCol="0">
            <a:spAutoFit/>
          </a:bodyPr>
          <a:lstStyle/>
          <a:p>
            <a:pPr algn="ctr" defTabSz="1219170"/>
            <a:r>
              <a:rPr lang="en-US" sz="2133" b="1" dirty="0">
                <a:latin typeface="Calibri" panose="020F0502020204030204"/>
              </a:rPr>
              <a:t>Instruments for material science</a:t>
            </a:r>
          </a:p>
        </p:txBody>
      </p:sp>
      <p:sp>
        <p:nvSpPr>
          <p:cNvPr id="9" name="TextBox 8">
            <a:extLst>
              <a:ext uri="{FF2B5EF4-FFF2-40B4-BE49-F238E27FC236}">
                <a16:creationId xmlns:a16="http://schemas.microsoft.com/office/drawing/2014/main" id="{51132C4A-5704-4F87-B976-3FB2A84F6BBB}"/>
              </a:ext>
            </a:extLst>
          </p:cNvPr>
          <p:cNvSpPr txBox="1"/>
          <p:nvPr/>
        </p:nvSpPr>
        <p:spPr>
          <a:xfrm>
            <a:off x="9052572" y="3953400"/>
            <a:ext cx="580768" cy="309300"/>
          </a:xfrm>
          <a:prstGeom prst="rect">
            <a:avLst/>
          </a:prstGeom>
          <a:solidFill>
            <a:srgbClr val="66FFFF"/>
          </a:solidFill>
        </p:spPr>
        <p:txBody>
          <a:bodyPr vert="horz" wrap="none" lIns="91440" tIns="45720" rIns="91440" bIns="45720" rtlCol="0" anchor="t">
            <a:noAutofit/>
          </a:bodyPr>
          <a:lstStyle/>
          <a:p>
            <a:r>
              <a:rPr lang="en-US" sz="1200" b="1" i="1" dirty="0">
                <a:cs typeface="Arial" panose="020B0604020202020204" pitchFamily="34" charset="0"/>
              </a:rPr>
              <a:t>XAIRA</a:t>
            </a:r>
          </a:p>
        </p:txBody>
      </p:sp>
      <p:sp>
        <p:nvSpPr>
          <p:cNvPr id="11" name="TextBox 10">
            <a:extLst>
              <a:ext uri="{FF2B5EF4-FFF2-40B4-BE49-F238E27FC236}">
                <a16:creationId xmlns:a16="http://schemas.microsoft.com/office/drawing/2014/main" id="{F6757CB2-F094-47B8-A29F-492A9283CA4F}"/>
              </a:ext>
            </a:extLst>
          </p:cNvPr>
          <p:cNvSpPr txBox="1"/>
          <p:nvPr/>
        </p:nvSpPr>
        <p:spPr>
          <a:xfrm>
            <a:off x="6552998" y="4990617"/>
            <a:ext cx="887992" cy="309300"/>
          </a:xfrm>
          <a:prstGeom prst="rect">
            <a:avLst/>
          </a:prstGeom>
          <a:gradFill flip="none" rotWithShape="1">
            <a:gsLst>
              <a:gs pos="38000">
                <a:schemeClr val="accent4">
                  <a:lumMod val="20000"/>
                  <a:lumOff val="80000"/>
                </a:schemeClr>
              </a:gs>
              <a:gs pos="0">
                <a:schemeClr val="accent4">
                  <a:lumMod val="20000"/>
                  <a:lumOff val="80000"/>
                  <a:shade val="67500"/>
                  <a:satMod val="115000"/>
                </a:schemeClr>
              </a:gs>
              <a:gs pos="100000">
                <a:srgbClr val="66FFFF"/>
              </a:gs>
            </a:gsLst>
            <a:path path="circle">
              <a:fillToRect t="100000" r="100000"/>
            </a:path>
            <a:tileRect l="-100000" b="-100000"/>
          </a:gradFill>
        </p:spPr>
        <p:txBody>
          <a:bodyPr vert="horz" wrap="none" lIns="91440" tIns="45720" rIns="91440" bIns="45720" rtlCol="0" anchor="t">
            <a:noAutofit/>
          </a:bodyPr>
          <a:lstStyle/>
          <a:p>
            <a:r>
              <a:rPr lang="en-US" sz="1200" b="1" i="1" dirty="0">
                <a:cs typeface="Arial" panose="020B0604020202020204" pitchFamily="34" charset="0"/>
              </a:rPr>
              <a:t>NCD-SWEET</a:t>
            </a:r>
          </a:p>
        </p:txBody>
      </p:sp>
      <p:sp>
        <p:nvSpPr>
          <p:cNvPr id="12" name="TextBox 11">
            <a:extLst>
              <a:ext uri="{FF2B5EF4-FFF2-40B4-BE49-F238E27FC236}">
                <a16:creationId xmlns:a16="http://schemas.microsoft.com/office/drawing/2014/main" id="{89A55548-1B4D-4540-9CED-A42AA1115299}"/>
              </a:ext>
            </a:extLst>
          </p:cNvPr>
          <p:cNvSpPr txBox="1"/>
          <p:nvPr/>
        </p:nvSpPr>
        <p:spPr>
          <a:xfrm>
            <a:off x="7985896" y="4664579"/>
            <a:ext cx="756481" cy="309300"/>
          </a:xfrm>
          <a:prstGeom prst="rect">
            <a:avLst/>
          </a:prstGeom>
          <a:gradFill>
            <a:gsLst>
              <a:gs pos="26000">
                <a:schemeClr val="accent4">
                  <a:lumMod val="20000"/>
                  <a:lumOff val="80000"/>
                </a:schemeClr>
              </a:gs>
              <a:gs pos="0">
                <a:schemeClr val="accent4">
                  <a:lumMod val="20000"/>
                  <a:lumOff val="80000"/>
                  <a:shade val="67500"/>
                  <a:satMod val="115000"/>
                </a:schemeClr>
              </a:gs>
              <a:gs pos="100000">
                <a:srgbClr val="66FFFF"/>
              </a:gs>
            </a:gsLst>
          </a:gradFill>
        </p:spPr>
        <p:txBody>
          <a:bodyPr vert="horz" wrap="none" lIns="91440" tIns="45720" rIns="91440" bIns="45720" rtlCol="0" anchor="t">
            <a:noAutofit/>
          </a:bodyPr>
          <a:lstStyle/>
          <a:p>
            <a:r>
              <a:rPr lang="en-US" sz="1200" b="1" i="1" dirty="0">
                <a:cs typeface="Arial" panose="020B0604020202020204" pitchFamily="34" charset="0"/>
              </a:rPr>
              <a:t>MISTRAL</a:t>
            </a:r>
          </a:p>
        </p:txBody>
      </p:sp>
      <p:sp>
        <p:nvSpPr>
          <p:cNvPr id="13" name="TextBox 12">
            <a:extLst>
              <a:ext uri="{FF2B5EF4-FFF2-40B4-BE49-F238E27FC236}">
                <a16:creationId xmlns:a16="http://schemas.microsoft.com/office/drawing/2014/main" id="{8A7C9510-5A97-4E66-9E40-4282B202E887}"/>
              </a:ext>
            </a:extLst>
          </p:cNvPr>
          <p:cNvSpPr txBox="1"/>
          <p:nvPr/>
        </p:nvSpPr>
        <p:spPr>
          <a:xfrm>
            <a:off x="3930593" y="5010950"/>
            <a:ext cx="580768" cy="309300"/>
          </a:xfrm>
          <a:prstGeom prst="rect">
            <a:avLst/>
          </a:prstGeom>
          <a:solidFill>
            <a:schemeClr val="accent4">
              <a:lumMod val="20000"/>
              <a:lumOff val="80000"/>
            </a:schemeClr>
          </a:solidFill>
        </p:spPr>
        <p:txBody>
          <a:bodyPr vert="horz" wrap="none" lIns="91440" tIns="45720" rIns="91440" bIns="45720" rtlCol="0" anchor="t">
            <a:noAutofit/>
          </a:bodyPr>
          <a:lstStyle/>
          <a:p>
            <a:r>
              <a:rPr lang="en-US" sz="1200" b="1" i="1" dirty="0">
                <a:cs typeface="Arial" panose="020B0604020202020204" pitchFamily="34" charset="0"/>
              </a:rPr>
              <a:t>3SBAR</a:t>
            </a:r>
          </a:p>
        </p:txBody>
      </p:sp>
      <p:sp>
        <p:nvSpPr>
          <p:cNvPr id="14" name="TextBox 13">
            <a:extLst>
              <a:ext uri="{FF2B5EF4-FFF2-40B4-BE49-F238E27FC236}">
                <a16:creationId xmlns:a16="http://schemas.microsoft.com/office/drawing/2014/main" id="{E0AE18C2-7973-41BF-BED5-9CD3E78E8B86}"/>
              </a:ext>
            </a:extLst>
          </p:cNvPr>
          <p:cNvSpPr txBox="1"/>
          <p:nvPr/>
        </p:nvSpPr>
        <p:spPr>
          <a:xfrm>
            <a:off x="2695731" y="4774100"/>
            <a:ext cx="580768" cy="309300"/>
          </a:xfrm>
          <a:prstGeom prst="rect">
            <a:avLst/>
          </a:prstGeom>
          <a:solidFill>
            <a:schemeClr val="accent4">
              <a:lumMod val="20000"/>
              <a:lumOff val="80000"/>
            </a:schemeClr>
          </a:solidFill>
        </p:spPr>
        <p:txBody>
          <a:bodyPr vert="horz" wrap="none" lIns="91440" tIns="45720" rIns="91440" bIns="45720" rtlCol="0" anchor="t">
            <a:noAutofit/>
          </a:bodyPr>
          <a:lstStyle/>
          <a:p>
            <a:r>
              <a:rPr lang="en-US" sz="1200" b="1" i="1" dirty="0">
                <a:cs typeface="Arial" panose="020B0604020202020204" pitchFamily="34" charset="0"/>
              </a:rPr>
              <a:t>NOTOS</a:t>
            </a:r>
          </a:p>
        </p:txBody>
      </p:sp>
      <p:sp>
        <p:nvSpPr>
          <p:cNvPr id="15" name="TextBox 14">
            <a:extLst>
              <a:ext uri="{FF2B5EF4-FFF2-40B4-BE49-F238E27FC236}">
                <a16:creationId xmlns:a16="http://schemas.microsoft.com/office/drawing/2014/main" id="{F0CCEA5B-D2E5-4EC0-B036-11540B3D0CAD}"/>
              </a:ext>
            </a:extLst>
          </p:cNvPr>
          <p:cNvSpPr txBox="1"/>
          <p:nvPr/>
        </p:nvSpPr>
        <p:spPr>
          <a:xfrm>
            <a:off x="1246316" y="3777903"/>
            <a:ext cx="580768" cy="309300"/>
          </a:xfrm>
          <a:prstGeom prst="rect">
            <a:avLst/>
          </a:prstGeom>
          <a:solidFill>
            <a:schemeClr val="accent4">
              <a:lumMod val="20000"/>
              <a:lumOff val="80000"/>
            </a:schemeClr>
          </a:solidFill>
        </p:spPr>
        <p:txBody>
          <a:bodyPr vert="horz" wrap="none" lIns="91440" tIns="45720" rIns="91440" bIns="45720" rtlCol="0" anchor="t">
            <a:noAutofit/>
          </a:bodyPr>
          <a:lstStyle/>
          <a:p>
            <a:r>
              <a:rPr lang="en-US" sz="1200" b="1" i="1" dirty="0">
                <a:cs typeface="Arial" panose="020B0604020202020204" pitchFamily="34" charset="0"/>
              </a:rPr>
              <a:t>LOREA</a:t>
            </a:r>
          </a:p>
        </p:txBody>
      </p:sp>
      <p:sp>
        <p:nvSpPr>
          <p:cNvPr id="16" name="TextBox 15">
            <a:extLst>
              <a:ext uri="{FF2B5EF4-FFF2-40B4-BE49-F238E27FC236}">
                <a16:creationId xmlns:a16="http://schemas.microsoft.com/office/drawing/2014/main" id="{81D90B11-74CF-4D48-9044-53EFE706BBEA}"/>
              </a:ext>
            </a:extLst>
          </p:cNvPr>
          <p:cNvSpPr txBox="1"/>
          <p:nvPr/>
        </p:nvSpPr>
        <p:spPr>
          <a:xfrm>
            <a:off x="1201829" y="3165885"/>
            <a:ext cx="670513" cy="309300"/>
          </a:xfrm>
          <a:prstGeom prst="rect">
            <a:avLst/>
          </a:prstGeom>
          <a:solidFill>
            <a:schemeClr val="accent4">
              <a:lumMod val="20000"/>
              <a:lumOff val="80000"/>
            </a:schemeClr>
          </a:solidFill>
        </p:spPr>
        <p:txBody>
          <a:bodyPr vert="horz" wrap="none" lIns="91440" tIns="45720" rIns="91440" bIns="45720" rtlCol="0" anchor="t">
            <a:noAutofit/>
          </a:bodyPr>
          <a:lstStyle/>
          <a:p>
            <a:r>
              <a:rPr lang="en-US" sz="1200" b="1" i="1" dirty="0">
                <a:cs typeface="Arial" panose="020B0604020202020204" pitchFamily="34" charset="0"/>
              </a:rPr>
              <a:t>CLAESS</a:t>
            </a:r>
          </a:p>
        </p:txBody>
      </p:sp>
      <p:sp>
        <p:nvSpPr>
          <p:cNvPr id="17" name="TextBox 16">
            <a:extLst>
              <a:ext uri="{FF2B5EF4-FFF2-40B4-BE49-F238E27FC236}">
                <a16:creationId xmlns:a16="http://schemas.microsoft.com/office/drawing/2014/main" id="{2F3C1141-507B-4CDB-B865-87B5E46BCF1F}"/>
              </a:ext>
            </a:extLst>
          </p:cNvPr>
          <p:cNvSpPr txBox="1"/>
          <p:nvPr/>
        </p:nvSpPr>
        <p:spPr>
          <a:xfrm>
            <a:off x="1707040" y="2556681"/>
            <a:ext cx="580768" cy="309300"/>
          </a:xfrm>
          <a:prstGeom prst="rect">
            <a:avLst/>
          </a:prstGeom>
          <a:solidFill>
            <a:schemeClr val="accent4">
              <a:lumMod val="20000"/>
              <a:lumOff val="80000"/>
            </a:schemeClr>
          </a:solidFill>
        </p:spPr>
        <p:txBody>
          <a:bodyPr vert="horz" wrap="none" lIns="91440" tIns="45720" rIns="91440" bIns="45720" rtlCol="0" anchor="t">
            <a:noAutofit/>
          </a:bodyPr>
          <a:lstStyle/>
          <a:p>
            <a:r>
              <a:rPr lang="en-US" sz="1200" b="1" i="1" dirty="0">
                <a:cs typeface="Arial" panose="020B0604020202020204" pitchFamily="34" charset="0"/>
              </a:rPr>
              <a:t>CIRCE</a:t>
            </a:r>
          </a:p>
        </p:txBody>
      </p:sp>
      <p:sp>
        <p:nvSpPr>
          <p:cNvPr id="18" name="TextBox 17">
            <a:extLst>
              <a:ext uri="{FF2B5EF4-FFF2-40B4-BE49-F238E27FC236}">
                <a16:creationId xmlns:a16="http://schemas.microsoft.com/office/drawing/2014/main" id="{450F6E76-0297-4CDA-A2B3-CA13E75A50F5}"/>
              </a:ext>
            </a:extLst>
          </p:cNvPr>
          <p:cNvSpPr txBox="1"/>
          <p:nvPr/>
        </p:nvSpPr>
        <p:spPr>
          <a:xfrm>
            <a:off x="2287808" y="2343939"/>
            <a:ext cx="815845" cy="309300"/>
          </a:xfrm>
          <a:prstGeom prst="rect">
            <a:avLst/>
          </a:prstGeom>
          <a:solidFill>
            <a:schemeClr val="accent6">
              <a:lumMod val="40000"/>
              <a:lumOff val="60000"/>
            </a:schemeClr>
          </a:solidFill>
        </p:spPr>
        <p:txBody>
          <a:bodyPr vert="horz" wrap="none" lIns="91440" tIns="45720" rIns="91440" bIns="45720" rtlCol="0" anchor="t">
            <a:noAutofit/>
          </a:bodyPr>
          <a:lstStyle/>
          <a:p>
            <a:r>
              <a:rPr lang="en-US" sz="1200" b="1" i="1" dirty="0">
                <a:cs typeface="Arial" panose="020B0604020202020204" pitchFamily="34" charset="0"/>
              </a:rPr>
              <a:t>MINERVA</a:t>
            </a:r>
          </a:p>
        </p:txBody>
      </p:sp>
      <p:sp>
        <p:nvSpPr>
          <p:cNvPr id="19" name="TextBox 18">
            <a:extLst>
              <a:ext uri="{FF2B5EF4-FFF2-40B4-BE49-F238E27FC236}">
                <a16:creationId xmlns:a16="http://schemas.microsoft.com/office/drawing/2014/main" id="{74DA88DF-4D1B-42DC-B926-E716FA7FA382}"/>
              </a:ext>
            </a:extLst>
          </p:cNvPr>
          <p:cNvSpPr txBox="1"/>
          <p:nvPr/>
        </p:nvSpPr>
        <p:spPr>
          <a:xfrm>
            <a:off x="3738111" y="1876907"/>
            <a:ext cx="647327" cy="309300"/>
          </a:xfrm>
          <a:prstGeom prst="rect">
            <a:avLst/>
          </a:prstGeom>
          <a:solidFill>
            <a:schemeClr val="accent4">
              <a:lumMod val="20000"/>
              <a:lumOff val="80000"/>
            </a:schemeClr>
          </a:solidFill>
        </p:spPr>
        <p:txBody>
          <a:bodyPr vert="horz" wrap="none" lIns="91440" tIns="45720" rIns="91440" bIns="45720" rtlCol="0" anchor="t">
            <a:noAutofit/>
          </a:bodyPr>
          <a:lstStyle/>
          <a:p>
            <a:r>
              <a:rPr lang="en-US" sz="1200" b="1" i="1" dirty="0">
                <a:cs typeface="Arial" panose="020B0604020202020204" pitchFamily="34" charset="0"/>
              </a:rPr>
              <a:t>BOREAS</a:t>
            </a:r>
          </a:p>
        </p:txBody>
      </p:sp>
      <p:sp>
        <p:nvSpPr>
          <p:cNvPr id="20" name="TextBox 19">
            <a:extLst>
              <a:ext uri="{FF2B5EF4-FFF2-40B4-BE49-F238E27FC236}">
                <a16:creationId xmlns:a16="http://schemas.microsoft.com/office/drawing/2014/main" id="{F298B72A-4B9A-4940-9147-47D962F021A7}"/>
              </a:ext>
            </a:extLst>
          </p:cNvPr>
          <p:cNvSpPr txBox="1"/>
          <p:nvPr/>
        </p:nvSpPr>
        <p:spPr>
          <a:xfrm>
            <a:off x="5294862" y="1813494"/>
            <a:ext cx="685024" cy="309300"/>
          </a:xfrm>
          <a:prstGeom prst="rect">
            <a:avLst/>
          </a:prstGeom>
          <a:gradFill>
            <a:gsLst>
              <a:gs pos="38000">
                <a:schemeClr val="accent4">
                  <a:lumMod val="20000"/>
                  <a:lumOff val="80000"/>
                </a:schemeClr>
              </a:gs>
              <a:gs pos="0">
                <a:schemeClr val="accent4">
                  <a:lumMod val="20000"/>
                  <a:lumOff val="80000"/>
                  <a:shade val="67500"/>
                  <a:satMod val="115000"/>
                </a:schemeClr>
              </a:gs>
              <a:gs pos="100000">
                <a:srgbClr val="66FFFF"/>
              </a:gs>
            </a:gsLst>
          </a:gradFill>
        </p:spPr>
        <p:txBody>
          <a:bodyPr vert="horz" wrap="none" lIns="91440" tIns="45720" rIns="91440" bIns="45720" rtlCol="0" anchor="t">
            <a:noAutofit/>
          </a:bodyPr>
          <a:lstStyle/>
          <a:p>
            <a:r>
              <a:rPr lang="en-US" sz="1200" b="1" i="1" dirty="0">
                <a:cs typeface="Arial" panose="020B0604020202020204" pitchFamily="34" charset="0"/>
              </a:rPr>
              <a:t>FAXTOR</a:t>
            </a:r>
          </a:p>
        </p:txBody>
      </p:sp>
      <p:sp>
        <p:nvSpPr>
          <p:cNvPr id="21" name="TextBox 20">
            <a:extLst>
              <a:ext uri="{FF2B5EF4-FFF2-40B4-BE49-F238E27FC236}">
                <a16:creationId xmlns:a16="http://schemas.microsoft.com/office/drawing/2014/main" id="{F83725FD-B51D-4BEC-8647-A43A99B50FA1}"/>
              </a:ext>
            </a:extLst>
          </p:cNvPr>
          <p:cNvSpPr txBox="1"/>
          <p:nvPr/>
        </p:nvSpPr>
        <p:spPr>
          <a:xfrm>
            <a:off x="7292354" y="2200574"/>
            <a:ext cx="580768" cy="309300"/>
          </a:xfrm>
          <a:prstGeom prst="rect">
            <a:avLst/>
          </a:prstGeom>
          <a:gradFill>
            <a:gsLst>
              <a:gs pos="38000">
                <a:schemeClr val="accent4">
                  <a:lumMod val="20000"/>
                  <a:lumOff val="80000"/>
                </a:schemeClr>
              </a:gs>
              <a:gs pos="0">
                <a:schemeClr val="accent4">
                  <a:lumMod val="20000"/>
                  <a:lumOff val="80000"/>
                  <a:shade val="67500"/>
                  <a:satMod val="115000"/>
                </a:schemeClr>
              </a:gs>
              <a:gs pos="100000">
                <a:srgbClr val="66FFFF"/>
              </a:gs>
            </a:gsLst>
          </a:gradFill>
        </p:spPr>
        <p:txBody>
          <a:bodyPr vert="horz" wrap="none" lIns="91440" tIns="45720" rIns="91440" bIns="45720" rtlCol="0" anchor="t">
            <a:noAutofit/>
          </a:bodyPr>
          <a:lstStyle/>
          <a:p>
            <a:r>
              <a:rPr lang="en-US" sz="1200" b="1" i="1" dirty="0">
                <a:cs typeface="Arial" panose="020B0604020202020204" pitchFamily="34" charset="0"/>
              </a:rPr>
              <a:t>MIRAS</a:t>
            </a:r>
          </a:p>
        </p:txBody>
      </p:sp>
      <p:sp>
        <p:nvSpPr>
          <p:cNvPr id="22" name="TextBox 21">
            <a:extLst>
              <a:ext uri="{FF2B5EF4-FFF2-40B4-BE49-F238E27FC236}">
                <a16:creationId xmlns:a16="http://schemas.microsoft.com/office/drawing/2014/main" id="{B6B1A93A-2A82-4111-9863-0A03CFB458EC}"/>
              </a:ext>
            </a:extLst>
          </p:cNvPr>
          <p:cNvSpPr txBox="1"/>
          <p:nvPr/>
        </p:nvSpPr>
        <p:spPr>
          <a:xfrm>
            <a:off x="9194051" y="3125125"/>
            <a:ext cx="580768" cy="309300"/>
          </a:xfrm>
          <a:prstGeom prst="rect">
            <a:avLst/>
          </a:prstGeom>
          <a:solidFill>
            <a:schemeClr val="accent4">
              <a:lumMod val="20000"/>
              <a:lumOff val="80000"/>
            </a:schemeClr>
          </a:solidFill>
        </p:spPr>
        <p:txBody>
          <a:bodyPr vert="horz" wrap="none" lIns="91440" tIns="45720" rIns="91440" bIns="45720" rtlCol="0" anchor="t">
            <a:noAutofit/>
          </a:bodyPr>
          <a:lstStyle/>
          <a:p>
            <a:r>
              <a:rPr lang="en-US" sz="1200" b="1" i="1" dirty="0">
                <a:cs typeface="Arial" panose="020B0604020202020204" pitchFamily="34" charset="0"/>
              </a:rPr>
              <a:t>MSPD</a:t>
            </a:r>
          </a:p>
        </p:txBody>
      </p:sp>
      <p:pic>
        <p:nvPicPr>
          <p:cNvPr id="23" name="Picture 22">
            <a:extLst>
              <a:ext uri="{FF2B5EF4-FFF2-40B4-BE49-F238E27FC236}">
                <a16:creationId xmlns:a16="http://schemas.microsoft.com/office/drawing/2014/main" id="{05914362-C5D1-4093-A5D5-72D7F0DB44A6}"/>
              </a:ext>
            </a:extLst>
          </p:cNvPr>
          <p:cNvPicPr>
            <a:picLocks noChangeAspect="1"/>
          </p:cNvPicPr>
          <p:nvPr/>
        </p:nvPicPr>
        <p:blipFill>
          <a:blip r:embed="rId3"/>
          <a:stretch>
            <a:fillRect/>
          </a:stretch>
        </p:blipFill>
        <p:spPr>
          <a:xfrm>
            <a:off x="8609941" y="4343302"/>
            <a:ext cx="756481" cy="256228"/>
          </a:xfrm>
          <a:prstGeom prst="rect">
            <a:avLst/>
          </a:prstGeom>
          <a:solidFill>
            <a:srgbClr val="66FFFF"/>
          </a:solidFill>
          <a:scene3d>
            <a:camera prst="isometricTopUp"/>
            <a:lightRig rig="threePt" dir="t"/>
          </a:scene3d>
        </p:spPr>
      </p:pic>
      <p:sp>
        <p:nvSpPr>
          <p:cNvPr id="24" name="TextBox 23">
            <a:extLst>
              <a:ext uri="{FF2B5EF4-FFF2-40B4-BE49-F238E27FC236}">
                <a16:creationId xmlns:a16="http://schemas.microsoft.com/office/drawing/2014/main" id="{8FF4D3B7-34CC-43D0-AFEA-79B381AED355}"/>
              </a:ext>
            </a:extLst>
          </p:cNvPr>
          <p:cNvSpPr txBox="1"/>
          <p:nvPr/>
        </p:nvSpPr>
        <p:spPr>
          <a:xfrm>
            <a:off x="5241794" y="5010950"/>
            <a:ext cx="641329" cy="309300"/>
          </a:xfrm>
          <a:prstGeom prst="rect">
            <a:avLst/>
          </a:prstGeom>
          <a:solidFill>
            <a:srgbClr val="66FFFF"/>
          </a:solidFill>
        </p:spPr>
        <p:txBody>
          <a:bodyPr vert="horz" wrap="none" lIns="91440" tIns="45720" rIns="91440" bIns="45720" rtlCol="0" anchor="t">
            <a:noAutofit/>
          </a:bodyPr>
          <a:lstStyle/>
          <a:p>
            <a:r>
              <a:rPr lang="en-US" sz="1200" b="1" i="1" dirty="0">
                <a:cs typeface="Arial" panose="020B0604020202020204" pitchFamily="34" charset="0"/>
              </a:rPr>
              <a:t>XALOC</a:t>
            </a:r>
          </a:p>
        </p:txBody>
      </p:sp>
      <p:sp>
        <p:nvSpPr>
          <p:cNvPr id="25" name="TextBox 24">
            <a:extLst>
              <a:ext uri="{FF2B5EF4-FFF2-40B4-BE49-F238E27FC236}">
                <a16:creationId xmlns:a16="http://schemas.microsoft.com/office/drawing/2014/main" id="{E768D69D-15DE-4761-99C2-1B6FED89EC43}"/>
              </a:ext>
            </a:extLst>
          </p:cNvPr>
          <p:cNvSpPr txBox="1"/>
          <p:nvPr/>
        </p:nvSpPr>
        <p:spPr>
          <a:xfrm>
            <a:off x="9098533" y="4734344"/>
            <a:ext cx="717962" cy="309300"/>
          </a:xfrm>
          <a:prstGeom prst="rect">
            <a:avLst/>
          </a:prstGeom>
          <a:solidFill>
            <a:schemeClr val="accent4">
              <a:lumMod val="20000"/>
              <a:lumOff val="80000"/>
            </a:schemeClr>
          </a:solidFill>
        </p:spPr>
        <p:txBody>
          <a:bodyPr vert="horz" wrap="none" lIns="91440" tIns="45720" rIns="91440" bIns="45720" rtlCol="0" anchor="t">
            <a:noAutofit/>
          </a:bodyPr>
          <a:lstStyle/>
          <a:p>
            <a:r>
              <a:rPr lang="en-US" sz="1200" b="1" i="1" dirty="0">
                <a:cs typeface="Arial" panose="020B0604020202020204" pitchFamily="34" charset="0"/>
              </a:rPr>
              <a:t>TEM</a:t>
            </a:r>
          </a:p>
        </p:txBody>
      </p:sp>
      <p:sp>
        <p:nvSpPr>
          <p:cNvPr id="27" name="TextBox 26">
            <a:extLst>
              <a:ext uri="{FF2B5EF4-FFF2-40B4-BE49-F238E27FC236}">
                <a16:creationId xmlns:a16="http://schemas.microsoft.com/office/drawing/2014/main" id="{B0111DB2-3BDE-417D-B5C1-EB19981E25CB}"/>
              </a:ext>
            </a:extLst>
          </p:cNvPr>
          <p:cNvSpPr txBox="1"/>
          <p:nvPr/>
        </p:nvSpPr>
        <p:spPr>
          <a:xfrm>
            <a:off x="9166225" y="4370832"/>
            <a:ext cx="717962" cy="309300"/>
          </a:xfrm>
          <a:prstGeom prst="rect">
            <a:avLst/>
          </a:prstGeom>
          <a:solidFill>
            <a:srgbClr val="66FFFF"/>
          </a:solidFill>
        </p:spPr>
        <p:txBody>
          <a:bodyPr vert="horz" wrap="none" lIns="91440" tIns="45720" rIns="91440" bIns="45720" rtlCol="0" anchor="t">
            <a:noAutofit/>
          </a:bodyPr>
          <a:lstStyle/>
          <a:p>
            <a:r>
              <a:rPr lang="en-US" sz="1200" b="1" i="1" dirty="0">
                <a:cs typeface="Arial" panose="020B0604020202020204" pitchFamily="34" charset="0"/>
              </a:rPr>
              <a:t>Cryo-EM</a:t>
            </a:r>
          </a:p>
        </p:txBody>
      </p:sp>
      <p:sp>
        <p:nvSpPr>
          <p:cNvPr id="29" name="TextBox 28">
            <a:extLst>
              <a:ext uri="{FF2B5EF4-FFF2-40B4-BE49-F238E27FC236}">
                <a16:creationId xmlns:a16="http://schemas.microsoft.com/office/drawing/2014/main" id="{B82C76FE-3500-410D-BF22-65E18F50D182}"/>
              </a:ext>
            </a:extLst>
          </p:cNvPr>
          <p:cNvSpPr txBox="1"/>
          <p:nvPr/>
        </p:nvSpPr>
        <p:spPr>
          <a:xfrm>
            <a:off x="7375977" y="857061"/>
            <a:ext cx="3730953" cy="420564"/>
          </a:xfrm>
          <a:prstGeom prst="rect">
            <a:avLst/>
          </a:prstGeom>
          <a:solidFill>
            <a:srgbClr val="66FFFF"/>
          </a:solidFill>
          <a:ln>
            <a:noFill/>
          </a:ln>
        </p:spPr>
        <p:txBody>
          <a:bodyPr wrap="square" rtlCol="0">
            <a:spAutoFit/>
          </a:bodyPr>
          <a:lstStyle/>
          <a:p>
            <a:pPr algn="ctr" defTabSz="1219170"/>
            <a:r>
              <a:rPr lang="en-US" sz="2133" b="1" dirty="0">
                <a:latin typeface="Calibri" panose="020F0502020204030204"/>
              </a:rPr>
              <a:t>Instruments for life science</a:t>
            </a:r>
          </a:p>
        </p:txBody>
      </p:sp>
      <p:sp>
        <p:nvSpPr>
          <p:cNvPr id="28" name="TextBox 27">
            <a:extLst>
              <a:ext uri="{FF2B5EF4-FFF2-40B4-BE49-F238E27FC236}">
                <a16:creationId xmlns:a16="http://schemas.microsoft.com/office/drawing/2014/main" id="{60B3BC83-DD47-439A-BCF7-027BCD582319}"/>
              </a:ext>
            </a:extLst>
          </p:cNvPr>
          <p:cNvSpPr txBox="1"/>
          <p:nvPr/>
        </p:nvSpPr>
        <p:spPr>
          <a:xfrm>
            <a:off x="8574139" y="1780010"/>
            <a:ext cx="3297988" cy="420564"/>
          </a:xfrm>
          <a:prstGeom prst="rect">
            <a:avLst/>
          </a:prstGeom>
          <a:solidFill>
            <a:schemeClr val="accent6">
              <a:lumMod val="40000"/>
              <a:lumOff val="60000"/>
            </a:schemeClr>
          </a:solidFill>
          <a:ln>
            <a:noFill/>
          </a:ln>
        </p:spPr>
        <p:txBody>
          <a:bodyPr wrap="square" rtlCol="0">
            <a:spAutoFit/>
          </a:bodyPr>
          <a:lstStyle/>
          <a:p>
            <a:pPr algn="ctr" defTabSz="1219170"/>
            <a:r>
              <a:rPr lang="en-US" sz="2133" b="1" dirty="0">
                <a:latin typeface="Calibri" panose="020F0502020204030204"/>
              </a:rPr>
              <a:t>Instruments for metrology</a:t>
            </a:r>
          </a:p>
        </p:txBody>
      </p:sp>
    </p:spTree>
    <p:extLst>
      <p:ext uri="{BB962C8B-B14F-4D97-AF65-F5344CB8AC3E}">
        <p14:creationId xmlns:p14="http://schemas.microsoft.com/office/powerpoint/2010/main" val="39656887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662A9792-0BA4-4C33-A4B1-0A47794668F5}"/>
              </a:ext>
            </a:extLst>
          </p:cNvPr>
          <p:cNvPicPr>
            <a:picLocks noChangeAspect="1"/>
          </p:cNvPicPr>
          <p:nvPr/>
        </p:nvPicPr>
        <p:blipFill>
          <a:blip r:embed="rId2"/>
          <a:stretch>
            <a:fillRect/>
          </a:stretch>
        </p:blipFill>
        <p:spPr>
          <a:xfrm>
            <a:off x="728878" y="2543663"/>
            <a:ext cx="4805380" cy="2681427"/>
          </a:xfrm>
          <a:prstGeom prst="rect">
            <a:avLst/>
          </a:prstGeom>
        </p:spPr>
      </p:pic>
      <p:sp>
        <p:nvSpPr>
          <p:cNvPr id="25" name="Date Placeholder 24">
            <a:extLst>
              <a:ext uri="{FF2B5EF4-FFF2-40B4-BE49-F238E27FC236}">
                <a16:creationId xmlns:a16="http://schemas.microsoft.com/office/drawing/2014/main" id="{DA60F585-545C-4847-83AB-03B702649FC5}"/>
              </a:ext>
            </a:extLst>
          </p:cNvPr>
          <p:cNvSpPr>
            <a:spLocks noGrp="1"/>
          </p:cNvSpPr>
          <p:nvPr>
            <p:ph type="dt" sz="half" idx="10"/>
          </p:nvPr>
        </p:nvSpPr>
        <p:spPr>
          <a:xfrm>
            <a:off x="118628" y="6510327"/>
            <a:ext cx="2743200" cy="307777"/>
          </a:xfrm>
        </p:spPr>
        <p:txBody>
          <a:bodyPr/>
          <a:lstStyle/>
          <a:p>
            <a:pPr defTabSz="1219140"/>
            <a:r>
              <a:rPr lang="en-US" sz="1400">
                <a:solidFill>
                  <a:prstClr val="black">
                    <a:tint val="75000"/>
                  </a:prstClr>
                </a:solidFill>
                <a:latin typeface="Calibri" panose="020F0502020204030204"/>
              </a:rPr>
              <a:t>1 October 2023</a:t>
            </a:r>
            <a:endParaRPr lang="es-ES" sz="1400" dirty="0">
              <a:solidFill>
                <a:prstClr val="black">
                  <a:tint val="75000"/>
                </a:prstClr>
              </a:solidFill>
              <a:latin typeface="Calibri" panose="020F0502020204030204"/>
            </a:endParaRPr>
          </a:p>
        </p:txBody>
      </p:sp>
      <p:sp>
        <p:nvSpPr>
          <p:cNvPr id="3" name="Slide Number Placeholder 2">
            <a:extLst>
              <a:ext uri="{FF2B5EF4-FFF2-40B4-BE49-F238E27FC236}">
                <a16:creationId xmlns:a16="http://schemas.microsoft.com/office/drawing/2014/main" id="{03D24C3B-71E4-4489-A7FE-41675A8ADED3}"/>
              </a:ext>
            </a:extLst>
          </p:cNvPr>
          <p:cNvSpPr>
            <a:spLocks noGrp="1"/>
          </p:cNvSpPr>
          <p:nvPr>
            <p:ph type="sldNum" sz="quarter" idx="4294967295"/>
          </p:nvPr>
        </p:nvSpPr>
        <p:spPr>
          <a:xfrm>
            <a:off x="9448800" y="6381751"/>
            <a:ext cx="2743200" cy="364067"/>
          </a:xfrm>
        </p:spPr>
        <p:txBody>
          <a:bodyPr/>
          <a:lstStyle/>
          <a:p>
            <a:pPr defTabSz="1219140"/>
            <a:fld id="{59A3C1E9-1E17-4B2D-975E-2F80F7CB45F8}" type="slidenum">
              <a:rPr lang="es-ES">
                <a:solidFill>
                  <a:prstClr val="white"/>
                </a:solidFill>
              </a:rPr>
              <a:pPr defTabSz="1219140"/>
              <a:t>17</a:t>
            </a:fld>
            <a:endParaRPr lang="es-ES">
              <a:solidFill>
                <a:prstClr val="white"/>
              </a:solidFill>
            </a:endParaRPr>
          </a:p>
        </p:txBody>
      </p:sp>
      <p:sp>
        <p:nvSpPr>
          <p:cNvPr id="4" name="TextBox 3">
            <a:extLst>
              <a:ext uri="{FF2B5EF4-FFF2-40B4-BE49-F238E27FC236}">
                <a16:creationId xmlns:a16="http://schemas.microsoft.com/office/drawing/2014/main" id="{2276B31B-FAC5-43F1-A5A3-143A643074AF}"/>
              </a:ext>
            </a:extLst>
          </p:cNvPr>
          <p:cNvSpPr txBox="1"/>
          <p:nvPr/>
        </p:nvSpPr>
        <p:spPr>
          <a:xfrm>
            <a:off x="1549109" y="178253"/>
            <a:ext cx="8750887" cy="1190006"/>
          </a:xfrm>
          <a:prstGeom prst="rect">
            <a:avLst/>
          </a:prstGeom>
        </p:spPr>
        <p:txBody>
          <a:bodyPr vert="horz" wrap="square" lIns="121920" tIns="60960" rIns="121920" bIns="60960" rtlCol="0" anchor="t">
            <a:spAutoFit/>
          </a:bodyPr>
          <a:lstStyle/>
          <a:p>
            <a:pPr algn="ctr" defTabSz="1219140"/>
            <a:r>
              <a:rPr lang="en-US" sz="2667" b="1" dirty="0">
                <a:solidFill>
                  <a:srgbClr val="0066FF"/>
                </a:solidFill>
                <a:latin typeface="Calibri" panose="020F0502020204030204"/>
                <a:cs typeface="Arial" panose="020B0604020202020204" pitchFamily="34" charset="0"/>
              </a:rPr>
              <a:t>Joint Electron Microscope Center at ALBA (JEMCA)</a:t>
            </a:r>
          </a:p>
          <a:p>
            <a:pPr algn="ctr" defTabSz="1219140"/>
            <a:r>
              <a:rPr lang="en-US" sz="2133" b="1" i="1" dirty="0">
                <a:solidFill>
                  <a:prstClr val="black"/>
                </a:solidFill>
                <a:latin typeface="Calibri" panose="020F0502020204030204"/>
                <a:cs typeface="Arial" panose="020B0604020202020204" pitchFamily="34" charset="0"/>
              </a:rPr>
              <a:t>50% Funded through Catalan ERDF and 50% co-funded by different partners</a:t>
            </a:r>
            <a:br>
              <a:rPr lang="en-US" sz="2133" i="1" dirty="0">
                <a:solidFill>
                  <a:prstClr val="black"/>
                </a:solidFill>
                <a:latin typeface="Calibri" panose="020F0502020204030204"/>
                <a:cs typeface="Arial" panose="020B0604020202020204" pitchFamily="34" charset="0"/>
              </a:rPr>
            </a:br>
            <a:endParaRPr lang="en-US" sz="2133" i="1" dirty="0">
              <a:solidFill>
                <a:prstClr val="black"/>
              </a:solidFill>
              <a:latin typeface="Calibri" panose="020F0502020204030204"/>
              <a:cs typeface="Arial" panose="020B0604020202020204" pitchFamily="34" charset="0"/>
            </a:endParaRPr>
          </a:p>
        </p:txBody>
      </p:sp>
      <p:pic>
        <p:nvPicPr>
          <p:cNvPr id="9" name="Picture 8">
            <a:extLst>
              <a:ext uri="{FF2B5EF4-FFF2-40B4-BE49-F238E27FC236}">
                <a16:creationId xmlns:a16="http://schemas.microsoft.com/office/drawing/2014/main" id="{61FB9AAA-6B40-4F2B-B71A-5423C436F2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18298" y="6437868"/>
            <a:ext cx="1727079" cy="293272"/>
          </a:xfrm>
          <a:prstGeom prst="rect">
            <a:avLst/>
          </a:prstGeom>
          <a:ln>
            <a:noFill/>
          </a:ln>
          <a:effectLst/>
        </p:spPr>
      </p:pic>
      <p:pic>
        <p:nvPicPr>
          <p:cNvPr id="11" name="Picture 10">
            <a:extLst>
              <a:ext uri="{FF2B5EF4-FFF2-40B4-BE49-F238E27FC236}">
                <a16:creationId xmlns:a16="http://schemas.microsoft.com/office/drawing/2014/main" id="{EAC20936-90C3-4569-87A5-F3ECBC35953B}"/>
              </a:ext>
            </a:extLst>
          </p:cNvPr>
          <p:cNvPicPr>
            <a:picLocks noChangeAspect="1"/>
          </p:cNvPicPr>
          <p:nvPr/>
        </p:nvPicPr>
        <p:blipFill>
          <a:blip r:embed="rId4"/>
          <a:stretch>
            <a:fillRect/>
          </a:stretch>
        </p:blipFill>
        <p:spPr>
          <a:xfrm>
            <a:off x="9853453" y="4364627"/>
            <a:ext cx="1933895" cy="1375413"/>
          </a:xfrm>
          <a:prstGeom prst="rect">
            <a:avLst/>
          </a:prstGeom>
        </p:spPr>
      </p:pic>
      <p:pic>
        <p:nvPicPr>
          <p:cNvPr id="12" name="Picture 11">
            <a:extLst>
              <a:ext uri="{FF2B5EF4-FFF2-40B4-BE49-F238E27FC236}">
                <a16:creationId xmlns:a16="http://schemas.microsoft.com/office/drawing/2014/main" id="{E4405EC6-4018-4ED6-A6DF-B5735136EFB7}"/>
              </a:ext>
            </a:extLst>
          </p:cNvPr>
          <p:cNvPicPr>
            <a:picLocks noChangeAspect="1"/>
          </p:cNvPicPr>
          <p:nvPr/>
        </p:nvPicPr>
        <p:blipFill>
          <a:blip r:embed="rId5"/>
          <a:stretch>
            <a:fillRect/>
          </a:stretch>
        </p:blipFill>
        <p:spPr>
          <a:xfrm>
            <a:off x="290832" y="4285929"/>
            <a:ext cx="1963259" cy="1532812"/>
          </a:xfrm>
          <a:prstGeom prst="rect">
            <a:avLst/>
          </a:prstGeom>
        </p:spPr>
      </p:pic>
      <p:pic>
        <p:nvPicPr>
          <p:cNvPr id="16" name="Picture 15">
            <a:extLst>
              <a:ext uri="{FF2B5EF4-FFF2-40B4-BE49-F238E27FC236}">
                <a16:creationId xmlns:a16="http://schemas.microsoft.com/office/drawing/2014/main" id="{8462A7A2-7E35-4484-9442-41A96A235CA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22716" y="6403886"/>
            <a:ext cx="1646085" cy="367369"/>
          </a:xfrm>
          <a:prstGeom prst="rect">
            <a:avLst/>
          </a:prstGeom>
        </p:spPr>
      </p:pic>
      <p:sp>
        <p:nvSpPr>
          <p:cNvPr id="18" name="TextBox 17">
            <a:extLst>
              <a:ext uri="{FF2B5EF4-FFF2-40B4-BE49-F238E27FC236}">
                <a16:creationId xmlns:a16="http://schemas.microsoft.com/office/drawing/2014/main" id="{72B26798-F4D9-42FE-84D1-894DBE5D49A1}"/>
              </a:ext>
            </a:extLst>
          </p:cNvPr>
          <p:cNvSpPr txBox="1"/>
          <p:nvPr/>
        </p:nvSpPr>
        <p:spPr>
          <a:xfrm>
            <a:off x="6326258" y="1198674"/>
            <a:ext cx="5536094" cy="1148904"/>
          </a:xfrm>
          <a:prstGeom prst="rect">
            <a:avLst/>
          </a:prstGeom>
        </p:spPr>
        <p:txBody>
          <a:bodyPr vert="horz" wrap="square" lIns="121920" tIns="60960" rIns="121920" bIns="60960" rtlCol="0" anchor="t">
            <a:spAutoFit/>
          </a:bodyPr>
          <a:lstStyle/>
          <a:p>
            <a:pPr defTabSz="1219140"/>
            <a:r>
              <a:rPr lang="en-US" sz="2400" b="1" i="1" dirty="0">
                <a:solidFill>
                  <a:prstClr val="black"/>
                </a:solidFill>
                <a:latin typeface="Calibri" panose="020F0502020204030204"/>
                <a:cs typeface="Arial" panose="020B0604020202020204" pitchFamily="34" charset="0"/>
              </a:rPr>
              <a:t>Material Science - </a:t>
            </a:r>
            <a:r>
              <a:rPr lang="en-GB" sz="2000" dirty="0">
                <a:cs typeface="Arial" panose="020B0604020202020204" pitchFamily="34" charset="0"/>
              </a:rPr>
              <a:t>60-300 keV Spectra (S)TEM</a:t>
            </a:r>
            <a:endParaRPr lang="en-GB" sz="2400" dirty="0">
              <a:cs typeface="Arial" panose="020B0604020202020204" pitchFamily="34" charset="0"/>
            </a:endParaRPr>
          </a:p>
          <a:p>
            <a:pPr algn="r" defTabSz="1219140"/>
            <a:r>
              <a:rPr lang="en-US" sz="2133" i="1" dirty="0">
                <a:solidFill>
                  <a:prstClr val="black"/>
                </a:solidFill>
                <a:latin typeface="Calibri" panose="020F0502020204030204"/>
                <a:cs typeface="Arial" panose="020B0604020202020204" pitchFamily="34" charset="0"/>
              </a:rPr>
              <a:t>TEM just finished commissioning</a:t>
            </a:r>
          </a:p>
          <a:p>
            <a:pPr algn="r" defTabSz="1219140"/>
            <a:r>
              <a:rPr lang="en-US" sz="2133" i="1" dirty="0">
                <a:solidFill>
                  <a:prstClr val="black"/>
                </a:solidFill>
                <a:latin typeface="Calibri" panose="020F0502020204030204"/>
                <a:cs typeface="Arial" panose="020B0604020202020204" pitchFamily="34" charset="0"/>
              </a:rPr>
              <a:t>First users now</a:t>
            </a:r>
          </a:p>
        </p:txBody>
      </p:sp>
      <p:sp>
        <p:nvSpPr>
          <p:cNvPr id="14" name="Rectangle 13">
            <a:extLst>
              <a:ext uri="{FF2B5EF4-FFF2-40B4-BE49-F238E27FC236}">
                <a16:creationId xmlns:a16="http://schemas.microsoft.com/office/drawing/2014/main" id="{9A0897AB-E565-485C-A9F7-5ED6DF25C27B}"/>
              </a:ext>
            </a:extLst>
          </p:cNvPr>
          <p:cNvSpPr/>
          <p:nvPr/>
        </p:nvSpPr>
        <p:spPr>
          <a:xfrm>
            <a:off x="506939" y="1196996"/>
            <a:ext cx="5589061" cy="1200329"/>
          </a:xfrm>
          <a:prstGeom prst="rect">
            <a:avLst/>
          </a:prstGeom>
        </p:spPr>
        <p:txBody>
          <a:bodyPr wrap="square">
            <a:spAutoFit/>
          </a:bodyPr>
          <a:lstStyle/>
          <a:p>
            <a:pPr defTabSz="1219140"/>
            <a:r>
              <a:rPr lang="en-US" sz="2400" b="1" i="1" dirty="0">
                <a:solidFill>
                  <a:prstClr val="black"/>
                </a:solidFill>
                <a:latin typeface="Calibri" panose="020F0502020204030204"/>
                <a:cs typeface="Arial" panose="020B0604020202020204" pitchFamily="34" charset="0"/>
              </a:rPr>
              <a:t>Life science - </a:t>
            </a:r>
            <a:r>
              <a:rPr lang="en-GB" sz="2000" dirty="0">
                <a:solidFill>
                  <a:prstClr val="black"/>
                </a:solidFill>
                <a:cs typeface="Arial" panose="020B0604020202020204" pitchFamily="34" charset="0"/>
              </a:rPr>
              <a:t>200 kV </a:t>
            </a:r>
            <a:r>
              <a:rPr lang="en-GB" sz="2000" dirty="0" err="1">
                <a:solidFill>
                  <a:prstClr val="black"/>
                </a:solidFill>
                <a:cs typeface="Arial" panose="020B0604020202020204" pitchFamily="34" charset="0"/>
              </a:rPr>
              <a:t>Glacios</a:t>
            </a:r>
            <a:r>
              <a:rPr lang="en-GB" sz="2000" dirty="0">
                <a:solidFill>
                  <a:prstClr val="black"/>
                </a:solidFill>
                <a:cs typeface="Arial" panose="020B0604020202020204" pitchFamily="34" charset="0"/>
              </a:rPr>
              <a:t> cryo-TEM </a:t>
            </a:r>
            <a:endParaRPr lang="en-US" sz="2400" b="1" i="1" dirty="0">
              <a:solidFill>
                <a:prstClr val="black"/>
              </a:solidFill>
              <a:cs typeface="Arial" panose="020B0604020202020204" pitchFamily="34" charset="0"/>
            </a:endParaRPr>
          </a:p>
          <a:p>
            <a:pPr defTabSz="1219140"/>
            <a:r>
              <a:rPr lang="en-US" sz="2400" i="1" dirty="0">
                <a:solidFill>
                  <a:prstClr val="black"/>
                </a:solidFill>
                <a:latin typeface="Calibri" panose="020F0502020204030204"/>
                <a:cs typeface="Arial" panose="020B0604020202020204" pitchFamily="34" charset="0"/>
              </a:rPr>
              <a:t>Cryo-EM receiving users</a:t>
            </a:r>
          </a:p>
          <a:p>
            <a:pPr defTabSz="1219140"/>
            <a:r>
              <a:rPr lang="en-US" sz="2400" i="1" dirty="0">
                <a:solidFill>
                  <a:prstClr val="black"/>
                </a:solidFill>
                <a:latin typeface="Calibri" panose="020F0502020204030204"/>
                <a:cs typeface="Arial" panose="020B0604020202020204" pitchFamily="34" charset="0"/>
              </a:rPr>
              <a:t>Overbooking Factor &gt;2</a:t>
            </a:r>
          </a:p>
        </p:txBody>
      </p:sp>
      <p:pic>
        <p:nvPicPr>
          <p:cNvPr id="24" name="Picture 23">
            <a:extLst>
              <a:ext uri="{FF2B5EF4-FFF2-40B4-BE49-F238E27FC236}">
                <a16:creationId xmlns:a16="http://schemas.microsoft.com/office/drawing/2014/main" id="{E6F7BE3F-862D-4F89-B348-FA181902A10B}"/>
              </a:ext>
            </a:extLst>
          </p:cNvPr>
          <p:cNvPicPr>
            <a:picLocks noChangeAspect="1"/>
          </p:cNvPicPr>
          <p:nvPr/>
        </p:nvPicPr>
        <p:blipFill>
          <a:blip r:embed="rId7"/>
          <a:stretch>
            <a:fillRect/>
          </a:stretch>
        </p:blipFill>
        <p:spPr>
          <a:xfrm>
            <a:off x="4805379" y="6403886"/>
            <a:ext cx="1681280" cy="361239"/>
          </a:xfrm>
          <a:prstGeom prst="rect">
            <a:avLst/>
          </a:prstGeom>
        </p:spPr>
      </p:pic>
      <p:sp>
        <p:nvSpPr>
          <p:cNvPr id="21" name="Rectangle 20">
            <a:extLst>
              <a:ext uri="{FF2B5EF4-FFF2-40B4-BE49-F238E27FC236}">
                <a16:creationId xmlns:a16="http://schemas.microsoft.com/office/drawing/2014/main" id="{8891516F-6C99-4665-8DE7-F3417EF7BD54}"/>
              </a:ext>
            </a:extLst>
          </p:cNvPr>
          <p:cNvSpPr/>
          <p:nvPr/>
        </p:nvSpPr>
        <p:spPr>
          <a:xfrm>
            <a:off x="6534396" y="5359077"/>
            <a:ext cx="3095542" cy="954107"/>
          </a:xfrm>
          <a:prstGeom prst="rect">
            <a:avLst/>
          </a:prstGeom>
        </p:spPr>
        <p:txBody>
          <a:bodyPr wrap="square">
            <a:spAutoFit/>
          </a:bodyPr>
          <a:lstStyle/>
          <a:p>
            <a:pPr algn="ctr"/>
            <a:r>
              <a:rPr lang="en-GB" sz="1400" dirty="0"/>
              <a:t>Atomic resolution aberration corrected HAADF STEM images of one of the catalyst nanoparticles and a zoom out of the Co</a:t>
            </a:r>
            <a:r>
              <a:rPr lang="en-GB" sz="1400" baseline="-25000" dirty="0"/>
              <a:t>2</a:t>
            </a:r>
            <a:r>
              <a:rPr lang="en-GB" sz="1400" dirty="0"/>
              <a:t>FeO</a:t>
            </a:r>
            <a:r>
              <a:rPr lang="en-GB" sz="1400" baseline="-25000" dirty="0"/>
              <a:t>4</a:t>
            </a:r>
            <a:r>
              <a:rPr lang="en-GB" sz="1400" dirty="0"/>
              <a:t> cubic spinel structure </a:t>
            </a:r>
            <a:endParaRPr lang="ca-ES" sz="1200" dirty="0"/>
          </a:p>
        </p:txBody>
      </p:sp>
      <p:sp>
        <p:nvSpPr>
          <p:cNvPr id="7" name="TextBox 6">
            <a:extLst>
              <a:ext uri="{FF2B5EF4-FFF2-40B4-BE49-F238E27FC236}">
                <a16:creationId xmlns:a16="http://schemas.microsoft.com/office/drawing/2014/main" id="{4B3CD03E-7970-42FE-B469-566FD4EF7804}"/>
              </a:ext>
            </a:extLst>
          </p:cNvPr>
          <p:cNvSpPr txBox="1"/>
          <p:nvPr/>
        </p:nvSpPr>
        <p:spPr>
          <a:xfrm>
            <a:off x="2870147" y="5721245"/>
            <a:ext cx="1219200" cy="1219200"/>
          </a:xfrm>
          <a:prstGeom prst="rect">
            <a:avLst/>
          </a:prstGeom>
        </p:spPr>
        <p:txBody>
          <a:bodyPr vert="horz" wrap="none" lIns="121920" tIns="60960" rIns="121920" bIns="60960" rtlCol="0" anchor="t">
            <a:noAutofit/>
          </a:bodyPr>
          <a:lstStyle/>
          <a:p>
            <a:endParaRPr lang="en-US" sz="3733" dirty="0">
              <a:latin typeface="Arial" panose="020B0604020202020204" pitchFamily="34" charset="0"/>
              <a:cs typeface="Arial" panose="020B0604020202020204" pitchFamily="34" charset="0"/>
            </a:endParaRPr>
          </a:p>
        </p:txBody>
      </p:sp>
      <p:sp>
        <p:nvSpPr>
          <p:cNvPr id="22" name="Rectangle 21">
            <a:extLst>
              <a:ext uri="{FF2B5EF4-FFF2-40B4-BE49-F238E27FC236}">
                <a16:creationId xmlns:a16="http://schemas.microsoft.com/office/drawing/2014/main" id="{1ECCC84E-73AF-4EE6-AA68-39B9604FA50A}"/>
              </a:ext>
            </a:extLst>
          </p:cNvPr>
          <p:cNvSpPr/>
          <p:nvPr/>
        </p:nvSpPr>
        <p:spPr>
          <a:xfrm>
            <a:off x="2888916" y="5373746"/>
            <a:ext cx="2642057" cy="338554"/>
          </a:xfrm>
          <a:prstGeom prst="rect">
            <a:avLst/>
          </a:prstGeom>
        </p:spPr>
        <p:txBody>
          <a:bodyPr wrap="square">
            <a:spAutoFit/>
          </a:bodyPr>
          <a:lstStyle/>
          <a:p>
            <a:pPr algn="ctr"/>
            <a:r>
              <a:rPr lang="en-US" sz="1600" b="1" dirty="0"/>
              <a:t>IS</a:t>
            </a:r>
            <a:r>
              <a:rPr lang="en-US" sz="1600" b="1" i="1" dirty="0"/>
              <a:t>21</a:t>
            </a:r>
            <a:r>
              <a:rPr lang="en-US" sz="1600" b="1" dirty="0"/>
              <a:t> family transposase</a:t>
            </a:r>
            <a:endParaRPr lang="ca-ES" sz="1467" dirty="0"/>
          </a:p>
        </p:txBody>
      </p:sp>
      <p:sp>
        <p:nvSpPr>
          <p:cNvPr id="2" name="Footer Placeholder 1">
            <a:extLst>
              <a:ext uri="{FF2B5EF4-FFF2-40B4-BE49-F238E27FC236}">
                <a16:creationId xmlns:a16="http://schemas.microsoft.com/office/drawing/2014/main" id="{EAB0EAC4-5793-4381-AA84-4A0CE1529860}"/>
              </a:ext>
            </a:extLst>
          </p:cNvPr>
          <p:cNvSpPr>
            <a:spLocks noGrp="1"/>
          </p:cNvSpPr>
          <p:nvPr>
            <p:ph type="ftr" sz="quarter" idx="11"/>
          </p:nvPr>
        </p:nvSpPr>
        <p:spPr>
          <a:xfrm>
            <a:off x="8077200" y="6483859"/>
            <a:ext cx="4114800" cy="307777"/>
          </a:xfrm>
        </p:spPr>
        <p:txBody>
          <a:bodyPr/>
          <a:lstStyle/>
          <a:p>
            <a:pPr algn="ctr"/>
            <a:r>
              <a:rPr lang="en-US"/>
              <a:t>Introduction to ALBA Synchrotron</a:t>
            </a:r>
            <a:endParaRPr lang="es-ES" dirty="0"/>
          </a:p>
        </p:txBody>
      </p:sp>
      <p:pic>
        <p:nvPicPr>
          <p:cNvPr id="20" name="Imatge 1">
            <a:extLst>
              <a:ext uri="{FF2B5EF4-FFF2-40B4-BE49-F238E27FC236}">
                <a16:creationId xmlns:a16="http://schemas.microsoft.com/office/drawing/2014/main" id="{4A61E6CC-2BE8-4945-9600-C1F77ABB3DB1}"/>
              </a:ext>
            </a:extLst>
          </p:cNvPr>
          <p:cNvPicPr/>
          <p:nvPr/>
        </p:nvPicPr>
        <p:blipFill>
          <a:blip r:embed="rId8">
            <a:extLst>
              <a:ext uri="{28A0092B-C50C-407E-A947-70E740481C1C}">
                <a14:useLocalDpi xmlns:a14="http://schemas.microsoft.com/office/drawing/2010/main" val="0"/>
              </a:ext>
            </a:extLst>
          </a:blip>
          <a:srcRect/>
          <a:stretch>
            <a:fillRect/>
          </a:stretch>
        </p:blipFill>
        <p:spPr bwMode="auto">
          <a:xfrm>
            <a:off x="6793846" y="2435882"/>
            <a:ext cx="2788448" cy="2834891"/>
          </a:xfrm>
          <a:prstGeom prst="rect">
            <a:avLst/>
          </a:prstGeom>
          <a:noFill/>
          <a:ln>
            <a:noFill/>
          </a:ln>
        </p:spPr>
      </p:pic>
      <p:sp>
        <p:nvSpPr>
          <p:cNvPr id="23" name="Slide Number Placeholder 2">
            <a:extLst>
              <a:ext uri="{FF2B5EF4-FFF2-40B4-BE49-F238E27FC236}">
                <a16:creationId xmlns:a16="http://schemas.microsoft.com/office/drawing/2014/main" id="{35C0D438-BBA6-45D9-8F55-E07E546AD8A0}"/>
              </a:ext>
            </a:extLst>
          </p:cNvPr>
          <p:cNvSpPr txBox="1">
            <a:spLocks/>
          </p:cNvSpPr>
          <p:nvPr/>
        </p:nvSpPr>
        <p:spPr>
          <a:xfrm>
            <a:off x="9718766" y="2795890"/>
            <a:ext cx="2227652" cy="830359"/>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a-ES" i="1"/>
              <a:t>Journal of the American Chemical Society</a:t>
            </a:r>
            <a:r>
              <a:rPr lang="ca-ES"/>
              <a:t>, 2023. DOI: </a:t>
            </a:r>
            <a:r>
              <a:rPr lang="ca-ES" u="sng">
                <a:hlinkClick r:id="rId9"/>
              </a:rPr>
              <a:t>10.1021/jacs.3c06288</a:t>
            </a:r>
            <a:endParaRPr lang="en-US"/>
          </a:p>
        </p:txBody>
      </p:sp>
      <p:sp>
        <p:nvSpPr>
          <p:cNvPr id="5" name="Rectangle 4">
            <a:extLst>
              <a:ext uri="{FF2B5EF4-FFF2-40B4-BE49-F238E27FC236}">
                <a16:creationId xmlns:a16="http://schemas.microsoft.com/office/drawing/2014/main" id="{CBC31F52-3C08-4F83-96B7-17D99AAD9132}"/>
              </a:ext>
            </a:extLst>
          </p:cNvPr>
          <p:cNvSpPr/>
          <p:nvPr/>
        </p:nvSpPr>
        <p:spPr>
          <a:xfrm>
            <a:off x="728290" y="2662647"/>
            <a:ext cx="2438147" cy="461665"/>
          </a:xfrm>
          <a:prstGeom prst="rect">
            <a:avLst/>
          </a:prstGeom>
          <a:solidFill>
            <a:srgbClr val="FFFFFF">
              <a:alpha val="52157"/>
            </a:srgbClr>
          </a:solidFill>
        </p:spPr>
        <p:txBody>
          <a:bodyPr wrap="square">
            <a:spAutoFit/>
          </a:bodyPr>
          <a:lstStyle/>
          <a:p>
            <a:r>
              <a:rPr lang="en-US" sz="1200" i="1" dirty="0"/>
              <a:t>Nature </a:t>
            </a:r>
            <a:r>
              <a:rPr lang="en-US" sz="1200" i="1" dirty="0" err="1"/>
              <a:t>Commun</a:t>
            </a:r>
            <a:endParaRPr lang="en-US" sz="1200" i="1" dirty="0"/>
          </a:p>
          <a:p>
            <a:r>
              <a:rPr lang="en-US" sz="1200" i="1" dirty="0"/>
              <a:t>.</a:t>
            </a:r>
            <a:r>
              <a:rPr lang="en-US" sz="1200" dirty="0"/>
              <a:t> </a:t>
            </a:r>
            <a:r>
              <a:rPr lang="en-US" sz="1200" dirty="0">
                <a:hlinkClick r:id="rId10"/>
              </a:rPr>
              <a:t>DOI: 0.1038/s41467-023-38071-x</a:t>
            </a:r>
            <a:endParaRPr lang="en-US" sz="1200" dirty="0"/>
          </a:p>
        </p:txBody>
      </p:sp>
    </p:spTree>
    <p:extLst>
      <p:ext uri="{BB962C8B-B14F-4D97-AF65-F5344CB8AC3E}">
        <p14:creationId xmlns:p14="http://schemas.microsoft.com/office/powerpoint/2010/main" val="1412719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3A6AD11-B3CA-4C84-A8B6-6D29B06D7F4E}"/>
              </a:ext>
            </a:extLst>
          </p:cNvPr>
          <p:cNvPicPr>
            <a:picLocks noChangeAspect="1"/>
          </p:cNvPicPr>
          <p:nvPr/>
        </p:nvPicPr>
        <p:blipFill>
          <a:blip r:embed="rId2"/>
          <a:stretch>
            <a:fillRect/>
          </a:stretch>
        </p:blipFill>
        <p:spPr>
          <a:xfrm>
            <a:off x="40541" y="1117371"/>
            <a:ext cx="6734175" cy="3962400"/>
          </a:xfrm>
          <a:prstGeom prst="rect">
            <a:avLst/>
          </a:prstGeom>
        </p:spPr>
      </p:pic>
      <p:sp>
        <p:nvSpPr>
          <p:cNvPr id="13" name="Title 12">
            <a:extLst>
              <a:ext uri="{FF2B5EF4-FFF2-40B4-BE49-F238E27FC236}">
                <a16:creationId xmlns:a16="http://schemas.microsoft.com/office/drawing/2014/main" id="{61E46E21-97C9-4C1E-A9C4-651B9940B6A6}"/>
              </a:ext>
            </a:extLst>
          </p:cNvPr>
          <p:cNvSpPr>
            <a:spLocks noGrp="1"/>
          </p:cNvSpPr>
          <p:nvPr>
            <p:ph type="title"/>
          </p:nvPr>
        </p:nvSpPr>
        <p:spPr/>
        <p:txBody>
          <a:bodyPr/>
          <a:lstStyle/>
          <a:p>
            <a:endParaRPr lang="en-US"/>
          </a:p>
        </p:txBody>
      </p:sp>
      <p:sp>
        <p:nvSpPr>
          <p:cNvPr id="4" name="Slide Number Placeholder 3">
            <a:extLst>
              <a:ext uri="{FF2B5EF4-FFF2-40B4-BE49-F238E27FC236}">
                <a16:creationId xmlns:a16="http://schemas.microsoft.com/office/drawing/2014/main" id="{D6D00FBC-71BC-4EF7-8F02-CAAC61792EC2}"/>
              </a:ext>
            </a:extLst>
          </p:cNvPr>
          <p:cNvSpPr>
            <a:spLocks noGrp="1"/>
          </p:cNvSpPr>
          <p:nvPr>
            <p:ph type="sldNum" sz="quarter" idx="4"/>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87A234CA-A4C3-4597-A63D-83990164B230}" type="slidenum">
              <a:rPr kumimoji="0" lang="en-US" sz="1400" b="1"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1219170" rtl="0" eaLnBrk="1" fontAlgn="auto" latinLnBrk="0" hangingPunct="1">
                <a:lnSpc>
                  <a:spcPct val="100000"/>
                </a:lnSpc>
                <a:spcBef>
                  <a:spcPts val="0"/>
                </a:spcBef>
                <a:spcAft>
                  <a:spcPts val="0"/>
                </a:spcAft>
                <a:buClrTx/>
                <a:buSzTx/>
                <a:buFontTx/>
                <a:buNone/>
                <a:tabLst/>
                <a:defRPr/>
              </a:pPr>
              <a:t>18</a:t>
            </a:fld>
            <a:endParaRPr kumimoji="0" lang="en-US" sz="1400" b="1" i="0" u="none" strike="noStrike" kern="1200" cap="none" spc="0" normalizeH="0" baseline="0" noProof="0">
              <a:ln>
                <a:noFill/>
              </a:ln>
              <a:solidFill>
                <a:prstClr val="white"/>
              </a:solidFill>
              <a:effectLst/>
              <a:uLnTx/>
              <a:uFillTx/>
              <a:latin typeface="Arial" pitchFamily="34" charset="0"/>
              <a:ea typeface="+mn-ea"/>
              <a:cs typeface="Arial" pitchFamily="34" charset="0"/>
            </a:endParaRPr>
          </a:p>
        </p:txBody>
      </p:sp>
      <p:pic>
        <p:nvPicPr>
          <p:cNvPr id="5" name="Picture 4">
            <a:extLst>
              <a:ext uri="{FF2B5EF4-FFF2-40B4-BE49-F238E27FC236}">
                <a16:creationId xmlns:a16="http://schemas.microsoft.com/office/drawing/2014/main" id="{463ED325-324B-485E-9713-BB70C4AE6B6F}"/>
              </a:ext>
            </a:extLst>
          </p:cNvPr>
          <p:cNvPicPr/>
          <p:nvPr/>
        </p:nvPicPr>
        <p:blipFill>
          <a:blip r:embed="rId3"/>
          <a:stretch/>
        </p:blipFill>
        <p:spPr>
          <a:xfrm>
            <a:off x="4613654" y="2429377"/>
            <a:ext cx="3901663" cy="3124191"/>
          </a:xfrm>
          <a:prstGeom prst="rect">
            <a:avLst/>
          </a:prstGeom>
          <a:ln>
            <a:noFill/>
          </a:ln>
        </p:spPr>
      </p:pic>
      <p:sp>
        <p:nvSpPr>
          <p:cNvPr id="7" name="Rectangle 6">
            <a:extLst>
              <a:ext uri="{FF2B5EF4-FFF2-40B4-BE49-F238E27FC236}">
                <a16:creationId xmlns:a16="http://schemas.microsoft.com/office/drawing/2014/main" id="{27F6FE39-24B8-49A2-9C33-14630E700E72}"/>
              </a:ext>
            </a:extLst>
          </p:cNvPr>
          <p:cNvSpPr/>
          <p:nvPr/>
        </p:nvSpPr>
        <p:spPr>
          <a:xfrm>
            <a:off x="1352783" y="42589"/>
            <a:ext cx="9239251" cy="867930"/>
          </a:xfrm>
          <a:prstGeom prst="rect">
            <a:avLst/>
          </a:prstGeom>
        </p:spPr>
        <p:txBody>
          <a:bodyPr wrap="square">
            <a:spAutoFit/>
          </a:bodyPr>
          <a:lstStyle/>
          <a:p>
            <a:pPr marL="0" marR="0" lvl="0" indent="0" algn="l" defTabSz="914377" rtl="0" eaLnBrk="1" fontAlgn="auto" latinLnBrk="0" hangingPunct="1">
              <a:lnSpc>
                <a:spcPct val="90000"/>
              </a:lnSpc>
              <a:spcBef>
                <a:spcPts val="0"/>
              </a:spcBef>
              <a:spcAft>
                <a:spcPts val="0"/>
              </a:spcAft>
              <a:buClrTx/>
              <a:buSzTx/>
              <a:buFontTx/>
              <a:buNone/>
              <a:tabLst/>
              <a:defRPr/>
            </a:pPr>
            <a:r>
              <a:rPr kumimoji="0" lang="en-US" sz="2800" b="1" i="0" u="none" strike="noStrike" kern="0" cap="none" spc="-1" normalizeH="0" baseline="0" noProof="0" dirty="0">
                <a:ln>
                  <a:noFill/>
                </a:ln>
                <a:solidFill>
                  <a:prstClr val="white"/>
                </a:solidFill>
                <a:effectLst/>
                <a:uLnTx/>
                <a:uFillTx/>
                <a:latin typeface="Calibri" panose="020F0502020204030204"/>
                <a:ea typeface="+mn-ea"/>
                <a:cs typeface="+mn-cs"/>
              </a:rPr>
              <a:t>We participate in exploring the universe:</a:t>
            </a:r>
          </a:p>
          <a:p>
            <a:pPr marL="0" marR="0" lvl="0" indent="0" algn="l" defTabSz="914377" rtl="0" eaLnBrk="1" fontAlgn="auto" latinLnBrk="0" hangingPunct="1">
              <a:lnSpc>
                <a:spcPct val="90000"/>
              </a:lnSpc>
              <a:spcBef>
                <a:spcPts val="0"/>
              </a:spcBef>
              <a:spcAft>
                <a:spcPts val="0"/>
              </a:spcAft>
              <a:buClrTx/>
              <a:buSzTx/>
              <a:buFontTx/>
              <a:buNone/>
              <a:tabLst/>
              <a:defRPr/>
            </a:pPr>
            <a:r>
              <a:rPr kumimoji="0" lang="en-US" sz="2800" b="1" i="0" u="none" strike="noStrike" kern="0" cap="none" spc="-1" normalizeH="0" baseline="0" noProof="0" dirty="0">
                <a:ln>
                  <a:noFill/>
                </a:ln>
                <a:solidFill>
                  <a:prstClr val="white"/>
                </a:solidFill>
                <a:effectLst/>
                <a:uLnTx/>
                <a:uFillTx/>
                <a:latin typeface="Calibri" panose="020F0502020204030204"/>
                <a:ea typeface="+mn-ea"/>
                <a:cs typeface="+mn-cs"/>
              </a:rPr>
              <a:t>ALBA - European Space Agency collaboration</a:t>
            </a:r>
            <a:endParaRPr kumimoji="0" lang="en-US" sz="2800" b="0" i="0" u="none" strike="noStrike" kern="0" cap="none" spc="-1" normalizeH="0" baseline="0" noProof="0" dirty="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20313090-63BA-4C61-92A5-4E8ADFB55427}"/>
              </a:ext>
            </a:extLst>
          </p:cNvPr>
          <p:cNvSpPr/>
          <p:nvPr/>
        </p:nvSpPr>
        <p:spPr>
          <a:xfrm>
            <a:off x="6251683" y="1004409"/>
            <a:ext cx="6096000" cy="1138773"/>
          </a:xfrm>
          <a:prstGeom prst="rect">
            <a:avLst/>
          </a:prstGeom>
        </p:spPr>
        <p:txBody>
          <a:bodyPr>
            <a:spAutoFit/>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1" normalizeH="0" baseline="0" noProof="0" dirty="0">
                <a:ln>
                  <a:noFill/>
                </a:ln>
                <a:solidFill>
                  <a:prstClr val="white"/>
                </a:solidFill>
                <a:effectLst/>
                <a:uLnTx/>
                <a:uFillTx/>
                <a:latin typeface="Calibri" panose="020F0502020204030204"/>
                <a:ea typeface="+mn-ea"/>
                <a:cs typeface="+mn-cs"/>
              </a:rPr>
              <a:t>ATHENA Mission (2036)</a:t>
            </a:r>
            <a:endParaRPr kumimoji="0" lang="en-US" sz="3200" b="0" i="0" u="none" strike="noStrike" kern="1200" cap="none" spc="-1" normalizeH="0" baseline="0" noProof="0" dirty="0">
              <a:ln>
                <a:noFill/>
              </a:ln>
              <a:solidFill>
                <a:prstClr val="white"/>
              </a:solidFill>
              <a:effectLst/>
              <a:uLnTx/>
              <a:uFillTx/>
              <a:latin typeface="Arial"/>
              <a:ea typeface="+mn-ea"/>
              <a:cs typeface="+mn-cs"/>
            </a:endParaRPr>
          </a:p>
          <a:p>
            <a:pPr marL="115828" marR="0" lvl="0" indent="-115557" algn="l" defTabSz="1219170" rtl="0" eaLnBrk="1" fontAlgn="auto" latinLnBrk="0" hangingPunct="1">
              <a:lnSpc>
                <a:spcPct val="100000"/>
              </a:lnSpc>
              <a:spcBef>
                <a:spcPts val="0"/>
              </a:spcBef>
              <a:spcAft>
                <a:spcPts val="0"/>
              </a:spcAft>
              <a:buClr>
                <a:srgbClr val="0000FF"/>
              </a:buClr>
              <a:buSzTx/>
              <a:buFont typeface="Arial"/>
              <a:buChar char="•"/>
              <a:tabLst/>
              <a:defRPr/>
            </a:pPr>
            <a:r>
              <a:rPr kumimoji="0" lang="en-US" sz="1800" b="0" i="0" u="none" strike="noStrike" kern="1200" cap="none" spc="-1" normalizeH="0" baseline="0" noProof="0" dirty="0">
                <a:ln>
                  <a:noFill/>
                </a:ln>
                <a:solidFill>
                  <a:prstClr val="white"/>
                </a:solidFill>
                <a:effectLst/>
                <a:uLnTx/>
                <a:uFillTx/>
                <a:latin typeface="Calibri" panose="020F0502020204030204"/>
                <a:ea typeface="+mn-ea"/>
                <a:cs typeface="+mn-cs"/>
              </a:rPr>
              <a:t>Advanced Telescope for </a:t>
            </a:r>
            <a:r>
              <a:rPr kumimoji="0" lang="en-US" sz="1800" b="0" i="0" u="none" strike="noStrike" kern="1200" cap="none" spc="-1" normalizeH="0" baseline="0" noProof="0" dirty="0" err="1">
                <a:ln>
                  <a:noFill/>
                </a:ln>
                <a:solidFill>
                  <a:prstClr val="white"/>
                </a:solidFill>
                <a:effectLst/>
                <a:uLnTx/>
                <a:uFillTx/>
                <a:latin typeface="Calibri" panose="020F0502020204030204"/>
                <a:ea typeface="+mn-ea"/>
                <a:cs typeface="+mn-cs"/>
              </a:rPr>
              <a:t>High-ENergy</a:t>
            </a:r>
            <a:r>
              <a:rPr kumimoji="0" lang="en-US" sz="1800" b="0" i="0" u="none" strike="noStrike" kern="1200" cap="none" spc="-1" normalizeH="0" baseline="0" noProof="0" dirty="0">
                <a:ln>
                  <a:noFill/>
                </a:ln>
                <a:solidFill>
                  <a:prstClr val="white"/>
                </a:solidFill>
                <a:effectLst/>
                <a:uLnTx/>
                <a:uFillTx/>
                <a:latin typeface="Calibri" panose="020F0502020204030204"/>
                <a:ea typeface="+mn-ea"/>
                <a:cs typeface="+mn-cs"/>
              </a:rPr>
              <a:t> Astrophysics</a:t>
            </a:r>
          </a:p>
          <a:p>
            <a:pPr marL="115828" marR="0" lvl="0" indent="-115557" algn="l" defTabSz="1219170" rtl="0" eaLnBrk="1" fontAlgn="auto" latinLnBrk="0" hangingPunct="1">
              <a:lnSpc>
                <a:spcPct val="100000"/>
              </a:lnSpc>
              <a:spcBef>
                <a:spcPts val="0"/>
              </a:spcBef>
              <a:spcAft>
                <a:spcPts val="0"/>
              </a:spcAft>
              <a:buClr>
                <a:srgbClr val="0000FF"/>
              </a:buClr>
              <a:buSzTx/>
              <a:buFont typeface="Arial"/>
              <a:buChar char="•"/>
              <a:tabLst/>
              <a:defRPr/>
            </a:pPr>
            <a:r>
              <a:rPr kumimoji="0" lang="en-US" sz="1800" b="0" i="0" u="none" strike="noStrike" kern="1200" cap="none" spc="-1" normalizeH="0" baseline="0" noProof="0" dirty="0">
                <a:ln>
                  <a:noFill/>
                </a:ln>
                <a:solidFill>
                  <a:prstClr val="white"/>
                </a:solidFill>
                <a:effectLst/>
                <a:uLnTx/>
                <a:uFillTx/>
                <a:latin typeface="Calibri" panose="020F0502020204030204"/>
                <a:ea typeface="+mn-ea"/>
                <a:cs typeface="+mn-cs"/>
              </a:rPr>
              <a:t>Will study the high energy universe, including black holes</a:t>
            </a:r>
          </a:p>
        </p:txBody>
      </p:sp>
      <p:sp>
        <p:nvSpPr>
          <p:cNvPr id="10" name="TextBox 9">
            <a:extLst>
              <a:ext uri="{FF2B5EF4-FFF2-40B4-BE49-F238E27FC236}">
                <a16:creationId xmlns:a16="http://schemas.microsoft.com/office/drawing/2014/main" id="{BA7A7B47-3B21-4FB2-BDC8-52E0560282C1}"/>
              </a:ext>
            </a:extLst>
          </p:cNvPr>
          <p:cNvSpPr txBox="1"/>
          <p:nvPr/>
        </p:nvSpPr>
        <p:spPr>
          <a:xfrm>
            <a:off x="283095" y="5553565"/>
            <a:ext cx="6802380" cy="707886"/>
          </a:xfrm>
          <a:prstGeom prst="rect">
            <a:avLst/>
          </a:prstGeom>
          <a:noFill/>
        </p:spPr>
        <p:txBody>
          <a:bodyPr wrap="squar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s-ES" sz="2000" b="0" i="0" u="none" strike="noStrike" kern="1200" cap="none" spc="0" normalizeH="0" baseline="0" noProof="0" dirty="0">
                <a:ln>
                  <a:noFill/>
                </a:ln>
                <a:solidFill>
                  <a:prstClr val="white"/>
                </a:solidFill>
                <a:effectLst/>
                <a:uLnTx/>
                <a:uFillTx/>
                <a:latin typeface="Calibri" panose="020F0502020204030204"/>
                <a:ea typeface="+mn-ea"/>
                <a:cs typeface="+mn-cs"/>
              </a:rPr>
              <a:t>MINERVA: BL </a:t>
            </a:r>
            <a:r>
              <a:rPr kumimoji="0" lang="es-ES" sz="2000" b="0" i="0" u="none" strike="noStrike" kern="1200" cap="none" spc="0" normalizeH="0" baseline="0" noProof="0" dirty="0" err="1">
                <a:ln>
                  <a:noFill/>
                </a:ln>
                <a:solidFill>
                  <a:prstClr val="white"/>
                </a:solidFill>
                <a:effectLst/>
                <a:uLnTx/>
                <a:uFillTx/>
                <a:latin typeface="Calibri" panose="020F0502020204030204"/>
                <a:ea typeface="+mn-ea"/>
                <a:cs typeface="+mn-cs"/>
              </a:rPr>
              <a:t>to</a:t>
            </a:r>
            <a:r>
              <a:rPr kumimoji="0" lang="es-ES" sz="2000" b="0" i="0" u="none" strike="noStrike" kern="1200" cap="none" spc="0" normalizeH="0" baseline="0" noProof="0" dirty="0">
                <a:ln>
                  <a:noFill/>
                </a:ln>
                <a:solidFill>
                  <a:prstClr val="white"/>
                </a:solidFill>
                <a:effectLst/>
                <a:uLnTx/>
                <a:uFillTx/>
                <a:latin typeface="Calibri" panose="020F0502020204030204"/>
                <a:ea typeface="+mn-ea"/>
                <a:cs typeface="+mn-cs"/>
              </a:rPr>
              <a:t> test </a:t>
            </a:r>
            <a:r>
              <a:rPr kumimoji="0" lang="es-ES" sz="2000" b="0" i="0" u="none" strike="noStrike" kern="1200" cap="none" spc="0" normalizeH="0" baseline="0" noProof="0" dirty="0" err="1">
                <a:ln>
                  <a:noFill/>
                </a:ln>
                <a:solidFill>
                  <a:prstClr val="white"/>
                </a:solidFill>
                <a:effectLst/>
                <a:uLnTx/>
                <a:uFillTx/>
                <a:latin typeface="Calibri" panose="020F0502020204030204"/>
                <a:ea typeface="+mn-ea"/>
                <a:cs typeface="+mn-cs"/>
              </a:rPr>
              <a:t>hundreds</a:t>
            </a:r>
            <a:r>
              <a:rPr kumimoji="0" lang="es-ES" sz="2000" b="0" i="0"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lang="es-ES" sz="2000" b="0" i="0" u="none" strike="noStrike" kern="1200" cap="none" spc="0" normalizeH="0" baseline="0" noProof="0" dirty="0" err="1">
                <a:ln>
                  <a:noFill/>
                </a:ln>
                <a:solidFill>
                  <a:prstClr val="white"/>
                </a:solidFill>
                <a:effectLst/>
                <a:uLnTx/>
                <a:uFillTx/>
                <a:latin typeface="Calibri" panose="020F0502020204030204"/>
                <a:ea typeface="+mn-ea"/>
                <a:cs typeface="+mn-cs"/>
              </a:rPr>
              <a:t>of</a:t>
            </a:r>
            <a:r>
              <a:rPr kumimoji="0" lang="es-ES" sz="2000" b="0" i="0"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lang="es-ES" sz="2000" b="0" i="0" u="none" strike="noStrike" kern="1200" cap="none" spc="0" normalizeH="0" baseline="0" noProof="0" dirty="0" err="1">
                <a:ln>
                  <a:noFill/>
                </a:ln>
                <a:solidFill>
                  <a:prstClr val="white"/>
                </a:solidFill>
                <a:effectLst/>
                <a:uLnTx/>
                <a:uFillTx/>
                <a:latin typeface="Calibri" panose="020F0502020204030204"/>
                <a:ea typeface="+mn-ea"/>
                <a:cs typeface="+mn-cs"/>
              </a:rPr>
              <a:t>mirrors</a:t>
            </a:r>
            <a:r>
              <a:rPr kumimoji="0" lang="es-ES" sz="2000" b="0" i="0"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lang="es-ES" sz="2000" b="0" i="0" u="none" strike="noStrike" kern="1200" cap="none" spc="0" normalizeH="0" baseline="0" noProof="0" dirty="0" err="1">
                <a:ln>
                  <a:noFill/>
                </a:ln>
                <a:solidFill>
                  <a:prstClr val="white"/>
                </a:solidFill>
                <a:effectLst/>
                <a:uLnTx/>
                <a:uFillTx/>
                <a:latin typeface="Calibri" panose="020F0502020204030204"/>
                <a:ea typeface="+mn-ea"/>
                <a:cs typeface="+mn-cs"/>
              </a:rPr>
              <a:t>to</a:t>
            </a:r>
            <a:r>
              <a:rPr kumimoji="0" lang="es-ES" sz="2000" b="0" i="0" u="none" strike="noStrike" kern="1200" cap="none" spc="0" normalizeH="0" baseline="0" noProof="0" dirty="0">
                <a:ln>
                  <a:noFill/>
                </a:ln>
                <a:solidFill>
                  <a:prstClr val="white"/>
                </a:solidFill>
                <a:effectLst/>
                <a:uLnTx/>
                <a:uFillTx/>
                <a:latin typeface="Calibri" panose="020F0502020204030204"/>
                <a:ea typeface="+mn-ea"/>
                <a:cs typeface="+mn-cs"/>
              </a:rPr>
              <a:t> be </a:t>
            </a:r>
            <a:r>
              <a:rPr kumimoji="0" lang="es-ES" sz="2000" b="0" i="0" u="none" strike="noStrike" kern="1200" cap="none" spc="0" normalizeH="0" baseline="0" noProof="0" dirty="0" err="1">
                <a:ln>
                  <a:noFill/>
                </a:ln>
                <a:solidFill>
                  <a:prstClr val="white"/>
                </a:solidFill>
                <a:effectLst/>
                <a:uLnTx/>
                <a:uFillTx/>
                <a:latin typeface="Calibri" panose="020F0502020204030204"/>
                <a:ea typeface="+mn-ea"/>
                <a:cs typeface="+mn-cs"/>
              </a:rPr>
              <a:t>mounted</a:t>
            </a:r>
            <a:r>
              <a:rPr kumimoji="0" lang="es-ES" sz="2000" b="0" i="0" u="none" strike="noStrike" kern="1200" cap="none" spc="0" normalizeH="0" baseline="0" noProof="0" dirty="0">
                <a:ln>
                  <a:noFill/>
                </a:ln>
                <a:solidFill>
                  <a:prstClr val="white"/>
                </a:solidFill>
                <a:effectLst/>
                <a:uLnTx/>
                <a:uFillTx/>
                <a:latin typeface="Calibri" panose="020F0502020204030204"/>
                <a:ea typeface="+mn-ea"/>
                <a:cs typeface="+mn-cs"/>
              </a:rPr>
              <a:t> in ATHENA </a:t>
            </a:r>
            <a:r>
              <a:rPr kumimoji="0" lang="es-ES" sz="2000" b="0" i="0" u="none" strike="noStrike" kern="1200" cap="none" spc="0" normalizeH="0" baseline="0" noProof="0" dirty="0" err="1">
                <a:ln>
                  <a:noFill/>
                </a:ln>
                <a:solidFill>
                  <a:prstClr val="white"/>
                </a:solidFill>
                <a:effectLst/>
                <a:uLnTx/>
                <a:uFillTx/>
                <a:latin typeface="Calibri" panose="020F0502020204030204"/>
                <a:ea typeface="+mn-ea"/>
                <a:cs typeface="+mn-cs"/>
              </a:rPr>
              <a:t>satellite</a:t>
            </a:r>
            <a:endParaRPr kumimoji="0" lang="es-ES"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33AF8467-F212-4A8B-B05C-91E72DE93F1B}"/>
              </a:ext>
            </a:extLst>
          </p:cNvPr>
          <p:cNvSpPr txBox="1"/>
          <p:nvPr/>
        </p:nvSpPr>
        <p:spPr>
          <a:xfrm>
            <a:off x="8725889" y="165239"/>
            <a:ext cx="2950143" cy="646331"/>
          </a:xfrm>
          <a:prstGeom prst="rect">
            <a:avLst/>
          </a:prstGeom>
          <a:noFill/>
        </p:spPr>
        <p:txBody>
          <a:bodyPr wrap="square" rtlCol="0">
            <a:spAutoFit/>
          </a:bodyPr>
          <a:lstStyle/>
          <a:p>
            <a:pPr marL="0" marR="0" lvl="0" indent="0" algn="r" defTabSz="121917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70AD47">
                    <a:lumMod val="60000"/>
                    <a:lumOff val="40000"/>
                  </a:srgbClr>
                </a:solidFill>
                <a:effectLst/>
                <a:uLnTx/>
                <a:uFillTx/>
                <a:latin typeface="Calibri" panose="020F0502020204030204"/>
                <a:ea typeface="+mn-ea"/>
                <a:cs typeface="+mn-cs"/>
              </a:rPr>
              <a:t>In commissioning. Starting operation now</a:t>
            </a:r>
          </a:p>
        </p:txBody>
      </p:sp>
      <p:pic>
        <p:nvPicPr>
          <p:cNvPr id="16" name="Picture 15">
            <a:extLst>
              <a:ext uri="{FF2B5EF4-FFF2-40B4-BE49-F238E27FC236}">
                <a16:creationId xmlns:a16="http://schemas.microsoft.com/office/drawing/2014/main" id="{C985176C-20E5-47D6-8B74-701A0CEE258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64349" y="3806534"/>
            <a:ext cx="3273222" cy="2454917"/>
          </a:xfrm>
          <a:prstGeom prst="rect">
            <a:avLst/>
          </a:prstGeom>
        </p:spPr>
      </p:pic>
      <p:sp>
        <p:nvSpPr>
          <p:cNvPr id="6" name="Date Placeholder 5">
            <a:extLst>
              <a:ext uri="{FF2B5EF4-FFF2-40B4-BE49-F238E27FC236}">
                <a16:creationId xmlns:a16="http://schemas.microsoft.com/office/drawing/2014/main" id="{307AF4E3-4109-49BB-8CDF-7796F0752731}"/>
              </a:ext>
            </a:extLst>
          </p:cNvPr>
          <p:cNvSpPr>
            <a:spLocks noGrp="1"/>
          </p:cNvSpPr>
          <p:nvPr>
            <p:ph type="dt" sz="half" idx="10"/>
          </p:nvPr>
        </p:nvSpPr>
        <p:spPr/>
        <p:txBody>
          <a:bodyPr/>
          <a:lstStyle/>
          <a:p>
            <a:r>
              <a:rPr lang="en-US"/>
              <a:t>1 October 2023</a:t>
            </a:r>
            <a:endParaRPr lang="es-ES" dirty="0"/>
          </a:p>
        </p:txBody>
      </p:sp>
    </p:spTree>
    <p:extLst>
      <p:ext uri="{BB962C8B-B14F-4D97-AF65-F5344CB8AC3E}">
        <p14:creationId xmlns:p14="http://schemas.microsoft.com/office/powerpoint/2010/main" val="16173390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127001"/>
            <a:ext cx="6477000" cy="522817"/>
          </a:xfrm>
        </p:spPr>
        <p:txBody>
          <a:bodyPr>
            <a:normAutofit fontScale="90000"/>
          </a:bodyPr>
          <a:lstStyle/>
          <a:p>
            <a:pPr algn="ctr"/>
            <a:r>
              <a:rPr lang="en-US" sz="4800" b="1" dirty="0">
                <a:solidFill>
                  <a:srgbClr val="002A58"/>
                </a:solidFill>
                <a:latin typeface="+mn-lt"/>
              </a:rPr>
              <a:t>USERS</a:t>
            </a:r>
            <a:endParaRPr lang="en-US" sz="2800" b="1" dirty="0">
              <a:solidFill>
                <a:srgbClr val="002A58"/>
              </a:solidFill>
              <a:latin typeface="+mn-lt"/>
            </a:endParaRPr>
          </a:p>
        </p:txBody>
      </p:sp>
      <p:graphicFrame>
        <p:nvGraphicFramePr>
          <p:cNvPr id="6" name="Diagram 5"/>
          <p:cNvGraphicFramePr/>
          <p:nvPr>
            <p:extLst>
              <p:ext uri="{D42A27DB-BD31-4B8C-83A1-F6EECF244321}">
                <p14:modId xmlns:p14="http://schemas.microsoft.com/office/powerpoint/2010/main" val="3751892257"/>
              </p:ext>
            </p:extLst>
          </p:nvPr>
        </p:nvGraphicFramePr>
        <p:xfrm>
          <a:off x="308291" y="855569"/>
          <a:ext cx="10344992" cy="56303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2720218" y="3670746"/>
            <a:ext cx="1530401" cy="1200329"/>
          </a:xfrm>
          <a:prstGeom prst="rect">
            <a:avLst/>
          </a:prstGeom>
          <a:noFill/>
          <a:ln>
            <a:noFill/>
          </a:ln>
        </p:spPr>
        <p:txBody>
          <a:bodyPr wrap="square" rtlCol="0">
            <a:spAutoFit/>
          </a:bodyPr>
          <a:lstStyle/>
          <a:p>
            <a:pPr algn="ctr"/>
            <a:r>
              <a:rPr lang="en-US" b="1" dirty="0">
                <a:solidFill>
                  <a:srgbClr val="002A58"/>
                </a:solidFill>
              </a:rPr>
              <a:t>Competitive and free access</a:t>
            </a:r>
          </a:p>
          <a:p>
            <a:pPr algn="ctr"/>
            <a:r>
              <a:rPr lang="en-US" b="1" dirty="0">
                <a:solidFill>
                  <a:srgbClr val="002A58"/>
                </a:solidFill>
              </a:rPr>
              <a:t>Public results</a:t>
            </a:r>
          </a:p>
        </p:txBody>
      </p:sp>
      <p:sp>
        <p:nvSpPr>
          <p:cNvPr id="9" name="TextBox 8"/>
          <p:cNvSpPr txBox="1"/>
          <p:nvPr/>
        </p:nvSpPr>
        <p:spPr>
          <a:xfrm>
            <a:off x="5159307" y="1071631"/>
            <a:ext cx="3177863" cy="923330"/>
          </a:xfrm>
          <a:prstGeom prst="rect">
            <a:avLst/>
          </a:prstGeom>
          <a:noFill/>
          <a:ln>
            <a:noFill/>
          </a:ln>
        </p:spPr>
        <p:txBody>
          <a:bodyPr wrap="square" rtlCol="0">
            <a:spAutoFit/>
          </a:bodyPr>
          <a:lstStyle/>
          <a:p>
            <a:pPr algn="ctr"/>
            <a:r>
              <a:rPr lang="en-US" b="1" dirty="0">
                <a:solidFill>
                  <a:schemeClr val="accent6">
                    <a:lumMod val="50000"/>
                  </a:schemeClr>
                </a:solidFill>
              </a:rPr>
              <a:t>Direct access covering operational costs</a:t>
            </a:r>
          </a:p>
          <a:p>
            <a:pPr algn="ctr"/>
            <a:r>
              <a:rPr lang="en-US" b="1" dirty="0">
                <a:solidFill>
                  <a:schemeClr val="accent6">
                    <a:lumMod val="50000"/>
                  </a:schemeClr>
                </a:solidFill>
              </a:rPr>
              <a:t> Results can be confidential</a:t>
            </a:r>
          </a:p>
        </p:txBody>
      </p:sp>
      <p:sp>
        <p:nvSpPr>
          <p:cNvPr id="11" name="TextBox 10"/>
          <p:cNvSpPr txBox="1"/>
          <p:nvPr/>
        </p:nvSpPr>
        <p:spPr>
          <a:xfrm>
            <a:off x="1785883" y="5839594"/>
            <a:ext cx="3261549" cy="646331"/>
          </a:xfrm>
          <a:prstGeom prst="rect">
            <a:avLst/>
          </a:prstGeom>
          <a:noFill/>
          <a:ln>
            <a:noFill/>
          </a:ln>
        </p:spPr>
        <p:txBody>
          <a:bodyPr wrap="square" rtlCol="0">
            <a:spAutoFit/>
          </a:bodyPr>
          <a:lstStyle/>
          <a:p>
            <a:r>
              <a:rPr lang="en-US" dirty="0">
                <a:solidFill>
                  <a:srgbClr val="002A58"/>
                </a:solidFill>
              </a:rPr>
              <a:t>2 calls per year</a:t>
            </a:r>
          </a:p>
          <a:p>
            <a:r>
              <a:rPr lang="en-US" dirty="0">
                <a:solidFill>
                  <a:srgbClr val="002A58"/>
                </a:solidFill>
              </a:rPr>
              <a:t>Average overbooking factor ~2</a:t>
            </a:r>
          </a:p>
        </p:txBody>
      </p:sp>
      <p:sp>
        <p:nvSpPr>
          <p:cNvPr id="15" name="TextBox 14">
            <a:extLst>
              <a:ext uri="{FF2B5EF4-FFF2-40B4-BE49-F238E27FC236}">
                <a16:creationId xmlns:a16="http://schemas.microsoft.com/office/drawing/2014/main" id="{C0286057-9D2E-4FE4-84E7-A32EC1650F34}"/>
              </a:ext>
            </a:extLst>
          </p:cNvPr>
          <p:cNvSpPr txBox="1"/>
          <p:nvPr/>
        </p:nvSpPr>
        <p:spPr>
          <a:xfrm>
            <a:off x="10170022" y="2644751"/>
            <a:ext cx="1580369" cy="369332"/>
          </a:xfrm>
          <a:prstGeom prst="rect">
            <a:avLst/>
          </a:prstGeom>
          <a:noFill/>
          <a:ln>
            <a:noFill/>
          </a:ln>
        </p:spPr>
        <p:txBody>
          <a:bodyPr wrap="none" rtlCol="0">
            <a:spAutoFit/>
          </a:bodyPr>
          <a:lstStyle/>
          <a:p>
            <a:pPr algn="ctr"/>
            <a:r>
              <a:rPr lang="en-US" dirty="0">
                <a:solidFill>
                  <a:schemeClr val="bg1"/>
                </a:solidFill>
              </a:rPr>
              <a:t>2/3 from Spain</a:t>
            </a:r>
          </a:p>
        </p:txBody>
      </p:sp>
      <p:pic>
        <p:nvPicPr>
          <p:cNvPr id="12" name="Picture 11">
            <a:extLst>
              <a:ext uri="{FF2B5EF4-FFF2-40B4-BE49-F238E27FC236}">
                <a16:creationId xmlns:a16="http://schemas.microsoft.com/office/drawing/2014/main" id="{D23CA210-AFAD-40C8-890F-4024C859FB1F}"/>
              </a:ext>
            </a:extLst>
          </p:cNvPr>
          <p:cNvPicPr>
            <a:picLocks noChangeAspect="1"/>
          </p:cNvPicPr>
          <p:nvPr/>
        </p:nvPicPr>
        <p:blipFill>
          <a:blip r:embed="rId7"/>
          <a:stretch>
            <a:fillRect/>
          </a:stretch>
        </p:blipFill>
        <p:spPr>
          <a:xfrm>
            <a:off x="7885278" y="4024312"/>
            <a:ext cx="4102082" cy="2593539"/>
          </a:xfrm>
          <a:prstGeom prst="rect">
            <a:avLst/>
          </a:prstGeom>
        </p:spPr>
      </p:pic>
      <p:sp>
        <p:nvSpPr>
          <p:cNvPr id="2" name="TextBox 1">
            <a:extLst>
              <a:ext uri="{FF2B5EF4-FFF2-40B4-BE49-F238E27FC236}">
                <a16:creationId xmlns:a16="http://schemas.microsoft.com/office/drawing/2014/main" id="{014BA4AF-D28F-4E84-AD20-2E7CA154BE47}"/>
              </a:ext>
            </a:extLst>
          </p:cNvPr>
          <p:cNvSpPr txBox="1"/>
          <p:nvPr/>
        </p:nvSpPr>
        <p:spPr>
          <a:xfrm>
            <a:off x="9471782" y="3156038"/>
            <a:ext cx="1819501" cy="514708"/>
          </a:xfrm>
          <a:prstGeom prst="rect">
            <a:avLst/>
          </a:prstGeom>
        </p:spPr>
        <p:txBody>
          <a:bodyPr vert="horz" wrap="square" lIns="91440" tIns="45720" rIns="91440" bIns="45720" rtlCol="0" anchor="t">
            <a:noAutofit/>
          </a:bodyPr>
          <a:lstStyle/>
          <a:p>
            <a:r>
              <a:rPr lang="en-US" sz="2000" b="1" dirty="0">
                <a:cs typeface="Arial" panose="020B0604020202020204" pitchFamily="34" charset="0"/>
              </a:rPr>
              <a:t>Publications and User visits</a:t>
            </a:r>
          </a:p>
        </p:txBody>
      </p:sp>
      <p:sp>
        <p:nvSpPr>
          <p:cNvPr id="4" name="Date Placeholder 3">
            <a:extLst>
              <a:ext uri="{FF2B5EF4-FFF2-40B4-BE49-F238E27FC236}">
                <a16:creationId xmlns:a16="http://schemas.microsoft.com/office/drawing/2014/main" id="{47BF879B-D86A-45C7-ACFA-7AB4E001DB74}"/>
              </a:ext>
            </a:extLst>
          </p:cNvPr>
          <p:cNvSpPr>
            <a:spLocks noGrp="1"/>
          </p:cNvSpPr>
          <p:nvPr>
            <p:ph type="dt" sz="half" idx="10"/>
          </p:nvPr>
        </p:nvSpPr>
        <p:spPr/>
        <p:txBody>
          <a:bodyPr/>
          <a:lstStyle/>
          <a:p>
            <a:r>
              <a:rPr lang="en-US"/>
              <a:t>1 October 2023</a:t>
            </a:r>
            <a:endParaRPr lang="es-ES" dirty="0"/>
          </a:p>
        </p:txBody>
      </p:sp>
      <p:pic>
        <p:nvPicPr>
          <p:cNvPr id="5" name="Picture 4">
            <a:extLst>
              <a:ext uri="{FF2B5EF4-FFF2-40B4-BE49-F238E27FC236}">
                <a16:creationId xmlns:a16="http://schemas.microsoft.com/office/drawing/2014/main" id="{C6941F54-DF0E-4825-9256-3A5B4B60C5B0}"/>
              </a:ext>
            </a:extLst>
          </p:cNvPr>
          <p:cNvPicPr>
            <a:picLocks noChangeAspect="1"/>
          </p:cNvPicPr>
          <p:nvPr/>
        </p:nvPicPr>
        <p:blipFill>
          <a:blip r:embed="rId8"/>
          <a:stretch>
            <a:fillRect/>
          </a:stretch>
        </p:blipFill>
        <p:spPr>
          <a:xfrm>
            <a:off x="8143336" y="41710"/>
            <a:ext cx="3905044" cy="3061853"/>
          </a:xfrm>
          <a:prstGeom prst="rect">
            <a:avLst/>
          </a:prstGeom>
        </p:spPr>
      </p:pic>
    </p:spTree>
    <p:extLst>
      <p:ext uri="{BB962C8B-B14F-4D97-AF65-F5344CB8AC3E}">
        <p14:creationId xmlns:p14="http://schemas.microsoft.com/office/powerpoint/2010/main" val="24420728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BFC248DD-B0E0-4293-B787-28881BD7AF45}"/>
              </a:ext>
            </a:extLst>
          </p:cNvPr>
          <p:cNvSpPr>
            <a:spLocks noGrp="1"/>
          </p:cNvSpPr>
          <p:nvPr>
            <p:ph type="sldNum" sz="quarter" idx="4"/>
          </p:nvPr>
        </p:nvSpPr>
        <p:spPr/>
        <p:txBody>
          <a:bodyPr/>
          <a:lstStyle/>
          <a:p>
            <a:fld id="{59A3C1E9-1E17-4B2D-975E-2F80F7CB45F8}" type="slidenum">
              <a:rPr lang="es-ES" smtClean="0"/>
              <a:t>2</a:t>
            </a:fld>
            <a:endParaRPr lang="es-ES"/>
          </a:p>
        </p:txBody>
      </p:sp>
      <p:sp>
        <p:nvSpPr>
          <p:cNvPr id="4" name="Date Placeholder 3">
            <a:extLst>
              <a:ext uri="{FF2B5EF4-FFF2-40B4-BE49-F238E27FC236}">
                <a16:creationId xmlns:a16="http://schemas.microsoft.com/office/drawing/2014/main" id="{C440788D-A312-4B1B-9209-6CA287C2A8D0}"/>
              </a:ext>
            </a:extLst>
          </p:cNvPr>
          <p:cNvSpPr>
            <a:spLocks noGrp="1"/>
          </p:cNvSpPr>
          <p:nvPr>
            <p:ph type="dt" sz="half" idx="10"/>
          </p:nvPr>
        </p:nvSpPr>
        <p:spPr/>
        <p:txBody>
          <a:bodyPr/>
          <a:lstStyle/>
          <a:p>
            <a:r>
              <a:rPr lang="en-US"/>
              <a:t>1 October 2023</a:t>
            </a:r>
            <a:endParaRPr lang="es-ES" dirty="0"/>
          </a:p>
        </p:txBody>
      </p:sp>
      <p:sp>
        <p:nvSpPr>
          <p:cNvPr id="5" name="Footer Placeholder 4">
            <a:extLst>
              <a:ext uri="{FF2B5EF4-FFF2-40B4-BE49-F238E27FC236}">
                <a16:creationId xmlns:a16="http://schemas.microsoft.com/office/drawing/2014/main" id="{FED88F7F-F58E-4331-8E14-9C451309BC54}"/>
              </a:ext>
            </a:extLst>
          </p:cNvPr>
          <p:cNvSpPr>
            <a:spLocks noGrp="1"/>
          </p:cNvSpPr>
          <p:nvPr>
            <p:ph type="ftr" sz="quarter" idx="11"/>
          </p:nvPr>
        </p:nvSpPr>
        <p:spPr/>
        <p:txBody>
          <a:bodyPr/>
          <a:lstStyle/>
          <a:p>
            <a:r>
              <a:rPr lang="en-US" b="1"/>
              <a:t>Introduction to ALBA Synchrotron</a:t>
            </a:r>
            <a:endParaRPr lang="en-US" b="1" dirty="0"/>
          </a:p>
        </p:txBody>
      </p:sp>
      <p:pic>
        <p:nvPicPr>
          <p:cNvPr id="8" name="Picture 7">
            <a:extLst>
              <a:ext uri="{FF2B5EF4-FFF2-40B4-BE49-F238E27FC236}">
                <a16:creationId xmlns:a16="http://schemas.microsoft.com/office/drawing/2014/main" id="{DC3C1586-DDC4-4B9C-8FF4-22B1782316FA}"/>
              </a:ext>
            </a:extLst>
          </p:cNvPr>
          <p:cNvPicPr>
            <a:picLocks noChangeAspect="1"/>
          </p:cNvPicPr>
          <p:nvPr/>
        </p:nvPicPr>
        <p:blipFill>
          <a:blip r:embed="rId2"/>
          <a:stretch>
            <a:fillRect/>
          </a:stretch>
        </p:blipFill>
        <p:spPr>
          <a:xfrm>
            <a:off x="1641711" y="0"/>
            <a:ext cx="8908578" cy="6858000"/>
          </a:xfrm>
          <a:prstGeom prst="rect">
            <a:avLst/>
          </a:prstGeom>
        </p:spPr>
      </p:pic>
    </p:spTree>
    <p:extLst>
      <p:ext uri="{BB962C8B-B14F-4D97-AF65-F5344CB8AC3E}">
        <p14:creationId xmlns:p14="http://schemas.microsoft.com/office/powerpoint/2010/main" val="20509684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425DDBD5-9F0F-45A6-A9E2-1BDFABD4A65E}"/>
              </a:ext>
            </a:extLst>
          </p:cNvPr>
          <p:cNvSpPr>
            <a:spLocks noGrp="1"/>
          </p:cNvSpPr>
          <p:nvPr>
            <p:ph type="dt" sz="half" idx="10"/>
          </p:nvPr>
        </p:nvSpPr>
        <p:spPr/>
        <p:txBody>
          <a:bodyPr/>
          <a:lstStyle/>
          <a:p>
            <a:r>
              <a:rPr lang="en-US"/>
              <a:t>1 October 2023</a:t>
            </a:r>
            <a:endParaRPr lang="en-US" dirty="0"/>
          </a:p>
        </p:txBody>
      </p:sp>
      <p:sp>
        <p:nvSpPr>
          <p:cNvPr id="2" name="Footer Placeholder 1">
            <a:extLst>
              <a:ext uri="{FF2B5EF4-FFF2-40B4-BE49-F238E27FC236}">
                <a16:creationId xmlns:a16="http://schemas.microsoft.com/office/drawing/2014/main" id="{582EF816-C1D3-47A2-8575-A5D30B70C34E}"/>
              </a:ext>
            </a:extLst>
          </p:cNvPr>
          <p:cNvSpPr>
            <a:spLocks noGrp="1"/>
          </p:cNvSpPr>
          <p:nvPr>
            <p:ph type="ftr" sz="quarter" idx="11"/>
          </p:nvPr>
        </p:nvSpPr>
        <p:spPr/>
        <p:txBody>
          <a:bodyPr/>
          <a:lstStyle/>
          <a:p>
            <a:r>
              <a:rPr lang="en-US"/>
              <a:t>Introduction to ALBA Synchrotron</a:t>
            </a:r>
            <a:endParaRPr lang="it-IT" dirty="0"/>
          </a:p>
        </p:txBody>
      </p:sp>
      <p:sp>
        <p:nvSpPr>
          <p:cNvPr id="9" name="Slide Number Placeholder 8">
            <a:extLst>
              <a:ext uri="{FF2B5EF4-FFF2-40B4-BE49-F238E27FC236}">
                <a16:creationId xmlns:a16="http://schemas.microsoft.com/office/drawing/2014/main" id="{84008CAB-9E23-425E-9B13-FC1C7EF58262}"/>
              </a:ext>
            </a:extLst>
          </p:cNvPr>
          <p:cNvSpPr>
            <a:spLocks noGrp="1"/>
          </p:cNvSpPr>
          <p:nvPr>
            <p:ph type="sldNum" sz="quarter" idx="12"/>
          </p:nvPr>
        </p:nvSpPr>
        <p:spPr/>
        <p:txBody>
          <a:bodyPr/>
          <a:lstStyle/>
          <a:p>
            <a:fld id="{59A3C1E9-1E17-4B2D-975E-2F80F7CB45F8}" type="slidenum">
              <a:rPr lang="es-ES" smtClean="0"/>
              <a:t>20</a:t>
            </a:fld>
            <a:endParaRPr lang="es-ES"/>
          </a:p>
        </p:txBody>
      </p:sp>
      <p:sp>
        <p:nvSpPr>
          <p:cNvPr id="8" name="TextBox 7">
            <a:extLst>
              <a:ext uri="{FF2B5EF4-FFF2-40B4-BE49-F238E27FC236}">
                <a16:creationId xmlns:a16="http://schemas.microsoft.com/office/drawing/2014/main" id="{DFED7E41-E099-4D58-8847-AC292274F522}"/>
              </a:ext>
            </a:extLst>
          </p:cNvPr>
          <p:cNvSpPr txBox="1"/>
          <p:nvPr/>
        </p:nvSpPr>
        <p:spPr>
          <a:xfrm>
            <a:off x="262795" y="1832420"/>
            <a:ext cx="3859842" cy="830997"/>
          </a:xfrm>
          <a:prstGeom prst="rect">
            <a:avLst/>
          </a:prstGeom>
          <a:solidFill>
            <a:srgbClr val="FFFFFF"/>
          </a:solidFill>
        </p:spPr>
        <p:txBody>
          <a:bodyPr wrap="square" rtlCol="0">
            <a:spAutoFit/>
          </a:bodyPr>
          <a:lstStyle/>
          <a:p>
            <a:r>
              <a:rPr lang="en-US" sz="2400" b="1" dirty="0">
                <a:solidFill>
                  <a:schemeClr val="accent1">
                    <a:lumMod val="75000"/>
                  </a:schemeClr>
                </a:solidFill>
              </a:rPr>
              <a:t>Spanish proposals </a:t>
            </a:r>
          </a:p>
          <a:p>
            <a:r>
              <a:rPr lang="en-US" sz="2400" b="1" dirty="0">
                <a:solidFill>
                  <a:schemeClr val="accent1">
                    <a:lumMod val="75000"/>
                  </a:schemeClr>
                </a:solidFill>
              </a:rPr>
              <a:t>(1598 granted over 2876)</a:t>
            </a:r>
          </a:p>
        </p:txBody>
      </p:sp>
      <p:pic>
        <p:nvPicPr>
          <p:cNvPr id="4" name="Picture 3">
            <a:extLst>
              <a:ext uri="{FF2B5EF4-FFF2-40B4-BE49-F238E27FC236}">
                <a16:creationId xmlns:a16="http://schemas.microsoft.com/office/drawing/2014/main" id="{78BE6F64-912C-4ACF-89EE-581F93F17A31}"/>
              </a:ext>
            </a:extLst>
          </p:cNvPr>
          <p:cNvPicPr>
            <a:picLocks noChangeAspect="1"/>
          </p:cNvPicPr>
          <p:nvPr/>
        </p:nvPicPr>
        <p:blipFill>
          <a:blip r:embed="rId2"/>
          <a:stretch>
            <a:fillRect/>
          </a:stretch>
        </p:blipFill>
        <p:spPr>
          <a:xfrm>
            <a:off x="219788" y="2879697"/>
            <a:ext cx="5935867" cy="3498514"/>
          </a:xfrm>
          <a:prstGeom prst="rect">
            <a:avLst/>
          </a:prstGeom>
        </p:spPr>
      </p:pic>
      <p:sp>
        <p:nvSpPr>
          <p:cNvPr id="10" name="TextBox 9">
            <a:extLst>
              <a:ext uri="{FF2B5EF4-FFF2-40B4-BE49-F238E27FC236}">
                <a16:creationId xmlns:a16="http://schemas.microsoft.com/office/drawing/2014/main" id="{51BB4209-6CE9-4725-BCEF-F7013D8D11D7}"/>
              </a:ext>
            </a:extLst>
          </p:cNvPr>
          <p:cNvSpPr txBox="1"/>
          <p:nvPr/>
        </p:nvSpPr>
        <p:spPr>
          <a:xfrm>
            <a:off x="5932667" y="0"/>
            <a:ext cx="3618291" cy="830997"/>
          </a:xfrm>
          <a:prstGeom prst="rect">
            <a:avLst/>
          </a:prstGeom>
          <a:noFill/>
        </p:spPr>
        <p:txBody>
          <a:bodyPr wrap="square" rtlCol="0">
            <a:spAutoFit/>
          </a:bodyPr>
          <a:lstStyle/>
          <a:p>
            <a:r>
              <a:rPr lang="en-US" sz="2400" b="1" dirty="0">
                <a:solidFill>
                  <a:schemeClr val="accent2">
                    <a:lumMod val="75000"/>
                  </a:schemeClr>
                </a:solidFill>
              </a:rPr>
              <a:t>International proposals (871 granted over 1972)</a:t>
            </a:r>
          </a:p>
        </p:txBody>
      </p:sp>
      <p:sp>
        <p:nvSpPr>
          <p:cNvPr id="12" name="TextBox 11">
            <a:extLst>
              <a:ext uri="{FF2B5EF4-FFF2-40B4-BE49-F238E27FC236}">
                <a16:creationId xmlns:a16="http://schemas.microsoft.com/office/drawing/2014/main" id="{16570E71-5E39-4331-A0ED-92B368ED068E}"/>
              </a:ext>
            </a:extLst>
          </p:cNvPr>
          <p:cNvSpPr txBox="1"/>
          <p:nvPr/>
        </p:nvSpPr>
        <p:spPr>
          <a:xfrm>
            <a:off x="8942594" y="4290400"/>
            <a:ext cx="2042505" cy="338554"/>
          </a:xfrm>
          <a:prstGeom prst="rect">
            <a:avLst/>
          </a:prstGeom>
          <a:noFill/>
        </p:spPr>
        <p:txBody>
          <a:bodyPr wrap="square" rtlCol="0">
            <a:spAutoFit/>
          </a:bodyPr>
          <a:lstStyle/>
          <a:p>
            <a:r>
              <a:rPr lang="en-US" sz="1600" b="1" dirty="0">
                <a:solidFill>
                  <a:schemeClr val="accent2">
                    <a:lumMod val="75000"/>
                  </a:schemeClr>
                </a:solidFill>
              </a:rPr>
              <a:t>European proposals</a:t>
            </a:r>
          </a:p>
        </p:txBody>
      </p:sp>
      <p:pic>
        <p:nvPicPr>
          <p:cNvPr id="13" name="Picture 12">
            <a:extLst>
              <a:ext uri="{FF2B5EF4-FFF2-40B4-BE49-F238E27FC236}">
                <a16:creationId xmlns:a16="http://schemas.microsoft.com/office/drawing/2014/main" id="{5CA83E4E-F96A-436F-9573-5EFF197642E1}"/>
              </a:ext>
            </a:extLst>
          </p:cNvPr>
          <p:cNvPicPr>
            <a:picLocks noChangeAspect="1"/>
          </p:cNvPicPr>
          <p:nvPr/>
        </p:nvPicPr>
        <p:blipFill>
          <a:blip r:embed="rId3"/>
          <a:stretch>
            <a:fillRect/>
          </a:stretch>
        </p:blipFill>
        <p:spPr>
          <a:xfrm>
            <a:off x="5502679" y="924448"/>
            <a:ext cx="6426526" cy="3272501"/>
          </a:xfrm>
          <a:prstGeom prst="rect">
            <a:avLst/>
          </a:prstGeom>
        </p:spPr>
      </p:pic>
      <p:pic>
        <p:nvPicPr>
          <p:cNvPr id="11" name="Picture 10">
            <a:extLst>
              <a:ext uri="{FF2B5EF4-FFF2-40B4-BE49-F238E27FC236}">
                <a16:creationId xmlns:a16="http://schemas.microsoft.com/office/drawing/2014/main" id="{A208D4B3-1E60-4580-B629-5DE2624DE22B}"/>
              </a:ext>
            </a:extLst>
          </p:cNvPr>
          <p:cNvPicPr>
            <a:picLocks noChangeAspect="1"/>
          </p:cNvPicPr>
          <p:nvPr/>
        </p:nvPicPr>
        <p:blipFill>
          <a:blip r:embed="rId4"/>
          <a:stretch>
            <a:fillRect/>
          </a:stretch>
        </p:blipFill>
        <p:spPr>
          <a:xfrm>
            <a:off x="8259745" y="3881623"/>
            <a:ext cx="2860568" cy="2611252"/>
          </a:xfrm>
          <a:prstGeom prst="rect">
            <a:avLst/>
          </a:prstGeom>
          <a:effectLst>
            <a:outerShdw blurRad="63500" sx="102000" sy="102000" algn="ctr" rotWithShape="0">
              <a:prstClr val="black">
                <a:alpha val="40000"/>
              </a:prstClr>
            </a:outerShdw>
          </a:effectLst>
        </p:spPr>
      </p:pic>
      <p:sp>
        <p:nvSpPr>
          <p:cNvPr id="14" name="Title 2">
            <a:extLst>
              <a:ext uri="{FF2B5EF4-FFF2-40B4-BE49-F238E27FC236}">
                <a16:creationId xmlns:a16="http://schemas.microsoft.com/office/drawing/2014/main" id="{F186DC7F-39E3-4345-B413-42CFF2C7457C}"/>
              </a:ext>
            </a:extLst>
          </p:cNvPr>
          <p:cNvSpPr txBox="1">
            <a:spLocks/>
          </p:cNvSpPr>
          <p:nvPr/>
        </p:nvSpPr>
        <p:spPr>
          <a:xfrm>
            <a:off x="1857828" y="265111"/>
            <a:ext cx="3139924" cy="797447"/>
          </a:xfrm>
          <a:prstGeom prst="rect">
            <a:avLst/>
          </a:prstGeom>
        </p:spPr>
        <p:txBody>
          <a:bodyPr vert="horz" lIns="91440" tIns="45720" rIns="91440" bIns="45720" rtlCol="0" anchor="t">
            <a:normAutofit fontScale="67500" lnSpcReduction="20000"/>
          </a:bodyPr>
          <a:lstStyle>
            <a:lvl1pPr algn="r" defTabSz="1219170" rtl="0" eaLnBrk="1" latinLnBrk="0" hangingPunct="1">
              <a:lnSpc>
                <a:spcPct val="90000"/>
              </a:lnSpc>
              <a:spcBef>
                <a:spcPct val="0"/>
              </a:spcBef>
              <a:buNone/>
              <a:defRPr lang="en-US" sz="2400" b="0" kern="1200" dirty="0">
                <a:solidFill>
                  <a:srgbClr val="323E4F"/>
                </a:solidFill>
                <a:latin typeface="Arial Black" charset="0"/>
                <a:ea typeface="+mn-ea"/>
                <a:cs typeface="+mn-cs"/>
              </a:defRPr>
            </a:lvl1pPr>
          </a:lstStyle>
          <a:p>
            <a:pPr algn="ctr"/>
            <a:r>
              <a:rPr lang="en-US" sz="4800" b="1" dirty="0">
                <a:solidFill>
                  <a:srgbClr val="002A58"/>
                </a:solidFill>
                <a:latin typeface="+mn-lt"/>
              </a:rPr>
              <a:t>Academic Users</a:t>
            </a:r>
            <a:endParaRPr lang="en-US" sz="2800" b="1" dirty="0">
              <a:solidFill>
                <a:srgbClr val="002A58"/>
              </a:solidFill>
              <a:latin typeface="+mn-lt"/>
            </a:endParaRPr>
          </a:p>
        </p:txBody>
      </p:sp>
    </p:spTree>
    <p:extLst>
      <p:ext uri="{BB962C8B-B14F-4D97-AF65-F5344CB8AC3E}">
        <p14:creationId xmlns:p14="http://schemas.microsoft.com/office/powerpoint/2010/main" val="3511721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1972079C-FD0D-42C2-985A-5EAABCCA4FEA}"/>
              </a:ext>
            </a:extLst>
          </p:cNvPr>
          <p:cNvPicPr>
            <a:picLocks noChangeAspect="1"/>
          </p:cNvPicPr>
          <p:nvPr/>
        </p:nvPicPr>
        <p:blipFill>
          <a:blip r:embed="rId2"/>
          <a:stretch>
            <a:fillRect/>
          </a:stretch>
        </p:blipFill>
        <p:spPr>
          <a:xfrm>
            <a:off x="767403" y="1173675"/>
            <a:ext cx="7541445" cy="4874586"/>
          </a:xfrm>
          <a:prstGeom prst="rect">
            <a:avLst/>
          </a:prstGeom>
        </p:spPr>
      </p:pic>
      <p:sp>
        <p:nvSpPr>
          <p:cNvPr id="6" name="Title 5">
            <a:extLst>
              <a:ext uri="{FF2B5EF4-FFF2-40B4-BE49-F238E27FC236}">
                <a16:creationId xmlns:a16="http://schemas.microsoft.com/office/drawing/2014/main" id="{FE4960E6-CF3E-4914-A21C-1BDD047B8149}"/>
              </a:ext>
            </a:extLst>
          </p:cNvPr>
          <p:cNvSpPr>
            <a:spLocks noGrp="1"/>
          </p:cNvSpPr>
          <p:nvPr>
            <p:ph type="title"/>
          </p:nvPr>
        </p:nvSpPr>
        <p:spPr>
          <a:xfrm>
            <a:off x="1108754" y="133744"/>
            <a:ext cx="9427028" cy="1325563"/>
          </a:xfrm>
        </p:spPr>
        <p:txBody>
          <a:bodyPr/>
          <a:lstStyle/>
          <a:p>
            <a:r>
              <a:rPr lang="en-US" dirty="0"/>
              <a:t>Industrial users – advancing in the innovation</a:t>
            </a:r>
            <a:br>
              <a:rPr lang="en-US" dirty="0"/>
            </a:br>
            <a:r>
              <a:rPr lang="en-US" dirty="0"/>
              <a:t>More than 75 companies, 55% from Spain, 1/3 SME, </a:t>
            </a:r>
            <a:br>
              <a:rPr lang="en-US" dirty="0"/>
            </a:br>
            <a:r>
              <a:rPr lang="en-US" dirty="0"/>
              <a:t>More than 500 experiments</a:t>
            </a:r>
          </a:p>
        </p:txBody>
      </p:sp>
      <p:sp>
        <p:nvSpPr>
          <p:cNvPr id="4" name="Slide Number Placeholder 3">
            <a:extLst>
              <a:ext uri="{FF2B5EF4-FFF2-40B4-BE49-F238E27FC236}">
                <a16:creationId xmlns:a16="http://schemas.microsoft.com/office/drawing/2014/main" id="{872C1E0A-A841-4D88-9F73-1B6D0958B480}"/>
              </a:ext>
            </a:extLst>
          </p:cNvPr>
          <p:cNvSpPr>
            <a:spLocks noGrp="1"/>
          </p:cNvSpPr>
          <p:nvPr>
            <p:ph type="sldNum" sz="quarter" idx="4"/>
          </p:nvPr>
        </p:nvSpPr>
        <p:spPr/>
        <p:txBody>
          <a:bodyPr/>
          <a:lstStyle/>
          <a:p>
            <a:endParaRPr lang="en-US" dirty="0"/>
          </a:p>
        </p:txBody>
      </p:sp>
      <p:sp>
        <p:nvSpPr>
          <p:cNvPr id="3" name="Date Placeholder 2">
            <a:extLst>
              <a:ext uri="{FF2B5EF4-FFF2-40B4-BE49-F238E27FC236}">
                <a16:creationId xmlns:a16="http://schemas.microsoft.com/office/drawing/2014/main" id="{115FD894-B2E0-41A5-8B08-B7B496C3A1F4}"/>
              </a:ext>
            </a:extLst>
          </p:cNvPr>
          <p:cNvSpPr>
            <a:spLocks noGrp="1"/>
          </p:cNvSpPr>
          <p:nvPr>
            <p:ph type="dt" sz="half" idx="10"/>
          </p:nvPr>
        </p:nvSpPr>
        <p:spPr>
          <a:xfrm>
            <a:off x="58206" y="6492875"/>
            <a:ext cx="3734861" cy="306167"/>
          </a:xfrm>
        </p:spPr>
        <p:txBody>
          <a:bodyPr/>
          <a:lstStyle/>
          <a:p>
            <a:r>
              <a:rPr lang="en-US"/>
              <a:t>1 October 2023</a:t>
            </a:r>
            <a:endParaRPr lang="en-US" dirty="0"/>
          </a:p>
        </p:txBody>
      </p:sp>
      <p:sp>
        <p:nvSpPr>
          <p:cNvPr id="2" name="Footer Placeholder 1">
            <a:extLst>
              <a:ext uri="{FF2B5EF4-FFF2-40B4-BE49-F238E27FC236}">
                <a16:creationId xmlns:a16="http://schemas.microsoft.com/office/drawing/2014/main" id="{53C89D0F-387D-42A1-B550-A1A30A06153C}"/>
              </a:ext>
            </a:extLst>
          </p:cNvPr>
          <p:cNvSpPr>
            <a:spLocks noGrp="1"/>
          </p:cNvSpPr>
          <p:nvPr>
            <p:ph type="ftr" sz="quarter" idx="4294967295"/>
          </p:nvPr>
        </p:nvSpPr>
        <p:spPr>
          <a:xfrm>
            <a:off x="4194048" y="6432859"/>
            <a:ext cx="4114800" cy="366183"/>
          </a:xfrm>
        </p:spPr>
        <p:txBody>
          <a:bodyPr/>
          <a:lstStyle/>
          <a:p>
            <a:r>
              <a:rPr lang="en-US"/>
              <a:t>Introduction to ALBA Synchrotron</a:t>
            </a:r>
            <a:endParaRPr lang="it-IT" dirty="0"/>
          </a:p>
        </p:txBody>
      </p:sp>
      <p:sp>
        <p:nvSpPr>
          <p:cNvPr id="5" name="Rectangle 4">
            <a:extLst>
              <a:ext uri="{FF2B5EF4-FFF2-40B4-BE49-F238E27FC236}">
                <a16:creationId xmlns:a16="http://schemas.microsoft.com/office/drawing/2014/main" id="{1AD5A1C8-2C2E-490E-AD58-92DDC1C73278}"/>
              </a:ext>
            </a:extLst>
          </p:cNvPr>
          <p:cNvSpPr/>
          <p:nvPr/>
        </p:nvSpPr>
        <p:spPr>
          <a:xfrm>
            <a:off x="8520226" y="1462390"/>
            <a:ext cx="2997843" cy="4585871"/>
          </a:xfrm>
          <a:prstGeom prst="rect">
            <a:avLst/>
          </a:prstGeom>
        </p:spPr>
        <p:txBody>
          <a:bodyPr wrap="square">
            <a:spAutoFit/>
          </a:bodyPr>
          <a:lstStyle/>
          <a:p>
            <a:r>
              <a:rPr lang="es-ES" sz="2000" b="1" i="1" dirty="0" err="1"/>
              <a:t>Examples</a:t>
            </a:r>
            <a:r>
              <a:rPr lang="es-ES" sz="2000" b="1" i="1" dirty="0"/>
              <a:t>:</a:t>
            </a:r>
          </a:p>
          <a:p>
            <a:r>
              <a:rPr lang="en-US" dirty="0"/>
              <a:t>Improved optics for nanoelectronics manufacturing, Battery with higher energy capacity, Battery recycling,  Greener concrete, Robust adhesives, Efficient products for agriculture Nanotechnology for food packaging, Drug discovery, development and validation, New polymers for biomedical applications, Biochemical Efficacy of cosmetic</a:t>
            </a:r>
          </a:p>
          <a:p>
            <a:endParaRPr lang="en-US" sz="2000" dirty="0"/>
          </a:p>
        </p:txBody>
      </p:sp>
    </p:spTree>
    <p:extLst>
      <p:ext uri="{BB962C8B-B14F-4D97-AF65-F5344CB8AC3E}">
        <p14:creationId xmlns:p14="http://schemas.microsoft.com/office/powerpoint/2010/main" val="3207232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7290" y="5542004"/>
            <a:ext cx="1303456" cy="7313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977116" y="2055629"/>
            <a:ext cx="2580168" cy="836428"/>
          </a:xfrm>
          <a:prstGeom prst="rect">
            <a:avLst/>
          </a:prstGeom>
        </p:spPr>
        <p:txBody>
          <a:bodyPr vert="horz" wrap="square" lIns="121920" tIns="60960" rIns="121920" bIns="60960" rtlCol="0" anchor="t">
            <a:noAutofit/>
          </a:bodyPr>
          <a:lstStyle/>
          <a:p>
            <a:endParaRPr lang="en-US" sz="3733" dirty="0">
              <a:latin typeface="Arial" panose="020B0604020202020204" pitchFamily="34" charset="0"/>
              <a:cs typeface="Arial" panose="020B0604020202020204" pitchFamily="34" charset="0"/>
            </a:endParaRPr>
          </a:p>
        </p:txBody>
      </p:sp>
      <p:sp>
        <p:nvSpPr>
          <p:cNvPr id="12" name="Marcador de número de diapositiva 5"/>
          <p:cNvSpPr>
            <a:spLocks noGrp="1"/>
          </p:cNvSpPr>
          <p:nvPr>
            <p:ph type="sldNum" sz="quarter" idx="12"/>
          </p:nvPr>
        </p:nvSpPr>
        <p:spPr>
          <a:xfrm>
            <a:off x="9446771" y="6492875"/>
            <a:ext cx="2743200" cy="365125"/>
          </a:xfrm>
        </p:spPr>
        <p:txBody>
          <a:bodyPr/>
          <a:lstStyle/>
          <a:p>
            <a:fld id="{59A3C1E9-1E17-4B2D-975E-2F80F7CB45F8}" type="slidenum">
              <a:rPr lang="es-ES" smtClean="0"/>
              <a:t>22</a:t>
            </a:fld>
            <a:endParaRPr lang="es-ES" dirty="0"/>
          </a:p>
        </p:txBody>
      </p:sp>
      <p:sp>
        <p:nvSpPr>
          <p:cNvPr id="15" name="Title 1">
            <a:extLst>
              <a:ext uri="{FF2B5EF4-FFF2-40B4-BE49-F238E27FC236}">
                <a16:creationId xmlns:a16="http://schemas.microsoft.com/office/drawing/2014/main" id="{44335216-1037-4865-9744-2479200DE552}"/>
              </a:ext>
            </a:extLst>
          </p:cNvPr>
          <p:cNvSpPr>
            <a:spLocks noGrp="1"/>
          </p:cNvSpPr>
          <p:nvPr>
            <p:ph type="title"/>
          </p:nvPr>
        </p:nvSpPr>
        <p:spPr>
          <a:xfrm>
            <a:off x="3293834" y="117574"/>
            <a:ext cx="6536218" cy="491291"/>
          </a:xfrm>
        </p:spPr>
        <p:txBody>
          <a:bodyPr>
            <a:noAutofit/>
          </a:bodyPr>
          <a:lstStyle/>
          <a:p>
            <a:pPr lvl="1" algn="l" rtl="0">
              <a:lnSpc>
                <a:spcPct val="90000"/>
              </a:lnSpc>
              <a:spcBef>
                <a:spcPct val="0"/>
              </a:spcBef>
            </a:pPr>
            <a:r>
              <a:rPr lang="en-US" sz="3200" b="1" dirty="0">
                <a:latin typeface="+mn-lt"/>
              </a:rPr>
              <a:t>Industrial services and examples</a:t>
            </a:r>
            <a:br>
              <a:rPr lang="es-ES" sz="4800" dirty="0">
                <a:latin typeface="+mn-lt"/>
              </a:rPr>
            </a:br>
            <a:endParaRPr lang="en-US" sz="4800" dirty="0">
              <a:latin typeface="+mn-lt"/>
            </a:endParaRPr>
          </a:p>
        </p:txBody>
      </p:sp>
      <p:sp>
        <p:nvSpPr>
          <p:cNvPr id="17" name="Content Placeholder 2">
            <a:extLst>
              <a:ext uri="{FF2B5EF4-FFF2-40B4-BE49-F238E27FC236}">
                <a16:creationId xmlns:a16="http://schemas.microsoft.com/office/drawing/2014/main" id="{D278EA75-511A-4BD4-88B4-56936B026956}"/>
              </a:ext>
            </a:extLst>
          </p:cNvPr>
          <p:cNvSpPr>
            <a:spLocks noGrp="1"/>
          </p:cNvSpPr>
          <p:nvPr>
            <p:ph idx="1"/>
          </p:nvPr>
        </p:nvSpPr>
        <p:spPr>
          <a:xfrm>
            <a:off x="21071" y="839397"/>
            <a:ext cx="5432944" cy="1562666"/>
          </a:xfrm>
        </p:spPr>
        <p:txBody>
          <a:bodyPr>
            <a:normAutofit fontScale="92500"/>
          </a:bodyPr>
          <a:lstStyle/>
          <a:p>
            <a:pPr lvl="1"/>
            <a:r>
              <a:rPr lang="en-US" sz="1867" i="1" dirty="0"/>
              <a:t>One-time services</a:t>
            </a:r>
          </a:p>
          <a:p>
            <a:pPr lvl="1"/>
            <a:r>
              <a:rPr lang="en-US" sz="1867" i="1" dirty="0"/>
              <a:t>Long contract services (including or not personnel)</a:t>
            </a:r>
          </a:p>
          <a:p>
            <a:pPr lvl="1"/>
            <a:r>
              <a:rPr lang="en-US" sz="1867" i="1" dirty="0"/>
              <a:t>Partnerships with other facilities/platforms to provide a complete service</a:t>
            </a:r>
          </a:p>
          <a:p>
            <a:pPr lvl="1"/>
            <a:endParaRPr lang="en-US" sz="2667" dirty="0"/>
          </a:p>
          <a:p>
            <a:pPr marL="609585" lvl="1" indent="0">
              <a:buNone/>
            </a:pPr>
            <a:endParaRPr lang="es-ES" sz="2667" dirty="0"/>
          </a:p>
          <a:p>
            <a:pPr marL="1219170" lvl="2" indent="0">
              <a:buNone/>
            </a:pPr>
            <a:endParaRPr lang="en-US" sz="2667" b="1" dirty="0">
              <a:latin typeface="Arial Black" panose="020B0A04020102020204" pitchFamily="34" charset="0"/>
            </a:endParaRPr>
          </a:p>
        </p:txBody>
      </p:sp>
      <p:pic>
        <p:nvPicPr>
          <p:cNvPr id="18" name="Picture 2">
            <a:extLst>
              <a:ext uri="{FF2B5EF4-FFF2-40B4-BE49-F238E27FC236}">
                <a16:creationId xmlns:a16="http://schemas.microsoft.com/office/drawing/2014/main" id="{DF2A0A28-6D4C-43E9-9774-56E4EF960C2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5187"/>
          <a:stretch/>
        </p:blipFill>
        <p:spPr bwMode="auto">
          <a:xfrm>
            <a:off x="349714" y="2510009"/>
            <a:ext cx="2866829" cy="195227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a:extLst>
              <a:ext uri="{FF2B5EF4-FFF2-40B4-BE49-F238E27FC236}">
                <a16:creationId xmlns:a16="http://schemas.microsoft.com/office/drawing/2014/main" id="{4407F06F-D3AD-4AFE-AFC3-9961D88E1F64}"/>
              </a:ext>
            </a:extLst>
          </p:cNvPr>
          <p:cNvPicPr>
            <a:picLocks noChangeAspect="1"/>
          </p:cNvPicPr>
          <p:nvPr/>
        </p:nvPicPr>
        <p:blipFill>
          <a:blip r:embed="rId4"/>
          <a:stretch>
            <a:fillRect/>
          </a:stretch>
        </p:blipFill>
        <p:spPr>
          <a:xfrm>
            <a:off x="3361574" y="2510009"/>
            <a:ext cx="1711639" cy="3968466"/>
          </a:xfrm>
          <a:prstGeom prst="rect">
            <a:avLst/>
          </a:prstGeom>
          <a:ln>
            <a:solidFill>
              <a:schemeClr val="tx1"/>
            </a:solidFill>
          </a:ln>
        </p:spPr>
      </p:pic>
      <p:pic>
        <p:nvPicPr>
          <p:cNvPr id="717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8645" y="5515269"/>
            <a:ext cx="908152" cy="7848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Date Placeholder 3">
            <a:extLst>
              <a:ext uri="{FF2B5EF4-FFF2-40B4-BE49-F238E27FC236}">
                <a16:creationId xmlns:a16="http://schemas.microsoft.com/office/drawing/2014/main" id="{9F3CD0F1-61AD-4D13-BA42-4C6BB67C1D40}"/>
              </a:ext>
            </a:extLst>
          </p:cNvPr>
          <p:cNvSpPr>
            <a:spLocks noGrp="1"/>
          </p:cNvSpPr>
          <p:nvPr>
            <p:ph type="dt" sz="half" idx="10"/>
          </p:nvPr>
        </p:nvSpPr>
        <p:spPr/>
        <p:txBody>
          <a:bodyPr/>
          <a:lstStyle/>
          <a:p>
            <a:r>
              <a:rPr lang="en-US"/>
              <a:t>1 October 2023</a:t>
            </a:r>
            <a:endParaRPr lang="es-ES" dirty="0"/>
          </a:p>
        </p:txBody>
      </p:sp>
      <p:sp>
        <p:nvSpPr>
          <p:cNvPr id="5" name="Footer Placeholder 4">
            <a:extLst>
              <a:ext uri="{FF2B5EF4-FFF2-40B4-BE49-F238E27FC236}">
                <a16:creationId xmlns:a16="http://schemas.microsoft.com/office/drawing/2014/main" id="{A14EC5B5-A290-4F51-9C3A-241B9DB09774}"/>
              </a:ext>
            </a:extLst>
          </p:cNvPr>
          <p:cNvSpPr>
            <a:spLocks noGrp="1"/>
          </p:cNvSpPr>
          <p:nvPr>
            <p:ph type="ftr" sz="quarter" idx="11"/>
          </p:nvPr>
        </p:nvSpPr>
        <p:spPr>
          <a:xfrm>
            <a:off x="2804330" y="6478475"/>
            <a:ext cx="8534400" cy="300493"/>
          </a:xfrm>
        </p:spPr>
        <p:txBody>
          <a:bodyPr/>
          <a:lstStyle/>
          <a:p>
            <a:r>
              <a:rPr lang="en-US"/>
              <a:t>Introduction to ALBA Synchrotron</a:t>
            </a:r>
            <a:endParaRPr lang="es-ES" dirty="0"/>
          </a:p>
        </p:txBody>
      </p:sp>
      <p:sp>
        <p:nvSpPr>
          <p:cNvPr id="22" name="Rectangle 21">
            <a:extLst>
              <a:ext uri="{FF2B5EF4-FFF2-40B4-BE49-F238E27FC236}">
                <a16:creationId xmlns:a16="http://schemas.microsoft.com/office/drawing/2014/main" id="{102160ED-34F0-48C6-9161-EB324F556057}"/>
              </a:ext>
            </a:extLst>
          </p:cNvPr>
          <p:cNvSpPr/>
          <p:nvPr/>
        </p:nvSpPr>
        <p:spPr>
          <a:xfrm>
            <a:off x="5557284" y="1050552"/>
            <a:ext cx="5293943" cy="646331"/>
          </a:xfrm>
          <a:prstGeom prst="rect">
            <a:avLst/>
          </a:prstGeom>
        </p:spPr>
        <p:txBody>
          <a:bodyPr wrap="square">
            <a:spAutoFit/>
          </a:bodyPr>
          <a:lstStyle/>
          <a:p>
            <a:r>
              <a:rPr lang="en-US" b="1" dirty="0">
                <a:solidFill>
                  <a:schemeClr val="accent5">
                    <a:lumMod val="50000"/>
                  </a:schemeClr>
                </a:solidFill>
              </a:rPr>
              <a:t>BASF IMPROVING THE PRODUCTION OF BATTERIES FOR ELECTRIC VEHICLES</a:t>
            </a:r>
            <a:endParaRPr lang="en-US" dirty="0"/>
          </a:p>
        </p:txBody>
      </p:sp>
      <p:pic>
        <p:nvPicPr>
          <p:cNvPr id="23" name="Picture 22">
            <a:extLst>
              <a:ext uri="{FF2B5EF4-FFF2-40B4-BE49-F238E27FC236}">
                <a16:creationId xmlns:a16="http://schemas.microsoft.com/office/drawing/2014/main" id="{95620755-99AA-4D41-AFF6-21863F388752}"/>
              </a:ext>
            </a:extLst>
          </p:cNvPr>
          <p:cNvPicPr>
            <a:picLocks noChangeAspect="1"/>
          </p:cNvPicPr>
          <p:nvPr/>
        </p:nvPicPr>
        <p:blipFill>
          <a:blip r:embed="rId6"/>
          <a:stretch>
            <a:fillRect/>
          </a:stretch>
        </p:blipFill>
        <p:spPr>
          <a:xfrm>
            <a:off x="5672061" y="1924646"/>
            <a:ext cx="3027336" cy="1308228"/>
          </a:xfrm>
          <a:prstGeom prst="rect">
            <a:avLst/>
          </a:prstGeom>
        </p:spPr>
      </p:pic>
      <p:sp>
        <p:nvSpPr>
          <p:cNvPr id="24" name="Rectangle 23">
            <a:extLst>
              <a:ext uri="{FF2B5EF4-FFF2-40B4-BE49-F238E27FC236}">
                <a16:creationId xmlns:a16="http://schemas.microsoft.com/office/drawing/2014/main" id="{4CBC14B8-029A-46B5-8FFF-F5565E655F6F}"/>
              </a:ext>
            </a:extLst>
          </p:cNvPr>
          <p:cNvSpPr/>
          <p:nvPr/>
        </p:nvSpPr>
        <p:spPr>
          <a:xfrm>
            <a:off x="8938970" y="1565902"/>
            <a:ext cx="2903316" cy="1815882"/>
          </a:xfrm>
          <a:prstGeom prst="rect">
            <a:avLst/>
          </a:prstGeom>
        </p:spPr>
        <p:txBody>
          <a:bodyPr wrap="square">
            <a:spAutoFit/>
          </a:bodyPr>
          <a:lstStyle/>
          <a:p>
            <a:r>
              <a:rPr lang="en-US" sz="1400" b="1" dirty="0">
                <a:solidFill>
                  <a:srgbClr val="314A67"/>
                </a:solidFill>
              </a:rPr>
              <a:t>New methodology to produce nickel-rich cathode materials used in Li batteries optimizing the production process. Increasing throughput by a factor of 3, and the efficiency of future cathode active materials production for battery electric vehicles</a:t>
            </a:r>
            <a:endParaRPr lang="en-US" sz="1400" dirty="0"/>
          </a:p>
        </p:txBody>
      </p:sp>
      <p:sp>
        <p:nvSpPr>
          <p:cNvPr id="25" name="Rectangle 24">
            <a:extLst>
              <a:ext uri="{FF2B5EF4-FFF2-40B4-BE49-F238E27FC236}">
                <a16:creationId xmlns:a16="http://schemas.microsoft.com/office/drawing/2014/main" id="{B45C9213-3678-47EC-96C6-65F9BD438478}"/>
              </a:ext>
            </a:extLst>
          </p:cNvPr>
          <p:cNvSpPr/>
          <p:nvPr/>
        </p:nvSpPr>
        <p:spPr>
          <a:xfrm>
            <a:off x="272421" y="4642100"/>
            <a:ext cx="3021413" cy="830997"/>
          </a:xfrm>
          <a:prstGeom prst="rect">
            <a:avLst/>
          </a:prstGeom>
        </p:spPr>
        <p:txBody>
          <a:bodyPr wrap="square">
            <a:spAutoFit/>
          </a:bodyPr>
          <a:lstStyle/>
          <a:p>
            <a:r>
              <a:rPr lang="en-US" sz="1600" b="1" dirty="0">
                <a:solidFill>
                  <a:schemeClr val="accent5">
                    <a:lumMod val="50000"/>
                  </a:schemeClr>
                </a:solidFill>
              </a:rPr>
              <a:t>HELIX </a:t>
            </a:r>
            <a:r>
              <a:rPr lang="en-US" sz="1600" b="1" dirty="0" err="1">
                <a:solidFill>
                  <a:schemeClr val="accent5">
                    <a:lumMod val="50000"/>
                  </a:schemeClr>
                </a:solidFill>
              </a:rPr>
              <a:t>BioStructrures</a:t>
            </a:r>
            <a:r>
              <a:rPr lang="en-US" sz="1600" b="1" dirty="0">
                <a:solidFill>
                  <a:schemeClr val="accent5">
                    <a:lumMod val="50000"/>
                  </a:schemeClr>
                </a:solidFill>
              </a:rPr>
              <a:t> performs first post-lockdown COVID-19 measurements at ALBA</a:t>
            </a:r>
            <a:endParaRPr lang="en-US" sz="1600" dirty="0"/>
          </a:p>
        </p:txBody>
      </p:sp>
      <p:sp>
        <p:nvSpPr>
          <p:cNvPr id="7" name="Rectangle 6">
            <a:extLst>
              <a:ext uri="{FF2B5EF4-FFF2-40B4-BE49-F238E27FC236}">
                <a16:creationId xmlns:a16="http://schemas.microsoft.com/office/drawing/2014/main" id="{322BE0C9-B8D6-46CC-B7AB-098399F9BAAE}"/>
              </a:ext>
            </a:extLst>
          </p:cNvPr>
          <p:cNvSpPr/>
          <p:nvPr/>
        </p:nvSpPr>
        <p:spPr>
          <a:xfrm>
            <a:off x="306059" y="4599300"/>
            <a:ext cx="2910484" cy="1889948"/>
          </a:xfrm>
          <a:prstGeom prst="rect">
            <a:avLst/>
          </a:prstGeom>
          <a:noFill/>
          <a:ln>
            <a:solidFill>
              <a:srgbClr val="00C9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2F4B9431-FB32-413C-B67C-9DCFDEC46578}"/>
              </a:ext>
            </a:extLst>
          </p:cNvPr>
          <p:cNvSpPr/>
          <p:nvPr/>
        </p:nvSpPr>
        <p:spPr>
          <a:xfrm>
            <a:off x="5541502" y="938448"/>
            <a:ext cx="6300784" cy="2443335"/>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6">
            <a:extLst>
              <a:ext uri="{FF2B5EF4-FFF2-40B4-BE49-F238E27FC236}">
                <a16:creationId xmlns:a16="http://schemas.microsoft.com/office/drawing/2014/main" id="{9D4B8A2B-EF48-4BAA-8921-9BA7B87FD8D9}"/>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1106" r="2831"/>
          <a:stretch/>
        </p:blipFill>
        <p:spPr bwMode="auto">
          <a:xfrm>
            <a:off x="8254667" y="3749675"/>
            <a:ext cx="3587619" cy="221476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Picture 8">
            <a:extLst>
              <a:ext uri="{FF2B5EF4-FFF2-40B4-BE49-F238E27FC236}">
                <a16:creationId xmlns:a16="http://schemas.microsoft.com/office/drawing/2014/main" id="{737BFFCF-3027-47FD-AA3E-1605396F4BB7}"/>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51676" t="-403" r="832" b="403"/>
          <a:stretch/>
        </p:blipFill>
        <p:spPr bwMode="auto">
          <a:xfrm>
            <a:off x="5548204" y="3746909"/>
            <a:ext cx="2297604" cy="22418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343395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85449" y="2724729"/>
            <a:ext cx="2430847" cy="1138773"/>
          </a:xfrm>
          <a:prstGeom prst="rect">
            <a:avLst/>
          </a:prstGeom>
          <a:noFill/>
          <a:ln>
            <a:noFill/>
          </a:ln>
        </p:spPr>
        <p:txBody>
          <a:bodyPr wrap="square" rtlCol="0">
            <a:spAutoFit/>
          </a:bodyPr>
          <a:lstStyle/>
          <a:p>
            <a:pPr algn="ctr"/>
            <a:r>
              <a:rPr lang="en-US" sz="4000" b="1" dirty="0">
                <a:solidFill>
                  <a:schemeClr val="bg1"/>
                </a:solidFill>
              </a:rPr>
              <a:t>ALBA </a:t>
            </a:r>
          </a:p>
          <a:p>
            <a:pPr algn="ctr"/>
            <a:r>
              <a:rPr lang="en-US" sz="2800" b="1" dirty="0">
                <a:solidFill>
                  <a:schemeClr val="bg1"/>
                </a:solidFill>
              </a:rPr>
              <a:t>key numbers</a:t>
            </a:r>
            <a:endParaRPr lang="en-US" sz="2400" b="1" dirty="0">
              <a:solidFill>
                <a:schemeClr val="bg1"/>
              </a:solidFill>
            </a:endParaRPr>
          </a:p>
        </p:txBody>
      </p:sp>
      <p:sp>
        <p:nvSpPr>
          <p:cNvPr id="3" name="TextBox 2"/>
          <p:cNvSpPr txBox="1"/>
          <p:nvPr/>
        </p:nvSpPr>
        <p:spPr>
          <a:xfrm>
            <a:off x="2179359" y="1018047"/>
            <a:ext cx="2430847" cy="954107"/>
          </a:xfrm>
          <a:prstGeom prst="rect">
            <a:avLst/>
          </a:prstGeom>
          <a:noFill/>
          <a:ln>
            <a:noFill/>
          </a:ln>
        </p:spPr>
        <p:txBody>
          <a:bodyPr wrap="square" rtlCol="0">
            <a:spAutoFit/>
          </a:bodyPr>
          <a:lstStyle/>
          <a:p>
            <a:pPr algn="ctr"/>
            <a:r>
              <a:rPr lang="en-US" sz="2800" dirty="0">
                <a:solidFill>
                  <a:schemeClr val="bg1"/>
                </a:solidFill>
              </a:rPr>
              <a:t>+450 yearly experiments </a:t>
            </a:r>
          </a:p>
        </p:txBody>
      </p:sp>
      <p:sp>
        <p:nvSpPr>
          <p:cNvPr id="4" name="TextBox 3"/>
          <p:cNvSpPr txBox="1"/>
          <p:nvPr/>
        </p:nvSpPr>
        <p:spPr>
          <a:xfrm>
            <a:off x="655913" y="2232287"/>
            <a:ext cx="2231635" cy="954107"/>
          </a:xfrm>
          <a:prstGeom prst="rect">
            <a:avLst/>
          </a:prstGeom>
          <a:noFill/>
          <a:ln>
            <a:noFill/>
          </a:ln>
        </p:spPr>
        <p:txBody>
          <a:bodyPr wrap="square" rtlCol="0">
            <a:spAutoFit/>
          </a:bodyPr>
          <a:lstStyle/>
          <a:p>
            <a:pPr algn="ctr"/>
            <a:r>
              <a:rPr lang="en-US" sz="2800" dirty="0">
                <a:solidFill>
                  <a:schemeClr val="bg1"/>
                </a:solidFill>
              </a:rPr>
              <a:t>+2850 publications</a:t>
            </a:r>
          </a:p>
        </p:txBody>
      </p:sp>
      <p:sp>
        <p:nvSpPr>
          <p:cNvPr id="5" name="TextBox 4"/>
          <p:cNvSpPr txBox="1"/>
          <p:nvPr/>
        </p:nvSpPr>
        <p:spPr>
          <a:xfrm>
            <a:off x="5087768" y="5165415"/>
            <a:ext cx="1827929" cy="523220"/>
          </a:xfrm>
          <a:prstGeom prst="rect">
            <a:avLst/>
          </a:prstGeom>
          <a:noFill/>
          <a:ln>
            <a:noFill/>
          </a:ln>
        </p:spPr>
        <p:txBody>
          <a:bodyPr wrap="square" rtlCol="0">
            <a:spAutoFit/>
          </a:bodyPr>
          <a:lstStyle/>
          <a:p>
            <a:r>
              <a:rPr lang="en-US" sz="2800" dirty="0">
                <a:solidFill>
                  <a:schemeClr val="bg1"/>
                </a:solidFill>
              </a:rPr>
              <a:t>+240 staff</a:t>
            </a:r>
          </a:p>
        </p:txBody>
      </p:sp>
      <p:sp>
        <p:nvSpPr>
          <p:cNvPr id="6" name="TextBox 5"/>
          <p:cNvSpPr txBox="1"/>
          <p:nvPr/>
        </p:nvSpPr>
        <p:spPr>
          <a:xfrm>
            <a:off x="4945001" y="570734"/>
            <a:ext cx="2171295" cy="954107"/>
          </a:xfrm>
          <a:prstGeom prst="rect">
            <a:avLst/>
          </a:prstGeom>
          <a:noFill/>
          <a:ln>
            <a:noFill/>
          </a:ln>
        </p:spPr>
        <p:txBody>
          <a:bodyPr wrap="square" rtlCol="0">
            <a:spAutoFit/>
          </a:bodyPr>
          <a:lstStyle/>
          <a:p>
            <a:pPr algn="ctr"/>
            <a:r>
              <a:rPr lang="en-US" sz="2800" dirty="0">
                <a:solidFill>
                  <a:schemeClr val="bg1"/>
                </a:solidFill>
              </a:rPr>
              <a:t>+ 2400 yearly user visits</a:t>
            </a:r>
          </a:p>
        </p:txBody>
      </p:sp>
      <p:sp>
        <p:nvSpPr>
          <p:cNvPr id="7" name="TextBox 6"/>
          <p:cNvSpPr txBox="1"/>
          <p:nvPr/>
        </p:nvSpPr>
        <p:spPr>
          <a:xfrm>
            <a:off x="7881063" y="1387343"/>
            <a:ext cx="3251789" cy="1384995"/>
          </a:xfrm>
          <a:prstGeom prst="rect">
            <a:avLst/>
          </a:prstGeom>
          <a:noFill/>
          <a:ln>
            <a:noFill/>
          </a:ln>
        </p:spPr>
        <p:txBody>
          <a:bodyPr wrap="square" rtlCol="0">
            <a:spAutoFit/>
          </a:bodyPr>
          <a:lstStyle/>
          <a:p>
            <a:pPr algn="ctr"/>
            <a:r>
              <a:rPr lang="en-US" sz="2800" dirty="0">
                <a:solidFill>
                  <a:schemeClr val="bg1"/>
                </a:solidFill>
              </a:rPr>
              <a:t>+ 3700 national and + 3500 international users</a:t>
            </a:r>
          </a:p>
        </p:txBody>
      </p:sp>
      <p:pic>
        <p:nvPicPr>
          <p:cNvPr id="20" name="Picture 19"/>
          <p:cNvPicPr>
            <a:picLocks noChangeAspect="1"/>
          </p:cNvPicPr>
          <p:nvPr/>
        </p:nvPicPr>
        <p:blipFill>
          <a:blip r:embed="rId2"/>
          <a:stretch>
            <a:fillRect/>
          </a:stretch>
        </p:blipFill>
        <p:spPr>
          <a:xfrm>
            <a:off x="10137201" y="81673"/>
            <a:ext cx="1972623" cy="481731"/>
          </a:xfrm>
          <a:prstGeom prst="rect">
            <a:avLst/>
          </a:prstGeom>
        </p:spPr>
      </p:pic>
      <p:pic>
        <p:nvPicPr>
          <p:cNvPr id="21" name="Picture 20"/>
          <p:cNvPicPr>
            <a:picLocks noChangeAspect="1"/>
          </p:cNvPicPr>
          <p:nvPr/>
        </p:nvPicPr>
        <p:blipFill>
          <a:blip r:embed="rId3"/>
          <a:stretch>
            <a:fillRect/>
          </a:stretch>
        </p:blipFill>
        <p:spPr>
          <a:xfrm>
            <a:off x="10236195" y="614357"/>
            <a:ext cx="1873624" cy="401793"/>
          </a:xfrm>
          <a:prstGeom prst="rect">
            <a:avLst/>
          </a:prstGeom>
        </p:spPr>
      </p:pic>
      <p:pic>
        <p:nvPicPr>
          <p:cNvPr id="22" name="Picture 21"/>
          <p:cNvPicPr>
            <a:picLocks noChangeAspect="1"/>
          </p:cNvPicPr>
          <p:nvPr/>
        </p:nvPicPr>
        <p:blipFill>
          <a:blip r:embed="rId4"/>
          <a:stretch>
            <a:fillRect/>
          </a:stretch>
        </p:blipFill>
        <p:spPr>
          <a:xfrm>
            <a:off x="9149441" y="81677"/>
            <a:ext cx="987759" cy="929783"/>
          </a:xfrm>
          <a:prstGeom prst="rect">
            <a:avLst/>
          </a:prstGeom>
        </p:spPr>
      </p:pic>
      <p:sp>
        <p:nvSpPr>
          <p:cNvPr id="12" name="Footer Placeholder 11">
            <a:extLst>
              <a:ext uri="{FF2B5EF4-FFF2-40B4-BE49-F238E27FC236}">
                <a16:creationId xmlns:a16="http://schemas.microsoft.com/office/drawing/2014/main" id="{E6290683-AC06-4195-99E3-C14D76606CFC}"/>
              </a:ext>
            </a:extLst>
          </p:cNvPr>
          <p:cNvSpPr>
            <a:spLocks noGrp="1"/>
          </p:cNvSpPr>
          <p:nvPr>
            <p:ph type="ftr" sz="quarter" idx="5"/>
          </p:nvPr>
        </p:nvSpPr>
        <p:spPr/>
        <p:txBody>
          <a:bodyPr/>
          <a:lstStyle/>
          <a:p>
            <a:r>
              <a:rPr lang="en-US"/>
              <a:t>Introduction to ALBA Synchrotron</a:t>
            </a:r>
            <a:endParaRPr lang="it-IT" dirty="0"/>
          </a:p>
        </p:txBody>
      </p:sp>
      <p:sp>
        <p:nvSpPr>
          <p:cNvPr id="8" name="Date Placeholder 7">
            <a:extLst>
              <a:ext uri="{FF2B5EF4-FFF2-40B4-BE49-F238E27FC236}">
                <a16:creationId xmlns:a16="http://schemas.microsoft.com/office/drawing/2014/main" id="{E945CB26-6C59-40C5-8971-AA35D394EBAB}"/>
              </a:ext>
            </a:extLst>
          </p:cNvPr>
          <p:cNvSpPr>
            <a:spLocks noGrp="1"/>
          </p:cNvSpPr>
          <p:nvPr>
            <p:ph type="dt" sz="half" idx="6"/>
          </p:nvPr>
        </p:nvSpPr>
        <p:spPr/>
        <p:txBody>
          <a:bodyPr/>
          <a:lstStyle/>
          <a:p>
            <a:r>
              <a:rPr lang="en-US"/>
              <a:t>1 October 2023</a:t>
            </a:r>
            <a:endParaRPr lang="en-US" dirty="0"/>
          </a:p>
        </p:txBody>
      </p:sp>
      <p:sp>
        <p:nvSpPr>
          <p:cNvPr id="23" name="TextBox 22">
            <a:extLst>
              <a:ext uri="{FF2B5EF4-FFF2-40B4-BE49-F238E27FC236}">
                <a16:creationId xmlns:a16="http://schemas.microsoft.com/office/drawing/2014/main" id="{739C134E-F9C4-4922-8D5D-D0801A298A53}"/>
              </a:ext>
            </a:extLst>
          </p:cNvPr>
          <p:cNvSpPr txBox="1"/>
          <p:nvPr/>
        </p:nvSpPr>
        <p:spPr>
          <a:xfrm>
            <a:off x="8891876" y="3149399"/>
            <a:ext cx="2231635" cy="954107"/>
          </a:xfrm>
          <a:prstGeom prst="rect">
            <a:avLst/>
          </a:prstGeom>
          <a:noFill/>
          <a:ln>
            <a:noFill/>
          </a:ln>
        </p:spPr>
        <p:txBody>
          <a:bodyPr wrap="square" rtlCol="0">
            <a:spAutoFit/>
          </a:bodyPr>
          <a:lstStyle/>
          <a:p>
            <a:pPr algn="ctr"/>
            <a:r>
              <a:rPr lang="en-US" sz="2800" b="1" dirty="0">
                <a:solidFill>
                  <a:schemeClr val="accent4">
                    <a:lumMod val="40000"/>
                    <a:lumOff val="60000"/>
                  </a:schemeClr>
                </a:solidFill>
              </a:rPr>
              <a:t>+2500 public experiments</a:t>
            </a:r>
          </a:p>
        </p:txBody>
      </p:sp>
      <p:sp>
        <p:nvSpPr>
          <p:cNvPr id="19" name="TextBox 18">
            <a:extLst>
              <a:ext uri="{FF2B5EF4-FFF2-40B4-BE49-F238E27FC236}">
                <a16:creationId xmlns:a16="http://schemas.microsoft.com/office/drawing/2014/main" id="{7071303C-F571-4286-812A-B29358227681}"/>
              </a:ext>
            </a:extLst>
          </p:cNvPr>
          <p:cNvSpPr txBox="1"/>
          <p:nvPr/>
        </p:nvSpPr>
        <p:spPr>
          <a:xfrm>
            <a:off x="7458085" y="4439779"/>
            <a:ext cx="2524115" cy="954107"/>
          </a:xfrm>
          <a:prstGeom prst="rect">
            <a:avLst/>
          </a:prstGeom>
          <a:noFill/>
          <a:ln>
            <a:noFill/>
          </a:ln>
        </p:spPr>
        <p:txBody>
          <a:bodyPr wrap="square" rtlCol="0">
            <a:spAutoFit/>
          </a:bodyPr>
          <a:lstStyle/>
          <a:p>
            <a:pPr algn="ctr"/>
            <a:r>
              <a:rPr lang="en-US" sz="2800" b="1" dirty="0">
                <a:solidFill>
                  <a:schemeClr val="accent4">
                    <a:lumMod val="40000"/>
                    <a:lumOff val="60000"/>
                  </a:schemeClr>
                </a:solidFill>
              </a:rPr>
              <a:t>+500 industrial experiments</a:t>
            </a:r>
          </a:p>
        </p:txBody>
      </p:sp>
      <p:sp>
        <p:nvSpPr>
          <p:cNvPr id="24" name="TextBox 23">
            <a:extLst>
              <a:ext uri="{FF2B5EF4-FFF2-40B4-BE49-F238E27FC236}">
                <a16:creationId xmlns:a16="http://schemas.microsoft.com/office/drawing/2014/main" id="{6196DCB0-2E1F-4B1D-BC74-9F22838AB639}"/>
              </a:ext>
            </a:extLst>
          </p:cNvPr>
          <p:cNvSpPr txBox="1"/>
          <p:nvPr/>
        </p:nvSpPr>
        <p:spPr>
          <a:xfrm>
            <a:off x="1347893" y="4672974"/>
            <a:ext cx="2467855" cy="954107"/>
          </a:xfrm>
          <a:prstGeom prst="rect">
            <a:avLst/>
          </a:prstGeom>
          <a:noFill/>
          <a:ln>
            <a:noFill/>
          </a:ln>
        </p:spPr>
        <p:txBody>
          <a:bodyPr wrap="square" rtlCol="0">
            <a:spAutoFit/>
          </a:bodyPr>
          <a:lstStyle/>
          <a:p>
            <a:pPr algn="ctr"/>
            <a:r>
              <a:rPr lang="en-US" sz="2800" dirty="0">
                <a:solidFill>
                  <a:schemeClr val="bg1"/>
                </a:solidFill>
              </a:rPr>
              <a:t>+900</a:t>
            </a:r>
          </a:p>
          <a:p>
            <a:r>
              <a:rPr lang="en-US" sz="2800" dirty="0">
                <a:solidFill>
                  <a:schemeClr val="bg1"/>
                </a:solidFill>
              </a:rPr>
              <a:t>Proteins in PDB</a:t>
            </a:r>
          </a:p>
        </p:txBody>
      </p:sp>
      <p:sp>
        <p:nvSpPr>
          <p:cNvPr id="25" name="TextBox 24">
            <a:extLst>
              <a:ext uri="{FF2B5EF4-FFF2-40B4-BE49-F238E27FC236}">
                <a16:creationId xmlns:a16="http://schemas.microsoft.com/office/drawing/2014/main" id="{EA0DECFC-A51F-4DDA-9B9C-87F14CA57FBB}"/>
              </a:ext>
            </a:extLst>
          </p:cNvPr>
          <p:cNvSpPr txBox="1"/>
          <p:nvPr/>
        </p:nvSpPr>
        <p:spPr>
          <a:xfrm>
            <a:off x="738069" y="3401002"/>
            <a:ext cx="2231635" cy="523220"/>
          </a:xfrm>
          <a:prstGeom prst="rect">
            <a:avLst/>
          </a:prstGeom>
          <a:noFill/>
          <a:ln>
            <a:noFill/>
          </a:ln>
        </p:spPr>
        <p:txBody>
          <a:bodyPr wrap="square" rtlCol="0">
            <a:spAutoFit/>
          </a:bodyPr>
          <a:lstStyle/>
          <a:p>
            <a:r>
              <a:rPr lang="en-US" sz="2800" dirty="0">
                <a:solidFill>
                  <a:schemeClr val="bg1"/>
                </a:solidFill>
              </a:rPr>
              <a:t>&lt;IF&gt;</a:t>
            </a:r>
            <a:r>
              <a:rPr lang="en-US" sz="2800" baseline="-25000" dirty="0">
                <a:solidFill>
                  <a:schemeClr val="bg1"/>
                </a:solidFill>
              </a:rPr>
              <a:t>2022</a:t>
            </a:r>
            <a:r>
              <a:rPr lang="en-US" sz="2800" dirty="0">
                <a:solidFill>
                  <a:schemeClr val="bg1"/>
                </a:solidFill>
              </a:rPr>
              <a:t> = 10</a:t>
            </a:r>
          </a:p>
        </p:txBody>
      </p:sp>
      <p:sp>
        <p:nvSpPr>
          <p:cNvPr id="9" name="Slide Number Placeholder 8">
            <a:extLst>
              <a:ext uri="{FF2B5EF4-FFF2-40B4-BE49-F238E27FC236}">
                <a16:creationId xmlns:a16="http://schemas.microsoft.com/office/drawing/2014/main" id="{E43ADC5C-706F-4F1A-9A0E-743F0F7EA327}"/>
              </a:ext>
            </a:extLst>
          </p:cNvPr>
          <p:cNvSpPr>
            <a:spLocks noGrp="1"/>
          </p:cNvSpPr>
          <p:nvPr>
            <p:ph type="sldNum" sz="quarter" idx="7"/>
          </p:nvPr>
        </p:nvSpPr>
        <p:spPr/>
        <p:txBody>
          <a:bodyPr/>
          <a:lstStyle/>
          <a:p>
            <a:endParaRPr lang="en-US" dirty="0"/>
          </a:p>
        </p:txBody>
      </p:sp>
    </p:spTree>
    <p:extLst>
      <p:ext uri="{BB962C8B-B14F-4D97-AF65-F5344CB8AC3E}">
        <p14:creationId xmlns:p14="http://schemas.microsoft.com/office/powerpoint/2010/main" val="16417221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B0ABA8FF-0C29-4B3C-A036-F66E531C45C4}"/>
              </a:ext>
            </a:extLst>
          </p:cNvPr>
          <p:cNvSpPr txBox="1"/>
          <p:nvPr/>
        </p:nvSpPr>
        <p:spPr>
          <a:xfrm rot="16200000">
            <a:off x="-1794571" y="3707888"/>
            <a:ext cx="5165725"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800" b="1" i="0" u="none" strike="noStrike" kern="1200" cap="none" spc="0" normalizeH="0" baseline="0" noProof="0" dirty="0">
                <a:ln>
                  <a:noFill/>
                </a:ln>
                <a:solidFill>
                  <a:prstClr val="white"/>
                </a:solidFill>
                <a:effectLst/>
                <a:uLnTx/>
                <a:uFillTx/>
                <a:latin typeface="Calibri"/>
                <a:ea typeface="+mn-ea"/>
                <a:cs typeface="+mn-cs"/>
              </a:rPr>
              <a:t>Networking at International </a:t>
            </a:r>
            <a:r>
              <a:rPr kumimoji="0" lang="de-DE" sz="2800" b="1" i="0" u="none" strike="noStrike" kern="1200" cap="none" spc="0" normalizeH="0" baseline="0" noProof="0" dirty="0" err="1">
                <a:ln>
                  <a:noFill/>
                </a:ln>
                <a:solidFill>
                  <a:prstClr val="white"/>
                </a:solidFill>
                <a:effectLst/>
                <a:uLnTx/>
                <a:uFillTx/>
                <a:latin typeface="Calibri"/>
                <a:ea typeface="+mn-ea"/>
                <a:cs typeface="+mn-cs"/>
              </a:rPr>
              <a:t>level</a:t>
            </a:r>
            <a:endParaRPr kumimoji="0" lang="en-GB" sz="2800" b="1" i="0" u="none" strike="noStrike" kern="1200" cap="none" spc="0" normalizeH="0" baseline="0" noProof="0" dirty="0">
              <a:ln>
                <a:noFill/>
              </a:ln>
              <a:solidFill>
                <a:prstClr val="white"/>
              </a:solidFill>
              <a:effectLst/>
              <a:uLnTx/>
              <a:uFillTx/>
              <a:latin typeface="Calibri"/>
              <a:ea typeface="+mn-ea"/>
              <a:cs typeface="+mn-cs"/>
            </a:endParaRPr>
          </a:p>
        </p:txBody>
      </p:sp>
      <p:pic>
        <p:nvPicPr>
          <p:cNvPr id="7" name="Image 5">
            <a:extLst>
              <a:ext uri="{FF2B5EF4-FFF2-40B4-BE49-F238E27FC236}">
                <a16:creationId xmlns:a16="http://schemas.microsoft.com/office/drawing/2014/main" id="{8580B4E1-3924-4020-8DC3-A25357B57F1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892" y="661528"/>
            <a:ext cx="1320800" cy="369220"/>
          </a:xfrm>
          <a:prstGeom prst="rect">
            <a:avLst/>
          </a:prstGeom>
        </p:spPr>
      </p:pic>
      <p:sp>
        <p:nvSpPr>
          <p:cNvPr id="8" name="Rechteck 7">
            <a:extLst>
              <a:ext uri="{FF2B5EF4-FFF2-40B4-BE49-F238E27FC236}">
                <a16:creationId xmlns:a16="http://schemas.microsoft.com/office/drawing/2014/main" id="{06DD1D42-2450-44F1-899A-DE197AFAEE87}"/>
              </a:ext>
            </a:extLst>
          </p:cNvPr>
          <p:cNvSpPr/>
          <p:nvPr/>
        </p:nvSpPr>
        <p:spPr>
          <a:xfrm>
            <a:off x="8428736" y="4479544"/>
            <a:ext cx="3159760" cy="6908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10" name="object 6">
            <a:extLst>
              <a:ext uri="{FF2B5EF4-FFF2-40B4-BE49-F238E27FC236}">
                <a16:creationId xmlns:a16="http://schemas.microsoft.com/office/drawing/2014/main" id="{AD39E71B-A4BE-41AF-B73A-F0A2B76D6B63}"/>
              </a:ext>
            </a:extLst>
          </p:cNvPr>
          <p:cNvSpPr txBox="1"/>
          <p:nvPr/>
        </p:nvSpPr>
        <p:spPr>
          <a:xfrm>
            <a:off x="1883380" y="5134379"/>
            <a:ext cx="5551470" cy="702115"/>
          </a:xfrm>
          <a:prstGeom prst="rect">
            <a:avLst/>
          </a:prstGeom>
        </p:spPr>
        <p:txBody>
          <a:bodyPr vert="horz" wrap="square" lIns="0" tIns="12065" rIns="0" bIns="0" rtlCol="0">
            <a:spAutoFit/>
          </a:bodyPr>
          <a:lstStyle/>
          <a:p>
            <a:pPr marL="12700" marR="5080" lvl="0" indent="0" algn="l" defTabSz="914400" rtl="0" eaLnBrk="1" fontAlgn="auto" latinLnBrk="0" hangingPunct="1">
              <a:lnSpc>
                <a:spcPct val="100000"/>
              </a:lnSpc>
              <a:spcBef>
                <a:spcPts val="95"/>
              </a:spcBef>
              <a:spcAft>
                <a:spcPts val="0"/>
              </a:spcAft>
              <a:buClrTx/>
              <a:buSzTx/>
              <a:buFontTx/>
              <a:buNone/>
              <a:tabLst/>
              <a:defRPr/>
            </a:pPr>
            <a:r>
              <a:rPr kumimoji="0" lang="en-US" sz="2200" b="1" i="0" u="none" strike="noStrike" kern="1200" cap="none" spc="-10" normalizeH="0" baseline="0" noProof="0" dirty="0">
                <a:ln>
                  <a:noFill/>
                </a:ln>
                <a:solidFill>
                  <a:prstClr val="black"/>
                </a:solidFill>
                <a:effectLst/>
                <a:uLnTx/>
                <a:uFillTx/>
                <a:latin typeface="Calibri"/>
                <a:ea typeface="+mn-ea"/>
                <a:cs typeface="Calibri"/>
              </a:rPr>
              <a:t>&gt; 35.000 </a:t>
            </a:r>
            <a:r>
              <a:rPr kumimoji="0" lang="en-US" sz="2200" b="0" i="0" u="none" strike="noStrike" kern="1200" cap="none" spc="-20" normalizeH="0" baseline="0" noProof="0" dirty="0">
                <a:ln>
                  <a:noFill/>
                </a:ln>
                <a:solidFill>
                  <a:prstClr val="black"/>
                </a:solidFill>
                <a:effectLst/>
                <a:uLnTx/>
                <a:uFillTx/>
                <a:latin typeface="Calibri"/>
                <a:ea typeface="+mn-ea"/>
                <a:cs typeface="Calibri"/>
              </a:rPr>
              <a:t>users from </a:t>
            </a:r>
            <a:r>
              <a:rPr kumimoji="0" lang="en-US" sz="2200" b="0" i="0" u="none" strike="noStrike" kern="1200" cap="none" spc="-5" normalizeH="0" baseline="0" noProof="0" dirty="0">
                <a:ln>
                  <a:noFill/>
                </a:ln>
                <a:solidFill>
                  <a:prstClr val="black"/>
                </a:solidFill>
                <a:effectLst/>
                <a:uLnTx/>
                <a:uFillTx/>
                <a:latin typeface="Calibri"/>
                <a:ea typeface="+mn-ea"/>
                <a:cs typeface="Calibri"/>
              </a:rPr>
              <a:t>all EU &amp; </a:t>
            </a:r>
            <a:r>
              <a:rPr kumimoji="0" lang="en-US" sz="2200" b="0" i="0" u="none" strike="noStrike" kern="1200" cap="none" spc="-15" normalizeH="0" baseline="0" noProof="0" dirty="0">
                <a:ln>
                  <a:noFill/>
                </a:ln>
                <a:solidFill>
                  <a:prstClr val="black"/>
                </a:solidFill>
                <a:effectLst/>
                <a:uLnTx/>
                <a:uFillTx/>
                <a:latin typeface="Calibri"/>
                <a:ea typeface="+mn-ea"/>
                <a:cs typeface="Calibri"/>
              </a:rPr>
              <a:t>beyond </a:t>
            </a:r>
          </a:p>
          <a:p>
            <a:pPr marL="12700" marR="5080" lvl="0" indent="0" algn="l" defTabSz="914400" rtl="0" eaLnBrk="1" fontAlgn="auto" latinLnBrk="0" hangingPunct="1">
              <a:lnSpc>
                <a:spcPct val="100000"/>
              </a:lnSpc>
              <a:spcBef>
                <a:spcPts val="95"/>
              </a:spcBef>
              <a:spcAft>
                <a:spcPts val="0"/>
              </a:spcAft>
              <a:buClrTx/>
              <a:buSzTx/>
              <a:buFontTx/>
              <a:buNone/>
              <a:tabLst/>
              <a:defRPr/>
            </a:pPr>
            <a:r>
              <a:rPr kumimoji="0" lang="en-US" sz="2200" b="0" i="0" u="none" strike="noStrike" kern="1200" cap="none" spc="-15" normalizeH="0" baseline="0" noProof="0" dirty="0">
                <a:ln>
                  <a:noFill/>
                </a:ln>
                <a:solidFill>
                  <a:prstClr val="black"/>
                </a:solidFill>
                <a:effectLst/>
                <a:uLnTx/>
                <a:uFillTx/>
                <a:latin typeface="Calibri"/>
                <a:ea typeface="+mn-ea"/>
                <a:cs typeface="Calibri"/>
              </a:rPr>
              <a:t>     researchers from all research area</a:t>
            </a:r>
            <a:endParaRPr kumimoji="0" lang="en-US" sz="2200" b="0" i="0" u="none" strike="noStrike" kern="1200" cap="none" spc="0" normalizeH="0" baseline="0" noProof="0" dirty="0">
              <a:ln>
                <a:noFill/>
              </a:ln>
              <a:solidFill>
                <a:prstClr val="black"/>
              </a:solidFill>
              <a:effectLst/>
              <a:uLnTx/>
              <a:uFillTx/>
              <a:latin typeface="Calibri"/>
              <a:ea typeface="+mn-ea"/>
              <a:cs typeface="Calibri"/>
            </a:endParaRPr>
          </a:p>
        </p:txBody>
      </p:sp>
      <p:sp>
        <p:nvSpPr>
          <p:cNvPr id="11" name="object 7">
            <a:extLst>
              <a:ext uri="{FF2B5EF4-FFF2-40B4-BE49-F238E27FC236}">
                <a16:creationId xmlns:a16="http://schemas.microsoft.com/office/drawing/2014/main" id="{C56121A6-30BB-4370-8514-9413216D9D20}"/>
              </a:ext>
            </a:extLst>
          </p:cNvPr>
          <p:cNvSpPr txBox="1"/>
          <p:nvPr/>
        </p:nvSpPr>
        <p:spPr>
          <a:xfrm>
            <a:off x="1918373" y="2783907"/>
            <a:ext cx="5029200" cy="350737"/>
          </a:xfrm>
          <a:prstGeom prst="rect">
            <a:avLst/>
          </a:prstGeom>
        </p:spPr>
        <p:txBody>
          <a:bodyPr vert="horz" wrap="square" lIns="0" tIns="12065" rIns="0" bIns="0" rtlCol="0">
            <a:spAutoFit/>
          </a:bodyPr>
          <a:lstStyle/>
          <a:p>
            <a:pPr marL="12700" marR="0" lvl="0" indent="0" algn="l" defTabSz="914400" rtl="0" eaLnBrk="1" fontAlgn="auto" latinLnBrk="0" hangingPunct="1">
              <a:lnSpc>
                <a:spcPct val="100000"/>
              </a:lnSpc>
              <a:spcBef>
                <a:spcPts val="95"/>
              </a:spcBef>
              <a:spcAft>
                <a:spcPts val="0"/>
              </a:spcAft>
              <a:buClrTx/>
              <a:buSzTx/>
              <a:buFontTx/>
              <a:buNone/>
              <a:tabLst/>
              <a:defRPr/>
            </a:pPr>
            <a:r>
              <a:rPr kumimoji="0" lang="en-US" sz="2200" b="1" i="0" u="none" strike="noStrike" kern="1200" cap="none" spc="-10" normalizeH="0" baseline="0" noProof="0" dirty="0">
                <a:ln>
                  <a:noFill/>
                </a:ln>
                <a:solidFill>
                  <a:prstClr val="black"/>
                </a:solidFill>
                <a:effectLst/>
                <a:uLnTx/>
                <a:uFillTx/>
                <a:latin typeface="Calibri"/>
                <a:ea typeface="+mn-ea"/>
                <a:cs typeface="Calibri"/>
              </a:rPr>
              <a:t>&gt; 300</a:t>
            </a:r>
            <a:r>
              <a:rPr kumimoji="0" lang="en-US" sz="2200" b="1" i="0" u="none" strike="noStrike" kern="1200" cap="none" spc="0" normalizeH="0" baseline="0" noProof="0" dirty="0">
                <a:ln>
                  <a:noFill/>
                </a:ln>
                <a:solidFill>
                  <a:prstClr val="black"/>
                </a:solidFill>
                <a:effectLst/>
                <a:uLnTx/>
                <a:uFillTx/>
                <a:latin typeface="Calibri"/>
                <a:ea typeface="+mn-ea"/>
                <a:cs typeface="Calibri"/>
              </a:rPr>
              <a:t> </a:t>
            </a:r>
            <a:r>
              <a:rPr kumimoji="0" lang="en-US" sz="2200" b="0" i="0" u="none" strike="noStrike" kern="1200" cap="none" spc="-20" normalizeH="0" baseline="0" noProof="0" dirty="0">
                <a:ln>
                  <a:noFill/>
                </a:ln>
                <a:solidFill>
                  <a:prstClr val="black"/>
                </a:solidFill>
                <a:effectLst/>
                <a:uLnTx/>
                <a:uFillTx/>
                <a:latin typeface="Calibri"/>
                <a:ea typeface="+mn-ea"/>
                <a:cs typeface="Calibri"/>
              </a:rPr>
              <a:t>operating </a:t>
            </a:r>
            <a:r>
              <a:rPr kumimoji="0" lang="en-US" sz="2200" b="0" i="0" u="none" strike="noStrike" kern="1200" cap="none" spc="-5" normalizeH="0" baseline="0" noProof="0" dirty="0">
                <a:ln>
                  <a:noFill/>
                </a:ln>
                <a:solidFill>
                  <a:prstClr val="black"/>
                </a:solidFill>
                <a:effectLst/>
                <a:uLnTx/>
                <a:uFillTx/>
                <a:latin typeface="Calibri"/>
                <a:ea typeface="+mn-ea"/>
                <a:cs typeface="Calibri"/>
              </a:rPr>
              <a:t>End</a:t>
            </a:r>
            <a:r>
              <a:rPr kumimoji="0" lang="en-US" sz="2200" b="0" i="0" u="none" strike="noStrike" kern="1200" cap="none" spc="-70" normalizeH="0" baseline="0" noProof="0" dirty="0">
                <a:ln>
                  <a:noFill/>
                </a:ln>
                <a:solidFill>
                  <a:prstClr val="black"/>
                </a:solidFill>
                <a:effectLst/>
                <a:uLnTx/>
                <a:uFillTx/>
                <a:latin typeface="Calibri"/>
                <a:ea typeface="+mn-ea"/>
                <a:cs typeface="Calibri"/>
              </a:rPr>
              <a:t> </a:t>
            </a:r>
            <a:r>
              <a:rPr kumimoji="0" lang="en-US" sz="2200" b="0" i="0" u="none" strike="noStrike" kern="1200" cap="none" spc="-15" normalizeH="0" baseline="0" noProof="0" dirty="0">
                <a:ln>
                  <a:noFill/>
                </a:ln>
                <a:solidFill>
                  <a:prstClr val="black"/>
                </a:solidFill>
                <a:effectLst/>
                <a:uLnTx/>
                <a:uFillTx/>
                <a:latin typeface="Calibri"/>
                <a:ea typeface="+mn-ea"/>
                <a:cs typeface="Calibri"/>
              </a:rPr>
              <a:t>Stations</a:t>
            </a:r>
            <a:endParaRPr kumimoji="0" lang="en-US" sz="2200" b="0" i="0" u="none" strike="noStrike" kern="1200" cap="none" spc="0" normalizeH="0" baseline="0" noProof="0" dirty="0">
              <a:ln>
                <a:noFill/>
              </a:ln>
              <a:solidFill>
                <a:prstClr val="black"/>
              </a:solidFill>
              <a:effectLst/>
              <a:uLnTx/>
              <a:uFillTx/>
              <a:latin typeface="Calibri"/>
              <a:ea typeface="+mn-ea"/>
              <a:cs typeface="Calibri"/>
            </a:endParaRPr>
          </a:p>
        </p:txBody>
      </p:sp>
      <p:sp>
        <p:nvSpPr>
          <p:cNvPr id="12" name="object 9">
            <a:extLst>
              <a:ext uri="{FF2B5EF4-FFF2-40B4-BE49-F238E27FC236}">
                <a16:creationId xmlns:a16="http://schemas.microsoft.com/office/drawing/2014/main" id="{A157BFD1-D000-4F4A-8EFC-698A55239174}"/>
              </a:ext>
            </a:extLst>
          </p:cNvPr>
          <p:cNvSpPr txBox="1"/>
          <p:nvPr/>
        </p:nvSpPr>
        <p:spPr>
          <a:xfrm>
            <a:off x="1883380" y="4172025"/>
            <a:ext cx="4257637" cy="350737"/>
          </a:xfrm>
          <a:prstGeom prst="rect">
            <a:avLst/>
          </a:prstGeom>
        </p:spPr>
        <p:txBody>
          <a:bodyPr vert="horz" wrap="square" lIns="0" tIns="12065" rIns="0" bIns="0" rtlCol="0">
            <a:spAutoFit/>
          </a:bodyPr>
          <a:lstStyle/>
          <a:p>
            <a:pPr marL="12700" marR="0" lvl="0" indent="0" algn="l" defTabSz="914400" rtl="0" eaLnBrk="1" fontAlgn="auto" latinLnBrk="0" hangingPunct="1">
              <a:lnSpc>
                <a:spcPct val="100000"/>
              </a:lnSpc>
              <a:spcBef>
                <a:spcPts val="95"/>
              </a:spcBef>
              <a:spcAft>
                <a:spcPts val="0"/>
              </a:spcAft>
              <a:buClrTx/>
              <a:buSzTx/>
              <a:buFontTx/>
              <a:buNone/>
              <a:tabLst/>
              <a:defRPr/>
            </a:pPr>
            <a:r>
              <a:rPr kumimoji="0" lang="en-US" sz="2200" b="1" i="0" u="none" strike="noStrike" kern="1200" cap="none" spc="-10" normalizeH="0" baseline="0" noProof="0" dirty="0">
                <a:ln>
                  <a:noFill/>
                </a:ln>
                <a:solidFill>
                  <a:prstClr val="black"/>
                </a:solidFill>
                <a:effectLst/>
                <a:uLnTx/>
                <a:uFillTx/>
                <a:latin typeface="Calibri"/>
                <a:ea typeface="+mn-ea"/>
                <a:cs typeface="Calibri"/>
              </a:rPr>
              <a:t>&gt; 5.000</a:t>
            </a:r>
            <a:r>
              <a:rPr kumimoji="0" lang="en-US" sz="2200" b="1" i="0" u="none" strike="noStrike" kern="1200" cap="none" spc="0" normalizeH="0" baseline="0" noProof="0" dirty="0">
                <a:ln>
                  <a:noFill/>
                </a:ln>
                <a:solidFill>
                  <a:prstClr val="black"/>
                </a:solidFill>
                <a:effectLst/>
                <a:uLnTx/>
                <a:uFillTx/>
                <a:latin typeface="Calibri"/>
                <a:ea typeface="+mn-ea"/>
                <a:cs typeface="Calibri"/>
              </a:rPr>
              <a:t> </a:t>
            </a:r>
            <a:r>
              <a:rPr kumimoji="0" lang="en-US" sz="2200" b="0" i="0" u="none" strike="noStrike" kern="1200" cap="none" spc="-10" normalizeH="0" baseline="0" noProof="0" dirty="0">
                <a:ln>
                  <a:noFill/>
                </a:ln>
                <a:solidFill>
                  <a:prstClr val="black"/>
                </a:solidFill>
                <a:effectLst/>
                <a:uLnTx/>
                <a:uFillTx/>
                <a:latin typeface="Calibri"/>
                <a:ea typeface="+mn-ea"/>
                <a:cs typeface="Calibri"/>
              </a:rPr>
              <a:t>publications/year</a:t>
            </a:r>
            <a:endParaRPr kumimoji="0" lang="en-US" sz="2200" b="0" i="0" u="none" strike="noStrike" kern="1200" cap="none" spc="-25" normalizeH="0" baseline="0" noProof="0" dirty="0">
              <a:ln>
                <a:noFill/>
              </a:ln>
              <a:solidFill>
                <a:prstClr val="black"/>
              </a:solidFill>
              <a:effectLst/>
              <a:uLnTx/>
              <a:uFillTx/>
              <a:latin typeface="Calibri"/>
              <a:ea typeface="+mn-ea"/>
              <a:cs typeface="Calibri"/>
            </a:endParaRPr>
          </a:p>
        </p:txBody>
      </p:sp>
      <p:sp>
        <p:nvSpPr>
          <p:cNvPr id="13" name="object 9">
            <a:extLst>
              <a:ext uri="{FF2B5EF4-FFF2-40B4-BE49-F238E27FC236}">
                <a16:creationId xmlns:a16="http://schemas.microsoft.com/office/drawing/2014/main" id="{80C48A6B-7925-4A1D-ADE6-941E1ED9BCF4}"/>
              </a:ext>
            </a:extLst>
          </p:cNvPr>
          <p:cNvSpPr txBox="1"/>
          <p:nvPr/>
        </p:nvSpPr>
        <p:spPr>
          <a:xfrm>
            <a:off x="1883380" y="4653202"/>
            <a:ext cx="4105236" cy="350737"/>
          </a:xfrm>
          <a:prstGeom prst="rect">
            <a:avLst/>
          </a:prstGeom>
        </p:spPr>
        <p:txBody>
          <a:bodyPr vert="horz" wrap="square" lIns="0" tIns="12065" rIns="0" bIns="0" rtlCol="0">
            <a:spAutoFit/>
          </a:bodyPr>
          <a:lstStyle/>
          <a:p>
            <a:pPr marL="12700" marR="0" lvl="0" indent="0" algn="l" defTabSz="914400" rtl="0" eaLnBrk="1" fontAlgn="auto" latinLnBrk="0" hangingPunct="1">
              <a:lnSpc>
                <a:spcPct val="100000"/>
              </a:lnSpc>
              <a:spcBef>
                <a:spcPts val="95"/>
              </a:spcBef>
              <a:spcAft>
                <a:spcPts val="0"/>
              </a:spcAft>
              <a:buClrTx/>
              <a:buSzTx/>
              <a:buFontTx/>
              <a:buNone/>
              <a:tabLst/>
              <a:defRPr/>
            </a:pPr>
            <a:r>
              <a:rPr kumimoji="0" lang="en-US" sz="2200" b="1" i="0" u="none" strike="noStrike" kern="1200" cap="none" spc="-10" normalizeH="0" baseline="0" noProof="0" dirty="0">
                <a:ln>
                  <a:noFill/>
                </a:ln>
                <a:solidFill>
                  <a:prstClr val="black"/>
                </a:solidFill>
                <a:effectLst/>
                <a:uLnTx/>
                <a:uFillTx/>
                <a:latin typeface="Calibri"/>
                <a:ea typeface="+mn-ea"/>
                <a:cs typeface="Calibri"/>
              </a:rPr>
              <a:t>&gt; 15 </a:t>
            </a:r>
            <a:r>
              <a:rPr kumimoji="0" lang="en-US" sz="2200" b="0" i="0" u="none" strike="noStrike" kern="1200" cap="none" spc="-10" normalizeH="0" baseline="0" noProof="0" dirty="0">
                <a:ln>
                  <a:noFill/>
                </a:ln>
                <a:solidFill>
                  <a:prstClr val="black"/>
                </a:solidFill>
                <a:effectLst/>
                <a:uLnTx/>
                <a:uFillTx/>
                <a:latin typeface="Calibri"/>
                <a:ea typeface="+mn-ea"/>
                <a:cs typeface="Calibri"/>
              </a:rPr>
              <a:t>spin off companies</a:t>
            </a:r>
            <a:endParaRPr kumimoji="0" lang="en-US" sz="2200" b="0" i="0" u="none" strike="noStrike" kern="1200" cap="none" spc="-25" normalizeH="0" baseline="0" noProof="0" dirty="0">
              <a:ln>
                <a:noFill/>
              </a:ln>
              <a:solidFill>
                <a:prstClr val="black"/>
              </a:solidFill>
              <a:effectLst/>
              <a:uLnTx/>
              <a:uFillTx/>
              <a:latin typeface="Calibri"/>
              <a:ea typeface="+mn-ea"/>
              <a:cs typeface="Calibri"/>
            </a:endParaRPr>
          </a:p>
        </p:txBody>
      </p:sp>
      <p:sp>
        <p:nvSpPr>
          <p:cNvPr id="14" name="object 10">
            <a:extLst>
              <a:ext uri="{FF2B5EF4-FFF2-40B4-BE49-F238E27FC236}">
                <a16:creationId xmlns:a16="http://schemas.microsoft.com/office/drawing/2014/main" id="{75C796C4-26E9-44C8-856B-2884B2F06BF8}"/>
              </a:ext>
            </a:extLst>
          </p:cNvPr>
          <p:cNvSpPr txBox="1"/>
          <p:nvPr/>
        </p:nvSpPr>
        <p:spPr>
          <a:xfrm>
            <a:off x="1883380" y="3280207"/>
            <a:ext cx="4743406" cy="689291"/>
          </a:xfrm>
          <a:prstGeom prst="rect">
            <a:avLst/>
          </a:prstGeom>
        </p:spPr>
        <p:txBody>
          <a:bodyPr vert="horz" wrap="square" lIns="0" tIns="12065" rIns="0" bIns="0" rtlCol="0">
            <a:spAutoFit/>
          </a:bodyPr>
          <a:lstStyle/>
          <a:p>
            <a:pPr marL="3556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200" b="1" i="0" u="none" strike="noStrike" kern="1200" cap="none" spc="-10" normalizeH="0" baseline="0" noProof="0" dirty="0">
                <a:ln>
                  <a:noFill/>
                </a:ln>
                <a:solidFill>
                  <a:prstClr val="black"/>
                </a:solidFill>
                <a:effectLst/>
                <a:uLnTx/>
                <a:uFillTx/>
                <a:latin typeface="Calibri"/>
                <a:ea typeface="+mn-ea"/>
                <a:cs typeface="Calibri"/>
              </a:rPr>
              <a:t>1.000.000</a:t>
            </a:r>
            <a:r>
              <a:rPr kumimoji="0" lang="en-US" sz="2200" b="1" i="0" u="none" strike="noStrike" kern="1200" cap="none" spc="0" normalizeH="0" baseline="0" noProof="0" dirty="0">
                <a:ln>
                  <a:noFill/>
                </a:ln>
                <a:solidFill>
                  <a:prstClr val="black"/>
                </a:solidFill>
                <a:effectLst/>
                <a:uLnTx/>
                <a:uFillTx/>
                <a:latin typeface="Calibri"/>
                <a:ea typeface="+mn-ea"/>
                <a:cs typeface="Calibri"/>
              </a:rPr>
              <a:t> </a:t>
            </a:r>
            <a:r>
              <a:rPr kumimoji="0" lang="en-US" sz="2200" b="0" i="0" u="none" strike="noStrike" kern="1200" cap="none" spc="-15" normalizeH="0" baseline="0" noProof="0" dirty="0">
                <a:ln>
                  <a:noFill/>
                </a:ln>
                <a:solidFill>
                  <a:prstClr val="black"/>
                </a:solidFill>
                <a:effectLst/>
                <a:uLnTx/>
                <a:uFillTx/>
                <a:latin typeface="Calibri"/>
                <a:ea typeface="+mn-ea"/>
                <a:cs typeface="Calibri"/>
              </a:rPr>
              <a:t>h</a:t>
            </a:r>
            <a:r>
              <a:rPr kumimoji="0" lang="en-US" sz="2200" b="0" i="0" u="none" strike="noStrike" kern="1200" cap="none" spc="0" normalizeH="0" baseline="0" noProof="0" dirty="0">
                <a:ln>
                  <a:noFill/>
                </a:ln>
                <a:solidFill>
                  <a:prstClr val="black"/>
                </a:solidFill>
                <a:effectLst/>
                <a:uLnTx/>
                <a:uFillTx/>
                <a:latin typeface="Calibri"/>
                <a:ea typeface="+mn-ea"/>
                <a:cs typeface="Calibri"/>
              </a:rPr>
              <a:t> beamtime </a:t>
            </a:r>
            <a:r>
              <a:rPr kumimoji="0" lang="en-US" sz="2200" b="0" i="0" u="none" strike="noStrike" kern="1200" cap="none" spc="-15" normalizeH="0" baseline="0" noProof="0" dirty="0">
                <a:ln>
                  <a:noFill/>
                </a:ln>
                <a:solidFill>
                  <a:prstClr val="black"/>
                </a:solidFill>
                <a:effectLst/>
                <a:uLnTx/>
                <a:uFillTx/>
                <a:latin typeface="Calibri"/>
                <a:ea typeface="+mn-ea"/>
                <a:cs typeface="Calibri"/>
              </a:rPr>
              <a:t>/year</a:t>
            </a:r>
          </a:p>
          <a:p>
            <a:pPr marL="12700" marR="0" lvl="0" indent="0" algn="l"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15" normalizeH="0" baseline="0" noProof="0" dirty="0">
                <a:ln>
                  <a:noFill/>
                </a:ln>
                <a:solidFill>
                  <a:prstClr val="black"/>
                </a:solidFill>
                <a:effectLst/>
                <a:uLnTx/>
                <a:uFillTx/>
                <a:latin typeface="Calibri"/>
                <a:ea typeface="+mn-ea"/>
                <a:cs typeface="Calibri"/>
              </a:rPr>
              <a:t>Excellence-driven access free of charge</a:t>
            </a:r>
            <a:endParaRPr kumimoji="0" lang="en-US" sz="2200" b="0" i="0" u="none" strike="noStrike" kern="1200" cap="none" spc="0" normalizeH="0" baseline="0" noProof="0" dirty="0">
              <a:ln>
                <a:noFill/>
              </a:ln>
              <a:solidFill>
                <a:prstClr val="black"/>
              </a:solidFill>
              <a:effectLst/>
              <a:uLnTx/>
              <a:uFillTx/>
              <a:latin typeface="Calibri"/>
              <a:ea typeface="+mn-ea"/>
              <a:cs typeface="Calibri"/>
            </a:endParaRPr>
          </a:p>
        </p:txBody>
      </p:sp>
      <p:sp>
        <p:nvSpPr>
          <p:cNvPr id="16" name="object 11">
            <a:extLst>
              <a:ext uri="{FF2B5EF4-FFF2-40B4-BE49-F238E27FC236}">
                <a16:creationId xmlns:a16="http://schemas.microsoft.com/office/drawing/2014/main" id="{760AA567-C8F8-4EB2-8284-A5A2AA0A4ACC}"/>
              </a:ext>
            </a:extLst>
          </p:cNvPr>
          <p:cNvSpPr txBox="1">
            <a:spLocks/>
          </p:cNvSpPr>
          <p:nvPr/>
        </p:nvSpPr>
        <p:spPr>
          <a:xfrm>
            <a:off x="1947925" y="1996922"/>
            <a:ext cx="7008456" cy="350737"/>
          </a:xfrm>
          <a:prstGeom prst="rect">
            <a:avLst/>
          </a:prstGeom>
        </p:spPr>
        <p:txBody>
          <a:bodyPr vert="horz" wrap="square" lIns="0" tIns="12065" rIns="0" bIns="0" rtlCol="0">
            <a:spAutoFit/>
          </a:bodyPr>
          <a:lstStyle>
            <a:lvl1pPr>
              <a:defRPr>
                <a:latin typeface="+mj-lt"/>
                <a:ea typeface="+mj-ea"/>
                <a:cs typeface="+mj-cs"/>
              </a:defRPr>
            </a:lvl1pPr>
          </a:lstStyle>
          <a:p>
            <a:pPr marL="12700" marR="0" lvl="0" indent="0" algn="l" defTabSz="914400" rtl="0" eaLnBrk="1" fontAlgn="auto" latinLnBrk="0" hangingPunct="1">
              <a:lnSpc>
                <a:spcPct val="100000"/>
              </a:lnSpc>
              <a:spcBef>
                <a:spcPts val="95"/>
              </a:spcBef>
              <a:spcAft>
                <a:spcPts val="0"/>
              </a:spcAft>
              <a:buClrTx/>
              <a:buSzTx/>
              <a:buFontTx/>
              <a:buNone/>
              <a:tabLst/>
              <a:defRPr/>
            </a:pPr>
            <a:r>
              <a:rPr kumimoji="0" lang="en-US" sz="2200" b="1" i="0" u="none" strike="noStrike" kern="1200" cap="none" spc="-10" normalizeH="0" baseline="0" noProof="0" dirty="0">
                <a:ln>
                  <a:noFill/>
                </a:ln>
                <a:solidFill>
                  <a:prstClr val="black"/>
                </a:solidFill>
                <a:effectLst/>
                <a:uLnTx/>
                <a:uFillTx/>
                <a:latin typeface="Calibri"/>
                <a:ea typeface="+mj-ea"/>
                <a:cs typeface="+mj-cs"/>
              </a:rPr>
              <a:t>19</a:t>
            </a:r>
            <a:r>
              <a:rPr kumimoji="0" lang="en-US" sz="2200" b="0" i="0" u="none" strike="noStrike" kern="1200" cap="none" spc="-10" normalizeH="0" baseline="0" noProof="0" dirty="0">
                <a:ln>
                  <a:noFill/>
                </a:ln>
                <a:solidFill>
                  <a:prstClr val="black"/>
                </a:solidFill>
                <a:effectLst/>
                <a:uLnTx/>
                <a:uFillTx/>
                <a:latin typeface="Calibri"/>
                <a:ea typeface="+mj-ea"/>
                <a:cs typeface="+mj-cs"/>
              </a:rPr>
              <a:t> facilities - </a:t>
            </a:r>
            <a:r>
              <a:rPr kumimoji="0" lang="en-US" sz="2200" b="1" i="0" u="none" strike="noStrike" kern="1200" cap="none" spc="-10" normalizeH="0" baseline="0" noProof="0" dirty="0">
                <a:ln>
                  <a:noFill/>
                </a:ln>
                <a:solidFill>
                  <a:prstClr val="black"/>
                </a:solidFill>
                <a:effectLst/>
                <a:uLnTx/>
                <a:uFillTx/>
                <a:latin typeface="Calibri"/>
                <a:ea typeface="+mj-ea"/>
                <a:cs typeface="+mj-cs"/>
              </a:rPr>
              <a:t>16</a:t>
            </a:r>
            <a:r>
              <a:rPr kumimoji="0" lang="en-US" sz="2200" b="0" i="0" u="none" strike="noStrike" kern="1200" cap="none" spc="-10" normalizeH="0" baseline="0" noProof="0" dirty="0">
                <a:ln>
                  <a:noFill/>
                </a:ln>
                <a:solidFill>
                  <a:prstClr val="black"/>
                </a:solidFill>
                <a:effectLst/>
                <a:uLnTx/>
                <a:uFillTx/>
                <a:latin typeface="Calibri"/>
                <a:ea typeface="+mj-ea"/>
                <a:cs typeface="+mj-cs"/>
              </a:rPr>
              <a:t> institutions - </a:t>
            </a:r>
            <a:r>
              <a:rPr kumimoji="0" lang="en-US" sz="2200" b="1" i="0" u="none" strike="noStrike" kern="1200" cap="none" spc="-10" normalizeH="0" baseline="0" noProof="0" dirty="0">
                <a:ln>
                  <a:noFill/>
                </a:ln>
                <a:solidFill>
                  <a:prstClr val="black"/>
                </a:solidFill>
                <a:effectLst/>
                <a:uLnTx/>
                <a:uFillTx/>
                <a:latin typeface="Calibri"/>
                <a:ea typeface="+mj-ea"/>
                <a:cs typeface="+mj-cs"/>
              </a:rPr>
              <a:t>10</a:t>
            </a:r>
            <a:r>
              <a:rPr kumimoji="0" lang="en-US" sz="2200" b="0" i="0" u="none" strike="noStrike" kern="1200" cap="none" spc="-10" normalizeH="0" baseline="0" noProof="0" dirty="0">
                <a:ln>
                  <a:noFill/>
                </a:ln>
                <a:solidFill>
                  <a:prstClr val="black"/>
                </a:solidFill>
                <a:effectLst/>
                <a:uLnTx/>
                <a:uFillTx/>
                <a:latin typeface="Calibri"/>
                <a:ea typeface="+mj-ea"/>
                <a:cs typeface="+mj-cs"/>
              </a:rPr>
              <a:t> countries</a:t>
            </a:r>
          </a:p>
        </p:txBody>
      </p:sp>
      <p:sp>
        <p:nvSpPr>
          <p:cNvPr id="17" name="Textfeld 16">
            <a:extLst>
              <a:ext uri="{FF2B5EF4-FFF2-40B4-BE49-F238E27FC236}">
                <a16:creationId xmlns:a16="http://schemas.microsoft.com/office/drawing/2014/main" id="{36D2FB92-72B2-45AD-97BB-4E0D0B240479}"/>
              </a:ext>
            </a:extLst>
          </p:cNvPr>
          <p:cNvSpPr txBox="1"/>
          <p:nvPr/>
        </p:nvSpPr>
        <p:spPr>
          <a:xfrm>
            <a:off x="1796302" y="401036"/>
            <a:ext cx="10022391"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1F497D"/>
                </a:solidFill>
                <a:effectLst/>
                <a:uLnTx/>
                <a:uFillTx/>
                <a:latin typeface="Calibri"/>
                <a:ea typeface="+mn-ea"/>
                <a:cs typeface="+mn-cs"/>
              </a:rPr>
              <a:t>LEAPS is the largest consortium of analytical facilities world-wide and further expanding its service to an interdisciplinary European user community</a:t>
            </a:r>
          </a:p>
        </p:txBody>
      </p:sp>
      <p:grpSp>
        <p:nvGrpSpPr>
          <p:cNvPr id="21" name="Group 20">
            <a:extLst>
              <a:ext uri="{FF2B5EF4-FFF2-40B4-BE49-F238E27FC236}">
                <a16:creationId xmlns:a16="http://schemas.microsoft.com/office/drawing/2014/main" id="{D07988FB-5223-4105-BB69-E2080710A761}"/>
              </a:ext>
            </a:extLst>
          </p:cNvPr>
          <p:cNvGrpSpPr/>
          <p:nvPr/>
        </p:nvGrpSpPr>
        <p:grpSpPr>
          <a:xfrm>
            <a:off x="6947573" y="1423009"/>
            <a:ext cx="4929309" cy="4582486"/>
            <a:chOff x="7247667" y="1570363"/>
            <a:chExt cx="4929309" cy="4582486"/>
          </a:xfrm>
        </p:grpSpPr>
        <p:pic>
          <p:nvPicPr>
            <p:cNvPr id="9" name="Picture 8">
              <a:extLst>
                <a:ext uri="{FF2B5EF4-FFF2-40B4-BE49-F238E27FC236}">
                  <a16:creationId xmlns:a16="http://schemas.microsoft.com/office/drawing/2014/main" id="{FD5674AB-E3CD-4B4B-8089-3CDECF9370CF}"/>
                </a:ext>
              </a:extLst>
            </p:cNvPr>
            <p:cNvPicPr>
              <a:picLocks noChangeAspect="1"/>
            </p:cNvPicPr>
            <p:nvPr/>
          </p:nvPicPr>
          <p:blipFill>
            <a:blip r:embed="rId3"/>
            <a:stretch>
              <a:fillRect/>
            </a:stretch>
          </p:blipFill>
          <p:spPr>
            <a:xfrm>
              <a:off x="7247667" y="1570363"/>
              <a:ext cx="4929309" cy="4582486"/>
            </a:xfrm>
            <a:prstGeom prst="rect">
              <a:avLst/>
            </a:prstGeom>
          </p:spPr>
        </p:pic>
        <p:sp>
          <p:nvSpPr>
            <p:cNvPr id="20" name="Rectangle 19">
              <a:extLst>
                <a:ext uri="{FF2B5EF4-FFF2-40B4-BE49-F238E27FC236}">
                  <a16:creationId xmlns:a16="http://schemas.microsoft.com/office/drawing/2014/main" id="{E4347258-5643-4F5D-B570-784FC629BE71}"/>
                </a:ext>
              </a:extLst>
            </p:cNvPr>
            <p:cNvSpPr/>
            <p:nvPr/>
          </p:nvSpPr>
          <p:spPr>
            <a:xfrm>
              <a:off x="9235440" y="5504688"/>
              <a:ext cx="649224" cy="356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18" name="Slide Number Placeholder 3">
            <a:extLst>
              <a:ext uri="{FF2B5EF4-FFF2-40B4-BE49-F238E27FC236}">
                <a16:creationId xmlns:a16="http://schemas.microsoft.com/office/drawing/2014/main" id="{9086C060-58C5-4C61-A1BC-876FB4F9EC61}"/>
              </a:ext>
            </a:extLst>
          </p:cNvPr>
          <p:cNvSpPr>
            <a:spLocks noGrp="1"/>
          </p:cNvSpPr>
          <p:nvPr>
            <p:ph type="sldNum" sz="quarter" idx="12"/>
          </p:nvPr>
        </p:nvSpPr>
        <p:spPr>
          <a:xfrm>
            <a:off x="11685751" y="6372120"/>
            <a:ext cx="28448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B2FE738-146D-49F4-AF37-EE8327504D71}" type="slidenum">
              <a:rPr kumimoji="0" lang="en-GB" sz="1200" b="0" i="0" u="none" strike="noStrike" kern="1200" cap="none" spc="0" normalizeH="0" baseline="0" noProof="0" smtClean="0">
                <a:ln>
                  <a:noFill/>
                </a:ln>
                <a:solidFill>
                  <a:srgbClr val="1F497D"/>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dirty="0">
              <a:ln>
                <a:noFill/>
              </a:ln>
              <a:solidFill>
                <a:srgbClr val="1F497D"/>
              </a:solidFill>
              <a:effectLst/>
              <a:uLnTx/>
              <a:uFillTx/>
              <a:latin typeface="Calibri"/>
              <a:ea typeface="+mn-ea"/>
              <a:cs typeface="+mn-cs"/>
            </a:endParaRPr>
          </a:p>
        </p:txBody>
      </p:sp>
    </p:spTree>
    <p:extLst>
      <p:ext uri="{BB962C8B-B14F-4D97-AF65-F5344CB8AC3E}">
        <p14:creationId xmlns:p14="http://schemas.microsoft.com/office/powerpoint/2010/main" val="9227533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483D188-59DA-4E8A-9A8C-8F0251651508}"/>
              </a:ext>
            </a:extLst>
          </p:cNvPr>
          <p:cNvPicPr>
            <a:picLocks noChangeAspect="1"/>
          </p:cNvPicPr>
          <p:nvPr/>
        </p:nvPicPr>
        <p:blipFill>
          <a:blip r:embed="rId2"/>
          <a:stretch>
            <a:fillRect/>
          </a:stretch>
        </p:blipFill>
        <p:spPr>
          <a:xfrm>
            <a:off x="1372135" y="4999488"/>
            <a:ext cx="9308395" cy="1900619"/>
          </a:xfrm>
          <a:prstGeom prst="rect">
            <a:avLst/>
          </a:prstGeom>
        </p:spPr>
      </p:pic>
      <p:sp>
        <p:nvSpPr>
          <p:cNvPr id="2" name="Slide Number Placeholder 1">
            <a:extLst>
              <a:ext uri="{FF2B5EF4-FFF2-40B4-BE49-F238E27FC236}">
                <a16:creationId xmlns:a16="http://schemas.microsoft.com/office/drawing/2014/main" id="{09001F49-5BF7-4B9E-9B1C-E9224C099E4F}"/>
              </a:ext>
            </a:extLst>
          </p:cNvPr>
          <p:cNvSpPr>
            <a:spLocks noGrp="1"/>
          </p:cNvSpPr>
          <p:nvPr>
            <p:ph type="sldNum" sz="quarter" idx="4"/>
          </p:nvPr>
        </p:nvSpPr>
        <p:spPr/>
        <p:txBody>
          <a:bodyPr/>
          <a:lstStyle/>
          <a:p>
            <a:fld id="{59A3C1E9-1E17-4B2D-975E-2F80F7CB45F8}" type="slidenum">
              <a:rPr lang="es-ES" smtClean="0"/>
              <a:t>25</a:t>
            </a:fld>
            <a:endParaRPr lang="es-ES"/>
          </a:p>
        </p:txBody>
      </p:sp>
      <p:grpSp>
        <p:nvGrpSpPr>
          <p:cNvPr id="14" name="Group 13">
            <a:extLst>
              <a:ext uri="{FF2B5EF4-FFF2-40B4-BE49-F238E27FC236}">
                <a16:creationId xmlns:a16="http://schemas.microsoft.com/office/drawing/2014/main" id="{7E912E6F-A4A5-41DF-A47F-00E22E63C326}"/>
              </a:ext>
            </a:extLst>
          </p:cNvPr>
          <p:cNvGrpSpPr/>
          <p:nvPr/>
        </p:nvGrpSpPr>
        <p:grpSpPr>
          <a:xfrm>
            <a:off x="3703070" y="3567352"/>
            <a:ext cx="6539549" cy="1580405"/>
            <a:chOff x="2823325" y="2181996"/>
            <a:chExt cx="4661783" cy="1124917"/>
          </a:xfrm>
        </p:grpSpPr>
        <p:pic>
          <p:nvPicPr>
            <p:cNvPr id="5" name="Picture 4">
              <a:extLst>
                <a:ext uri="{FF2B5EF4-FFF2-40B4-BE49-F238E27FC236}">
                  <a16:creationId xmlns:a16="http://schemas.microsoft.com/office/drawing/2014/main" id="{40B4758F-81F4-4C59-8D89-20A37E0D7C69}"/>
                </a:ext>
              </a:extLst>
            </p:cNvPr>
            <p:cNvPicPr>
              <a:picLocks noChangeAspect="1"/>
            </p:cNvPicPr>
            <p:nvPr/>
          </p:nvPicPr>
          <p:blipFill>
            <a:blip r:embed="rId3"/>
            <a:stretch>
              <a:fillRect/>
            </a:stretch>
          </p:blipFill>
          <p:spPr>
            <a:xfrm>
              <a:off x="2823325" y="2188533"/>
              <a:ext cx="1104824" cy="1118380"/>
            </a:xfrm>
            <a:prstGeom prst="rect">
              <a:avLst/>
            </a:prstGeom>
          </p:spPr>
        </p:pic>
        <p:pic>
          <p:nvPicPr>
            <p:cNvPr id="6" name="Picture 5">
              <a:extLst>
                <a:ext uri="{FF2B5EF4-FFF2-40B4-BE49-F238E27FC236}">
                  <a16:creationId xmlns:a16="http://schemas.microsoft.com/office/drawing/2014/main" id="{08B5A085-7B8B-48B4-87AF-17C4493907F4}"/>
                </a:ext>
              </a:extLst>
            </p:cNvPr>
            <p:cNvPicPr>
              <a:picLocks noChangeAspect="1"/>
            </p:cNvPicPr>
            <p:nvPr/>
          </p:nvPicPr>
          <p:blipFill>
            <a:blip r:embed="rId4"/>
            <a:stretch>
              <a:fillRect/>
            </a:stretch>
          </p:blipFill>
          <p:spPr>
            <a:xfrm>
              <a:off x="4572000" y="2192576"/>
              <a:ext cx="1164432" cy="1091907"/>
            </a:xfrm>
            <a:prstGeom prst="rect">
              <a:avLst/>
            </a:prstGeom>
          </p:spPr>
        </p:pic>
        <p:pic>
          <p:nvPicPr>
            <p:cNvPr id="7" name="Picture 6">
              <a:extLst>
                <a:ext uri="{FF2B5EF4-FFF2-40B4-BE49-F238E27FC236}">
                  <a16:creationId xmlns:a16="http://schemas.microsoft.com/office/drawing/2014/main" id="{DBAD6EE3-FD8A-4112-81D4-CDE3C202EAF2}"/>
                </a:ext>
              </a:extLst>
            </p:cNvPr>
            <p:cNvPicPr>
              <a:picLocks noChangeAspect="1"/>
            </p:cNvPicPr>
            <p:nvPr/>
          </p:nvPicPr>
          <p:blipFill>
            <a:blip r:embed="rId5"/>
            <a:stretch>
              <a:fillRect/>
            </a:stretch>
          </p:blipFill>
          <p:spPr>
            <a:xfrm>
              <a:off x="6380284" y="2181996"/>
              <a:ext cx="1104824" cy="1086593"/>
            </a:xfrm>
            <a:prstGeom prst="rect">
              <a:avLst/>
            </a:prstGeom>
          </p:spPr>
        </p:pic>
      </p:grpSp>
      <p:sp>
        <p:nvSpPr>
          <p:cNvPr id="9" name="TextBox 8">
            <a:extLst>
              <a:ext uri="{FF2B5EF4-FFF2-40B4-BE49-F238E27FC236}">
                <a16:creationId xmlns:a16="http://schemas.microsoft.com/office/drawing/2014/main" id="{E55E2180-5A59-45EE-A5BE-CA7CD9CECABD}"/>
              </a:ext>
            </a:extLst>
          </p:cNvPr>
          <p:cNvSpPr txBox="1"/>
          <p:nvPr/>
        </p:nvSpPr>
        <p:spPr>
          <a:xfrm>
            <a:off x="2528915" y="42533"/>
            <a:ext cx="7545848" cy="584775"/>
          </a:xfrm>
          <a:prstGeom prst="rect">
            <a:avLst/>
          </a:prstGeom>
        </p:spPr>
        <p:txBody>
          <a:bodyPr vert="horz" wrap="none" lIns="91440" tIns="45720" rIns="91440" bIns="45720" rtlCol="0" anchor="t">
            <a:spAutoFit/>
          </a:bodyPr>
          <a:lstStyle/>
          <a:p>
            <a:r>
              <a:rPr lang="en-US" sz="3200" b="1" dirty="0">
                <a:solidFill>
                  <a:srgbClr val="0000D6"/>
                </a:solidFill>
                <a:cs typeface="Arial" panose="020B0604020202020204" pitchFamily="34" charset="0"/>
              </a:rPr>
              <a:t>Evolution of Synchrotron Radiation Sources</a:t>
            </a:r>
          </a:p>
        </p:txBody>
      </p:sp>
      <p:grpSp>
        <p:nvGrpSpPr>
          <p:cNvPr id="20" name="Group 19">
            <a:extLst>
              <a:ext uri="{FF2B5EF4-FFF2-40B4-BE49-F238E27FC236}">
                <a16:creationId xmlns:a16="http://schemas.microsoft.com/office/drawing/2014/main" id="{828731E7-168B-4508-87C5-1752DC897777}"/>
              </a:ext>
            </a:extLst>
          </p:cNvPr>
          <p:cNvGrpSpPr/>
          <p:nvPr/>
        </p:nvGrpSpPr>
        <p:grpSpPr>
          <a:xfrm>
            <a:off x="1310104" y="511442"/>
            <a:ext cx="10107272" cy="3245325"/>
            <a:chOff x="964228" y="302497"/>
            <a:chExt cx="7580454" cy="2433994"/>
          </a:xfrm>
        </p:grpSpPr>
        <p:sp>
          <p:nvSpPr>
            <p:cNvPr id="10" name="Arrow: Right 9">
              <a:extLst>
                <a:ext uri="{FF2B5EF4-FFF2-40B4-BE49-F238E27FC236}">
                  <a16:creationId xmlns:a16="http://schemas.microsoft.com/office/drawing/2014/main" id="{4064CB8C-F6FF-4F06-A3EC-AF07A6DA1E67}"/>
                </a:ext>
              </a:extLst>
            </p:cNvPr>
            <p:cNvSpPr/>
            <p:nvPr/>
          </p:nvSpPr>
          <p:spPr>
            <a:xfrm>
              <a:off x="964228" y="302497"/>
              <a:ext cx="7521403" cy="914400"/>
            </a:xfrm>
            <a:prstGeom prst="rightArrow">
              <a:avLst/>
            </a:prstGeom>
            <a:gradFill flip="none" rotWithShape="1">
              <a:gsLst>
                <a:gs pos="0">
                  <a:schemeClr val="accent1">
                    <a:lumMod val="5000"/>
                    <a:lumOff val="95000"/>
                  </a:schemeClr>
                </a:gs>
                <a:gs pos="100000">
                  <a:srgbClr val="0000D6"/>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667" b="1" dirty="0">
                  <a:solidFill>
                    <a:srgbClr val="0000D6"/>
                  </a:solidFill>
                </a:rPr>
                <a:t>   Increase in Brilliance</a:t>
              </a:r>
            </a:p>
          </p:txBody>
        </p:sp>
        <p:grpSp>
          <p:nvGrpSpPr>
            <p:cNvPr id="19" name="Group 18">
              <a:extLst>
                <a:ext uri="{FF2B5EF4-FFF2-40B4-BE49-F238E27FC236}">
                  <a16:creationId xmlns:a16="http://schemas.microsoft.com/office/drawing/2014/main" id="{D73C4467-E7AB-46DD-86B6-64E4FD0A1402}"/>
                </a:ext>
              </a:extLst>
            </p:cNvPr>
            <p:cNvGrpSpPr/>
            <p:nvPr/>
          </p:nvGrpSpPr>
          <p:grpSpPr>
            <a:xfrm>
              <a:off x="964228" y="805078"/>
              <a:ext cx="7580454" cy="1931413"/>
              <a:chOff x="964228" y="805078"/>
              <a:chExt cx="7580454" cy="1931413"/>
            </a:xfrm>
          </p:grpSpPr>
          <p:sp>
            <p:nvSpPr>
              <p:cNvPr id="11" name="Arrow: Right 10">
                <a:extLst>
                  <a:ext uri="{FF2B5EF4-FFF2-40B4-BE49-F238E27FC236}">
                    <a16:creationId xmlns:a16="http://schemas.microsoft.com/office/drawing/2014/main" id="{6C4DFF2D-36FA-4EEE-B9D3-EF8B846D5CAA}"/>
                  </a:ext>
                </a:extLst>
              </p:cNvPr>
              <p:cNvSpPr/>
              <p:nvPr/>
            </p:nvSpPr>
            <p:spPr>
              <a:xfrm>
                <a:off x="964228" y="805078"/>
                <a:ext cx="7580454" cy="914400"/>
              </a:xfrm>
              <a:prstGeom prst="rightArrow">
                <a:avLst/>
              </a:prstGeom>
              <a:gradFill>
                <a:gsLst>
                  <a:gs pos="0">
                    <a:schemeClr val="accent1">
                      <a:lumMod val="5000"/>
                      <a:lumOff val="95000"/>
                    </a:schemeClr>
                  </a:gs>
                  <a:gs pos="100000">
                    <a:srgbClr val="009999"/>
                  </a:gs>
                </a:gsLst>
                <a:lin ang="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667" b="1" dirty="0">
                    <a:solidFill>
                      <a:srgbClr val="0000D6"/>
                    </a:solidFill>
                  </a:rPr>
                  <a:t>	   Increase in Resolution Power</a:t>
                </a:r>
              </a:p>
            </p:txBody>
          </p:sp>
          <p:sp>
            <p:nvSpPr>
              <p:cNvPr id="12" name="Arrow: Right 11">
                <a:extLst>
                  <a:ext uri="{FF2B5EF4-FFF2-40B4-BE49-F238E27FC236}">
                    <a16:creationId xmlns:a16="http://schemas.microsoft.com/office/drawing/2014/main" id="{D51FD385-EE5F-453D-94E9-268126D12F4D}"/>
                  </a:ext>
                </a:extLst>
              </p:cNvPr>
              <p:cNvSpPr/>
              <p:nvPr/>
            </p:nvSpPr>
            <p:spPr>
              <a:xfrm>
                <a:off x="969370" y="1308466"/>
                <a:ext cx="7570171" cy="914400"/>
              </a:xfrm>
              <a:prstGeom prst="rightArrow">
                <a:avLst/>
              </a:prstGeom>
              <a:gradFill>
                <a:gsLst>
                  <a:gs pos="0">
                    <a:schemeClr val="accent1">
                      <a:lumMod val="5000"/>
                      <a:lumOff val="95000"/>
                    </a:schemeClr>
                  </a:gs>
                  <a:gs pos="100000">
                    <a:srgbClr val="0000D6"/>
                  </a:gs>
                </a:gsLst>
                <a:lin ang="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667" b="1" dirty="0">
                    <a:solidFill>
                      <a:srgbClr val="0000D6"/>
                    </a:solidFill>
                  </a:rPr>
                  <a:t>		    Increase in Coherence</a:t>
                </a:r>
              </a:p>
            </p:txBody>
          </p:sp>
          <p:sp>
            <p:nvSpPr>
              <p:cNvPr id="13" name="Arrow: Right 12">
                <a:extLst>
                  <a:ext uri="{FF2B5EF4-FFF2-40B4-BE49-F238E27FC236}">
                    <a16:creationId xmlns:a16="http://schemas.microsoft.com/office/drawing/2014/main" id="{0097905D-8B66-4A97-909E-936C8D63084F}"/>
                  </a:ext>
                </a:extLst>
              </p:cNvPr>
              <p:cNvSpPr/>
              <p:nvPr/>
            </p:nvSpPr>
            <p:spPr>
              <a:xfrm>
                <a:off x="970758" y="1822091"/>
                <a:ext cx="7570171" cy="914400"/>
              </a:xfrm>
              <a:prstGeom prst="rightArrow">
                <a:avLst/>
              </a:prstGeom>
              <a:gradFill>
                <a:gsLst>
                  <a:gs pos="0">
                    <a:schemeClr val="accent1">
                      <a:lumMod val="5000"/>
                      <a:lumOff val="95000"/>
                    </a:schemeClr>
                  </a:gs>
                  <a:gs pos="100000">
                    <a:srgbClr val="009999"/>
                  </a:gs>
                </a:gsLst>
                <a:lin ang="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667" b="1" dirty="0">
                    <a:solidFill>
                      <a:srgbClr val="0000D6"/>
                    </a:solidFill>
                  </a:rPr>
                  <a:t>Increase in Data management capacity</a:t>
                </a:r>
              </a:p>
            </p:txBody>
          </p:sp>
        </p:grpSp>
      </p:grpSp>
      <p:sp>
        <p:nvSpPr>
          <p:cNvPr id="4" name="TextBox 3">
            <a:extLst>
              <a:ext uri="{FF2B5EF4-FFF2-40B4-BE49-F238E27FC236}">
                <a16:creationId xmlns:a16="http://schemas.microsoft.com/office/drawing/2014/main" id="{D819A896-12BE-46C1-B2A1-E91EEA0DA063}"/>
              </a:ext>
            </a:extLst>
          </p:cNvPr>
          <p:cNvSpPr txBox="1"/>
          <p:nvPr/>
        </p:nvSpPr>
        <p:spPr>
          <a:xfrm>
            <a:off x="508165" y="3640899"/>
            <a:ext cx="2797704" cy="1323632"/>
          </a:xfrm>
          <a:prstGeom prst="rect">
            <a:avLst/>
          </a:prstGeom>
          <a:solidFill>
            <a:schemeClr val="bg1"/>
          </a:solidFill>
        </p:spPr>
        <p:txBody>
          <a:bodyPr vert="horz" wrap="square" lIns="91440" tIns="45720" rIns="91440" bIns="45720" rtlCol="0" anchor="t">
            <a:spAutoFit/>
          </a:bodyPr>
          <a:lstStyle/>
          <a:p>
            <a:r>
              <a:rPr lang="en-US" sz="2667" b="1" i="1" dirty="0">
                <a:solidFill>
                  <a:srgbClr val="0000D6"/>
                </a:solidFill>
                <a:cs typeface="Arial" panose="020B0604020202020204" pitchFamily="34" charset="0"/>
              </a:rPr>
              <a:t>Representation of photon beam on sample</a:t>
            </a:r>
          </a:p>
        </p:txBody>
      </p:sp>
      <p:cxnSp>
        <p:nvCxnSpPr>
          <p:cNvPr id="16" name="Straight Arrow Connector 15">
            <a:extLst>
              <a:ext uri="{FF2B5EF4-FFF2-40B4-BE49-F238E27FC236}">
                <a16:creationId xmlns:a16="http://schemas.microsoft.com/office/drawing/2014/main" id="{CFEB7A5B-8B0D-4FA6-9CFE-3C2D41C40EE4}"/>
              </a:ext>
            </a:extLst>
          </p:cNvPr>
          <p:cNvCxnSpPr>
            <a:cxnSpLocks/>
          </p:cNvCxnSpPr>
          <p:nvPr/>
        </p:nvCxnSpPr>
        <p:spPr>
          <a:xfrm>
            <a:off x="1783515" y="4716563"/>
            <a:ext cx="1311400" cy="0"/>
          </a:xfrm>
          <a:prstGeom prst="straightConnector1">
            <a:avLst/>
          </a:prstGeom>
          <a:ln w="38100">
            <a:solidFill>
              <a:srgbClr val="0000D6"/>
            </a:solidFill>
            <a:tailEnd type="triangle"/>
          </a:ln>
        </p:spPr>
        <p:style>
          <a:lnRef idx="1">
            <a:schemeClr val="accent1"/>
          </a:lnRef>
          <a:fillRef idx="0">
            <a:schemeClr val="accent1"/>
          </a:fillRef>
          <a:effectRef idx="0">
            <a:schemeClr val="accent1"/>
          </a:effectRef>
          <a:fontRef idx="minor">
            <a:schemeClr val="tx1"/>
          </a:fontRef>
        </p:style>
      </p:cxnSp>
      <p:sp>
        <p:nvSpPr>
          <p:cNvPr id="3" name="Date Placeholder 2">
            <a:extLst>
              <a:ext uri="{FF2B5EF4-FFF2-40B4-BE49-F238E27FC236}">
                <a16:creationId xmlns:a16="http://schemas.microsoft.com/office/drawing/2014/main" id="{346E6E56-C24D-49E1-A87A-B67176CFE58B}"/>
              </a:ext>
            </a:extLst>
          </p:cNvPr>
          <p:cNvSpPr>
            <a:spLocks noGrp="1"/>
          </p:cNvSpPr>
          <p:nvPr>
            <p:ph type="dt" sz="half" idx="10"/>
          </p:nvPr>
        </p:nvSpPr>
        <p:spPr/>
        <p:txBody>
          <a:bodyPr/>
          <a:lstStyle/>
          <a:p>
            <a:r>
              <a:rPr lang="en-US"/>
              <a:t>1 October 2023</a:t>
            </a:r>
            <a:endParaRPr lang="es-ES"/>
          </a:p>
        </p:txBody>
      </p:sp>
      <p:sp>
        <p:nvSpPr>
          <p:cNvPr id="15" name="Footer Placeholder 14">
            <a:extLst>
              <a:ext uri="{FF2B5EF4-FFF2-40B4-BE49-F238E27FC236}">
                <a16:creationId xmlns:a16="http://schemas.microsoft.com/office/drawing/2014/main" id="{354202EC-ECFF-40E9-A47F-C01F8533BAC4}"/>
              </a:ext>
            </a:extLst>
          </p:cNvPr>
          <p:cNvSpPr>
            <a:spLocks noGrp="1"/>
          </p:cNvSpPr>
          <p:nvPr>
            <p:ph type="ftr" sz="quarter" idx="11"/>
          </p:nvPr>
        </p:nvSpPr>
        <p:spPr/>
        <p:txBody>
          <a:bodyPr/>
          <a:lstStyle/>
          <a:p>
            <a:r>
              <a:rPr lang="en-US"/>
              <a:t>Introduction to ALBA Synchrotron</a:t>
            </a:r>
            <a:endParaRPr lang="es-ES" dirty="0"/>
          </a:p>
        </p:txBody>
      </p:sp>
    </p:spTree>
    <p:extLst>
      <p:ext uri="{BB962C8B-B14F-4D97-AF65-F5344CB8AC3E}">
        <p14:creationId xmlns:p14="http://schemas.microsoft.com/office/powerpoint/2010/main" val="25604969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TextShape 1"/>
          <p:cNvSpPr txBox="1"/>
          <p:nvPr/>
        </p:nvSpPr>
        <p:spPr>
          <a:xfrm>
            <a:off x="3265527" y="201503"/>
            <a:ext cx="7299838" cy="710977"/>
          </a:xfrm>
          <a:prstGeom prst="rect">
            <a:avLst/>
          </a:prstGeom>
          <a:noFill/>
          <a:ln>
            <a:noFill/>
          </a:ln>
        </p:spPr>
        <p:txBody>
          <a:bodyPr lIns="81646" tIns="40823" rIns="81646" bIns="40823">
            <a:noAutofit/>
          </a:bodyPr>
          <a:lstStyle/>
          <a:p>
            <a:pPr algn="r">
              <a:lnSpc>
                <a:spcPct val="90000"/>
              </a:lnSpc>
            </a:pPr>
            <a:r>
              <a:rPr lang="es-ES" sz="2903" spc="-1">
                <a:solidFill>
                  <a:srgbClr val="092F56"/>
                </a:solidFill>
                <a:latin typeface="Arial"/>
              </a:rPr>
              <a:t>Birth of a new generation</a:t>
            </a:r>
            <a:br>
              <a:rPr sz="1633"/>
            </a:br>
            <a:r>
              <a:rPr lang="es-ES" sz="2903" spc="-1">
                <a:solidFill>
                  <a:srgbClr val="092F56"/>
                </a:solidFill>
                <a:latin typeface="Arial"/>
              </a:rPr>
              <a:t>of synchrotron light sources</a:t>
            </a:r>
            <a:endParaRPr lang="es-ES" sz="2903" spc="-1">
              <a:solidFill>
                <a:srgbClr val="000000"/>
              </a:solidFill>
              <a:latin typeface="Calibri"/>
            </a:endParaRPr>
          </a:p>
        </p:txBody>
      </p:sp>
      <p:sp>
        <p:nvSpPr>
          <p:cNvPr id="291" name="TextShape 3"/>
          <p:cNvSpPr txBox="1"/>
          <p:nvPr/>
        </p:nvSpPr>
        <p:spPr>
          <a:xfrm>
            <a:off x="748145" y="3959913"/>
            <a:ext cx="10967258" cy="2344024"/>
          </a:xfrm>
          <a:prstGeom prst="rect">
            <a:avLst/>
          </a:prstGeom>
          <a:noFill/>
          <a:ln>
            <a:noFill/>
          </a:ln>
        </p:spPr>
        <p:txBody>
          <a:bodyPr wrap="square" lIns="81646" tIns="40823" rIns="81646" bIns="40823">
            <a:spAutoFit/>
          </a:bodyPr>
          <a:lstStyle/>
          <a:p>
            <a:r>
              <a:rPr lang="en-US" sz="1633" spc="-1" dirty="0">
                <a:latin typeface="Arial"/>
              </a:rPr>
              <a:t>The implementation of the Diffraction Limited Storage Ring concept with MBA lattices (4</a:t>
            </a:r>
            <a:r>
              <a:rPr lang="en-US" sz="1633" spc="-1" baseline="101000" dirty="0">
                <a:latin typeface="Arial"/>
              </a:rPr>
              <a:t>th</a:t>
            </a:r>
            <a:r>
              <a:rPr lang="en-US" sz="1633" spc="-1" dirty="0">
                <a:latin typeface="Arial"/>
              </a:rPr>
              <a:t> generation light sources) has been spearheaded by a couple of brand-new facilities: </a:t>
            </a:r>
            <a:r>
              <a:rPr lang="en-US" sz="1633" b="1" spc="-1" dirty="0">
                <a:solidFill>
                  <a:srgbClr val="CE181E"/>
                </a:solidFill>
                <a:latin typeface="Arial"/>
              </a:rPr>
              <a:t>MAX IV</a:t>
            </a:r>
            <a:r>
              <a:rPr lang="en-US" sz="1633" spc="-1" dirty="0">
                <a:latin typeface="Arial"/>
              </a:rPr>
              <a:t> in Sweden (2016) and </a:t>
            </a:r>
            <a:r>
              <a:rPr lang="en-US" sz="1633" b="1" spc="-1" dirty="0">
                <a:solidFill>
                  <a:srgbClr val="CE181E"/>
                </a:solidFill>
                <a:latin typeface="Arial"/>
              </a:rPr>
              <a:t>Sirius</a:t>
            </a:r>
            <a:r>
              <a:rPr lang="en-US" sz="1633" spc="-1" dirty="0">
                <a:latin typeface="Arial"/>
              </a:rPr>
              <a:t> in Brazil (2020).</a:t>
            </a:r>
          </a:p>
          <a:p>
            <a:endParaRPr lang="en-US" sz="1633" spc="-1" dirty="0">
              <a:latin typeface="Arial"/>
            </a:endParaRPr>
          </a:p>
          <a:p>
            <a:r>
              <a:rPr lang="en-US" sz="1633" spc="-1" dirty="0">
                <a:latin typeface="Arial"/>
              </a:rPr>
              <a:t>Afterwards, many existing 3rd generation light sources followed suit or are planning to do so.</a:t>
            </a:r>
          </a:p>
          <a:p>
            <a:endParaRPr lang="en-US" sz="1633" spc="-1" dirty="0">
              <a:latin typeface="Arial"/>
            </a:endParaRPr>
          </a:p>
          <a:p>
            <a:r>
              <a:rPr lang="en-US" sz="1633" spc="-1" dirty="0">
                <a:solidFill>
                  <a:srgbClr val="000000"/>
                </a:solidFill>
                <a:latin typeface="Arial"/>
              </a:rPr>
              <a:t>And in particular, </a:t>
            </a:r>
            <a:r>
              <a:rPr lang="en-US" sz="1633" b="1" spc="-1" dirty="0">
                <a:solidFill>
                  <a:srgbClr val="CE181E"/>
                </a:solidFill>
                <a:latin typeface="Arial"/>
              </a:rPr>
              <a:t>EBS</a:t>
            </a:r>
            <a:r>
              <a:rPr lang="en-US" sz="1633" spc="-1" dirty="0">
                <a:latin typeface="Arial"/>
              </a:rPr>
              <a:t> (ESRF) has introduced the Hybrid-MBA lattice (P. Raimondi) and </a:t>
            </a:r>
            <a:r>
              <a:rPr lang="en-US" sz="1633" b="1" spc="-1" dirty="0">
                <a:solidFill>
                  <a:srgbClr val="CE181E"/>
                </a:solidFill>
                <a:latin typeface="Arial"/>
              </a:rPr>
              <a:t>SLS-II</a:t>
            </a:r>
            <a:r>
              <a:rPr lang="en-US" sz="1633" spc="-1" dirty="0">
                <a:latin typeface="Arial"/>
              </a:rPr>
              <a:t> (PSI) has contributed with the anti-bend cell (A. </a:t>
            </a:r>
            <a:r>
              <a:rPr lang="en-US" sz="1633" spc="-1" dirty="0" err="1">
                <a:latin typeface="Arial"/>
              </a:rPr>
              <a:t>Streun</a:t>
            </a:r>
            <a:r>
              <a:rPr lang="en-US" sz="1633" spc="-1" dirty="0">
                <a:latin typeface="Arial"/>
              </a:rPr>
              <a:t>), that further enhance the emittance reduction.</a:t>
            </a:r>
          </a:p>
          <a:p>
            <a:endParaRPr lang="en-US" sz="1633" spc="-1" dirty="0">
              <a:latin typeface="Arial"/>
            </a:endParaRPr>
          </a:p>
          <a:p>
            <a:r>
              <a:rPr lang="en-US" sz="1633" spc="-1" dirty="0">
                <a:latin typeface="Arial"/>
              </a:rPr>
              <a:t>ESRF-EBS is in operation since 2021, SLS has just shutdown to start the installation of the new storage ring</a:t>
            </a:r>
          </a:p>
        </p:txBody>
      </p:sp>
      <p:pic>
        <p:nvPicPr>
          <p:cNvPr id="292" name="Picture 6"/>
          <p:cNvPicPr/>
          <p:nvPr/>
        </p:nvPicPr>
        <p:blipFill>
          <a:blip r:embed="rId2"/>
          <a:srcRect b="2692"/>
          <a:stretch/>
        </p:blipFill>
        <p:spPr>
          <a:xfrm>
            <a:off x="2762259" y="2499032"/>
            <a:ext cx="6332819" cy="1316466"/>
          </a:xfrm>
          <a:prstGeom prst="rect">
            <a:avLst/>
          </a:prstGeom>
          <a:ln>
            <a:noFill/>
          </a:ln>
        </p:spPr>
      </p:pic>
      <p:grpSp>
        <p:nvGrpSpPr>
          <p:cNvPr id="293" name="Group 4"/>
          <p:cNvGrpSpPr/>
          <p:nvPr/>
        </p:nvGrpSpPr>
        <p:grpSpPr>
          <a:xfrm>
            <a:off x="4291006" y="1485638"/>
            <a:ext cx="4512431" cy="1013068"/>
            <a:chOff x="3050640" y="1637640"/>
            <a:chExt cx="4974120" cy="1116720"/>
          </a:xfrm>
        </p:grpSpPr>
        <p:pic>
          <p:nvPicPr>
            <p:cNvPr id="294" name="Picture 9"/>
            <p:cNvPicPr/>
            <p:nvPr/>
          </p:nvPicPr>
          <p:blipFill>
            <a:blip r:embed="rId3"/>
            <a:stretch/>
          </p:blipFill>
          <p:spPr>
            <a:xfrm>
              <a:off x="3050640" y="1644120"/>
              <a:ext cx="1178640" cy="1110240"/>
            </a:xfrm>
            <a:prstGeom prst="rect">
              <a:avLst/>
            </a:prstGeom>
            <a:ln>
              <a:noFill/>
            </a:ln>
          </p:spPr>
        </p:pic>
        <p:pic>
          <p:nvPicPr>
            <p:cNvPr id="295" name="Picture 10"/>
            <p:cNvPicPr/>
            <p:nvPr/>
          </p:nvPicPr>
          <p:blipFill>
            <a:blip r:embed="rId4"/>
            <a:stretch/>
          </p:blipFill>
          <p:spPr>
            <a:xfrm>
              <a:off x="4916520" y="1648440"/>
              <a:ext cx="1242360" cy="1083600"/>
            </a:xfrm>
            <a:prstGeom prst="rect">
              <a:avLst/>
            </a:prstGeom>
            <a:ln>
              <a:noFill/>
            </a:ln>
          </p:spPr>
        </p:pic>
        <p:pic>
          <p:nvPicPr>
            <p:cNvPr id="296" name="Picture 11"/>
            <p:cNvPicPr/>
            <p:nvPr/>
          </p:nvPicPr>
          <p:blipFill>
            <a:blip r:embed="rId5"/>
            <a:stretch/>
          </p:blipFill>
          <p:spPr>
            <a:xfrm>
              <a:off x="6846480" y="1637640"/>
              <a:ext cx="1178280" cy="1078560"/>
            </a:xfrm>
            <a:prstGeom prst="rect">
              <a:avLst/>
            </a:prstGeom>
            <a:ln>
              <a:noFill/>
            </a:ln>
          </p:spPr>
        </p:pic>
      </p:grpSp>
      <p:sp>
        <p:nvSpPr>
          <p:cNvPr id="297" name="CustomShape 5"/>
          <p:cNvSpPr/>
          <p:nvPr/>
        </p:nvSpPr>
        <p:spPr>
          <a:xfrm>
            <a:off x="8827278" y="1659055"/>
            <a:ext cx="1240372" cy="607038"/>
          </a:xfrm>
          <a:prstGeom prst="rect">
            <a:avLst/>
          </a:prstGeom>
          <a:solidFill>
            <a:srgbClr val="FFFFFF"/>
          </a:solidFill>
          <a:ln>
            <a:noFill/>
          </a:ln>
        </p:spPr>
        <p:style>
          <a:lnRef idx="0">
            <a:scrgbClr r="0" g="0" b="0"/>
          </a:lnRef>
          <a:fillRef idx="0">
            <a:scrgbClr r="0" g="0" b="0"/>
          </a:fillRef>
          <a:effectRef idx="0">
            <a:scrgbClr r="0" g="0" b="0"/>
          </a:effectRef>
          <a:fontRef idx="minor"/>
        </p:style>
        <p:txBody>
          <a:bodyPr lIns="62378" tIns="31026" rIns="62378" bIns="31026">
            <a:spAutoFit/>
          </a:bodyPr>
          <a:lstStyle/>
          <a:p>
            <a:pPr>
              <a:lnSpc>
                <a:spcPct val="100000"/>
              </a:lnSpc>
            </a:pPr>
            <a:r>
              <a:rPr lang="en-US" sz="1179" spc="-1">
                <a:solidFill>
                  <a:srgbClr val="000000"/>
                </a:solidFill>
                <a:latin typeface="arial"/>
              </a:rPr>
              <a:t>Representation of photon beam on sample</a:t>
            </a:r>
            <a:endParaRPr lang="en-US" sz="1179" spc="-1">
              <a:latin typeface="Arial"/>
            </a:endParaRPr>
          </a:p>
        </p:txBody>
      </p:sp>
      <p:sp>
        <p:nvSpPr>
          <p:cNvPr id="298" name="CustomShape 6"/>
          <p:cNvSpPr/>
          <p:nvPr/>
        </p:nvSpPr>
        <p:spPr>
          <a:xfrm>
            <a:off x="2957596" y="2544531"/>
            <a:ext cx="6052204" cy="333731"/>
          </a:xfrm>
          <a:prstGeom prst="rect">
            <a:avLst/>
          </a:prstGeom>
          <a:solidFill>
            <a:srgbClr val="FFFFFF"/>
          </a:solidFill>
          <a:ln>
            <a:noFill/>
          </a:ln>
        </p:spPr>
        <p:style>
          <a:lnRef idx="0">
            <a:scrgbClr r="0" g="0" b="0"/>
          </a:lnRef>
          <a:fillRef idx="0">
            <a:scrgbClr r="0" g="0" b="0"/>
          </a:fillRef>
          <a:effectRef idx="0">
            <a:scrgbClr r="0" g="0" b="0"/>
          </a:effectRef>
          <a:fontRef idx="minor"/>
        </p:style>
        <p:txBody>
          <a:bodyPr wrap="none" lIns="81646" tIns="40823" rIns="81646" bIns="40823">
            <a:spAutoFit/>
          </a:bodyPr>
          <a:lstStyle/>
          <a:p>
            <a:pPr>
              <a:lnSpc>
                <a:spcPct val="100000"/>
              </a:lnSpc>
            </a:pPr>
            <a:r>
              <a:rPr lang="en-US" sz="1633" b="1" i="1" spc="-1" dirty="0">
                <a:solidFill>
                  <a:srgbClr val="000000"/>
                </a:solidFill>
                <a:latin typeface="Calibri"/>
              </a:rPr>
              <a:t>‘60s		‘70s		‘90s		‘20s</a:t>
            </a:r>
            <a:endParaRPr lang="en-US" sz="1633" spc="-1" dirty="0">
              <a:latin typeface="Arial"/>
            </a:endParaRPr>
          </a:p>
        </p:txBody>
      </p:sp>
      <p:sp>
        <p:nvSpPr>
          <p:cNvPr id="2" name="Date Placeholder 1">
            <a:extLst>
              <a:ext uri="{FF2B5EF4-FFF2-40B4-BE49-F238E27FC236}">
                <a16:creationId xmlns:a16="http://schemas.microsoft.com/office/drawing/2014/main" id="{59B498CF-0B92-4741-BDC1-E34C74712C75}"/>
              </a:ext>
            </a:extLst>
          </p:cNvPr>
          <p:cNvSpPr>
            <a:spLocks noGrp="1"/>
          </p:cNvSpPr>
          <p:nvPr>
            <p:ph type="dt" sz="half" idx="10"/>
          </p:nvPr>
        </p:nvSpPr>
        <p:spPr/>
        <p:txBody>
          <a:bodyPr/>
          <a:lstStyle/>
          <a:p>
            <a:r>
              <a:rPr lang="en-US"/>
              <a:t>1 October 2023</a:t>
            </a:r>
            <a:endParaRPr lang="es-ES" dirty="0"/>
          </a:p>
        </p:txBody>
      </p:sp>
      <p:sp>
        <p:nvSpPr>
          <p:cNvPr id="3" name="Footer Placeholder 2">
            <a:extLst>
              <a:ext uri="{FF2B5EF4-FFF2-40B4-BE49-F238E27FC236}">
                <a16:creationId xmlns:a16="http://schemas.microsoft.com/office/drawing/2014/main" id="{DF1D4EEB-61BE-4F92-96B1-DC434F53712B}"/>
              </a:ext>
            </a:extLst>
          </p:cNvPr>
          <p:cNvSpPr>
            <a:spLocks noGrp="1"/>
          </p:cNvSpPr>
          <p:nvPr>
            <p:ph type="ftr" sz="quarter" idx="11"/>
          </p:nvPr>
        </p:nvSpPr>
        <p:spPr/>
        <p:txBody>
          <a:bodyPr/>
          <a:lstStyle/>
          <a:p>
            <a:pPr algn="ctr"/>
            <a:r>
              <a:rPr lang="en-US"/>
              <a:t>Introduction to ALBA Synchrotron</a:t>
            </a:r>
            <a:endParaRPr lang="es-E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TextShape 1"/>
          <p:cNvSpPr txBox="1"/>
          <p:nvPr/>
        </p:nvSpPr>
        <p:spPr>
          <a:xfrm>
            <a:off x="1547034" y="29876"/>
            <a:ext cx="7216886" cy="710977"/>
          </a:xfrm>
          <a:prstGeom prst="rect">
            <a:avLst/>
          </a:prstGeom>
          <a:noFill/>
          <a:ln>
            <a:noFill/>
          </a:ln>
        </p:spPr>
        <p:txBody>
          <a:bodyPr lIns="81646" tIns="40823" rIns="81646" bIns="40823">
            <a:noAutofit/>
          </a:bodyPr>
          <a:lstStyle/>
          <a:p>
            <a:pPr algn="r">
              <a:lnSpc>
                <a:spcPct val="90000"/>
              </a:lnSpc>
            </a:pPr>
            <a:r>
              <a:rPr lang="es-ES" sz="2903" spc="-1">
                <a:solidFill>
                  <a:srgbClr val="092F56"/>
                </a:solidFill>
                <a:latin typeface="Arial"/>
              </a:rPr>
              <a:t>Motivation for light sources upgrades</a:t>
            </a:r>
            <a:endParaRPr lang="es-ES" sz="2903" spc="-1">
              <a:solidFill>
                <a:srgbClr val="000000"/>
              </a:solidFill>
              <a:latin typeface="Calibri"/>
            </a:endParaRPr>
          </a:p>
        </p:txBody>
      </p:sp>
      <p:sp>
        <p:nvSpPr>
          <p:cNvPr id="265" name="TextShape 3"/>
          <p:cNvSpPr txBox="1"/>
          <p:nvPr/>
        </p:nvSpPr>
        <p:spPr>
          <a:xfrm>
            <a:off x="631143" y="575153"/>
            <a:ext cx="11211098" cy="2344024"/>
          </a:xfrm>
          <a:prstGeom prst="rect">
            <a:avLst/>
          </a:prstGeom>
          <a:noFill/>
          <a:ln>
            <a:noFill/>
          </a:ln>
        </p:spPr>
        <p:txBody>
          <a:bodyPr wrap="square" lIns="81646" tIns="40823" rIns="81646" bIns="40823">
            <a:spAutoFit/>
          </a:bodyPr>
          <a:lstStyle/>
          <a:p>
            <a:r>
              <a:rPr lang="en-US" sz="1633" b="1" spc="-1" dirty="0">
                <a:latin typeface="Arial"/>
              </a:rPr>
              <a:t>Why </a:t>
            </a:r>
            <a:r>
              <a:rPr lang="en-US" sz="1633" b="1" spc="-1" dirty="0">
                <a:solidFill>
                  <a:srgbClr val="CE181E"/>
                </a:solidFill>
                <a:latin typeface="Arial"/>
              </a:rPr>
              <a:t>electron beam emittance</a:t>
            </a:r>
            <a:r>
              <a:rPr lang="en-US" sz="1633" b="1" spc="-1" dirty="0">
                <a:latin typeface="Arial"/>
              </a:rPr>
              <a:t> is so important for a synchrotron light source?</a:t>
            </a:r>
            <a:endParaRPr lang="en-US" sz="1633" spc="-1" dirty="0">
              <a:latin typeface="Arial"/>
            </a:endParaRPr>
          </a:p>
          <a:p>
            <a:r>
              <a:rPr lang="en-US" sz="1633" b="1" spc="-1" dirty="0">
                <a:latin typeface="Arial"/>
              </a:rPr>
              <a:t>What is the </a:t>
            </a:r>
            <a:r>
              <a:rPr lang="en-US" sz="1633" b="1" spc="-1" dirty="0">
                <a:solidFill>
                  <a:srgbClr val="CE181E"/>
                </a:solidFill>
                <a:latin typeface="Arial"/>
              </a:rPr>
              <a:t>limit</a:t>
            </a:r>
            <a:r>
              <a:rPr lang="en-US" sz="1633" b="1" spc="-1" dirty="0">
                <a:latin typeface="Arial"/>
              </a:rPr>
              <a:t> to </a:t>
            </a:r>
            <a:r>
              <a:rPr lang="en-US" sz="1633" b="1" spc="-1" dirty="0" err="1">
                <a:latin typeface="Arial"/>
              </a:rPr>
              <a:t>minimise</a:t>
            </a:r>
            <a:r>
              <a:rPr lang="en-US" sz="1633" b="1" spc="-1" dirty="0">
                <a:latin typeface="Arial"/>
              </a:rPr>
              <a:t> the beam emittance?</a:t>
            </a:r>
          </a:p>
          <a:p>
            <a:pPr marL="195955" indent="-195955">
              <a:buClr>
                <a:srgbClr val="000000"/>
              </a:buClr>
              <a:buSzPct val="45000"/>
              <a:buFont typeface="Wingdings" charset="2"/>
              <a:buChar char=""/>
            </a:pPr>
            <a:r>
              <a:rPr lang="en-US" sz="1633" spc="-1" dirty="0">
                <a:latin typeface="Arial"/>
              </a:rPr>
              <a:t>The smaller the electron beam emittance, the higher the photon source brilliance and coherence:</a:t>
            </a:r>
          </a:p>
          <a:p>
            <a:pPr marL="195955" indent="-195955">
              <a:buClr>
                <a:srgbClr val="000000"/>
              </a:buClr>
              <a:buSzPct val="45000"/>
              <a:buFont typeface="Wingdings" charset="2"/>
              <a:buChar char=""/>
            </a:pPr>
            <a:r>
              <a:rPr lang="en-US" sz="1633" b="1" spc="-1" dirty="0">
                <a:solidFill>
                  <a:srgbClr val="CE181E"/>
                </a:solidFill>
                <a:latin typeface="Arial"/>
              </a:rPr>
              <a:t>Faster experiments</a:t>
            </a:r>
            <a:endParaRPr lang="en-US" sz="1633" spc="-1" dirty="0">
              <a:latin typeface="Arial"/>
            </a:endParaRPr>
          </a:p>
          <a:p>
            <a:pPr marL="195955" indent="-195955">
              <a:buClr>
                <a:srgbClr val="000000"/>
              </a:buClr>
              <a:buSzPct val="45000"/>
              <a:buFont typeface="Wingdings" charset="2"/>
              <a:buChar char=""/>
            </a:pPr>
            <a:r>
              <a:rPr lang="en-US" sz="1633" b="1" spc="-1" dirty="0">
                <a:solidFill>
                  <a:srgbClr val="CE181E"/>
                </a:solidFill>
                <a:latin typeface="Arial"/>
              </a:rPr>
              <a:t>Higher resolution (either spatial, in time or in energy)</a:t>
            </a:r>
            <a:endParaRPr lang="en-US" sz="1633" spc="-1" dirty="0">
              <a:latin typeface="Arial"/>
            </a:endParaRPr>
          </a:p>
          <a:p>
            <a:pPr marL="195955" indent="-195955">
              <a:buClr>
                <a:srgbClr val="000000"/>
              </a:buClr>
              <a:buSzPct val="45000"/>
              <a:buFont typeface="Wingdings" charset="2"/>
              <a:buChar char=""/>
            </a:pPr>
            <a:r>
              <a:rPr lang="en-US" sz="1633" b="1" spc="-1" dirty="0">
                <a:solidFill>
                  <a:srgbClr val="CE181E"/>
                </a:solidFill>
                <a:latin typeface="Arial"/>
              </a:rPr>
              <a:t>And more performances...</a:t>
            </a:r>
            <a:endParaRPr lang="en-US" sz="1633" spc="-1" dirty="0">
              <a:latin typeface="Arial"/>
            </a:endParaRPr>
          </a:p>
          <a:p>
            <a:endParaRPr lang="en-US" sz="1633" spc="-1" dirty="0">
              <a:latin typeface="Arial"/>
            </a:endParaRPr>
          </a:p>
          <a:p>
            <a:pPr marL="195955" indent="-195955">
              <a:buClr>
                <a:srgbClr val="000000"/>
              </a:buClr>
              <a:buSzPct val="45000"/>
              <a:buFont typeface="Wingdings" charset="2"/>
              <a:buChar char=""/>
            </a:pPr>
            <a:r>
              <a:rPr lang="en-US" sz="1633" spc="-1" dirty="0">
                <a:solidFill>
                  <a:srgbClr val="000000"/>
                </a:solidFill>
                <a:latin typeface="Arial"/>
              </a:rPr>
              <a:t>Emittance</a:t>
            </a:r>
            <a:r>
              <a:rPr lang="en-US" sz="1633" spc="-1" dirty="0">
                <a:latin typeface="Arial"/>
              </a:rPr>
              <a:t> </a:t>
            </a:r>
            <a:r>
              <a:rPr lang="en-US" sz="1633" b="1" i="1" spc="-1" dirty="0" err="1">
                <a:solidFill>
                  <a:srgbClr val="CE181E"/>
                </a:solidFill>
                <a:latin typeface="Arial"/>
                <a:ea typeface="Arial"/>
              </a:rPr>
              <a:t>ε</a:t>
            </a:r>
            <a:r>
              <a:rPr lang="en-US" sz="1633" b="1" i="1" spc="-1" baseline="-33000" dirty="0" err="1">
                <a:solidFill>
                  <a:srgbClr val="CE181E"/>
                </a:solidFill>
                <a:latin typeface="Arial"/>
                <a:ea typeface="Arial"/>
              </a:rPr>
              <a:t>e,x</a:t>
            </a:r>
            <a:r>
              <a:rPr lang="en-US" sz="1633" b="1" i="1" spc="-1" dirty="0">
                <a:solidFill>
                  <a:srgbClr val="CE181E"/>
                </a:solidFill>
                <a:latin typeface="Arial"/>
              </a:rPr>
              <a:t> = </a:t>
            </a:r>
            <a:r>
              <a:rPr lang="en-US" sz="1633" b="1" i="1" spc="-1" dirty="0" err="1">
                <a:solidFill>
                  <a:srgbClr val="CE181E"/>
                </a:solidFill>
                <a:latin typeface="Arial"/>
                <a:ea typeface="Arial"/>
              </a:rPr>
              <a:t>σ</a:t>
            </a:r>
            <a:r>
              <a:rPr lang="en-US" sz="1633" b="1" i="1" spc="-1" baseline="-33000" dirty="0" err="1">
                <a:solidFill>
                  <a:srgbClr val="CE181E"/>
                </a:solidFill>
                <a:latin typeface="Arial"/>
                <a:ea typeface="Arial"/>
              </a:rPr>
              <a:t>x</a:t>
            </a:r>
            <a:r>
              <a:rPr lang="en-US" sz="1633" b="1" i="1" spc="-1" dirty="0" err="1">
                <a:solidFill>
                  <a:srgbClr val="CE181E"/>
                </a:solidFill>
                <a:latin typeface="Arial"/>
                <a:ea typeface="Arial"/>
              </a:rPr>
              <a:t>σ</a:t>
            </a:r>
            <a:r>
              <a:rPr lang="en-US" sz="1633" b="1" i="1" spc="-1" baseline="-33000" dirty="0" err="1">
                <a:solidFill>
                  <a:srgbClr val="CE181E"/>
                </a:solidFill>
                <a:latin typeface="Arial"/>
                <a:ea typeface="Arial"/>
              </a:rPr>
              <a:t>x</a:t>
            </a:r>
            <a:r>
              <a:rPr lang="en-US" sz="1633" b="1" i="1" spc="-1" baseline="-33000" dirty="0">
                <a:solidFill>
                  <a:srgbClr val="CE181E"/>
                </a:solidFill>
                <a:latin typeface="Arial"/>
                <a:ea typeface="Arial"/>
              </a:rPr>
              <a:t>’</a:t>
            </a:r>
            <a:r>
              <a:rPr lang="en-US" sz="1633" i="1" spc="-1" dirty="0">
                <a:latin typeface="Arial"/>
                <a:ea typeface="Arial"/>
              </a:rPr>
              <a:t> </a:t>
            </a:r>
            <a:r>
              <a:rPr lang="en-US" sz="1633" spc="-1" dirty="0">
                <a:latin typeface="Arial"/>
              </a:rPr>
              <a:t>is related with the </a:t>
            </a:r>
            <a:r>
              <a:rPr lang="en-US" sz="1633" b="1" spc="-1" dirty="0">
                <a:solidFill>
                  <a:srgbClr val="008000"/>
                </a:solidFill>
                <a:latin typeface="Arial"/>
              </a:rPr>
              <a:t>brilliance </a:t>
            </a:r>
            <a:r>
              <a:rPr lang="en-US" sz="1633" b="1" spc="-1" dirty="0">
                <a:solidFill>
                  <a:srgbClr val="000000"/>
                </a:solidFill>
                <a:latin typeface="Arial"/>
              </a:rPr>
              <a:t>and</a:t>
            </a:r>
            <a:r>
              <a:rPr lang="en-US" sz="1633" b="1" spc="-1" dirty="0">
                <a:solidFill>
                  <a:srgbClr val="008000"/>
                </a:solidFill>
                <a:latin typeface="Arial"/>
              </a:rPr>
              <a:t> coherent fraction</a:t>
            </a:r>
            <a:r>
              <a:rPr lang="en-US" sz="1633" b="1" spc="-1" dirty="0">
                <a:latin typeface="Arial"/>
              </a:rPr>
              <a:t> of the generated photon beam:</a:t>
            </a:r>
            <a:r>
              <a:rPr lang="en-US" sz="1633" spc="-1" dirty="0">
                <a:latin typeface="Arial"/>
              </a:rPr>
              <a:t> </a:t>
            </a:r>
          </a:p>
          <a:p>
            <a:endParaRPr lang="en-US" sz="1633" spc="-1" dirty="0">
              <a:latin typeface="Arial"/>
            </a:endParaRPr>
          </a:p>
        </p:txBody>
      </p:sp>
      <mc:AlternateContent xmlns:mc="http://schemas.openxmlformats.org/markup-compatibility/2006" xmlns:a14="http://schemas.microsoft.com/office/drawing/2010/main">
        <mc:Choice Requires="a14">
          <p:sp>
            <p:nvSpPr>
              <p:cNvPr id="266" name="Formula 4"/>
              <p:cNvSpPr txBox="1"/>
              <p:nvPr/>
            </p:nvSpPr>
            <p:spPr>
              <a:xfrm>
                <a:off x="8772631" y="2990219"/>
                <a:ext cx="1700531" cy="117496"/>
              </a:xfrm>
              <a:prstGeom prst="rect">
                <a:avLst/>
              </a:prstGeom>
            </p:spPr>
            <p:txBody>
              <a:bodyPr/>
              <a:lstStyle/>
              <a:p>
                <a:pPr/>
                <a14:m>
                  <m:oMathPara xmlns:m="http://schemas.openxmlformats.org/officeDocument/2006/math">
                    <m:oMathParaPr>
                      <m:jc m:val="centerGroup"/>
                    </m:oMathParaPr>
                    <m:oMath xmlns:m="http://schemas.openxmlformats.org/officeDocument/2006/math">
                      <m:r>
                        <a:rPr lang="en-US" sz="1633" smtClean="0">
                          <a:latin typeface="Cambria Math" panose="02040503050406030204" pitchFamily="18" charset="0"/>
                        </a:rPr>
                        <m:t>𝑓𝑙</m:t>
                      </m:r>
                      <m:r>
                        <m:rPr>
                          <m:sty m:val="p"/>
                        </m:rPr>
                        <a:rPr lang="en-US" sz="1633" b="0" i="0" smtClean="0">
                          <a:latin typeface="Cambria Math" panose="02040503050406030204" pitchFamily="18" charset="0"/>
                        </a:rPr>
                        <m:t>ux</m:t>
                      </m:r>
                      <m:r>
                        <a:rPr lang="en-US" sz="1633">
                          <a:latin typeface="Cambria Math" panose="02040503050406030204" pitchFamily="18" charset="0"/>
                        </a:rPr>
                        <m:t>=</m:t>
                      </m:r>
                      <m:f>
                        <m:fPr>
                          <m:ctrlPr>
                            <a:rPr lang="ar-AE" sz="1633" i="1">
                              <a:latin typeface="Cambria Math" panose="02040503050406030204" pitchFamily="18" charset="0"/>
                            </a:rPr>
                          </m:ctrlPr>
                        </m:fPr>
                        <m:num>
                          <m:sSub>
                            <m:sSubPr>
                              <m:ctrlPr>
                                <a:rPr lang="ar-AE" sz="1633" i="1">
                                  <a:latin typeface="Cambria Math" panose="02040503050406030204" pitchFamily="18" charset="0"/>
                                </a:rPr>
                              </m:ctrlPr>
                            </m:sSubPr>
                            <m:e>
                              <m:r>
                                <a:rPr lang="ar-AE" sz="1633">
                                  <a:latin typeface="Cambria Math" panose="02040503050406030204" pitchFamily="18" charset="0"/>
                                </a:rPr>
                                <m:t>𝑁</m:t>
                              </m:r>
                            </m:e>
                            <m:sub>
                              <m:r>
                                <a:rPr lang="ar-AE" sz="1633">
                                  <a:latin typeface="Cambria Math" panose="02040503050406030204" pitchFamily="18" charset="0"/>
                                </a:rPr>
                                <m:t>𝑝</m:t>
                              </m:r>
                              <m:r>
                                <a:rPr lang="ar-AE" sz="1633">
                                  <a:latin typeface="Cambria Math" panose="02040503050406030204" pitchFamily="18" charset="0"/>
                                </a:rPr>
                                <m:t>h</m:t>
                              </m:r>
                            </m:sub>
                          </m:sSub>
                        </m:num>
                        <m:den>
                          <m:r>
                            <a:rPr lang="ar-AE" sz="1633">
                              <a:latin typeface="Cambria Math" panose="02040503050406030204" pitchFamily="18" charset="0"/>
                            </a:rPr>
                            <m:t>𝛥</m:t>
                          </m:r>
                          <m:r>
                            <a:rPr lang="ar-AE" sz="1633">
                              <a:latin typeface="Cambria Math" panose="02040503050406030204" pitchFamily="18" charset="0"/>
                            </a:rPr>
                            <m:t>𝑇</m:t>
                          </m:r>
                          <m:r>
                            <a:rPr lang="ar-AE" sz="1633">
                              <a:latin typeface="Cambria Math" panose="02040503050406030204" pitchFamily="18" charset="0"/>
                            </a:rPr>
                            <m:t>𝛥</m:t>
                          </m:r>
                          <m:f>
                            <m:fPr>
                              <m:type m:val="lin"/>
                              <m:ctrlPr>
                                <a:rPr lang="ar-AE" sz="1633" i="1">
                                  <a:latin typeface="Cambria Math" panose="02040503050406030204" pitchFamily="18" charset="0"/>
                                </a:rPr>
                              </m:ctrlPr>
                            </m:fPr>
                            <m:num>
                              <m:r>
                                <a:rPr lang="ar-AE" sz="1633">
                                  <a:latin typeface="Cambria Math" panose="02040503050406030204" pitchFamily="18" charset="0"/>
                                </a:rPr>
                                <m:t>𝜔</m:t>
                              </m:r>
                            </m:num>
                            <m:den>
                              <m:r>
                                <a:rPr lang="ar-AE" sz="1633">
                                  <a:latin typeface="Cambria Math" panose="02040503050406030204" pitchFamily="18" charset="0"/>
                                </a:rPr>
                                <m:t>𝜔</m:t>
                              </m:r>
                            </m:den>
                          </m:f>
                        </m:den>
                      </m:f>
                    </m:oMath>
                  </m:oMathPara>
                </a14:m>
                <a:endParaRPr sz="1633" dirty="0"/>
              </a:p>
            </p:txBody>
          </p:sp>
        </mc:Choice>
        <mc:Fallback xmlns="">
          <p:sp>
            <p:nvSpPr>
              <p:cNvPr id="266" name="Formula 4"/>
              <p:cNvSpPr txBox="1">
                <a:spLocks noRot="1" noChangeAspect="1" noMove="1" noResize="1" noEditPoints="1" noAdjustHandles="1" noChangeArrowheads="1" noChangeShapeType="1" noTextEdit="1"/>
              </p:cNvSpPr>
              <p:nvPr/>
            </p:nvSpPr>
            <p:spPr>
              <a:xfrm>
                <a:off x="8772631" y="2990219"/>
                <a:ext cx="1700531" cy="117496"/>
              </a:xfrm>
              <a:prstGeom prst="rect">
                <a:avLst/>
              </a:prstGeom>
              <a:blipFill>
                <a:blip r:embed="rId2"/>
                <a:stretch>
                  <a:fillRect b="-373684"/>
                </a:stretch>
              </a:blipFill>
            </p:spPr>
            <p:txBody>
              <a:bodyPr/>
              <a:lstStyle/>
              <a:p>
                <a:r>
                  <a:rPr lang="en-US">
                    <a:noFill/>
                  </a:rPr>
                  <a:t> </a:t>
                </a:r>
              </a:p>
            </p:txBody>
          </p:sp>
        </mc:Fallback>
      </mc:AlternateContent>
      <p:sp>
        <p:nvSpPr>
          <p:cNvPr id="267" name="Freeform 5"/>
          <p:cNvSpPr/>
          <p:nvPr/>
        </p:nvSpPr>
        <p:spPr>
          <a:xfrm>
            <a:off x="5253669" y="2742593"/>
            <a:ext cx="386351" cy="730245"/>
          </a:xfrm>
          <a:custGeom>
            <a:avLst/>
            <a:gdLst/>
            <a:ahLst/>
            <a:cxnLst/>
            <a:rect l="0" t="0" r="r" b="b"/>
            <a:pathLst>
              <a:path w="1183" h="2236">
                <a:moveTo>
                  <a:pt x="960" y="1197"/>
                </a:moveTo>
                <a:cubicBezTo>
                  <a:pt x="632" y="2235"/>
                  <a:pt x="500" y="522"/>
                  <a:pt x="464" y="827"/>
                </a:cubicBezTo>
                <a:cubicBezTo>
                  <a:pt x="308" y="2124"/>
                  <a:pt x="0" y="0"/>
                  <a:pt x="1182" y="625"/>
                </a:cubicBezTo>
                <a:lnTo>
                  <a:pt x="630" y="1197"/>
                </a:lnTo>
                <a:lnTo>
                  <a:pt x="520" y="1030"/>
                </a:lnTo>
              </a:path>
            </a:pathLst>
          </a:custGeom>
          <a:ln>
            <a:solidFill>
              <a:srgbClr val="FFFFFF"/>
            </a:solidFill>
          </a:ln>
        </p:spPr>
      </p:sp>
      <mc:AlternateContent xmlns:mc="http://schemas.openxmlformats.org/markup-compatibility/2006" xmlns:a14="http://schemas.microsoft.com/office/drawing/2010/main">
        <mc:Choice Requires="a14">
          <p:sp>
            <p:nvSpPr>
              <p:cNvPr id="268" name="Formula 6"/>
              <p:cNvSpPr txBox="1"/>
              <p:nvPr/>
            </p:nvSpPr>
            <p:spPr>
              <a:xfrm>
                <a:off x="2872406" y="2957845"/>
                <a:ext cx="2706087" cy="117496"/>
              </a:xfrm>
              <a:prstGeom prst="rect">
                <a:avLst/>
              </a:prstGeom>
            </p:spPr>
            <p:txBody>
              <a:bodyPr/>
              <a:lstStyle/>
              <a:p>
                <a:pPr/>
                <a14:m>
                  <m:oMathPara xmlns:m="http://schemas.openxmlformats.org/officeDocument/2006/math">
                    <m:oMathParaPr>
                      <m:jc m:val="centerGroup"/>
                    </m:oMathParaPr>
                    <m:oMath xmlns:m="http://schemas.openxmlformats.org/officeDocument/2006/math">
                      <m:r>
                        <a:rPr sz="1633">
                          <a:latin typeface="Cambria Math" panose="02040503050406030204" pitchFamily="18" charset="0"/>
                        </a:rPr>
                        <m:t>𝑏𝑟𝑖𝑙𝑙𝑖𝑎𝑛𝑐𝑒</m:t>
                      </m:r>
                      <m:r>
                        <a:rPr sz="1633">
                          <a:latin typeface="Cambria Math" panose="02040503050406030204" pitchFamily="18" charset="0"/>
                        </a:rPr>
                        <m:t>=</m:t>
                      </m:r>
                      <m:f>
                        <m:fPr>
                          <m:ctrlPr>
                            <a:rPr sz="1633" i="1">
                              <a:latin typeface="Cambria Math" panose="02040503050406030204" pitchFamily="18" charset="0"/>
                            </a:rPr>
                          </m:ctrlPr>
                        </m:fPr>
                        <m:num>
                          <m:r>
                            <a:rPr sz="1633">
                              <a:latin typeface="Cambria Math" panose="02040503050406030204" pitchFamily="18" charset="0"/>
                            </a:rPr>
                            <m:t>𝑓𝑙𝑢𝑥</m:t>
                          </m:r>
                        </m:num>
                        <m:den>
                          <m:r>
                            <a:rPr sz="1633">
                              <a:latin typeface="Cambria Math" panose="02040503050406030204" pitchFamily="18" charset="0"/>
                            </a:rPr>
                            <m:t>4</m:t>
                          </m:r>
                          <m:sSup>
                            <m:sSupPr>
                              <m:ctrlPr>
                                <a:rPr sz="1633" i="1">
                                  <a:latin typeface="Cambria Math" panose="02040503050406030204" pitchFamily="18" charset="0"/>
                                </a:rPr>
                              </m:ctrlPr>
                            </m:sSupPr>
                            <m:e>
                              <m:r>
                                <a:rPr sz="1633">
                                  <a:latin typeface="Cambria Math" panose="02040503050406030204" pitchFamily="18" charset="0"/>
                                </a:rPr>
                                <m:t>𝜋</m:t>
                              </m:r>
                            </m:e>
                            <m:sup>
                              <m:r>
                                <a:rPr sz="1633">
                                  <a:latin typeface="Cambria Math" panose="02040503050406030204" pitchFamily="18" charset="0"/>
                                </a:rPr>
                                <m:t>2</m:t>
                              </m:r>
                            </m:sup>
                          </m:sSup>
                          <m:sSub>
                            <m:sSubPr>
                              <m:ctrlPr>
                                <a:rPr sz="1633" i="1">
                                  <a:latin typeface="Cambria Math" panose="02040503050406030204" pitchFamily="18" charset="0"/>
                                </a:rPr>
                              </m:ctrlPr>
                            </m:sSubPr>
                            <m:e>
                              <m:r>
                                <a:rPr sz="1633">
                                  <a:latin typeface="Cambria Math" panose="02040503050406030204" pitchFamily="18" charset="0"/>
                                </a:rPr>
                                <m:t>𝛴</m:t>
                              </m:r>
                            </m:e>
                            <m:sub>
                              <m:r>
                                <a:rPr sz="1633">
                                  <a:latin typeface="Cambria Math" panose="02040503050406030204" pitchFamily="18" charset="0"/>
                                </a:rPr>
                                <m:t>𝑥</m:t>
                              </m:r>
                            </m:sub>
                          </m:sSub>
                          <m:sSub>
                            <m:sSubPr>
                              <m:ctrlPr>
                                <a:rPr sz="1633" i="1">
                                  <a:latin typeface="Cambria Math" panose="02040503050406030204" pitchFamily="18" charset="0"/>
                                </a:rPr>
                              </m:ctrlPr>
                            </m:sSubPr>
                            <m:e>
                              <m:r>
                                <a:rPr sz="1633">
                                  <a:latin typeface="Cambria Math" panose="02040503050406030204" pitchFamily="18" charset="0"/>
                                </a:rPr>
                                <m:t>𝛴</m:t>
                              </m:r>
                            </m:e>
                            <m:sub>
                              <m:r>
                                <a:rPr sz="1633">
                                  <a:latin typeface="Cambria Math" panose="02040503050406030204" pitchFamily="18" charset="0"/>
                                </a:rPr>
                                <m:t>𝑥</m:t>
                              </m:r>
                              <m:r>
                                <a:rPr sz="1633">
                                  <a:latin typeface="Cambria Math" panose="02040503050406030204" pitchFamily="18" charset="0"/>
                                </a:rPr>
                                <m:t>′</m:t>
                              </m:r>
                            </m:sub>
                          </m:sSub>
                          <m:sSub>
                            <m:sSubPr>
                              <m:ctrlPr>
                                <a:rPr sz="1633" i="1">
                                  <a:latin typeface="Cambria Math" panose="02040503050406030204" pitchFamily="18" charset="0"/>
                                </a:rPr>
                              </m:ctrlPr>
                            </m:sSubPr>
                            <m:e>
                              <m:r>
                                <a:rPr sz="1633">
                                  <a:latin typeface="Cambria Math" panose="02040503050406030204" pitchFamily="18" charset="0"/>
                                </a:rPr>
                                <m:t>𝛴</m:t>
                              </m:r>
                            </m:e>
                            <m:sub>
                              <m:r>
                                <a:rPr sz="1633">
                                  <a:latin typeface="Cambria Math" panose="02040503050406030204" pitchFamily="18" charset="0"/>
                                </a:rPr>
                                <m:t>𝑦</m:t>
                              </m:r>
                            </m:sub>
                          </m:sSub>
                          <m:sSub>
                            <m:sSubPr>
                              <m:ctrlPr>
                                <a:rPr sz="1633" i="1">
                                  <a:latin typeface="Cambria Math" panose="02040503050406030204" pitchFamily="18" charset="0"/>
                                </a:rPr>
                              </m:ctrlPr>
                            </m:sSubPr>
                            <m:e>
                              <m:r>
                                <a:rPr sz="1633">
                                  <a:latin typeface="Cambria Math" panose="02040503050406030204" pitchFamily="18" charset="0"/>
                                </a:rPr>
                                <m:t>𝛴</m:t>
                              </m:r>
                            </m:e>
                            <m:sub>
                              <m:r>
                                <a:rPr sz="1633">
                                  <a:latin typeface="Cambria Math" panose="02040503050406030204" pitchFamily="18" charset="0"/>
                                </a:rPr>
                                <m:t>𝑦</m:t>
                              </m:r>
                              <m:r>
                                <a:rPr sz="1633">
                                  <a:latin typeface="Cambria Math" panose="02040503050406030204" pitchFamily="18" charset="0"/>
                                </a:rPr>
                                <m:t>′</m:t>
                              </m:r>
                            </m:sub>
                          </m:sSub>
                        </m:den>
                      </m:f>
                    </m:oMath>
                  </m:oMathPara>
                </a14:m>
                <a:endParaRPr sz="1633" dirty="0"/>
              </a:p>
            </p:txBody>
          </p:sp>
        </mc:Choice>
        <mc:Fallback xmlns="">
          <p:sp>
            <p:nvSpPr>
              <p:cNvPr id="268" name="Formula 6"/>
              <p:cNvSpPr txBox="1">
                <a:spLocks noRot="1" noChangeAspect="1" noMove="1" noResize="1" noEditPoints="1" noAdjustHandles="1" noChangeArrowheads="1" noChangeShapeType="1" noTextEdit="1"/>
              </p:cNvSpPr>
              <p:nvPr/>
            </p:nvSpPr>
            <p:spPr>
              <a:xfrm>
                <a:off x="2872406" y="2957845"/>
                <a:ext cx="2706087" cy="117496"/>
              </a:xfrm>
              <a:prstGeom prst="rect">
                <a:avLst/>
              </a:prstGeom>
              <a:blipFill>
                <a:blip r:embed="rId3"/>
                <a:stretch>
                  <a:fillRect b="-41578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9" name="Formula 7"/>
              <p:cNvSpPr txBox="1"/>
              <p:nvPr/>
            </p:nvSpPr>
            <p:spPr>
              <a:xfrm>
                <a:off x="6236692" y="2955663"/>
                <a:ext cx="1693019" cy="119677"/>
              </a:xfrm>
              <a:prstGeom prst="rect">
                <a:avLst/>
              </a:prstGeom>
            </p:spPr>
            <p:txBody>
              <a:bodyPr/>
              <a:lstStyle/>
              <a:p>
                <a:pPr/>
                <a14:m>
                  <m:oMathPara xmlns:m="http://schemas.openxmlformats.org/officeDocument/2006/math">
                    <m:oMathParaPr>
                      <m:jc m:val="centerGroup"/>
                    </m:oMathParaPr>
                    <m:oMath xmlns:m="http://schemas.openxmlformats.org/officeDocument/2006/math">
                      <m:r>
                        <a:rPr sz="1633">
                          <a:latin typeface="Cambria Math" panose="02040503050406030204" pitchFamily="18" charset="0"/>
                        </a:rPr>
                        <m:t>𝐹</m:t>
                      </m:r>
                      <m:r>
                        <a:rPr sz="1633">
                          <a:latin typeface="Cambria Math" panose="02040503050406030204" pitchFamily="18" charset="0"/>
                        </a:rPr>
                        <m:t>=</m:t>
                      </m:r>
                      <m:f>
                        <m:fPr>
                          <m:ctrlPr>
                            <a:rPr sz="1633" i="1">
                              <a:latin typeface="Cambria Math" panose="02040503050406030204" pitchFamily="18" charset="0"/>
                            </a:rPr>
                          </m:ctrlPr>
                        </m:fPr>
                        <m:num>
                          <m:f>
                            <m:fPr>
                              <m:type m:val="lin"/>
                              <m:ctrlPr>
                                <a:rPr sz="1633" i="1">
                                  <a:latin typeface="Cambria Math" panose="02040503050406030204" pitchFamily="18" charset="0"/>
                                </a:rPr>
                              </m:ctrlPr>
                            </m:fPr>
                            <m:num>
                              <m:r>
                                <a:rPr sz="1633">
                                  <a:latin typeface="Cambria Math" panose="02040503050406030204" pitchFamily="18" charset="0"/>
                                </a:rPr>
                                <m:t>𝜆</m:t>
                              </m:r>
                            </m:num>
                            <m:den>
                              <m:sSup>
                                <m:sSupPr>
                                  <m:ctrlPr>
                                    <a:rPr sz="1633" i="1">
                                      <a:latin typeface="Cambria Math" panose="02040503050406030204" pitchFamily="18" charset="0"/>
                                    </a:rPr>
                                  </m:ctrlPr>
                                </m:sSupPr>
                                <m:e>
                                  <m:d>
                                    <m:dPr>
                                      <m:ctrlPr>
                                        <a:rPr sz="1633" i="1">
                                          <a:latin typeface="Cambria Math" panose="02040503050406030204" pitchFamily="18" charset="0"/>
                                        </a:rPr>
                                      </m:ctrlPr>
                                    </m:dPr>
                                    <m:e>
                                      <m:r>
                                        <a:rPr sz="1633">
                                          <a:latin typeface="Cambria Math" panose="02040503050406030204" pitchFamily="18" charset="0"/>
                                        </a:rPr>
                                        <m:t>2</m:t>
                                      </m:r>
                                      <m:r>
                                        <a:rPr sz="1633">
                                          <a:latin typeface="Cambria Math" panose="02040503050406030204" pitchFamily="18" charset="0"/>
                                        </a:rPr>
                                        <m:t>𝜋</m:t>
                                      </m:r>
                                    </m:e>
                                  </m:d>
                                </m:e>
                                <m:sup>
                                  <m:r>
                                    <a:rPr sz="1633">
                                      <a:latin typeface="Cambria Math" panose="02040503050406030204" pitchFamily="18" charset="0"/>
                                    </a:rPr>
                                    <m:t>2</m:t>
                                  </m:r>
                                </m:sup>
                              </m:sSup>
                            </m:den>
                          </m:f>
                        </m:num>
                        <m:den>
                          <m:sSub>
                            <m:sSubPr>
                              <m:ctrlPr>
                                <a:rPr sz="1633" i="1">
                                  <a:latin typeface="Cambria Math" panose="02040503050406030204" pitchFamily="18" charset="0"/>
                                </a:rPr>
                              </m:ctrlPr>
                            </m:sSubPr>
                            <m:e>
                              <m:r>
                                <a:rPr sz="1633">
                                  <a:latin typeface="Cambria Math" panose="02040503050406030204" pitchFamily="18" charset="0"/>
                                </a:rPr>
                                <m:t>𝛴</m:t>
                              </m:r>
                            </m:e>
                            <m:sub>
                              <m:r>
                                <a:rPr sz="1633">
                                  <a:latin typeface="Cambria Math" panose="02040503050406030204" pitchFamily="18" charset="0"/>
                                </a:rPr>
                                <m:t>𝑥</m:t>
                              </m:r>
                            </m:sub>
                          </m:sSub>
                          <m:sSub>
                            <m:sSubPr>
                              <m:ctrlPr>
                                <a:rPr sz="1633" i="1">
                                  <a:latin typeface="Cambria Math" panose="02040503050406030204" pitchFamily="18" charset="0"/>
                                </a:rPr>
                              </m:ctrlPr>
                            </m:sSubPr>
                            <m:e>
                              <m:r>
                                <a:rPr sz="1633">
                                  <a:latin typeface="Cambria Math" panose="02040503050406030204" pitchFamily="18" charset="0"/>
                                </a:rPr>
                                <m:t>𝛴</m:t>
                              </m:r>
                            </m:e>
                            <m:sub>
                              <m:r>
                                <a:rPr sz="1633">
                                  <a:latin typeface="Cambria Math" panose="02040503050406030204" pitchFamily="18" charset="0"/>
                                </a:rPr>
                                <m:t>𝑥</m:t>
                              </m:r>
                              <m:r>
                                <a:rPr sz="1633">
                                  <a:latin typeface="Cambria Math" panose="02040503050406030204" pitchFamily="18" charset="0"/>
                                </a:rPr>
                                <m:t>′</m:t>
                              </m:r>
                            </m:sub>
                          </m:sSub>
                          <m:sSub>
                            <m:sSubPr>
                              <m:ctrlPr>
                                <a:rPr sz="1633" i="1">
                                  <a:latin typeface="Cambria Math" panose="02040503050406030204" pitchFamily="18" charset="0"/>
                                </a:rPr>
                              </m:ctrlPr>
                            </m:sSubPr>
                            <m:e>
                              <m:r>
                                <a:rPr sz="1633">
                                  <a:latin typeface="Cambria Math" panose="02040503050406030204" pitchFamily="18" charset="0"/>
                                </a:rPr>
                                <m:t>𝛴</m:t>
                              </m:r>
                            </m:e>
                            <m:sub>
                              <m:r>
                                <a:rPr sz="1633">
                                  <a:latin typeface="Cambria Math" panose="02040503050406030204" pitchFamily="18" charset="0"/>
                                </a:rPr>
                                <m:t>𝑦</m:t>
                              </m:r>
                            </m:sub>
                          </m:sSub>
                          <m:sSub>
                            <m:sSubPr>
                              <m:ctrlPr>
                                <a:rPr sz="1633" i="1">
                                  <a:latin typeface="Cambria Math" panose="02040503050406030204" pitchFamily="18" charset="0"/>
                                </a:rPr>
                              </m:ctrlPr>
                            </m:sSubPr>
                            <m:e>
                              <m:r>
                                <a:rPr sz="1633">
                                  <a:latin typeface="Cambria Math" panose="02040503050406030204" pitchFamily="18" charset="0"/>
                                </a:rPr>
                                <m:t>𝛴</m:t>
                              </m:r>
                            </m:e>
                            <m:sub>
                              <m:r>
                                <a:rPr sz="1633">
                                  <a:latin typeface="Cambria Math" panose="02040503050406030204" pitchFamily="18" charset="0"/>
                                </a:rPr>
                                <m:t>𝑦</m:t>
                              </m:r>
                              <m:r>
                                <a:rPr sz="1633">
                                  <a:latin typeface="Cambria Math" panose="02040503050406030204" pitchFamily="18" charset="0"/>
                                </a:rPr>
                                <m:t>′</m:t>
                              </m:r>
                            </m:sub>
                          </m:sSub>
                        </m:den>
                      </m:f>
                    </m:oMath>
                  </m:oMathPara>
                </a14:m>
                <a:endParaRPr sz="1633" dirty="0"/>
              </a:p>
            </p:txBody>
          </p:sp>
        </mc:Choice>
        <mc:Fallback xmlns="">
          <p:sp>
            <p:nvSpPr>
              <p:cNvPr id="269" name="Formula 7"/>
              <p:cNvSpPr txBox="1">
                <a:spLocks noRot="1" noChangeAspect="1" noMove="1" noResize="1" noEditPoints="1" noAdjustHandles="1" noChangeArrowheads="1" noChangeShapeType="1" noTextEdit="1"/>
              </p:cNvSpPr>
              <p:nvPr/>
            </p:nvSpPr>
            <p:spPr>
              <a:xfrm>
                <a:off x="6236692" y="2955663"/>
                <a:ext cx="1693019" cy="119677"/>
              </a:xfrm>
              <a:prstGeom prst="rect">
                <a:avLst/>
              </a:prstGeom>
              <a:blipFill>
                <a:blip r:embed="rId4"/>
                <a:stretch>
                  <a:fillRect b="-436842"/>
                </a:stretch>
              </a:blipFill>
            </p:spPr>
            <p:txBody>
              <a:bodyPr/>
              <a:lstStyle/>
              <a:p>
                <a:r>
                  <a:rPr lang="en-US">
                    <a:noFill/>
                  </a:rPr>
                  <a:t> </a:t>
                </a:r>
              </a:p>
            </p:txBody>
          </p:sp>
        </mc:Fallback>
      </mc:AlternateContent>
      <p:sp>
        <p:nvSpPr>
          <p:cNvPr id="270" name="TextShape 8"/>
          <p:cNvSpPr txBox="1"/>
          <p:nvPr/>
        </p:nvSpPr>
        <p:spPr>
          <a:xfrm>
            <a:off x="822697" y="4721160"/>
            <a:ext cx="11549148" cy="1841451"/>
          </a:xfrm>
          <a:prstGeom prst="rect">
            <a:avLst/>
          </a:prstGeom>
          <a:noFill/>
          <a:ln>
            <a:noFill/>
          </a:ln>
        </p:spPr>
        <p:txBody>
          <a:bodyPr wrap="square" lIns="81646" tIns="40823" rIns="81646" bIns="40823">
            <a:spAutoFit/>
          </a:bodyPr>
          <a:lstStyle/>
          <a:p>
            <a:pPr marL="195955" indent="-195955">
              <a:buClr>
                <a:srgbClr val="000000"/>
              </a:buClr>
              <a:buSzPct val="45000"/>
              <a:buFont typeface="Wingdings" charset="2"/>
              <a:buChar char=""/>
            </a:pPr>
            <a:r>
              <a:rPr lang="en-US" sz="1633" b="1" spc="-1" dirty="0">
                <a:latin typeface="Arial"/>
                <a:ea typeface="Arial"/>
              </a:rPr>
              <a:t>Σ’</a:t>
            </a:r>
            <a:r>
              <a:rPr lang="en-US" sz="1633" spc="-1" dirty="0">
                <a:latin typeface="Arial"/>
              </a:rPr>
              <a:t>s are the convolution of electron beam and intrinsic photon size and divergence:</a:t>
            </a:r>
          </a:p>
          <a:p>
            <a:pPr>
              <a:buClr>
                <a:srgbClr val="000000"/>
              </a:buClr>
              <a:buSzPct val="45000"/>
            </a:pPr>
            <a:endParaRPr lang="en-US" sz="1633" spc="-1" dirty="0">
              <a:latin typeface="Arial"/>
            </a:endParaRPr>
          </a:p>
          <a:p>
            <a:pPr marL="195955" indent="-195955">
              <a:buClr>
                <a:srgbClr val="000000"/>
              </a:buClr>
              <a:buSzPct val="45000"/>
              <a:buFont typeface="Wingdings" charset="2"/>
              <a:buChar char=""/>
            </a:pPr>
            <a:r>
              <a:rPr lang="en-US" sz="1633" spc="-1" dirty="0">
                <a:latin typeface="Arial"/>
              </a:rPr>
              <a:t>Brilliance and coherent fraction are </a:t>
            </a:r>
            <a:r>
              <a:rPr lang="en-US" sz="1633" b="1" spc="-1" dirty="0" err="1">
                <a:latin typeface="Arial"/>
              </a:rPr>
              <a:t>maximised</a:t>
            </a:r>
            <a:r>
              <a:rPr lang="en-US" sz="1633" spc="-1" dirty="0">
                <a:latin typeface="Arial"/>
              </a:rPr>
              <a:t> for small electron emittances until the </a:t>
            </a:r>
            <a:r>
              <a:rPr lang="en-US" sz="1633" b="1" spc="-1" dirty="0">
                <a:solidFill>
                  <a:srgbClr val="CE181E"/>
                </a:solidFill>
                <a:latin typeface="Arial"/>
              </a:rPr>
              <a:t>diffraction limit</a:t>
            </a:r>
            <a:r>
              <a:rPr lang="en-US" sz="1633" spc="-1" dirty="0">
                <a:latin typeface="Arial"/>
              </a:rPr>
              <a:t> is reached: </a:t>
            </a:r>
          </a:p>
          <a:p>
            <a:pPr marL="195955" indent="-195955">
              <a:buClr>
                <a:srgbClr val="000000"/>
              </a:buClr>
              <a:buSzPct val="45000"/>
              <a:buFont typeface="Wingdings" charset="2"/>
              <a:buChar char=""/>
            </a:pPr>
            <a:endParaRPr lang="en-US" sz="1633" spc="-1" dirty="0">
              <a:latin typeface="Arial"/>
            </a:endParaRPr>
          </a:p>
          <a:p>
            <a:pPr>
              <a:buClr>
                <a:srgbClr val="000000"/>
              </a:buClr>
              <a:buSzPct val="45000"/>
            </a:pPr>
            <a:r>
              <a:rPr lang="en-US" sz="1633" spc="-1" dirty="0">
                <a:latin typeface="Arial"/>
                <a:ea typeface="Noto Sans CJK SC Regular"/>
              </a:rPr>
              <a:t>                                 ~10</a:t>
            </a:r>
            <a:r>
              <a:rPr lang="en-US" sz="1633" spc="-1" dirty="0">
                <a:latin typeface="Arial"/>
              </a:rPr>
              <a:t>0 pm</a:t>
            </a:r>
            <a:r>
              <a:rPr lang="en-US" sz="1633" spc="-1" dirty="0">
                <a:latin typeface="Arial"/>
                <a:ea typeface="Arial"/>
              </a:rPr>
              <a:t>·</a:t>
            </a:r>
            <a:r>
              <a:rPr lang="en-US" sz="1633" spc="-1" dirty="0">
                <a:latin typeface="Arial"/>
                <a:ea typeface="Noto Sans CJK SC Regular"/>
              </a:rPr>
              <a:t>rad for diffraction limit at 1 nm (1.24 keV) </a:t>
            </a:r>
            <a:br>
              <a:rPr sz="1633" dirty="0"/>
            </a:br>
            <a:r>
              <a:rPr lang="en-US" sz="1633" spc="-1" dirty="0">
                <a:latin typeface="Arial"/>
                <a:ea typeface="Noto Sans CJK SC Regular"/>
              </a:rPr>
              <a:t>                                 ~10 </a:t>
            </a:r>
            <a:r>
              <a:rPr lang="en-US" sz="1633" spc="-1" dirty="0">
                <a:latin typeface="Arial"/>
              </a:rPr>
              <a:t>pm</a:t>
            </a:r>
            <a:r>
              <a:rPr lang="en-US" sz="1633" spc="-1" dirty="0">
                <a:latin typeface="Arial"/>
                <a:ea typeface="Arial"/>
              </a:rPr>
              <a:t>·</a:t>
            </a:r>
            <a:r>
              <a:rPr lang="en-US" sz="1633" spc="-1" dirty="0">
                <a:latin typeface="Arial"/>
              </a:rPr>
              <a:t>rad for </a:t>
            </a:r>
            <a:r>
              <a:rPr lang="en-US" sz="1633" spc="-1" dirty="0" err="1">
                <a:latin typeface="Arial"/>
              </a:rPr>
              <a:t>difraction</a:t>
            </a:r>
            <a:r>
              <a:rPr lang="en-US" sz="1633" spc="-1" dirty="0">
                <a:latin typeface="Arial"/>
              </a:rPr>
              <a:t> limit at 1 </a:t>
            </a:r>
            <a:r>
              <a:rPr lang="en-US" sz="1633" spc="-1" dirty="0">
                <a:latin typeface="Arial"/>
                <a:ea typeface="Arial"/>
              </a:rPr>
              <a:t>Å</a:t>
            </a:r>
            <a:r>
              <a:rPr lang="en-US" sz="1633" spc="-1" dirty="0">
                <a:latin typeface="Arial"/>
              </a:rPr>
              <a:t> (12.4 keV)</a:t>
            </a:r>
          </a:p>
          <a:p>
            <a:pPr marL="195955" indent="-195955">
              <a:buClr>
                <a:srgbClr val="000000"/>
              </a:buClr>
              <a:buSzPct val="45000"/>
              <a:buFont typeface="Wingdings" charset="2"/>
              <a:buChar char=""/>
            </a:pPr>
            <a:endParaRPr lang="en-US" sz="1633" spc="-1" dirty="0">
              <a:latin typeface="Arial"/>
            </a:endParaRPr>
          </a:p>
        </p:txBody>
      </p:sp>
      <mc:AlternateContent xmlns:mc="http://schemas.openxmlformats.org/markup-compatibility/2006" xmlns:a14="http://schemas.microsoft.com/office/drawing/2010/main">
        <mc:Choice Requires="a14">
          <p:sp>
            <p:nvSpPr>
              <p:cNvPr id="271" name="Formula 9"/>
              <p:cNvSpPr txBox="1"/>
              <p:nvPr/>
            </p:nvSpPr>
            <p:spPr>
              <a:xfrm>
                <a:off x="1160747" y="3914344"/>
                <a:ext cx="2389997" cy="146504"/>
              </a:xfrm>
              <a:prstGeom prst="rect">
                <a:avLst/>
              </a:prstGeom>
            </p:spPr>
            <p:txBody>
              <a:bodyPr/>
              <a:lstStyle/>
              <a:p>
                <a:pPr/>
                <a14:m>
                  <m:oMathPara xmlns:m="http://schemas.openxmlformats.org/officeDocument/2006/math">
                    <m:oMathParaPr>
                      <m:jc m:val="centerGroup"/>
                    </m:oMathParaPr>
                    <m:oMath xmlns:m="http://schemas.openxmlformats.org/officeDocument/2006/math">
                      <m:r>
                        <a:rPr sz="1633" smtClean="0">
                          <a:latin typeface="Cambria Math" panose="02040503050406030204" pitchFamily="18" charset="0"/>
                        </a:rPr>
                        <m:t>𝛴</m:t>
                      </m:r>
                      <m:r>
                        <a:rPr sz="1633">
                          <a:latin typeface="Cambria Math" panose="02040503050406030204" pitchFamily="18" charset="0"/>
                        </a:rPr>
                        <m:t>=</m:t>
                      </m:r>
                      <m:rad>
                        <m:radPr>
                          <m:ctrlPr>
                            <a:rPr sz="1633" i="1">
                              <a:latin typeface="Cambria Math" panose="02040503050406030204" pitchFamily="18" charset="0"/>
                            </a:rPr>
                          </m:ctrlPr>
                        </m:radPr>
                        <m:deg/>
                        <m:e>
                          <m:sSubSup>
                            <m:sSubSupPr>
                              <m:ctrlPr>
                                <a:rPr sz="1633" i="1">
                                  <a:latin typeface="Cambria Math" panose="02040503050406030204" pitchFamily="18" charset="0"/>
                                </a:rPr>
                              </m:ctrlPr>
                            </m:sSubSupPr>
                            <m:e>
                              <m:r>
                                <a:rPr sz="1633">
                                  <a:latin typeface="Cambria Math" panose="02040503050406030204" pitchFamily="18" charset="0"/>
                                </a:rPr>
                                <m:t>𝜎</m:t>
                              </m:r>
                            </m:e>
                            <m:sub>
                              <m:r>
                                <a:rPr sz="1633">
                                  <a:latin typeface="Cambria Math" panose="02040503050406030204" pitchFamily="18" charset="0"/>
                                </a:rPr>
                                <m:t>𝑒</m:t>
                              </m:r>
                            </m:sub>
                            <m:sup>
                              <m:r>
                                <a:rPr sz="1633">
                                  <a:latin typeface="Cambria Math" panose="02040503050406030204" pitchFamily="18" charset="0"/>
                                </a:rPr>
                                <m:t>2</m:t>
                              </m:r>
                            </m:sup>
                          </m:sSubSup>
                          <m:r>
                            <a:rPr sz="1633">
                              <a:latin typeface="Cambria Math" panose="02040503050406030204" pitchFamily="18" charset="0"/>
                            </a:rPr>
                            <m:t>+</m:t>
                          </m:r>
                          <m:sSubSup>
                            <m:sSubSupPr>
                              <m:ctrlPr>
                                <a:rPr sz="1633" i="1">
                                  <a:latin typeface="Cambria Math" panose="02040503050406030204" pitchFamily="18" charset="0"/>
                                </a:rPr>
                              </m:ctrlPr>
                            </m:sSubSupPr>
                            <m:e>
                              <m:r>
                                <a:rPr sz="1633">
                                  <a:latin typeface="Cambria Math" panose="02040503050406030204" pitchFamily="18" charset="0"/>
                                </a:rPr>
                                <m:t>𝜎</m:t>
                              </m:r>
                            </m:e>
                            <m:sub>
                              <m:r>
                                <a:rPr sz="1633">
                                  <a:latin typeface="Cambria Math" panose="02040503050406030204" pitchFamily="18" charset="0"/>
                                </a:rPr>
                                <m:t>𝑝</m:t>
                              </m:r>
                              <m:r>
                                <a:rPr sz="1633">
                                  <a:latin typeface="Cambria Math" panose="02040503050406030204" pitchFamily="18" charset="0"/>
                                </a:rPr>
                                <m:t>h</m:t>
                              </m:r>
                            </m:sub>
                            <m:sup>
                              <m:r>
                                <a:rPr sz="1633">
                                  <a:latin typeface="Cambria Math" panose="02040503050406030204" pitchFamily="18" charset="0"/>
                                </a:rPr>
                                <m:t>2</m:t>
                              </m:r>
                            </m:sup>
                          </m:sSubSup>
                        </m:e>
                      </m:rad>
                    </m:oMath>
                  </m:oMathPara>
                </a14:m>
                <a:endParaRPr sz="1633" dirty="0"/>
              </a:p>
            </p:txBody>
          </p:sp>
        </mc:Choice>
        <mc:Fallback xmlns="">
          <p:sp>
            <p:nvSpPr>
              <p:cNvPr id="271" name="Formula 9"/>
              <p:cNvSpPr txBox="1">
                <a:spLocks noRot="1" noChangeAspect="1" noMove="1" noResize="1" noEditPoints="1" noAdjustHandles="1" noChangeArrowheads="1" noChangeShapeType="1" noTextEdit="1"/>
              </p:cNvSpPr>
              <p:nvPr/>
            </p:nvSpPr>
            <p:spPr>
              <a:xfrm>
                <a:off x="1160747" y="3914344"/>
                <a:ext cx="2389997" cy="146504"/>
              </a:xfrm>
              <a:prstGeom prst="rect">
                <a:avLst/>
              </a:prstGeom>
              <a:blipFill>
                <a:blip r:embed="rId5"/>
                <a:stretch>
                  <a:fillRect b="-28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2" name="Formula 10"/>
              <p:cNvSpPr txBox="1"/>
              <p:nvPr/>
            </p:nvSpPr>
            <p:spPr>
              <a:xfrm>
                <a:off x="6522117" y="3842813"/>
                <a:ext cx="2954942" cy="218035"/>
              </a:xfrm>
              <a:prstGeom prst="rect">
                <a:avLst/>
              </a:prstGeom>
            </p:spPr>
            <p:txBody>
              <a:bodyPr/>
              <a:lstStyle/>
              <a:p>
                <a:pPr/>
                <a14:m>
                  <m:oMathPara xmlns:m="http://schemas.openxmlformats.org/officeDocument/2006/math">
                    <m:oMathParaPr>
                      <m:jc m:val="centerGroup"/>
                    </m:oMathParaPr>
                    <m:oMath xmlns:m="http://schemas.openxmlformats.org/officeDocument/2006/math">
                      <m:sSub>
                        <m:sSubPr>
                          <m:ctrlPr>
                            <a:rPr sz="1633" i="1">
                              <a:latin typeface="Cambria Math" panose="02040503050406030204" pitchFamily="18" charset="0"/>
                            </a:rPr>
                          </m:ctrlPr>
                        </m:sSubPr>
                        <m:e>
                          <m:r>
                            <a:rPr sz="1633">
                              <a:latin typeface="Cambria Math" panose="02040503050406030204" pitchFamily="18" charset="0"/>
                            </a:rPr>
                            <m:t>𝜖</m:t>
                          </m:r>
                        </m:e>
                        <m:sub>
                          <m:r>
                            <a:rPr sz="1633">
                              <a:latin typeface="Cambria Math" panose="02040503050406030204" pitchFamily="18" charset="0"/>
                            </a:rPr>
                            <m:t>𝑒</m:t>
                          </m:r>
                          <m:r>
                            <a:rPr sz="1633">
                              <a:latin typeface="Cambria Math" panose="02040503050406030204" pitchFamily="18" charset="0"/>
                            </a:rPr>
                            <m:t>⁻</m:t>
                          </m:r>
                        </m:sub>
                      </m:sSub>
                      <m:r>
                        <a:rPr sz="1633">
                          <a:latin typeface="Cambria Math" panose="02040503050406030204" pitchFamily="18" charset="0"/>
                        </a:rPr>
                        <m:t>&lt;</m:t>
                      </m:r>
                      <m:sSub>
                        <m:sSubPr>
                          <m:ctrlPr>
                            <a:rPr sz="1633" i="1">
                              <a:latin typeface="Cambria Math" panose="02040503050406030204" pitchFamily="18" charset="0"/>
                            </a:rPr>
                          </m:ctrlPr>
                        </m:sSubPr>
                        <m:e>
                          <m:r>
                            <a:rPr sz="1633">
                              <a:latin typeface="Cambria Math" panose="02040503050406030204" pitchFamily="18" charset="0"/>
                            </a:rPr>
                            <m:t>𝜖</m:t>
                          </m:r>
                        </m:e>
                        <m:sub>
                          <m:r>
                            <a:rPr sz="1633">
                              <a:latin typeface="Cambria Math" panose="02040503050406030204" pitchFamily="18" charset="0"/>
                            </a:rPr>
                            <m:t>𝑝</m:t>
                          </m:r>
                          <m:r>
                            <a:rPr sz="1633">
                              <a:latin typeface="Cambria Math" panose="02040503050406030204" pitchFamily="18" charset="0"/>
                            </a:rPr>
                            <m:t>h</m:t>
                          </m:r>
                        </m:sub>
                      </m:sSub>
                      <m:r>
                        <a:rPr sz="1633">
                          <a:latin typeface="Cambria Math" panose="02040503050406030204" pitchFamily="18" charset="0"/>
                        </a:rPr>
                        <m:t>=</m:t>
                      </m:r>
                      <m:f>
                        <m:fPr>
                          <m:ctrlPr>
                            <a:rPr sz="1633" i="1">
                              <a:latin typeface="Cambria Math" panose="02040503050406030204" pitchFamily="18" charset="0"/>
                            </a:rPr>
                          </m:ctrlPr>
                        </m:fPr>
                        <m:num>
                          <m:r>
                            <a:rPr sz="1633">
                              <a:latin typeface="Cambria Math" panose="02040503050406030204" pitchFamily="18" charset="0"/>
                            </a:rPr>
                            <m:t>𝜆</m:t>
                          </m:r>
                        </m:num>
                        <m:den>
                          <m:r>
                            <a:rPr sz="1633">
                              <a:latin typeface="Cambria Math" panose="02040503050406030204" pitchFamily="18" charset="0"/>
                            </a:rPr>
                            <m:t>4</m:t>
                          </m:r>
                          <m:r>
                            <a:rPr sz="1633">
                              <a:latin typeface="Cambria Math" panose="02040503050406030204" pitchFamily="18" charset="0"/>
                            </a:rPr>
                            <m:t>𝜋</m:t>
                          </m:r>
                        </m:den>
                      </m:f>
                    </m:oMath>
                  </m:oMathPara>
                </a14:m>
                <a:endParaRPr sz="1633" dirty="0"/>
              </a:p>
            </p:txBody>
          </p:sp>
        </mc:Choice>
        <mc:Fallback xmlns="">
          <p:sp>
            <p:nvSpPr>
              <p:cNvPr id="272" name="Formula 10"/>
              <p:cNvSpPr txBox="1">
                <a:spLocks noRot="1" noChangeAspect="1" noMove="1" noResize="1" noEditPoints="1" noAdjustHandles="1" noChangeArrowheads="1" noChangeShapeType="1" noTextEdit="1"/>
              </p:cNvSpPr>
              <p:nvPr/>
            </p:nvSpPr>
            <p:spPr>
              <a:xfrm>
                <a:off x="6522117" y="3842813"/>
                <a:ext cx="2954942" cy="218035"/>
              </a:xfrm>
              <a:prstGeom prst="rect">
                <a:avLst/>
              </a:prstGeom>
              <a:blipFill>
                <a:blip r:embed="rId6"/>
                <a:stretch>
                  <a:fillRect b="-141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3" name="Formula 11"/>
              <p:cNvSpPr txBox="1"/>
              <p:nvPr/>
            </p:nvSpPr>
            <p:spPr>
              <a:xfrm>
                <a:off x="3779603" y="3949827"/>
                <a:ext cx="2259417" cy="146504"/>
              </a:xfrm>
              <a:prstGeom prst="rect">
                <a:avLst/>
              </a:prstGeom>
            </p:spPr>
            <p:txBody>
              <a:bodyPr/>
              <a:lstStyle/>
              <a:p>
                <a:pPr/>
                <a14:m>
                  <m:oMathPara xmlns:m="http://schemas.openxmlformats.org/officeDocument/2006/math">
                    <m:oMathParaPr>
                      <m:jc m:val="centerGroup"/>
                    </m:oMathParaPr>
                    <m:oMath xmlns:m="http://schemas.openxmlformats.org/officeDocument/2006/math">
                      <m:r>
                        <a:rPr sz="1633">
                          <a:latin typeface="Cambria Math" panose="02040503050406030204" pitchFamily="18" charset="0"/>
                        </a:rPr>
                        <m:t>𝛴</m:t>
                      </m:r>
                      <m:r>
                        <a:rPr sz="1633">
                          <a:latin typeface="Cambria Math" panose="02040503050406030204" pitchFamily="18" charset="0"/>
                        </a:rPr>
                        <m:t>′</m:t>
                      </m:r>
                      <m:r>
                        <a:rPr sz="1633">
                          <a:latin typeface="Cambria Math" panose="02040503050406030204" pitchFamily="18" charset="0"/>
                        </a:rPr>
                        <m:t>=</m:t>
                      </m:r>
                      <m:rad>
                        <m:radPr>
                          <m:ctrlPr>
                            <a:rPr sz="1633" i="1">
                              <a:latin typeface="Cambria Math" panose="02040503050406030204" pitchFamily="18" charset="0"/>
                            </a:rPr>
                          </m:ctrlPr>
                        </m:radPr>
                        <m:deg/>
                        <m:e>
                          <m:r>
                            <a:rPr sz="1633">
                              <a:latin typeface="Cambria Math" panose="02040503050406030204" pitchFamily="18" charset="0"/>
                            </a:rPr>
                            <m:t>𝜎</m:t>
                          </m:r>
                          <m:sSubSup>
                            <m:sSubSupPr>
                              <m:ctrlPr>
                                <a:rPr sz="1633" i="1">
                                  <a:latin typeface="Cambria Math" panose="02040503050406030204" pitchFamily="18" charset="0"/>
                                </a:rPr>
                              </m:ctrlPr>
                            </m:sSubSupPr>
                            <m:e>
                              <m:r>
                                <a:rPr sz="1633">
                                  <a:latin typeface="Cambria Math" panose="02040503050406030204" pitchFamily="18" charset="0"/>
                                </a:rPr>
                                <m:t>′</m:t>
                              </m:r>
                            </m:e>
                            <m:sub>
                              <m:r>
                                <a:rPr sz="1633">
                                  <a:latin typeface="Cambria Math" panose="02040503050406030204" pitchFamily="18" charset="0"/>
                                </a:rPr>
                                <m:t>𝑒</m:t>
                              </m:r>
                            </m:sub>
                            <m:sup>
                              <m:r>
                                <a:rPr sz="1633">
                                  <a:latin typeface="Cambria Math" panose="02040503050406030204" pitchFamily="18" charset="0"/>
                                </a:rPr>
                                <m:t>2</m:t>
                              </m:r>
                            </m:sup>
                          </m:sSubSup>
                          <m:r>
                            <a:rPr sz="1633">
                              <a:latin typeface="Cambria Math" panose="02040503050406030204" pitchFamily="18" charset="0"/>
                            </a:rPr>
                            <m:t>+</m:t>
                          </m:r>
                          <m:r>
                            <a:rPr sz="1633">
                              <a:latin typeface="Cambria Math" panose="02040503050406030204" pitchFamily="18" charset="0"/>
                            </a:rPr>
                            <m:t>𝜎</m:t>
                          </m:r>
                          <m:sSubSup>
                            <m:sSubSupPr>
                              <m:ctrlPr>
                                <a:rPr sz="1633" i="1">
                                  <a:latin typeface="Cambria Math" panose="02040503050406030204" pitchFamily="18" charset="0"/>
                                </a:rPr>
                              </m:ctrlPr>
                            </m:sSubSupPr>
                            <m:e>
                              <m:r>
                                <a:rPr sz="1633">
                                  <a:latin typeface="Cambria Math" panose="02040503050406030204" pitchFamily="18" charset="0"/>
                                </a:rPr>
                                <m:t>′</m:t>
                              </m:r>
                            </m:e>
                            <m:sub>
                              <m:r>
                                <a:rPr sz="1633">
                                  <a:latin typeface="Cambria Math" panose="02040503050406030204" pitchFamily="18" charset="0"/>
                                </a:rPr>
                                <m:t>𝑝</m:t>
                              </m:r>
                              <m:r>
                                <a:rPr sz="1633">
                                  <a:latin typeface="Cambria Math" panose="02040503050406030204" pitchFamily="18" charset="0"/>
                                </a:rPr>
                                <m:t>h</m:t>
                              </m:r>
                            </m:sub>
                            <m:sup>
                              <m:r>
                                <a:rPr sz="1633">
                                  <a:latin typeface="Cambria Math" panose="02040503050406030204" pitchFamily="18" charset="0"/>
                                </a:rPr>
                                <m:t>2</m:t>
                              </m:r>
                            </m:sup>
                          </m:sSubSup>
                        </m:e>
                      </m:rad>
                    </m:oMath>
                  </m:oMathPara>
                </a14:m>
                <a:endParaRPr sz="1633" dirty="0"/>
              </a:p>
            </p:txBody>
          </p:sp>
        </mc:Choice>
        <mc:Fallback xmlns="">
          <p:sp>
            <p:nvSpPr>
              <p:cNvPr id="273" name="Formula 11"/>
              <p:cNvSpPr txBox="1">
                <a:spLocks noRot="1" noChangeAspect="1" noMove="1" noResize="1" noEditPoints="1" noAdjustHandles="1" noChangeArrowheads="1" noChangeShapeType="1" noTextEdit="1"/>
              </p:cNvSpPr>
              <p:nvPr/>
            </p:nvSpPr>
            <p:spPr>
              <a:xfrm>
                <a:off x="3779603" y="3949827"/>
                <a:ext cx="2259417" cy="146504"/>
              </a:xfrm>
              <a:prstGeom prst="rect">
                <a:avLst/>
              </a:prstGeom>
              <a:blipFill>
                <a:blip r:embed="rId7"/>
                <a:stretch>
                  <a:fillRect b="-283333"/>
                </a:stretch>
              </a:blipFill>
            </p:spPr>
            <p:txBody>
              <a:bodyPr/>
              <a:lstStyle/>
              <a:p>
                <a:r>
                  <a:rPr lang="en-US">
                    <a:noFill/>
                  </a:rPr>
                  <a:t> </a:t>
                </a:r>
              </a:p>
            </p:txBody>
          </p:sp>
        </mc:Fallback>
      </mc:AlternateContent>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TextShape 1"/>
          <p:cNvSpPr txBox="1"/>
          <p:nvPr/>
        </p:nvSpPr>
        <p:spPr>
          <a:xfrm>
            <a:off x="3265527" y="201503"/>
            <a:ext cx="7216886" cy="710977"/>
          </a:xfrm>
          <a:prstGeom prst="rect">
            <a:avLst/>
          </a:prstGeom>
          <a:noFill/>
          <a:ln>
            <a:noFill/>
          </a:ln>
        </p:spPr>
        <p:txBody>
          <a:bodyPr lIns="81646" tIns="40823" rIns="81646" bIns="40823">
            <a:noAutofit/>
          </a:bodyPr>
          <a:lstStyle/>
          <a:p>
            <a:pPr algn="r">
              <a:lnSpc>
                <a:spcPct val="90000"/>
              </a:lnSpc>
            </a:pPr>
            <a:r>
              <a:rPr lang="es-ES" sz="2903" spc="-1">
                <a:solidFill>
                  <a:srgbClr val="092F56"/>
                </a:solidFill>
                <a:latin typeface="Arial"/>
              </a:rPr>
              <a:t>The MBA cell concept</a:t>
            </a:r>
            <a:endParaRPr lang="es-ES" sz="2903" spc="-1">
              <a:solidFill>
                <a:srgbClr val="000000"/>
              </a:solidFill>
              <a:latin typeface="Calibri"/>
            </a:endParaRPr>
          </a:p>
        </p:txBody>
      </p:sp>
      <p:sp>
        <p:nvSpPr>
          <p:cNvPr id="276" name="TextShape 3"/>
          <p:cNvSpPr txBox="1"/>
          <p:nvPr/>
        </p:nvSpPr>
        <p:spPr>
          <a:xfrm>
            <a:off x="669228" y="731350"/>
            <a:ext cx="10963048" cy="1087590"/>
          </a:xfrm>
          <a:prstGeom prst="rect">
            <a:avLst/>
          </a:prstGeom>
          <a:noFill/>
          <a:ln>
            <a:noFill/>
          </a:ln>
        </p:spPr>
        <p:txBody>
          <a:bodyPr wrap="square" lIns="81646" tIns="40823" rIns="81646" bIns="40823">
            <a:spAutoFit/>
          </a:bodyPr>
          <a:lstStyle/>
          <a:p>
            <a:r>
              <a:rPr lang="en-US" sz="1633" spc="-1" dirty="0">
                <a:latin typeface="Arial"/>
              </a:rPr>
              <a:t>How the </a:t>
            </a:r>
            <a:r>
              <a:rPr lang="en-US" sz="1633" b="1" spc="-1" dirty="0">
                <a:solidFill>
                  <a:srgbClr val="00A933"/>
                </a:solidFill>
                <a:latin typeface="Arial"/>
              </a:rPr>
              <a:t>emittance</a:t>
            </a:r>
            <a:r>
              <a:rPr lang="en-US" sz="1633" spc="-1" dirty="0">
                <a:latin typeface="Arial"/>
              </a:rPr>
              <a:t> of a storage ring can be reduced to the diffraction limit?</a:t>
            </a:r>
          </a:p>
          <a:p>
            <a:endParaRPr lang="en-US" sz="1633" spc="-1" dirty="0">
              <a:latin typeface="Arial"/>
            </a:endParaRPr>
          </a:p>
          <a:p>
            <a:r>
              <a:rPr lang="en-US" sz="1633" spc="-1" dirty="0">
                <a:latin typeface="Arial"/>
              </a:rPr>
              <a:t>Basically one has to split the bending action among as many dipoles as possible→ Multi-Bend Achromat concept (MBA) introduced in the 1990’s </a:t>
            </a:r>
          </a:p>
        </p:txBody>
      </p:sp>
      <p:pic>
        <p:nvPicPr>
          <p:cNvPr id="277" name="Picture 276"/>
          <p:cNvPicPr/>
          <p:nvPr/>
        </p:nvPicPr>
        <p:blipFill>
          <a:blip r:embed="rId2"/>
          <a:stretch/>
        </p:blipFill>
        <p:spPr>
          <a:xfrm>
            <a:off x="676031" y="2003572"/>
            <a:ext cx="4386696" cy="687136"/>
          </a:xfrm>
          <a:prstGeom prst="rect">
            <a:avLst/>
          </a:prstGeom>
          <a:ln w="18360">
            <a:solidFill>
              <a:srgbClr val="000000"/>
            </a:solidFill>
            <a:round/>
          </a:ln>
        </p:spPr>
      </p:pic>
      <p:sp>
        <p:nvSpPr>
          <p:cNvPr id="278" name="TextShape 4"/>
          <p:cNvSpPr txBox="1"/>
          <p:nvPr/>
        </p:nvSpPr>
        <p:spPr>
          <a:xfrm>
            <a:off x="662106" y="2721748"/>
            <a:ext cx="1834104" cy="250053"/>
          </a:xfrm>
          <a:prstGeom prst="rect">
            <a:avLst/>
          </a:prstGeom>
          <a:noFill/>
          <a:ln>
            <a:noFill/>
          </a:ln>
        </p:spPr>
        <p:txBody>
          <a:bodyPr lIns="81646" tIns="40823" rIns="81646" bIns="40823">
            <a:spAutoFit/>
          </a:bodyPr>
          <a:lstStyle/>
          <a:p>
            <a:r>
              <a:rPr lang="en-US" sz="1089" i="1" spc="-1" dirty="0">
                <a:latin typeface="Arial"/>
              </a:rPr>
              <a:t>Proceedings PAC 1995</a:t>
            </a:r>
            <a:endParaRPr lang="en-US" sz="1089" spc="-1" dirty="0">
              <a:latin typeface="Arial"/>
            </a:endParaRPr>
          </a:p>
        </p:txBody>
      </p:sp>
      <p:pic>
        <p:nvPicPr>
          <p:cNvPr id="279" name="Picture 8"/>
          <p:cNvPicPr/>
          <p:nvPr/>
        </p:nvPicPr>
        <p:blipFill>
          <a:blip r:embed="rId3"/>
          <a:stretch/>
        </p:blipFill>
        <p:spPr>
          <a:xfrm>
            <a:off x="1739643" y="3886947"/>
            <a:ext cx="6646167" cy="2020258"/>
          </a:xfrm>
          <a:prstGeom prst="rect">
            <a:avLst/>
          </a:prstGeom>
          <a:ln>
            <a:noFill/>
          </a:ln>
        </p:spPr>
      </p:pic>
      <p:sp>
        <p:nvSpPr>
          <p:cNvPr id="280" name="TextShape 5"/>
          <p:cNvSpPr txBox="1"/>
          <p:nvPr/>
        </p:nvSpPr>
        <p:spPr>
          <a:xfrm>
            <a:off x="1938284" y="2991523"/>
            <a:ext cx="3325946" cy="333731"/>
          </a:xfrm>
          <a:prstGeom prst="rect">
            <a:avLst/>
          </a:prstGeom>
          <a:noFill/>
          <a:ln>
            <a:noFill/>
          </a:ln>
        </p:spPr>
        <p:txBody>
          <a:bodyPr lIns="81646" tIns="40823" rIns="81646" bIns="40823">
            <a:spAutoFit/>
          </a:bodyPr>
          <a:lstStyle/>
          <a:p>
            <a:r>
              <a:rPr lang="en-US" sz="1633" spc="-1">
                <a:latin typeface="Arial"/>
              </a:rPr>
              <a:t>Equilibrium emittance scaling law: </a:t>
            </a:r>
          </a:p>
        </p:txBody>
      </p:sp>
      <mc:AlternateContent xmlns:mc="http://schemas.openxmlformats.org/markup-compatibility/2006" xmlns:a14="http://schemas.microsoft.com/office/drawing/2010/main">
        <mc:Choice Requires="a14">
          <p:sp>
            <p:nvSpPr>
              <p:cNvPr id="281" name="Formula 6"/>
              <p:cNvSpPr txBox="1"/>
              <p:nvPr/>
            </p:nvSpPr>
            <p:spPr>
              <a:xfrm>
                <a:off x="5173440" y="2825618"/>
                <a:ext cx="2885056" cy="741349"/>
              </a:xfrm>
              <a:prstGeom prst="rect">
                <a:avLst/>
              </a:prstGeom>
            </p:spPr>
            <p:txBody>
              <a:bodyPr/>
              <a:lstStyle/>
              <a:p>
                <a:pPr/>
                <a14:m>
                  <m:oMathPara xmlns:m="http://schemas.openxmlformats.org/officeDocument/2006/math">
                    <m:oMathParaPr>
                      <m:jc m:val="centerGroup"/>
                    </m:oMathParaPr>
                    <m:oMath xmlns:m="http://schemas.openxmlformats.org/officeDocument/2006/math">
                      <m:sSub>
                        <m:sSubPr>
                          <m:ctrlPr>
                            <a:rPr sz="1633" i="1">
                              <a:latin typeface="Cambria Math" panose="02040503050406030204" pitchFamily="18" charset="0"/>
                            </a:rPr>
                          </m:ctrlPr>
                        </m:sSubPr>
                        <m:e>
                          <m:r>
                            <a:rPr sz="1633">
                              <a:latin typeface="Cambria Math" panose="02040503050406030204" pitchFamily="18" charset="0"/>
                            </a:rPr>
                            <m:t>𝜀</m:t>
                          </m:r>
                        </m:e>
                        <m:sub>
                          <m:r>
                            <a:rPr sz="1633">
                              <a:latin typeface="Cambria Math" panose="02040503050406030204" pitchFamily="18" charset="0"/>
                            </a:rPr>
                            <m:t>𝑥</m:t>
                          </m:r>
                        </m:sub>
                      </m:sSub>
                      <m:r>
                        <a:rPr sz="1633">
                          <a:latin typeface="Cambria Math" panose="02040503050406030204" pitchFamily="18" charset="0"/>
                        </a:rPr>
                        <m:t>≈</m:t>
                      </m:r>
                      <m:r>
                        <a:rPr sz="1633">
                          <a:latin typeface="Cambria Math" panose="02040503050406030204" pitchFamily="18" charset="0"/>
                        </a:rPr>
                        <m:t>𝐹</m:t>
                      </m:r>
                      <m:f>
                        <m:fPr>
                          <m:ctrlPr>
                            <a:rPr sz="1633" i="1">
                              <a:latin typeface="Cambria Math" panose="02040503050406030204" pitchFamily="18" charset="0"/>
                            </a:rPr>
                          </m:ctrlPr>
                        </m:fPr>
                        <m:num>
                          <m:sSub>
                            <m:sSubPr>
                              <m:ctrlPr>
                                <a:rPr sz="1633" i="1">
                                  <a:latin typeface="Cambria Math" panose="02040503050406030204" pitchFamily="18" charset="0"/>
                                </a:rPr>
                              </m:ctrlPr>
                            </m:sSubPr>
                            <m:e>
                              <m:r>
                                <a:rPr sz="1633">
                                  <a:latin typeface="Cambria Math" panose="02040503050406030204" pitchFamily="18" charset="0"/>
                                </a:rPr>
                                <m:t>𝐶</m:t>
                              </m:r>
                            </m:e>
                            <m:sub>
                              <m:r>
                                <a:rPr sz="1633">
                                  <a:latin typeface="Cambria Math" panose="02040503050406030204" pitchFamily="18" charset="0"/>
                                </a:rPr>
                                <m:t>𝑞</m:t>
                              </m:r>
                            </m:sub>
                          </m:sSub>
                          <m:sSup>
                            <m:sSupPr>
                              <m:ctrlPr>
                                <a:rPr sz="1633" i="1">
                                  <a:latin typeface="Cambria Math" panose="02040503050406030204" pitchFamily="18" charset="0"/>
                                </a:rPr>
                              </m:ctrlPr>
                            </m:sSupPr>
                            <m:e>
                              <m:r>
                                <a:rPr sz="1633">
                                  <a:latin typeface="Cambria Math" panose="02040503050406030204" pitchFamily="18" charset="0"/>
                                </a:rPr>
                                <m:t>𝛾</m:t>
                              </m:r>
                            </m:e>
                            <m:sup>
                              <m:r>
                                <a:rPr sz="1633">
                                  <a:latin typeface="Cambria Math" panose="02040503050406030204" pitchFamily="18" charset="0"/>
                                </a:rPr>
                                <m:t>2</m:t>
                              </m:r>
                            </m:sup>
                          </m:sSup>
                        </m:num>
                        <m:den>
                          <m:sSub>
                            <m:sSubPr>
                              <m:ctrlPr>
                                <a:rPr sz="1633" i="1">
                                  <a:latin typeface="Cambria Math" panose="02040503050406030204" pitchFamily="18" charset="0"/>
                                </a:rPr>
                              </m:ctrlPr>
                            </m:sSubPr>
                            <m:e>
                              <m:r>
                                <a:rPr sz="1633">
                                  <a:latin typeface="Cambria Math" panose="02040503050406030204" pitchFamily="18" charset="0"/>
                                </a:rPr>
                                <m:t>𝐽</m:t>
                              </m:r>
                            </m:e>
                            <m:sub>
                              <m:r>
                                <a:rPr sz="1633">
                                  <a:latin typeface="Cambria Math" panose="02040503050406030204" pitchFamily="18" charset="0"/>
                                </a:rPr>
                                <m:t>𝑥</m:t>
                              </m:r>
                            </m:sub>
                          </m:sSub>
                        </m:den>
                      </m:f>
                      <m:sSup>
                        <m:sSupPr>
                          <m:ctrlPr>
                            <a:rPr sz="1633" i="1">
                              <a:latin typeface="Cambria Math" panose="02040503050406030204" pitchFamily="18" charset="0"/>
                            </a:rPr>
                          </m:ctrlPr>
                        </m:sSupPr>
                        <m:e>
                          <m:r>
                            <a:rPr sz="1633">
                              <a:latin typeface="Cambria Math" panose="02040503050406030204" pitchFamily="18" charset="0"/>
                            </a:rPr>
                            <m:t>𝜃</m:t>
                          </m:r>
                        </m:e>
                        <m:sup>
                          <m:r>
                            <a:rPr sz="1633">
                              <a:latin typeface="Cambria Math" panose="02040503050406030204" pitchFamily="18" charset="0"/>
                            </a:rPr>
                            <m:t>3</m:t>
                          </m:r>
                        </m:sup>
                      </m:sSup>
                      <m:r>
                        <a:rPr sz="1633">
                          <a:latin typeface="Cambria Math" panose="02040503050406030204" pitchFamily="18" charset="0"/>
                        </a:rPr>
                        <m:t>∝</m:t>
                      </m:r>
                      <m:sSup>
                        <m:sSupPr>
                          <m:ctrlPr>
                            <a:rPr sz="1633" i="1">
                              <a:latin typeface="Cambria Math" panose="02040503050406030204" pitchFamily="18" charset="0"/>
                            </a:rPr>
                          </m:ctrlPr>
                        </m:sSupPr>
                        <m:e>
                          <m:r>
                            <a:rPr sz="1633">
                              <a:latin typeface="Cambria Math" panose="02040503050406030204" pitchFamily="18" charset="0"/>
                            </a:rPr>
                            <m:t>𝛾</m:t>
                          </m:r>
                        </m:e>
                        <m:sup>
                          <m:r>
                            <a:rPr sz="1633">
                              <a:latin typeface="Cambria Math" panose="02040503050406030204" pitchFamily="18" charset="0"/>
                            </a:rPr>
                            <m:t>2</m:t>
                          </m:r>
                        </m:sup>
                      </m:sSup>
                      <m:sSup>
                        <m:sSupPr>
                          <m:ctrlPr>
                            <a:rPr sz="1633" i="1">
                              <a:latin typeface="Cambria Math" panose="02040503050406030204" pitchFamily="18" charset="0"/>
                            </a:rPr>
                          </m:ctrlPr>
                        </m:sSupPr>
                        <m:e>
                          <m:r>
                            <a:rPr sz="1633">
                              <a:latin typeface="Cambria Math" panose="02040503050406030204" pitchFamily="18" charset="0"/>
                            </a:rPr>
                            <m:t>𝜃</m:t>
                          </m:r>
                        </m:e>
                        <m:sup>
                          <m:r>
                            <a:rPr sz="1633">
                              <a:latin typeface="Cambria Math" panose="02040503050406030204" pitchFamily="18" charset="0"/>
                            </a:rPr>
                            <m:t>3</m:t>
                          </m:r>
                        </m:sup>
                      </m:sSup>
                      <m:r>
                        <a:rPr sz="1633">
                          <a:latin typeface="Cambria Math" panose="02040503050406030204" pitchFamily="18" charset="0"/>
                        </a:rPr>
                        <m:t>∝</m:t>
                      </m:r>
                      <m:f>
                        <m:fPr>
                          <m:ctrlPr>
                            <a:rPr sz="1633" i="1">
                              <a:latin typeface="Cambria Math" panose="02040503050406030204" pitchFamily="18" charset="0"/>
                            </a:rPr>
                          </m:ctrlPr>
                        </m:fPr>
                        <m:num>
                          <m:r>
                            <a:rPr sz="1633">
                              <a:latin typeface="Cambria Math" panose="02040503050406030204" pitchFamily="18" charset="0"/>
                            </a:rPr>
                            <m:t>1</m:t>
                          </m:r>
                        </m:num>
                        <m:den>
                          <m:sSubSup>
                            <m:sSubSupPr>
                              <m:ctrlPr>
                                <a:rPr sz="1633" i="1">
                                  <a:latin typeface="Cambria Math" panose="02040503050406030204" pitchFamily="18" charset="0"/>
                                </a:rPr>
                              </m:ctrlPr>
                            </m:sSubSupPr>
                            <m:e>
                              <m:r>
                                <a:rPr sz="1633">
                                  <a:latin typeface="Cambria Math" panose="02040503050406030204" pitchFamily="18" charset="0"/>
                                </a:rPr>
                                <m:t>𝑁</m:t>
                              </m:r>
                            </m:e>
                            <m:sub>
                              <m:r>
                                <a:rPr sz="1633">
                                  <a:latin typeface="Cambria Math" panose="02040503050406030204" pitchFamily="18" charset="0"/>
                                </a:rPr>
                                <m:t>𝑑</m:t>
                              </m:r>
                            </m:sub>
                            <m:sup>
                              <m:r>
                                <a:rPr sz="1633">
                                  <a:latin typeface="Cambria Math" panose="02040503050406030204" pitchFamily="18" charset="0"/>
                                </a:rPr>
                                <m:t>3</m:t>
                              </m:r>
                            </m:sup>
                          </m:sSubSup>
                        </m:den>
                      </m:f>
                    </m:oMath>
                  </m:oMathPara>
                </a14:m>
                <a:endParaRPr sz="1633"/>
              </a:p>
            </p:txBody>
          </p:sp>
        </mc:Choice>
        <mc:Fallback xmlns="">
          <p:sp>
            <p:nvSpPr>
              <p:cNvPr id="281" name="Formula 6"/>
              <p:cNvSpPr txBox="1">
                <a:spLocks noRot="1" noChangeAspect="1" noMove="1" noResize="1" noEditPoints="1" noAdjustHandles="1" noChangeArrowheads="1" noChangeShapeType="1" noTextEdit="1"/>
              </p:cNvSpPr>
              <p:nvPr/>
            </p:nvSpPr>
            <p:spPr>
              <a:xfrm>
                <a:off x="5173440" y="2825618"/>
                <a:ext cx="2885056" cy="741349"/>
              </a:xfrm>
              <a:prstGeom prst="rect">
                <a:avLst/>
              </a:prstGeom>
              <a:blipFill>
                <a:blip r:embed="rId4"/>
                <a:stretch>
                  <a:fillRect/>
                </a:stretch>
              </a:blipFill>
            </p:spPr>
            <p:txBody>
              <a:bodyPr/>
              <a:lstStyle/>
              <a:p>
                <a:r>
                  <a:rPr lang="en-US">
                    <a:noFill/>
                  </a:rPr>
                  <a:t> </a:t>
                </a:r>
              </a:p>
            </p:txBody>
          </p:sp>
        </mc:Fallback>
      </mc:AlternateContent>
      <p:grpSp>
        <p:nvGrpSpPr>
          <p:cNvPr id="282" name="Group 7"/>
          <p:cNvGrpSpPr/>
          <p:nvPr/>
        </p:nvGrpSpPr>
        <p:grpSpPr>
          <a:xfrm>
            <a:off x="9187347" y="2347140"/>
            <a:ext cx="2020911" cy="1326917"/>
            <a:chOff x="7763760" y="2749320"/>
            <a:chExt cx="2227680" cy="1462680"/>
          </a:xfrm>
        </p:grpSpPr>
        <p:pic>
          <p:nvPicPr>
            <p:cNvPr id="283" name="Picture 282"/>
            <p:cNvPicPr/>
            <p:nvPr/>
          </p:nvPicPr>
          <p:blipFill>
            <a:blip r:embed="rId5"/>
            <a:srcRect l="74077" b="56787"/>
            <a:stretch/>
          </p:blipFill>
          <p:spPr>
            <a:xfrm>
              <a:off x="7763760" y="2749320"/>
              <a:ext cx="2227680" cy="1462680"/>
            </a:xfrm>
            <a:prstGeom prst="rect">
              <a:avLst/>
            </a:prstGeom>
            <a:ln>
              <a:noFill/>
            </a:ln>
          </p:spPr>
        </p:pic>
        <p:sp>
          <p:nvSpPr>
            <p:cNvPr id="284" name="TextShape 8"/>
            <p:cNvSpPr txBox="1"/>
            <p:nvPr/>
          </p:nvSpPr>
          <p:spPr>
            <a:xfrm>
              <a:off x="7799760" y="3663360"/>
              <a:ext cx="279720" cy="306312"/>
            </a:xfrm>
            <a:prstGeom prst="rect">
              <a:avLst/>
            </a:prstGeom>
            <a:noFill/>
            <a:ln>
              <a:noFill/>
            </a:ln>
          </p:spPr>
          <p:txBody>
            <a:bodyPr lIns="81646" tIns="40823" rIns="81646" bIns="40823">
              <a:spAutoFit/>
            </a:bodyPr>
            <a:lstStyle/>
            <a:p>
              <a:r>
                <a:rPr lang="en-US" sz="1270" spc="-1">
                  <a:latin typeface="Arial"/>
                  <a:ea typeface="Arial"/>
                </a:rPr>
                <a:t>θ</a:t>
              </a:r>
              <a:endParaRPr lang="en-US" sz="1270" spc="-1">
                <a:latin typeface="Arial"/>
              </a:endParaRPr>
            </a:p>
          </p:txBody>
        </p:sp>
      </p:grpSp>
      <p:sp>
        <p:nvSpPr>
          <p:cNvPr id="285" name="TextShape 9"/>
          <p:cNvSpPr txBox="1"/>
          <p:nvPr/>
        </p:nvSpPr>
        <p:spPr>
          <a:xfrm>
            <a:off x="2087983" y="4330971"/>
            <a:ext cx="1990796" cy="333731"/>
          </a:xfrm>
          <a:prstGeom prst="rect">
            <a:avLst/>
          </a:prstGeom>
          <a:noFill/>
          <a:ln>
            <a:noFill/>
          </a:ln>
        </p:spPr>
        <p:txBody>
          <a:bodyPr wrap="square" lIns="81646" tIns="40823" rIns="81646" bIns="40823">
            <a:spAutoFit/>
          </a:bodyPr>
          <a:lstStyle/>
          <a:p>
            <a:r>
              <a:rPr lang="en-US" sz="1633" spc="-1" dirty="0">
                <a:latin typeface="Arial"/>
              </a:rPr>
              <a:t>“3</a:t>
            </a:r>
            <a:r>
              <a:rPr lang="en-US" sz="1633" spc="-1" baseline="101000" dirty="0">
                <a:latin typeface="Arial"/>
              </a:rPr>
              <a:t>rd</a:t>
            </a:r>
            <a:r>
              <a:rPr lang="en-US" sz="1633" spc="-1" dirty="0">
                <a:latin typeface="Arial"/>
              </a:rPr>
              <a:t> generation”</a:t>
            </a:r>
          </a:p>
        </p:txBody>
      </p:sp>
      <p:sp>
        <p:nvSpPr>
          <p:cNvPr id="286" name="TextShape 10"/>
          <p:cNvSpPr txBox="1"/>
          <p:nvPr/>
        </p:nvSpPr>
        <p:spPr>
          <a:xfrm>
            <a:off x="5902690" y="4690094"/>
            <a:ext cx="2260408" cy="333731"/>
          </a:xfrm>
          <a:prstGeom prst="rect">
            <a:avLst/>
          </a:prstGeom>
          <a:noFill/>
          <a:ln>
            <a:noFill/>
          </a:ln>
        </p:spPr>
        <p:txBody>
          <a:bodyPr wrap="square" lIns="81646" tIns="40823" rIns="81646" bIns="40823">
            <a:spAutoFit/>
          </a:bodyPr>
          <a:lstStyle/>
          <a:p>
            <a:r>
              <a:rPr lang="en-US" sz="1633" spc="-1" dirty="0">
                <a:latin typeface="Arial"/>
              </a:rPr>
              <a:t>“4</a:t>
            </a:r>
            <a:r>
              <a:rPr lang="en-US" sz="1633" spc="-1" baseline="101000" dirty="0">
                <a:latin typeface="Arial"/>
              </a:rPr>
              <a:t>th</a:t>
            </a:r>
            <a:r>
              <a:rPr lang="en-US" sz="1633" spc="-1" dirty="0">
                <a:latin typeface="Arial"/>
              </a:rPr>
              <a:t> generation”</a:t>
            </a:r>
          </a:p>
        </p:txBody>
      </p:sp>
      <p:sp>
        <p:nvSpPr>
          <p:cNvPr id="287" name="TextShape 11"/>
          <p:cNvSpPr txBox="1"/>
          <p:nvPr/>
        </p:nvSpPr>
        <p:spPr>
          <a:xfrm>
            <a:off x="8729954" y="4690093"/>
            <a:ext cx="2020911" cy="697996"/>
          </a:xfrm>
          <a:prstGeom prst="rect">
            <a:avLst/>
          </a:prstGeom>
          <a:noFill/>
          <a:ln>
            <a:noFill/>
          </a:ln>
        </p:spPr>
        <p:txBody>
          <a:bodyPr wrap="square" lIns="81646" tIns="40823" rIns="81646" bIns="40823">
            <a:spAutoFit/>
          </a:bodyPr>
          <a:lstStyle/>
          <a:p>
            <a:pPr>
              <a:lnSpc>
                <a:spcPct val="100000"/>
              </a:lnSpc>
            </a:pPr>
            <a:r>
              <a:rPr lang="en-US" sz="1000" i="1" spc="-1" dirty="0">
                <a:solidFill>
                  <a:srgbClr val="000000"/>
                </a:solidFill>
                <a:latin typeface="Arial"/>
              </a:rPr>
              <a:t>Liu Lin “Towards Diffraction Limited Storage Ring Based Light Sources”, IPAC17, Copenhagen (2017)</a:t>
            </a:r>
            <a:endParaRPr lang="en-US" sz="1000" spc="-1" dirty="0">
              <a:latin typeface="Arial"/>
            </a:endParaRPr>
          </a:p>
        </p:txBody>
      </p:sp>
      <p:sp>
        <p:nvSpPr>
          <p:cNvPr id="288" name="TextShape 12"/>
          <p:cNvSpPr txBox="1"/>
          <p:nvPr/>
        </p:nvSpPr>
        <p:spPr>
          <a:xfrm>
            <a:off x="1930446" y="5972595"/>
            <a:ext cx="7069922" cy="585017"/>
          </a:xfrm>
          <a:prstGeom prst="rect">
            <a:avLst/>
          </a:prstGeom>
          <a:noFill/>
          <a:ln>
            <a:noFill/>
          </a:ln>
        </p:spPr>
        <p:txBody>
          <a:bodyPr lIns="81646" tIns="40823" rIns="81646" bIns="40823">
            <a:spAutoFit/>
          </a:bodyPr>
          <a:lstStyle/>
          <a:p>
            <a:r>
              <a:rPr lang="en-US" sz="1633" spc="-1">
                <a:latin typeface="Arial"/>
              </a:rPr>
              <a:t>And eventually, high quadrupole and sextupole gradients are also needed...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 name="CustomShape 1"/>
          <p:cNvSpPr/>
          <p:nvPr/>
        </p:nvSpPr>
        <p:spPr>
          <a:xfrm>
            <a:off x="2111048" y="3124117"/>
            <a:ext cx="2030382" cy="900723"/>
          </a:xfrm>
          <a:prstGeom prst="rect">
            <a:avLst/>
          </a:prstGeom>
          <a:solidFill>
            <a:srgbClr val="4472C4"/>
          </a:solidFill>
          <a:ln w="12600">
            <a:solidFill>
              <a:srgbClr val="325490"/>
            </a:solidFill>
            <a:miter/>
          </a:ln>
        </p:spPr>
        <p:style>
          <a:lnRef idx="0">
            <a:scrgbClr r="0" g="0" b="0"/>
          </a:lnRef>
          <a:fillRef idx="0">
            <a:scrgbClr r="0" g="0" b="0"/>
          </a:fillRef>
          <a:effectRef idx="0">
            <a:scrgbClr r="0" g="0" b="0"/>
          </a:effectRef>
          <a:fontRef idx="minor"/>
        </p:style>
        <p:txBody>
          <a:bodyPr lIns="81646" tIns="40823" rIns="81646" bIns="40823" anchor="ctr">
            <a:noAutofit/>
          </a:bodyPr>
          <a:lstStyle/>
          <a:p>
            <a:pPr algn="ctr">
              <a:lnSpc>
                <a:spcPct val="100000"/>
              </a:lnSpc>
            </a:pPr>
            <a:r>
              <a:rPr lang="en-US" sz="1452" spc="-1">
                <a:solidFill>
                  <a:srgbClr val="FFFFFF"/>
                </a:solidFill>
                <a:latin typeface="Calibri"/>
              </a:rPr>
              <a:t>Low emittance implies high field gradients for quadrupoles and sextupoles</a:t>
            </a:r>
            <a:endParaRPr lang="en-US" sz="1452" spc="-1">
              <a:latin typeface="Arial"/>
            </a:endParaRPr>
          </a:p>
        </p:txBody>
      </p:sp>
      <p:grpSp>
        <p:nvGrpSpPr>
          <p:cNvPr id="300" name="Group 2"/>
          <p:cNvGrpSpPr/>
          <p:nvPr/>
        </p:nvGrpSpPr>
        <p:grpSpPr>
          <a:xfrm>
            <a:off x="4132612" y="2362193"/>
            <a:ext cx="2194981" cy="1081324"/>
            <a:chOff x="2876040" y="2603880"/>
            <a:chExt cx="2419560" cy="1191960"/>
          </a:xfrm>
        </p:grpSpPr>
        <p:sp>
          <p:nvSpPr>
            <p:cNvPr id="301" name="CustomShape 3"/>
            <p:cNvSpPr/>
            <p:nvPr/>
          </p:nvSpPr>
          <p:spPr>
            <a:xfrm>
              <a:off x="3324240" y="2603880"/>
              <a:ext cx="1971360" cy="742680"/>
            </a:xfrm>
            <a:prstGeom prst="rect">
              <a:avLst/>
            </a:prstGeom>
            <a:solidFill>
              <a:srgbClr val="4472C4"/>
            </a:solidFill>
            <a:ln w="12600">
              <a:solidFill>
                <a:srgbClr val="325490"/>
              </a:solidFill>
              <a:miter/>
            </a:ln>
          </p:spPr>
          <p:style>
            <a:lnRef idx="0">
              <a:scrgbClr r="0" g="0" b="0"/>
            </a:lnRef>
            <a:fillRef idx="0">
              <a:scrgbClr r="0" g="0" b="0"/>
            </a:fillRef>
            <a:effectRef idx="0">
              <a:scrgbClr r="0" g="0" b="0"/>
            </a:effectRef>
            <a:fontRef idx="minor"/>
          </p:style>
          <p:txBody>
            <a:bodyPr lIns="81646" tIns="40823" rIns="81646" bIns="40823" anchor="ctr">
              <a:noAutofit/>
            </a:bodyPr>
            <a:lstStyle/>
            <a:p>
              <a:pPr algn="ctr">
                <a:lnSpc>
                  <a:spcPct val="100000"/>
                </a:lnSpc>
              </a:pPr>
              <a:r>
                <a:rPr lang="en-US" sz="1452" spc="-1">
                  <a:solidFill>
                    <a:srgbClr val="FFFFFF"/>
                  </a:solidFill>
                  <a:latin typeface="Calibri"/>
                </a:rPr>
                <a:t>High sensitivity to errors</a:t>
              </a:r>
              <a:endParaRPr lang="en-US" sz="1452" spc="-1">
                <a:latin typeface="Arial"/>
              </a:endParaRPr>
            </a:p>
          </p:txBody>
        </p:sp>
        <p:sp>
          <p:nvSpPr>
            <p:cNvPr id="302" name="CustomShape 4"/>
            <p:cNvSpPr/>
            <p:nvPr/>
          </p:nvSpPr>
          <p:spPr>
            <a:xfrm rot="17356200">
              <a:off x="2689920" y="3283920"/>
              <a:ext cx="819720" cy="187560"/>
            </a:xfrm>
            <a:prstGeom prst="rightArrow">
              <a:avLst>
                <a:gd name="adj1" fmla="val 50000"/>
                <a:gd name="adj2" fmla="val 50000"/>
              </a:avLst>
            </a:prstGeom>
            <a:solidFill>
              <a:srgbClr val="009383"/>
            </a:solidFill>
            <a:ln w="12600">
              <a:solidFill>
                <a:srgbClr val="325490"/>
              </a:solidFill>
              <a:miter/>
            </a:ln>
          </p:spPr>
          <p:style>
            <a:lnRef idx="0">
              <a:scrgbClr r="0" g="0" b="0"/>
            </a:lnRef>
            <a:fillRef idx="0">
              <a:scrgbClr r="0" g="0" b="0"/>
            </a:fillRef>
            <a:effectRef idx="0">
              <a:scrgbClr r="0" g="0" b="0"/>
            </a:effectRef>
            <a:fontRef idx="minor"/>
          </p:style>
        </p:sp>
      </p:grpSp>
      <p:grpSp>
        <p:nvGrpSpPr>
          <p:cNvPr id="303" name="Group 5"/>
          <p:cNvGrpSpPr/>
          <p:nvPr/>
        </p:nvGrpSpPr>
        <p:grpSpPr>
          <a:xfrm>
            <a:off x="4141756" y="3612036"/>
            <a:ext cx="2185837" cy="1022539"/>
            <a:chOff x="2886120" y="3981600"/>
            <a:chExt cx="2409480" cy="1127160"/>
          </a:xfrm>
        </p:grpSpPr>
        <p:sp>
          <p:nvSpPr>
            <p:cNvPr id="304" name="CustomShape 6"/>
            <p:cNvSpPr/>
            <p:nvPr/>
          </p:nvSpPr>
          <p:spPr>
            <a:xfrm>
              <a:off x="3324240" y="4366080"/>
              <a:ext cx="1971360" cy="742680"/>
            </a:xfrm>
            <a:prstGeom prst="rect">
              <a:avLst/>
            </a:prstGeom>
            <a:solidFill>
              <a:srgbClr val="4472C4"/>
            </a:solidFill>
            <a:ln w="12600">
              <a:solidFill>
                <a:srgbClr val="325490"/>
              </a:solidFill>
              <a:miter/>
            </a:ln>
          </p:spPr>
          <p:style>
            <a:lnRef idx="0">
              <a:scrgbClr r="0" g="0" b="0"/>
            </a:lnRef>
            <a:fillRef idx="0">
              <a:scrgbClr r="0" g="0" b="0"/>
            </a:fillRef>
            <a:effectRef idx="0">
              <a:scrgbClr r="0" g="0" b="0"/>
            </a:effectRef>
            <a:fontRef idx="minor"/>
          </p:style>
          <p:txBody>
            <a:bodyPr lIns="81646" tIns="40823" rIns="81646" bIns="40823" anchor="ctr">
              <a:noAutofit/>
            </a:bodyPr>
            <a:lstStyle/>
            <a:p>
              <a:pPr algn="ctr">
                <a:lnSpc>
                  <a:spcPct val="100000"/>
                </a:lnSpc>
              </a:pPr>
              <a:r>
                <a:rPr lang="en-US" sz="1452" spc="-1">
                  <a:solidFill>
                    <a:srgbClr val="FFFFFF"/>
                  </a:solidFill>
                  <a:latin typeface="Calibri"/>
                </a:rPr>
                <a:t>Small aperture magnets</a:t>
              </a:r>
              <a:endParaRPr lang="en-US" sz="1452" spc="-1">
                <a:latin typeface="Arial"/>
              </a:endParaRPr>
            </a:p>
          </p:txBody>
        </p:sp>
        <p:sp>
          <p:nvSpPr>
            <p:cNvPr id="305" name="CustomShape 7"/>
            <p:cNvSpPr/>
            <p:nvPr/>
          </p:nvSpPr>
          <p:spPr>
            <a:xfrm rot="4243800" flipV="1">
              <a:off x="2700000" y="4305240"/>
              <a:ext cx="819360" cy="187560"/>
            </a:xfrm>
            <a:prstGeom prst="rightArrow">
              <a:avLst>
                <a:gd name="adj1" fmla="val 50000"/>
                <a:gd name="adj2" fmla="val 50000"/>
              </a:avLst>
            </a:prstGeom>
            <a:solidFill>
              <a:srgbClr val="009383"/>
            </a:solidFill>
            <a:ln w="12600">
              <a:solidFill>
                <a:srgbClr val="325490"/>
              </a:solidFill>
              <a:miter/>
            </a:ln>
          </p:spPr>
          <p:style>
            <a:lnRef idx="0">
              <a:scrgbClr r="0" g="0" b="0"/>
            </a:lnRef>
            <a:fillRef idx="0">
              <a:scrgbClr r="0" g="0" b="0"/>
            </a:fillRef>
            <a:effectRef idx="0">
              <a:scrgbClr r="0" g="0" b="0"/>
            </a:effectRef>
            <a:fontRef idx="minor"/>
          </p:style>
        </p:sp>
      </p:grpSp>
      <p:grpSp>
        <p:nvGrpSpPr>
          <p:cNvPr id="306" name="Group 8"/>
          <p:cNvGrpSpPr/>
          <p:nvPr/>
        </p:nvGrpSpPr>
        <p:grpSpPr>
          <a:xfrm>
            <a:off x="4187152" y="3161348"/>
            <a:ext cx="2140441" cy="673746"/>
            <a:chOff x="2936160" y="3484800"/>
            <a:chExt cx="2359440" cy="742680"/>
          </a:xfrm>
        </p:grpSpPr>
        <p:sp>
          <p:nvSpPr>
            <p:cNvPr id="307" name="CustomShape 9"/>
            <p:cNvSpPr/>
            <p:nvPr/>
          </p:nvSpPr>
          <p:spPr>
            <a:xfrm>
              <a:off x="3324240" y="3484800"/>
              <a:ext cx="1971360" cy="742680"/>
            </a:xfrm>
            <a:prstGeom prst="rect">
              <a:avLst/>
            </a:prstGeom>
            <a:solidFill>
              <a:srgbClr val="4472C4"/>
            </a:solidFill>
            <a:ln w="12600">
              <a:solidFill>
                <a:srgbClr val="325490"/>
              </a:solidFill>
              <a:miter/>
            </a:ln>
          </p:spPr>
          <p:style>
            <a:lnRef idx="0">
              <a:scrgbClr r="0" g="0" b="0"/>
            </a:lnRef>
            <a:fillRef idx="0">
              <a:scrgbClr r="0" g="0" b="0"/>
            </a:fillRef>
            <a:effectRef idx="0">
              <a:scrgbClr r="0" g="0" b="0"/>
            </a:effectRef>
            <a:fontRef idx="minor"/>
          </p:style>
          <p:txBody>
            <a:bodyPr lIns="81646" tIns="40823" rIns="81646" bIns="40823" anchor="ctr">
              <a:noAutofit/>
            </a:bodyPr>
            <a:lstStyle/>
            <a:p>
              <a:pPr algn="ctr">
                <a:lnSpc>
                  <a:spcPct val="100000"/>
                </a:lnSpc>
              </a:pPr>
              <a:r>
                <a:rPr lang="en-US" sz="1452" spc="-1">
                  <a:solidFill>
                    <a:srgbClr val="FFFFFF"/>
                  </a:solidFill>
                  <a:latin typeface="Calibri"/>
                </a:rPr>
                <a:t>Strong non-linear dynamics</a:t>
              </a:r>
              <a:endParaRPr lang="en-US" sz="1452" spc="-1">
                <a:latin typeface="Arial"/>
              </a:endParaRPr>
            </a:p>
          </p:txBody>
        </p:sp>
        <p:sp>
          <p:nvSpPr>
            <p:cNvPr id="308" name="CustomShape 10"/>
            <p:cNvSpPr/>
            <p:nvPr/>
          </p:nvSpPr>
          <p:spPr>
            <a:xfrm>
              <a:off x="2936160" y="3792960"/>
              <a:ext cx="327600" cy="187560"/>
            </a:xfrm>
            <a:prstGeom prst="rightArrow">
              <a:avLst>
                <a:gd name="adj1" fmla="val 50000"/>
                <a:gd name="adj2" fmla="val 50000"/>
              </a:avLst>
            </a:prstGeom>
            <a:solidFill>
              <a:srgbClr val="009383"/>
            </a:solidFill>
            <a:ln w="12600">
              <a:solidFill>
                <a:srgbClr val="325490"/>
              </a:solidFill>
              <a:miter/>
            </a:ln>
          </p:spPr>
          <p:style>
            <a:lnRef idx="0">
              <a:scrgbClr r="0" g="0" b="0"/>
            </a:lnRef>
            <a:fillRef idx="0">
              <a:scrgbClr r="0" g="0" b="0"/>
            </a:fillRef>
            <a:effectRef idx="0">
              <a:scrgbClr r="0" g="0" b="0"/>
            </a:effectRef>
            <a:fontRef idx="minor"/>
          </p:style>
        </p:sp>
      </p:grpSp>
      <p:grpSp>
        <p:nvGrpSpPr>
          <p:cNvPr id="309" name="Group 11"/>
          <p:cNvGrpSpPr/>
          <p:nvPr/>
        </p:nvGrpSpPr>
        <p:grpSpPr>
          <a:xfrm>
            <a:off x="6374621" y="2362193"/>
            <a:ext cx="2130317" cy="673746"/>
            <a:chOff x="5347440" y="2603880"/>
            <a:chExt cx="2348280" cy="742680"/>
          </a:xfrm>
        </p:grpSpPr>
        <p:sp>
          <p:nvSpPr>
            <p:cNvPr id="310" name="CustomShape 12"/>
            <p:cNvSpPr/>
            <p:nvPr/>
          </p:nvSpPr>
          <p:spPr>
            <a:xfrm>
              <a:off x="5643360" y="2603880"/>
              <a:ext cx="2052360" cy="742680"/>
            </a:xfrm>
            <a:prstGeom prst="rect">
              <a:avLst/>
            </a:prstGeom>
            <a:solidFill>
              <a:srgbClr val="4472C4"/>
            </a:solidFill>
            <a:ln w="12600">
              <a:solidFill>
                <a:srgbClr val="325490"/>
              </a:solidFill>
              <a:miter/>
            </a:ln>
          </p:spPr>
          <p:style>
            <a:lnRef idx="0">
              <a:scrgbClr r="0" g="0" b="0"/>
            </a:lnRef>
            <a:fillRef idx="0">
              <a:scrgbClr r="0" g="0" b="0"/>
            </a:fillRef>
            <a:effectRef idx="0">
              <a:scrgbClr r="0" g="0" b="0"/>
            </a:effectRef>
            <a:fontRef idx="minor"/>
          </p:style>
          <p:txBody>
            <a:bodyPr lIns="81646" tIns="40823" rIns="81646" bIns="40823" anchor="ctr">
              <a:noAutofit/>
            </a:bodyPr>
            <a:lstStyle/>
            <a:p>
              <a:pPr algn="ctr">
                <a:lnSpc>
                  <a:spcPct val="100000"/>
                </a:lnSpc>
              </a:pPr>
              <a:r>
                <a:rPr lang="en-US" sz="1452" spc="-1">
                  <a:solidFill>
                    <a:srgbClr val="FFFFFF"/>
                  </a:solidFill>
                  <a:latin typeface="Calibri"/>
                </a:rPr>
                <a:t>Tight requirements on stability and feedback</a:t>
              </a:r>
              <a:endParaRPr lang="en-US" sz="1452" spc="-1">
                <a:latin typeface="Arial"/>
              </a:endParaRPr>
            </a:p>
          </p:txBody>
        </p:sp>
        <p:sp>
          <p:nvSpPr>
            <p:cNvPr id="311" name="CustomShape 13"/>
            <p:cNvSpPr/>
            <p:nvPr/>
          </p:nvSpPr>
          <p:spPr>
            <a:xfrm>
              <a:off x="5347440" y="2883600"/>
              <a:ext cx="241560" cy="187560"/>
            </a:xfrm>
            <a:prstGeom prst="rightArrow">
              <a:avLst>
                <a:gd name="adj1" fmla="val 50000"/>
                <a:gd name="adj2" fmla="val 50000"/>
              </a:avLst>
            </a:prstGeom>
            <a:solidFill>
              <a:srgbClr val="009383"/>
            </a:solidFill>
            <a:ln w="12600">
              <a:solidFill>
                <a:srgbClr val="325490"/>
              </a:solidFill>
              <a:miter/>
            </a:ln>
          </p:spPr>
          <p:style>
            <a:lnRef idx="0">
              <a:scrgbClr r="0" g="0" b="0"/>
            </a:lnRef>
            <a:fillRef idx="0">
              <a:scrgbClr r="0" g="0" b="0"/>
            </a:fillRef>
            <a:effectRef idx="0">
              <a:scrgbClr r="0" g="0" b="0"/>
            </a:effectRef>
            <a:fontRef idx="minor"/>
          </p:style>
        </p:sp>
      </p:grpSp>
      <p:grpSp>
        <p:nvGrpSpPr>
          <p:cNvPr id="312" name="Group 14"/>
          <p:cNvGrpSpPr/>
          <p:nvPr/>
        </p:nvGrpSpPr>
        <p:grpSpPr>
          <a:xfrm>
            <a:off x="6374621" y="3161348"/>
            <a:ext cx="2130317" cy="673746"/>
            <a:chOff x="5347440" y="3484800"/>
            <a:chExt cx="2348280" cy="742680"/>
          </a:xfrm>
        </p:grpSpPr>
        <p:sp>
          <p:nvSpPr>
            <p:cNvPr id="313" name="CustomShape 15"/>
            <p:cNvSpPr/>
            <p:nvPr/>
          </p:nvSpPr>
          <p:spPr>
            <a:xfrm>
              <a:off x="5653080" y="3484800"/>
              <a:ext cx="2042640" cy="742680"/>
            </a:xfrm>
            <a:prstGeom prst="rect">
              <a:avLst/>
            </a:prstGeom>
            <a:solidFill>
              <a:srgbClr val="4472C4"/>
            </a:solidFill>
            <a:ln w="12600">
              <a:solidFill>
                <a:srgbClr val="325490"/>
              </a:solidFill>
              <a:miter/>
            </a:ln>
          </p:spPr>
          <p:style>
            <a:lnRef idx="0">
              <a:scrgbClr r="0" g="0" b="0"/>
            </a:lnRef>
            <a:fillRef idx="0">
              <a:scrgbClr r="0" g="0" b="0"/>
            </a:fillRef>
            <a:effectRef idx="0">
              <a:scrgbClr r="0" g="0" b="0"/>
            </a:effectRef>
            <a:fontRef idx="minor"/>
          </p:style>
          <p:txBody>
            <a:bodyPr lIns="81646" tIns="40823" rIns="81646" bIns="40823" anchor="ctr">
              <a:noAutofit/>
            </a:bodyPr>
            <a:lstStyle/>
            <a:p>
              <a:pPr algn="ctr">
                <a:lnSpc>
                  <a:spcPct val="100000"/>
                </a:lnSpc>
              </a:pPr>
              <a:r>
                <a:rPr lang="en-US" sz="1452" spc="-1">
                  <a:solidFill>
                    <a:srgbClr val="FFFFFF"/>
                  </a:solidFill>
                  <a:latin typeface="Calibri"/>
                </a:rPr>
                <a:t>Small dynamic aperture</a:t>
              </a:r>
              <a:endParaRPr lang="en-US" sz="1452" spc="-1">
                <a:latin typeface="Arial"/>
              </a:endParaRPr>
            </a:p>
          </p:txBody>
        </p:sp>
        <p:sp>
          <p:nvSpPr>
            <p:cNvPr id="314" name="CustomShape 16"/>
            <p:cNvSpPr/>
            <p:nvPr/>
          </p:nvSpPr>
          <p:spPr>
            <a:xfrm>
              <a:off x="5347440" y="3790440"/>
              <a:ext cx="241560" cy="187560"/>
            </a:xfrm>
            <a:prstGeom prst="rightArrow">
              <a:avLst>
                <a:gd name="adj1" fmla="val 50000"/>
                <a:gd name="adj2" fmla="val 50000"/>
              </a:avLst>
            </a:prstGeom>
            <a:solidFill>
              <a:srgbClr val="009383"/>
            </a:solidFill>
            <a:ln w="12600">
              <a:solidFill>
                <a:srgbClr val="325490"/>
              </a:solidFill>
              <a:miter/>
            </a:ln>
          </p:spPr>
          <p:style>
            <a:lnRef idx="0">
              <a:scrgbClr r="0" g="0" b="0"/>
            </a:lnRef>
            <a:fillRef idx="0">
              <a:scrgbClr r="0" g="0" b="0"/>
            </a:fillRef>
            <a:effectRef idx="0">
              <a:scrgbClr r="0" g="0" b="0"/>
            </a:effectRef>
            <a:fontRef idx="minor"/>
          </p:style>
        </p:sp>
      </p:grpSp>
      <p:grpSp>
        <p:nvGrpSpPr>
          <p:cNvPr id="315" name="Group 17"/>
          <p:cNvGrpSpPr/>
          <p:nvPr/>
        </p:nvGrpSpPr>
        <p:grpSpPr>
          <a:xfrm>
            <a:off x="6374621" y="3960829"/>
            <a:ext cx="2130317" cy="673746"/>
            <a:chOff x="5347440" y="4366080"/>
            <a:chExt cx="2348280" cy="742680"/>
          </a:xfrm>
        </p:grpSpPr>
        <p:sp>
          <p:nvSpPr>
            <p:cNvPr id="316" name="CustomShape 18"/>
            <p:cNvSpPr/>
            <p:nvPr/>
          </p:nvSpPr>
          <p:spPr>
            <a:xfrm>
              <a:off x="5653080" y="4366080"/>
              <a:ext cx="2042640" cy="742680"/>
            </a:xfrm>
            <a:prstGeom prst="rect">
              <a:avLst/>
            </a:prstGeom>
            <a:solidFill>
              <a:srgbClr val="4472C4"/>
            </a:solidFill>
            <a:ln w="12600">
              <a:solidFill>
                <a:srgbClr val="325490"/>
              </a:solidFill>
              <a:miter/>
            </a:ln>
          </p:spPr>
          <p:style>
            <a:lnRef idx="0">
              <a:scrgbClr r="0" g="0" b="0"/>
            </a:lnRef>
            <a:fillRef idx="0">
              <a:scrgbClr r="0" g="0" b="0"/>
            </a:fillRef>
            <a:effectRef idx="0">
              <a:scrgbClr r="0" g="0" b="0"/>
            </a:effectRef>
            <a:fontRef idx="minor"/>
          </p:style>
          <p:txBody>
            <a:bodyPr lIns="81646" tIns="40823" rIns="81646" bIns="40823" anchor="ctr">
              <a:noAutofit/>
            </a:bodyPr>
            <a:lstStyle/>
            <a:p>
              <a:pPr algn="ctr">
                <a:lnSpc>
                  <a:spcPct val="100000"/>
                </a:lnSpc>
              </a:pPr>
              <a:r>
                <a:rPr lang="en-US" sz="1452" spc="-1">
                  <a:solidFill>
                    <a:srgbClr val="FFFFFF"/>
                  </a:solidFill>
                  <a:latin typeface="Calibri"/>
                </a:rPr>
                <a:t>Small aperture vacuum chambers</a:t>
              </a:r>
              <a:endParaRPr lang="en-US" sz="1452" spc="-1">
                <a:latin typeface="Arial"/>
              </a:endParaRPr>
            </a:p>
          </p:txBody>
        </p:sp>
        <p:sp>
          <p:nvSpPr>
            <p:cNvPr id="317" name="CustomShape 19"/>
            <p:cNvSpPr/>
            <p:nvPr/>
          </p:nvSpPr>
          <p:spPr>
            <a:xfrm>
              <a:off x="5347440" y="4638960"/>
              <a:ext cx="241560" cy="187560"/>
            </a:xfrm>
            <a:prstGeom prst="rightArrow">
              <a:avLst>
                <a:gd name="adj1" fmla="val 50000"/>
                <a:gd name="adj2" fmla="val 50000"/>
              </a:avLst>
            </a:prstGeom>
            <a:solidFill>
              <a:srgbClr val="009383"/>
            </a:solidFill>
            <a:ln w="12600">
              <a:solidFill>
                <a:srgbClr val="325490"/>
              </a:solidFill>
              <a:miter/>
            </a:ln>
          </p:spPr>
          <p:style>
            <a:lnRef idx="0">
              <a:scrgbClr r="0" g="0" b="0"/>
            </a:lnRef>
            <a:fillRef idx="0">
              <a:scrgbClr r="0" g="0" b="0"/>
            </a:fillRef>
            <a:effectRef idx="0">
              <a:scrgbClr r="0" g="0" b="0"/>
            </a:effectRef>
            <a:fontRef idx="minor"/>
          </p:style>
        </p:sp>
      </p:grpSp>
      <p:grpSp>
        <p:nvGrpSpPr>
          <p:cNvPr id="318" name="Group 20"/>
          <p:cNvGrpSpPr/>
          <p:nvPr/>
        </p:nvGrpSpPr>
        <p:grpSpPr>
          <a:xfrm>
            <a:off x="8539883" y="3232870"/>
            <a:ext cx="1744946" cy="476162"/>
            <a:chOff x="7734240" y="3563640"/>
            <a:chExt cx="1923480" cy="524880"/>
          </a:xfrm>
        </p:grpSpPr>
        <p:sp>
          <p:nvSpPr>
            <p:cNvPr id="319" name="CustomShape 21"/>
            <p:cNvSpPr/>
            <p:nvPr/>
          </p:nvSpPr>
          <p:spPr>
            <a:xfrm>
              <a:off x="7986600" y="3563640"/>
              <a:ext cx="1671120" cy="524880"/>
            </a:xfrm>
            <a:prstGeom prst="rect">
              <a:avLst/>
            </a:prstGeom>
            <a:solidFill>
              <a:srgbClr val="4472C4"/>
            </a:solidFill>
            <a:ln w="12600">
              <a:solidFill>
                <a:srgbClr val="325490"/>
              </a:solidFill>
              <a:miter/>
            </a:ln>
          </p:spPr>
          <p:style>
            <a:lnRef idx="0">
              <a:scrgbClr r="0" g="0" b="0"/>
            </a:lnRef>
            <a:fillRef idx="0">
              <a:scrgbClr r="0" g="0" b="0"/>
            </a:fillRef>
            <a:effectRef idx="0">
              <a:scrgbClr r="0" g="0" b="0"/>
            </a:effectRef>
            <a:fontRef idx="minor"/>
          </p:style>
          <p:txBody>
            <a:bodyPr lIns="81646" tIns="40823" rIns="81646" bIns="40823" anchor="ctr">
              <a:noAutofit/>
            </a:bodyPr>
            <a:lstStyle/>
            <a:p>
              <a:pPr algn="ctr">
                <a:lnSpc>
                  <a:spcPct val="100000"/>
                </a:lnSpc>
              </a:pPr>
              <a:r>
                <a:rPr lang="en-US" sz="1452" spc="-1">
                  <a:solidFill>
                    <a:srgbClr val="FFFFFF"/>
                  </a:solidFill>
                  <a:latin typeface="Calibri"/>
                </a:rPr>
                <a:t>Difficult injection</a:t>
              </a:r>
              <a:endParaRPr lang="en-US" sz="1452" spc="-1">
                <a:latin typeface="Arial"/>
              </a:endParaRPr>
            </a:p>
          </p:txBody>
        </p:sp>
        <p:sp>
          <p:nvSpPr>
            <p:cNvPr id="320" name="CustomShape 22"/>
            <p:cNvSpPr/>
            <p:nvPr/>
          </p:nvSpPr>
          <p:spPr>
            <a:xfrm>
              <a:off x="7734240" y="3790440"/>
              <a:ext cx="241560" cy="187560"/>
            </a:xfrm>
            <a:prstGeom prst="rightArrow">
              <a:avLst>
                <a:gd name="adj1" fmla="val 50000"/>
                <a:gd name="adj2" fmla="val 50000"/>
              </a:avLst>
            </a:prstGeom>
            <a:solidFill>
              <a:srgbClr val="009383"/>
            </a:solidFill>
            <a:ln w="12600">
              <a:solidFill>
                <a:srgbClr val="325490"/>
              </a:solidFill>
              <a:miter/>
            </a:ln>
          </p:spPr>
          <p:style>
            <a:lnRef idx="0">
              <a:scrgbClr r="0" g="0" b="0"/>
            </a:lnRef>
            <a:fillRef idx="0">
              <a:scrgbClr r="0" g="0" b="0"/>
            </a:fillRef>
            <a:effectRef idx="0">
              <a:scrgbClr r="0" g="0" b="0"/>
            </a:effectRef>
            <a:fontRef idx="minor"/>
          </p:style>
        </p:sp>
      </p:grpSp>
      <p:grpSp>
        <p:nvGrpSpPr>
          <p:cNvPr id="321" name="Group 23"/>
          <p:cNvGrpSpPr/>
          <p:nvPr/>
        </p:nvGrpSpPr>
        <p:grpSpPr>
          <a:xfrm>
            <a:off x="8506898" y="3787086"/>
            <a:ext cx="1777931" cy="1057157"/>
            <a:chOff x="7697880" y="4174560"/>
            <a:chExt cx="1959840" cy="1165320"/>
          </a:xfrm>
        </p:grpSpPr>
        <p:sp>
          <p:nvSpPr>
            <p:cNvPr id="322" name="CustomShape 24"/>
            <p:cNvSpPr/>
            <p:nvPr/>
          </p:nvSpPr>
          <p:spPr>
            <a:xfrm>
              <a:off x="7986600" y="4815000"/>
              <a:ext cx="1671120" cy="524880"/>
            </a:xfrm>
            <a:prstGeom prst="rect">
              <a:avLst/>
            </a:prstGeom>
            <a:solidFill>
              <a:srgbClr val="4472C4"/>
            </a:solidFill>
            <a:ln w="12600">
              <a:solidFill>
                <a:srgbClr val="325490"/>
              </a:solidFill>
              <a:miter/>
            </a:ln>
          </p:spPr>
          <p:style>
            <a:lnRef idx="0">
              <a:scrgbClr r="0" g="0" b="0"/>
            </a:lnRef>
            <a:fillRef idx="0">
              <a:scrgbClr r="0" g="0" b="0"/>
            </a:fillRef>
            <a:effectRef idx="0">
              <a:scrgbClr r="0" g="0" b="0"/>
            </a:effectRef>
            <a:fontRef idx="minor"/>
          </p:style>
          <p:txBody>
            <a:bodyPr lIns="81646" tIns="40823" rIns="81646" bIns="40823" anchor="ctr">
              <a:noAutofit/>
            </a:bodyPr>
            <a:lstStyle/>
            <a:p>
              <a:pPr algn="ctr">
                <a:lnSpc>
                  <a:spcPct val="100000"/>
                </a:lnSpc>
              </a:pPr>
              <a:r>
                <a:rPr lang="en-US" sz="1452" spc="-1">
                  <a:solidFill>
                    <a:srgbClr val="FFFFFF"/>
                  </a:solidFill>
                  <a:latin typeface="Calibri"/>
                </a:rPr>
                <a:t>Limited possibility of local pumping</a:t>
              </a:r>
              <a:endParaRPr lang="en-US" sz="1452" spc="-1">
                <a:latin typeface="Arial"/>
              </a:endParaRPr>
            </a:p>
          </p:txBody>
        </p:sp>
        <p:sp>
          <p:nvSpPr>
            <p:cNvPr id="323" name="CustomShape 25"/>
            <p:cNvSpPr/>
            <p:nvPr/>
          </p:nvSpPr>
          <p:spPr>
            <a:xfrm>
              <a:off x="7986600" y="4174560"/>
              <a:ext cx="1671120" cy="524880"/>
            </a:xfrm>
            <a:prstGeom prst="rect">
              <a:avLst/>
            </a:prstGeom>
            <a:solidFill>
              <a:srgbClr val="4472C4"/>
            </a:solidFill>
            <a:ln w="12600">
              <a:solidFill>
                <a:srgbClr val="325490"/>
              </a:solidFill>
              <a:miter/>
            </a:ln>
          </p:spPr>
          <p:style>
            <a:lnRef idx="0">
              <a:scrgbClr r="0" g="0" b="0"/>
            </a:lnRef>
            <a:fillRef idx="0">
              <a:scrgbClr r="0" g="0" b="0"/>
            </a:fillRef>
            <a:effectRef idx="0">
              <a:scrgbClr r="0" g="0" b="0"/>
            </a:effectRef>
            <a:fontRef idx="minor"/>
          </p:style>
          <p:txBody>
            <a:bodyPr lIns="81646" tIns="40823" rIns="81646" bIns="40823" anchor="ctr">
              <a:noAutofit/>
            </a:bodyPr>
            <a:lstStyle/>
            <a:p>
              <a:pPr algn="ctr">
                <a:lnSpc>
                  <a:spcPct val="100000"/>
                </a:lnSpc>
              </a:pPr>
              <a:r>
                <a:rPr lang="en-US" sz="1452" spc="-1">
                  <a:solidFill>
                    <a:srgbClr val="FFFFFF"/>
                  </a:solidFill>
                  <a:latin typeface="Calibri"/>
                </a:rPr>
                <a:t>High coupling impedance</a:t>
              </a:r>
              <a:endParaRPr lang="en-US" sz="1452" spc="-1">
                <a:latin typeface="Arial"/>
              </a:endParaRPr>
            </a:p>
          </p:txBody>
        </p:sp>
        <p:sp>
          <p:nvSpPr>
            <p:cNvPr id="324" name="CustomShape 26"/>
            <p:cNvSpPr/>
            <p:nvPr/>
          </p:nvSpPr>
          <p:spPr>
            <a:xfrm rot="19886400">
              <a:off x="7722000" y="4451760"/>
              <a:ext cx="265680" cy="169560"/>
            </a:xfrm>
            <a:prstGeom prst="rightArrow">
              <a:avLst>
                <a:gd name="adj1" fmla="val 50000"/>
                <a:gd name="adj2" fmla="val 50000"/>
              </a:avLst>
            </a:prstGeom>
            <a:solidFill>
              <a:srgbClr val="009383"/>
            </a:solidFill>
            <a:ln w="12600">
              <a:solidFill>
                <a:srgbClr val="325490"/>
              </a:solidFill>
              <a:miter/>
            </a:ln>
          </p:spPr>
          <p:style>
            <a:lnRef idx="0">
              <a:scrgbClr r="0" g="0" b="0"/>
            </a:lnRef>
            <a:fillRef idx="0">
              <a:scrgbClr r="0" g="0" b="0"/>
            </a:fillRef>
            <a:effectRef idx="0">
              <a:scrgbClr r="0" g="0" b="0"/>
            </a:effectRef>
            <a:fontRef idx="minor"/>
          </p:style>
        </p:sp>
        <p:sp>
          <p:nvSpPr>
            <p:cNvPr id="325" name="CustomShape 27"/>
            <p:cNvSpPr/>
            <p:nvPr/>
          </p:nvSpPr>
          <p:spPr>
            <a:xfrm rot="1713600" flipV="1">
              <a:off x="7722000" y="4839480"/>
              <a:ext cx="265680" cy="169560"/>
            </a:xfrm>
            <a:prstGeom prst="rightArrow">
              <a:avLst>
                <a:gd name="adj1" fmla="val 50000"/>
                <a:gd name="adj2" fmla="val 50000"/>
              </a:avLst>
            </a:prstGeom>
            <a:solidFill>
              <a:srgbClr val="009383"/>
            </a:solidFill>
            <a:ln w="12600">
              <a:solidFill>
                <a:srgbClr val="325490"/>
              </a:solidFill>
              <a:miter/>
            </a:ln>
          </p:spPr>
          <p:style>
            <a:lnRef idx="0">
              <a:scrgbClr r="0" g="0" b="0"/>
            </a:lnRef>
            <a:fillRef idx="0">
              <a:scrgbClr r="0" g="0" b="0"/>
            </a:fillRef>
            <a:effectRef idx="0">
              <a:scrgbClr r="0" g="0" b="0"/>
            </a:effectRef>
            <a:fontRef idx="minor"/>
          </p:style>
        </p:sp>
      </p:grpSp>
      <p:sp>
        <p:nvSpPr>
          <p:cNvPr id="326" name="TextShape 28"/>
          <p:cNvSpPr txBox="1"/>
          <p:nvPr/>
        </p:nvSpPr>
        <p:spPr>
          <a:xfrm>
            <a:off x="3265527" y="262902"/>
            <a:ext cx="7299838" cy="710977"/>
          </a:xfrm>
          <a:prstGeom prst="rect">
            <a:avLst/>
          </a:prstGeom>
          <a:noFill/>
          <a:ln>
            <a:noFill/>
          </a:ln>
        </p:spPr>
        <p:txBody>
          <a:bodyPr lIns="81646" tIns="40823" rIns="81646" bIns="40823">
            <a:noAutofit/>
          </a:bodyPr>
          <a:lstStyle/>
          <a:p>
            <a:pPr algn="r">
              <a:lnSpc>
                <a:spcPct val="90000"/>
              </a:lnSpc>
            </a:pPr>
            <a:r>
              <a:rPr lang="es-ES" sz="2903" spc="-1">
                <a:solidFill>
                  <a:srgbClr val="092F56"/>
                </a:solidFill>
                <a:latin typeface="Arial"/>
              </a:rPr>
              <a:t>Why the MBA concept took so long to be implemented?</a:t>
            </a:r>
            <a:endParaRPr lang="es-ES" sz="2903" spc="-1">
              <a:solidFill>
                <a:srgbClr val="000000"/>
              </a:solidFill>
              <a:latin typeface="Calibri"/>
            </a:endParaRPr>
          </a:p>
        </p:txBody>
      </p:sp>
      <p:sp>
        <p:nvSpPr>
          <p:cNvPr id="327" name="TextShape 29"/>
          <p:cNvSpPr txBox="1"/>
          <p:nvPr/>
        </p:nvSpPr>
        <p:spPr>
          <a:xfrm>
            <a:off x="1126520" y="5193955"/>
            <a:ext cx="10496202" cy="1087590"/>
          </a:xfrm>
          <a:prstGeom prst="rect">
            <a:avLst/>
          </a:prstGeom>
          <a:noFill/>
          <a:ln>
            <a:noFill/>
          </a:ln>
        </p:spPr>
        <p:txBody>
          <a:bodyPr wrap="square" lIns="81646" tIns="40823" rIns="81646" bIns="40823">
            <a:spAutoFit/>
          </a:bodyPr>
          <a:lstStyle/>
          <a:p>
            <a:r>
              <a:rPr lang="en-US" sz="1633" spc="-1" dirty="0">
                <a:latin typeface="Arial"/>
              </a:rPr>
              <a:t>It was not until mid 2000s that, thanks to the experience gained with 3rd generation facilities and to the availability of NEG-coated vacuum chambers for distributed pumping, the first designs of facilities taking profit of the MBA cell were developed (MAX IV design report issued on 2008)</a:t>
            </a:r>
          </a:p>
          <a:p>
            <a:endParaRPr lang="en-US" sz="1633" spc="-1" dirty="0">
              <a:latin typeface="Arial"/>
            </a:endParaRPr>
          </a:p>
        </p:txBody>
      </p:sp>
      <p:sp>
        <p:nvSpPr>
          <p:cNvPr id="328" name="TextShape 30"/>
          <p:cNvSpPr txBox="1"/>
          <p:nvPr/>
        </p:nvSpPr>
        <p:spPr>
          <a:xfrm>
            <a:off x="1126520" y="1154807"/>
            <a:ext cx="10322875" cy="836304"/>
          </a:xfrm>
          <a:prstGeom prst="rect">
            <a:avLst/>
          </a:prstGeom>
          <a:noFill/>
          <a:ln>
            <a:noFill/>
          </a:ln>
        </p:spPr>
        <p:txBody>
          <a:bodyPr wrap="square" lIns="81646" tIns="40823" rIns="81646" bIns="40823">
            <a:spAutoFit/>
          </a:bodyPr>
          <a:lstStyle/>
          <a:p>
            <a:r>
              <a:rPr lang="en-US" sz="1633" spc="-1" dirty="0">
                <a:latin typeface="Arial"/>
              </a:rPr>
              <a:t>The MBA idea to design diffraction limited light sources is from </a:t>
            </a:r>
            <a:r>
              <a:rPr lang="en-US" sz="1633" spc="-1" dirty="0" err="1">
                <a:latin typeface="Arial"/>
              </a:rPr>
              <a:t>th</a:t>
            </a:r>
            <a:r>
              <a:rPr lang="en-US" sz="1633" spc="-1" dirty="0">
                <a:latin typeface="Arial"/>
              </a:rPr>
              <a:t> ‘90s, but many technological challenges had to be solved to bring it to reality...</a:t>
            </a:r>
          </a:p>
          <a:p>
            <a:endParaRPr lang="en-US" sz="1633" spc="-1" dirty="0">
              <a:latin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0004"/>
        </a:solidFill>
        <a:effectLst/>
      </p:bgPr>
    </p:bg>
    <p:spTree>
      <p:nvGrpSpPr>
        <p:cNvPr id="1" name=""/>
        <p:cNvGrpSpPr/>
        <p:nvPr/>
      </p:nvGrpSpPr>
      <p:grpSpPr>
        <a:xfrm>
          <a:off x="0" y="0"/>
          <a:ext cx="0" cy="0"/>
          <a:chOff x="0" y="0"/>
          <a:chExt cx="0" cy="0"/>
        </a:xfrm>
      </p:grpSpPr>
      <p:pic>
        <p:nvPicPr>
          <p:cNvPr id="1032" name="Picture 8" descr="http://cdn.desktopwallpaper4.me/wallpapers/digital-art/1360x768/1/322-glowing-world-map-1360x768-digital-art-wallpaper.jpg"/>
          <p:cNvPicPr>
            <a:picLocks noChangeAspect="1" noChangeArrowheads="1"/>
          </p:cNvPicPr>
          <p:nvPr/>
        </p:nvPicPr>
        <p:blipFill rotWithShape="1">
          <a:blip r:embed="rId2">
            <a:extLst>
              <a:ext uri="{28A0092B-C50C-407E-A947-70E740481C1C}">
                <a14:useLocalDpi xmlns:a14="http://schemas.microsoft.com/office/drawing/2010/main" val="0"/>
              </a:ext>
            </a:extLst>
          </a:blip>
          <a:srcRect r="1768"/>
          <a:stretch/>
        </p:blipFill>
        <p:spPr bwMode="auto">
          <a:xfrm>
            <a:off x="1524000" y="29638"/>
            <a:ext cx="9144000" cy="5256585"/>
          </a:xfrm>
          <a:prstGeom prst="rect">
            <a:avLst/>
          </a:prstGeom>
          <a:noFill/>
          <a:extLst>
            <a:ext uri="{909E8E84-426E-40DD-AFC4-6F175D3DCCD1}">
              <a14:hiddenFill xmlns:a14="http://schemas.microsoft.com/office/drawing/2010/main">
                <a:solidFill>
                  <a:srgbClr val="FFFFFF"/>
                </a:solidFill>
              </a14:hiddenFill>
            </a:ext>
          </a:extLst>
        </p:spPr>
      </p:pic>
      <p:sp>
        <p:nvSpPr>
          <p:cNvPr id="2" name="Oval 1"/>
          <p:cNvSpPr/>
          <p:nvPr/>
        </p:nvSpPr>
        <p:spPr>
          <a:xfrm>
            <a:off x="3143672" y="2348880"/>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6" name="Oval 5"/>
          <p:cNvSpPr/>
          <p:nvPr/>
        </p:nvSpPr>
        <p:spPr>
          <a:xfrm>
            <a:off x="3215680" y="2420888"/>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3" name="TextBox 2"/>
          <p:cNvSpPr txBox="1"/>
          <p:nvPr/>
        </p:nvSpPr>
        <p:spPr>
          <a:xfrm>
            <a:off x="3043935" y="2112990"/>
            <a:ext cx="415498" cy="276999"/>
          </a:xfrm>
          <a:prstGeom prst="rect">
            <a:avLst/>
          </a:prstGeom>
          <a:noFill/>
        </p:spPr>
        <p:txBody>
          <a:bodyPr wrap="none" rtlCol="0">
            <a:spAutoFit/>
          </a:bodyPr>
          <a:lstStyle/>
          <a:p>
            <a:r>
              <a:rPr lang="en-US" sz="1200" b="1" dirty="0">
                <a:solidFill>
                  <a:srgbClr val="66FFCC"/>
                </a:solidFill>
                <a:latin typeface="Calibri"/>
              </a:rPr>
              <a:t>ALS</a:t>
            </a:r>
          </a:p>
        </p:txBody>
      </p:sp>
      <p:sp>
        <p:nvSpPr>
          <p:cNvPr id="8" name="TextBox 7"/>
          <p:cNvSpPr txBox="1"/>
          <p:nvPr/>
        </p:nvSpPr>
        <p:spPr>
          <a:xfrm>
            <a:off x="2824412" y="2448161"/>
            <a:ext cx="481222" cy="276999"/>
          </a:xfrm>
          <a:prstGeom prst="rect">
            <a:avLst/>
          </a:prstGeom>
          <a:noFill/>
        </p:spPr>
        <p:txBody>
          <a:bodyPr wrap="none" rtlCol="0">
            <a:spAutoFit/>
          </a:bodyPr>
          <a:lstStyle/>
          <a:p>
            <a:r>
              <a:rPr lang="en-US" sz="1200" b="1" dirty="0">
                <a:solidFill>
                  <a:srgbClr val="66FFCC"/>
                </a:solidFill>
                <a:latin typeface="Calibri"/>
              </a:rPr>
              <a:t>SSRL</a:t>
            </a:r>
          </a:p>
        </p:txBody>
      </p:sp>
      <p:sp>
        <p:nvSpPr>
          <p:cNvPr id="9" name="Oval 8"/>
          <p:cNvSpPr/>
          <p:nvPr/>
        </p:nvSpPr>
        <p:spPr>
          <a:xfrm>
            <a:off x="3829439" y="2420888"/>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10" name="TextBox 9"/>
          <p:cNvSpPr txBox="1"/>
          <p:nvPr/>
        </p:nvSpPr>
        <p:spPr>
          <a:xfrm>
            <a:off x="3327367" y="2309662"/>
            <a:ext cx="591829" cy="276999"/>
          </a:xfrm>
          <a:prstGeom prst="rect">
            <a:avLst/>
          </a:prstGeom>
          <a:noFill/>
        </p:spPr>
        <p:txBody>
          <a:bodyPr wrap="none" rtlCol="0">
            <a:spAutoFit/>
          </a:bodyPr>
          <a:lstStyle/>
          <a:p>
            <a:r>
              <a:rPr lang="en-US" sz="1200" b="1" dirty="0">
                <a:solidFill>
                  <a:srgbClr val="66FFCC"/>
                </a:solidFill>
                <a:latin typeface="Calibri"/>
              </a:rPr>
              <a:t>CAMD</a:t>
            </a:r>
          </a:p>
        </p:txBody>
      </p:sp>
      <p:sp>
        <p:nvSpPr>
          <p:cNvPr id="11" name="Oval 10"/>
          <p:cNvSpPr/>
          <p:nvPr/>
        </p:nvSpPr>
        <p:spPr>
          <a:xfrm>
            <a:off x="5807968" y="1844824"/>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12" name="TextBox 11"/>
          <p:cNvSpPr txBox="1"/>
          <p:nvPr/>
        </p:nvSpPr>
        <p:spPr>
          <a:xfrm>
            <a:off x="5188696" y="1787602"/>
            <a:ext cx="609462" cy="276999"/>
          </a:xfrm>
          <a:prstGeom prst="rect">
            <a:avLst/>
          </a:prstGeom>
          <a:noFill/>
        </p:spPr>
        <p:txBody>
          <a:bodyPr wrap="none" rtlCol="0">
            <a:spAutoFit/>
          </a:bodyPr>
          <a:lstStyle/>
          <a:p>
            <a:r>
              <a:rPr lang="en-US" sz="1200" b="1" dirty="0">
                <a:solidFill>
                  <a:srgbClr val="66FFCC"/>
                </a:solidFill>
                <a:latin typeface="Calibri"/>
              </a:rPr>
              <a:t>SOLEIL</a:t>
            </a:r>
          </a:p>
        </p:txBody>
      </p:sp>
      <p:sp>
        <p:nvSpPr>
          <p:cNvPr id="13" name="TextBox 12"/>
          <p:cNvSpPr txBox="1"/>
          <p:nvPr/>
        </p:nvSpPr>
        <p:spPr>
          <a:xfrm>
            <a:off x="5752318" y="2313027"/>
            <a:ext cx="583814" cy="261610"/>
          </a:xfrm>
          <a:prstGeom prst="rect">
            <a:avLst/>
          </a:prstGeom>
          <a:noFill/>
        </p:spPr>
        <p:txBody>
          <a:bodyPr wrap="none" rtlCol="0">
            <a:spAutoFit/>
          </a:bodyPr>
          <a:lstStyle/>
          <a:p>
            <a:r>
              <a:rPr lang="en-US" sz="1100" b="1" dirty="0">
                <a:solidFill>
                  <a:srgbClr val="66FFCC"/>
                </a:solidFill>
                <a:latin typeface="Calibri"/>
              </a:rPr>
              <a:t>DAFNE</a:t>
            </a:r>
          </a:p>
        </p:txBody>
      </p:sp>
      <p:sp>
        <p:nvSpPr>
          <p:cNvPr id="14" name="Oval 13"/>
          <p:cNvSpPr/>
          <p:nvPr/>
        </p:nvSpPr>
        <p:spPr>
          <a:xfrm>
            <a:off x="6096000" y="2060848"/>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15" name="Oval 14"/>
          <p:cNvSpPr/>
          <p:nvPr/>
        </p:nvSpPr>
        <p:spPr>
          <a:xfrm>
            <a:off x="6096000" y="1916832"/>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16" name="TextBox 15"/>
          <p:cNvSpPr txBox="1"/>
          <p:nvPr/>
        </p:nvSpPr>
        <p:spPr>
          <a:xfrm>
            <a:off x="6049151" y="2493556"/>
            <a:ext cx="736355" cy="276999"/>
          </a:xfrm>
          <a:prstGeom prst="rect">
            <a:avLst/>
          </a:prstGeom>
          <a:noFill/>
        </p:spPr>
        <p:txBody>
          <a:bodyPr wrap="none" rtlCol="0">
            <a:spAutoFit/>
          </a:bodyPr>
          <a:lstStyle/>
          <a:p>
            <a:r>
              <a:rPr lang="en-US" sz="1200" b="1" dirty="0">
                <a:solidFill>
                  <a:srgbClr val="66FFCC"/>
                </a:solidFill>
                <a:latin typeface="Calibri"/>
              </a:rPr>
              <a:t>ELETTRA</a:t>
            </a:r>
          </a:p>
        </p:txBody>
      </p:sp>
      <p:sp>
        <p:nvSpPr>
          <p:cNvPr id="17" name="Oval 16"/>
          <p:cNvSpPr/>
          <p:nvPr/>
        </p:nvSpPr>
        <p:spPr>
          <a:xfrm>
            <a:off x="6023992" y="1844824"/>
            <a:ext cx="72008" cy="72008"/>
          </a:xfrm>
          <a:prstGeom prst="ellipse">
            <a:avLst/>
          </a:prstGeom>
          <a:solidFill>
            <a:srgbClr val="66FFCC"/>
          </a:solidFill>
          <a:ln w="28575">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18" name="TextBox 17"/>
          <p:cNvSpPr txBox="1"/>
          <p:nvPr/>
        </p:nvSpPr>
        <p:spPr>
          <a:xfrm>
            <a:off x="6600056" y="1659429"/>
            <a:ext cx="394660" cy="276999"/>
          </a:xfrm>
          <a:prstGeom prst="rect">
            <a:avLst/>
          </a:prstGeom>
          <a:noFill/>
        </p:spPr>
        <p:txBody>
          <a:bodyPr wrap="none" rtlCol="0">
            <a:spAutoFit/>
          </a:bodyPr>
          <a:lstStyle/>
          <a:p>
            <a:r>
              <a:rPr lang="en-US" sz="1200" b="1" dirty="0">
                <a:solidFill>
                  <a:srgbClr val="66FFCC"/>
                </a:solidFill>
                <a:latin typeface="Calibri"/>
              </a:rPr>
              <a:t>SLS</a:t>
            </a:r>
          </a:p>
        </p:txBody>
      </p:sp>
      <p:sp>
        <p:nvSpPr>
          <p:cNvPr id="20" name="Oval 19"/>
          <p:cNvSpPr/>
          <p:nvPr/>
        </p:nvSpPr>
        <p:spPr>
          <a:xfrm>
            <a:off x="6096000" y="1772816"/>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21" name="TextBox 20"/>
          <p:cNvSpPr txBox="1"/>
          <p:nvPr/>
        </p:nvSpPr>
        <p:spPr>
          <a:xfrm>
            <a:off x="6897839" y="1481214"/>
            <a:ext cx="556563" cy="276999"/>
          </a:xfrm>
          <a:prstGeom prst="rect">
            <a:avLst/>
          </a:prstGeom>
          <a:noFill/>
        </p:spPr>
        <p:txBody>
          <a:bodyPr wrap="none" rtlCol="0">
            <a:spAutoFit/>
          </a:bodyPr>
          <a:lstStyle/>
          <a:p>
            <a:r>
              <a:rPr lang="en-US" sz="1200" b="1" dirty="0">
                <a:solidFill>
                  <a:srgbClr val="66FFCC"/>
                </a:solidFill>
                <a:latin typeface="Calibri"/>
              </a:rPr>
              <a:t>ANKA</a:t>
            </a:r>
          </a:p>
        </p:txBody>
      </p:sp>
      <p:sp>
        <p:nvSpPr>
          <p:cNvPr id="22" name="Oval 21"/>
          <p:cNvSpPr/>
          <p:nvPr/>
        </p:nvSpPr>
        <p:spPr>
          <a:xfrm>
            <a:off x="6096000" y="1628800"/>
            <a:ext cx="72008" cy="72008"/>
          </a:xfrm>
          <a:prstGeom prst="ellipse">
            <a:avLst/>
          </a:prstGeom>
          <a:solidFill>
            <a:srgbClr val="66FFCC"/>
          </a:solidFill>
          <a:ln w="28575">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23" name="TextBox 22"/>
          <p:cNvSpPr txBox="1"/>
          <p:nvPr/>
        </p:nvSpPr>
        <p:spPr>
          <a:xfrm>
            <a:off x="5768103" y="764704"/>
            <a:ext cx="758541" cy="276999"/>
          </a:xfrm>
          <a:prstGeom prst="rect">
            <a:avLst/>
          </a:prstGeom>
          <a:noFill/>
        </p:spPr>
        <p:txBody>
          <a:bodyPr wrap="none" rtlCol="0">
            <a:spAutoFit/>
          </a:bodyPr>
          <a:lstStyle/>
          <a:p>
            <a:r>
              <a:rPr lang="en-US" sz="1200" b="1" dirty="0">
                <a:solidFill>
                  <a:srgbClr val="66FFCC"/>
                </a:solidFill>
                <a:latin typeface="Calibri"/>
              </a:rPr>
              <a:t>PETRA III</a:t>
            </a:r>
          </a:p>
        </p:txBody>
      </p:sp>
      <p:cxnSp>
        <p:nvCxnSpPr>
          <p:cNvPr id="5" name="Straight Connector 4"/>
          <p:cNvCxnSpPr>
            <a:endCxn id="23" idx="2"/>
          </p:cNvCxnSpPr>
          <p:nvPr/>
        </p:nvCxnSpPr>
        <p:spPr>
          <a:xfrm flipV="1">
            <a:off x="6108701" y="1041702"/>
            <a:ext cx="38673" cy="587098"/>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6023394" y="2148993"/>
            <a:ext cx="89911" cy="185536"/>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16" idx="0"/>
            <a:endCxn id="15" idx="5"/>
          </p:cNvCxnSpPr>
          <p:nvPr/>
        </p:nvCxnSpPr>
        <p:spPr>
          <a:xfrm flipH="1" flipV="1">
            <a:off x="6157464" y="1978295"/>
            <a:ext cx="259865" cy="515260"/>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a:stCxn id="18" idx="1"/>
            <a:endCxn id="17" idx="5"/>
          </p:cNvCxnSpPr>
          <p:nvPr/>
        </p:nvCxnSpPr>
        <p:spPr>
          <a:xfrm flipH="1">
            <a:off x="6085456" y="1797929"/>
            <a:ext cx="514601" cy="108359"/>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6289357" y="1602040"/>
            <a:ext cx="144808" cy="62765"/>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endCxn id="11" idx="3"/>
          </p:cNvCxnSpPr>
          <p:nvPr/>
        </p:nvCxnSpPr>
        <p:spPr>
          <a:xfrm flipV="1">
            <a:off x="5676745" y="1906288"/>
            <a:ext cx="141769" cy="25559"/>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sp>
        <p:nvSpPr>
          <p:cNvPr id="55" name="Oval 54"/>
          <p:cNvSpPr/>
          <p:nvPr/>
        </p:nvSpPr>
        <p:spPr>
          <a:xfrm>
            <a:off x="5989658" y="1643613"/>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56" name="TextBox 55"/>
          <p:cNvSpPr txBox="1"/>
          <p:nvPr/>
        </p:nvSpPr>
        <p:spPr>
          <a:xfrm>
            <a:off x="5294749" y="1254823"/>
            <a:ext cx="734625" cy="276999"/>
          </a:xfrm>
          <a:prstGeom prst="rect">
            <a:avLst/>
          </a:prstGeom>
          <a:noFill/>
        </p:spPr>
        <p:txBody>
          <a:bodyPr wrap="none" rtlCol="0">
            <a:spAutoFit/>
          </a:bodyPr>
          <a:lstStyle/>
          <a:p>
            <a:r>
              <a:rPr lang="en-US" sz="1200" b="1" dirty="0">
                <a:solidFill>
                  <a:srgbClr val="66FFCC"/>
                </a:solidFill>
                <a:latin typeface="Calibri"/>
              </a:rPr>
              <a:t>ASTRIDII</a:t>
            </a:r>
          </a:p>
        </p:txBody>
      </p:sp>
      <p:sp>
        <p:nvSpPr>
          <p:cNvPr id="59" name="TextBox 58"/>
          <p:cNvSpPr txBox="1"/>
          <p:nvPr/>
        </p:nvSpPr>
        <p:spPr>
          <a:xfrm>
            <a:off x="6996382" y="2858453"/>
            <a:ext cx="704937" cy="276999"/>
          </a:xfrm>
          <a:prstGeom prst="rect">
            <a:avLst/>
          </a:prstGeom>
          <a:noFill/>
        </p:spPr>
        <p:txBody>
          <a:bodyPr wrap="none" rtlCol="0">
            <a:spAutoFit/>
          </a:bodyPr>
          <a:lstStyle/>
          <a:p>
            <a:r>
              <a:rPr lang="en-US" sz="1200" b="1" i="1" dirty="0">
                <a:solidFill>
                  <a:srgbClr val="00FFCC"/>
                </a:solidFill>
                <a:latin typeface="Calibri"/>
              </a:rPr>
              <a:t>SESAME</a:t>
            </a:r>
          </a:p>
        </p:txBody>
      </p:sp>
      <p:sp>
        <p:nvSpPr>
          <p:cNvPr id="60" name="Oval 59"/>
          <p:cNvSpPr/>
          <p:nvPr/>
        </p:nvSpPr>
        <p:spPr>
          <a:xfrm>
            <a:off x="6654052" y="2234013"/>
            <a:ext cx="72008" cy="72008"/>
          </a:xfrm>
          <a:prstGeom prst="ellipse">
            <a:avLst/>
          </a:prstGeom>
          <a:solidFill>
            <a:srgbClr val="00FFCC"/>
          </a:solidFill>
          <a:ln w="28575">
            <a:solidFill>
              <a:srgbClr val="00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cxnSp>
        <p:nvCxnSpPr>
          <p:cNvPr id="64" name="Straight Connector 63"/>
          <p:cNvCxnSpPr/>
          <p:nvPr/>
        </p:nvCxnSpPr>
        <p:spPr>
          <a:xfrm>
            <a:off x="6726060" y="2316790"/>
            <a:ext cx="450060" cy="541662"/>
          </a:xfrm>
          <a:prstGeom prst="line">
            <a:avLst/>
          </a:prstGeom>
          <a:ln>
            <a:solidFill>
              <a:srgbClr val="00FFCC"/>
            </a:solidFill>
          </a:ln>
        </p:spPr>
        <p:style>
          <a:lnRef idx="1">
            <a:schemeClr val="accent1"/>
          </a:lnRef>
          <a:fillRef idx="0">
            <a:schemeClr val="accent1"/>
          </a:fillRef>
          <a:effectRef idx="0">
            <a:schemeClr val="accent1"/>
          </a:effectRef>
          <a:fontRef idx="minor">
            <a:schemeClr val="tx1"/>
          </a:fontRef>
        </p:style>
      </p:cxnSp>
      <p:sp>
        <p:nvSpPr>
          <p:cNvPr id="67" name="Oval 66"/>
          <p:cNvSpPr/>
          <p:nvPr/>
        </p:nvSpPr>
        <p:spPr>
          <a:xfrm>
            <a:off x="9048328" y="2204864"/>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68" name="Oval 67"/>
          <p:cNvSpPr/>
          <p:nvPr/>
        </p:nvSpPr>
        <p:spPr>
          <a:xfrm>
            <a:off x="9120336" y="2132856"/>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66FFCC"/>
              </a:solidFill>
              <a:latin typeface="Calibri"/>
            </a:endParaRPr>
          </a:p>
        </p:txBody>
      </p:sp>
      <p:sp>
        <p:nvSpPr>
          <p:cNvPr id="69" name="TextBox 68"/>
          <p:cNvSpPr txBox="1"/>
          <p:nvPr/>
        </p:nvSpPr>
        <p:spPr>
          <a:xfrm>
            <a:off x="9067953" y="2399311"/>
            <a:ext cx="536814" cy="276999"/>
          </a:xfrm>
          <a:prstGeom prst="rect">
            <a:avLst/>
          </a:prstGeom>
          <a:noFill/>
        </p:spPr>
        <p:txBody>
          <a:bodyPr wrap="none" rtlCol="0">
            <a:spAutoFit/>
          </a:bodyPr>
          <a:lstStyle/>
          <a:p>
            <a:r>
              <a:rPr lang="en-US" sz="1200" b="1" dirty="0">
                <a:solidFill>
                  <a:srgbClr val="66FFCC"/>
                </a:solidFill>
                <a:latin typeface="Calibri"/>
              </a:rPr>
              <a:t>SAGA</a:t>
            </a:r>
          </a:p>
        </p:txBody>
      </p:sp>
      <p:sp>
        <p:nvSpPr>
          <p:cNvPr id="62" name="TextBox 61"/>
          <p:cNvSpPr txBox="1"/>
          <p:nvPr/>
        </p:nvSpPr>
        <p:spPr>
          <a:xfrm>
            <a:off x="2506686" y="5760182"/>
            <a:ext cx="7466659" cy="646331"/>
          </a:xfrm>
          <a:prstGeom prst="rect">
            <a:avLst/>
          </a:prstGeom>
          <a:noFill/>
        </p:spPr>
        <p:txBody>
          <a:bodyPr wrap="none" rtlCol="0">
            <a:spAutoFit/>
          </a:bodyPr>
          <a:lstStyle/>
          <a:p>
            <a:r>
              <a:rPr lang="en-US" sz="3600" b="1" dirty="0">
                <a:solidFill>
                  <a:srgbClr val="66FFCC"/>
                </a:solidFill>
                <a:latin typeface="Calibri"/>
              </a:rPr>
              <a:t>Synchrotron light sources in the world</a:t>
            </a:r>
          </a:p>
        </p:txBody>
      </p:sp>
      <p:sp>
        <p:nvSpPr>
          <p:cNvPr id="72" name="Oval 71"/>
          <p:cNvSpPr/>
          <p:nvPr/>
        </p:nvSpPr>
        <p:spPr>
          <a:xfrm>
            <a:off x="5308431" y="4653814"/>
            <a:ext cx="180000" cy="180000"/>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66FFCC"/>
              </a:solidFill>
              <a:latin typeface="Calibri"/>
            </a:endParaRPr>
          </a:p>
        </p:txBody>
      </p:sp>
      <p:sp>
        <p:nvSpPr>
          <p:cNvPr id="73" name="TextBox 72"/>
          <p:cNvSpPr txBox="1"/>
          <p:nvPr/>
        </p:nvSpPr>
        <p:spPr>
          <a:xfrm>
            <a:off x="5506607" y="4574537"/>
            <a:ext cx="1422184" cy="338554"/>
          </a:xfrm>
          <a:prstGeom prst="rect">
            <a:avLst/>
          </a:prstGeom>
          <a:noFill/>
        </p:spPr>
        <p:txBody>
          <a:bodyPr wrap="none" rtlCol="0">
            <a:spAutoFit/>
          </a:bodyPr>
          <a:lstStyle/>
          <a:p>
            <a:r>
              <a:rPr lang="en-US" sz="1600" b="1" dirty="0">
                <a:solidFill>
                  <a:srgbClr val="66FFCC"/>
                </a:solidFill>
                <a:latin typeface="Calibri"/>
              </a:rPr>
              <a:t>IN OPERATION</a:t>
            </a:r>
          </a:p>
        </p:txBody>
      </p:sp>
      <p:sp>
        <p:nvSpPr>
          <p:cNvPr id="74" name="Oval 73"/>
          <p:cNvSpPr/>
          <p:nvPr/>
        </p:nvSpPr>
        <p:spPr>
          <a:xfrm>
            <a:off x="7186092" y="4650973"/>
            <a:ext cx="180000" cy="180000"/>
          </a:xfrm>
          <a:prstGeom prst="ellipse">
            <a:avLst/>
          </a:prstGeom>
          <a:noFill/>
          <a:ln w="28575">
            <a:solidFill>
              <a:srgbClr val="EDF0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66FFCC"/>
              </a:solidFill>
              <a:latin typeface="Calibri"/>
            </a:endParaRPr>
          </a:p>
        </p:txBody>
      </p:sp>
      <p:sp>
        <p:nvSpPr>
          <p:cNvPr id="75" name="TextBox 74"/>
          <p:cNvSpPr txBox="1"/>
          <p:nvPr/>
        </p:nvSpPr>
        <p:spPr>
          <a:xfrm>
            <a:off x="7346761" y="4571082"/>
            <a:ext cx="1776512" cy="338554"/>
          </a:xfrm>
          <a:prstGeom prst="rect">
            <a:avLst/>
          </a:prstGeom>
          <a:noFill/>
        </p:spPr>
        <p:txBody>
          <a:bodyPr wrap="none" rtlCol="0">
            <a:spAutoFit/>
          </a:bodyPr>
          <a:lstStyle/>
          <a:p>
            <a:r>
              <a:rPr lang="en-US" sz="1600" b="1" i="1" dirty="0">
                <a:solidFill>
                  <a:srgbClr val="EDF074"/>
                </a:solidFill>
                <a:latin typeface="Calibri"/>
              </a:rPr>
              <a:t>IN CONSTRUCTION</a:t>
            </a:r>
          </a:p>
        </p:txBody>
      </p:sp>
      <p:sp>
        <p:nvSpPr>
          <p:cNvPr id="44" name="Oval 43"/>
          <p:cNvSpPr/>
          <p:nvPr/>
        </p:nvSpPr>
        <p:spPr>
          <a:xfrm>
            <a:off x="4727848" y="3861048"/>
            <a:ext cx="72008" cy="72008"/>
          </a:xfrm>
          <a:prstGeom prst="ellipse">
            <a:avLst/>
          </a:prstGeom>
          <a:solidFill>
            <a:srgbClr val="00FFCC"/>
          </a:solidFill>
          <a:ln w="28575">
            <a:solidFill>
              <a:srgbClr val="00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46" name="TextBox 45"/>
          <p:cNvSpPr txBox="1"/>
          <p:nvPr/>
        </p:nvSpPr>
        <p:spPr>
          <a:xfrm>
            <a:off x="4391922" y="3623660"/>
            <a:ext cx="599844" cy="276999"/>
          </a:xfrm>
          <a:prstGeom prst="rect">
            <a:avLst/>
          </a:prstGeom>
          <a:noFill/>
        </p:spPr>
        <p:txBody>
          <a:bodyPr wrap="none" rtlCol="0">
            <a:spAutoFit/>
          </a:bodyPr>
          <a:lstStyle/>
          <a:p>
            <a:r>
              <a:rPr lang="en-US" sz="1200" b="1" i="1" dirty="0">
                <a:solidFill>
                  <a:srgbClr val="00FFCC"/>
                </a:solidFill>
                <a:latin typeface="Calibri"/>
              </a:rPr>
              <a:t>SIRIUS</a:t>
            </a:r>
          </a:p>
        </p:txBody>
      </p:sp>
      <p:sp>
        <p:nvSpPr>
          <p:cNvPr id="48" name="Oval 47"/>
          <p:cNvSpPr/>
          <p:nvPr/>
        </p:nvSpPr>
        <p:spPr>
          <a:xfrm>
            <a:off x="3503712" y="1700808"/>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49" name="TextBox 48"/>
          <p:cNvSpPr txBox="1"/>
          <p:nvPr/>
        </p:nvSpPr>
        <p:spPr>
          <a:xfrm>
            <a:off x="3151791" y="1547072"/>
            <a:ext cx="415498" cy="276999"/>
          </a:xfrm>
          <a:prstGeom prst="rect">
            <a:avLst/>
          </a:prstGeom>
          <a:noFill/>
        </p:spPr>
        <p:txBody>
          <a:bodyPr wrap="none" rtlCol="0">
            <a:spAutoFit/>
          </a:bodyPr>
          <a:lstStyle/>
          <a:p>
            <a:r>
              <a:rPr lang="en-US" sz="1200" b="1" dirty="0">
                <a:solidFill>
                  <a:srgbClr val="66FFCC"/>
                </a:solidFill>
                <a:latin typeface="Calibri"/>
              </a:rPr>
              <a:t>CLS</a:t>
            </a:r>
          </a:p>
        </p:txBody>
      </p:sp>
      <p:sp>
        <p:nvSpPr>
          <p:cNvPr id="52" name="Oval 51"/>
          <p:cNvSpPr/>
          <p:nvPr/>
        </p:nvSpPr>
        <p:spPr>
          <a:xfrm>
            <a:off x="3863752" y="2076985"/>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53" name="TextBox 52"/>
          <p:cNvSpPr txBox="1"/>
          <p:nvPr/>
        </p:nvSpPr>
        <p:spPr>
          <a:xfrm>
            <a:off x="3523034" y="2039792"/>
            <a:ext cx="431528" cy="276999"/>
          </a:xfrm>
          <a:prstGeom prst="rect">
            <a:avLst/>
          </a:prstGeom>
          <a:noFill/>
        </p:spPr>
        <p:txBody>
          <a:bodyPr wrap="none" rtlCol="0">
            <a:spAutoFit/>
          </a:bodyPr>
          <a:lstStyle/>
          <a:p>
            <a:r>
              <a:rPr lang="en-US" sz="1200" b="1" dirty="0">
                <a:solidFill>
                  <a:srgbClr val="66FFCC"/>
                </a:solidFill>
                <a:latin typeface="Calibri"/>
              </a:rPr>
              <a:t>APS</a:t>
            </a:r>
          </a:p>
        </p:txBody>
      </p:sp>
      <p:sp>
        <p:nvSpPr>
          <p:cNvPr id="58" name="Oval 57"/>
          <p:cNvSpPr/>
          <p:nvPr/>
        </p:nvSpPr>
        <p:spPr>
          <a:xfrm>
            <a:off x="4295800" y="2132856"/>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61" name="Oval 60"/>
          <p:cNvSpPr/>
          <p:nvPr/>
        </p:nvSpPr>
        <p:spPr>
          <a:xfrm>
            <a:off x="4215817" y="1952836"/>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63" name="Oval 62"/>
          <p:cNvSpPr/>
          <p:nvPr/>
        </p:nvSpPr>
        <p:spPr>
          <a:xfrm>
            <a:off x="4151784" y="2204864"/>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65" name="TextBox 64"/>
          <p:cNvSpPr txBox="1"/>
          <p:nvPr/>
        </p:nvSpPr>
        <p:spPr>
          <a:xfrm>
            <a:off x="4336778" y="2087125"/>
            <a:ext cx="614271" cy="276999"/>
          </a:xfrm>
          <a:prstGeom prst="rect">
            <a:avLst/>
          </a:prstGeom>
          <a:noFill/>
        </p:spPr>
        <p:txBody>
          <a:bodyPr wrap="none" rtlCol="0">
            <a:spAutoFit/>
          </a:bodyPr>
          <a:lstStyle/>
          <a:p>
            <a:r>
              <a:rPr lang="en-US" sz="1200" b="1" dirty="0">
                <a:solidFill>
                  <a:srgbClr val="66FFCC"/>
                </a:solidFill>
                <a:latin typeface="Calibri"/>
              </a:rPr>
              <a:t>NSLS II</a:t>
            </a:r>
          </a:p>
        </p:txBody>
      </p:sp>
      <p:sp>
        <p:nvSpPr>
          <p:cNvPr id="66" name="TextBox 65"/>
          <p:cNvSpPr txBox="1"/>
          <p:nvPr/>
        </p:nvSpPr>
        <p:spPr>
          <a:xfrm>
            <a:off x="4061574" y="1700657"/>
            <a:ext cx="582339" cy="276999"/>
          </a:xfrm>
          <a:prstGeom prst="rect">
            <a:avLst/>
          </a:prstGeom>
          <a:noFill/>
        </p:spPr>
        <p:txBody>
          <a:bodyPr wrap="none" rtlCol="0">
            <a:spAutoFit/>
          </a:bodyPr>
          <a:lstStyle/>
          <a:p>
            <a:r>
              <a:rPr lang="en-US" sz="1200" b="1" dirty="0">
                <a:solidFill>
                  <a:srgbClr val="66FFCC"/>
                </a:solidFill>
                <a:latin typeface="Calibri"/>
              </a:rPr>
              <a:t>CHESS</a:t>
            </a:r>
          </a:p>
        </p:txBody>
      </p:sp>
      <p:sp>
        <p:nvSpPr>
          <p:cNvPr id="71" name="TextBox 70"/>
          <p:cNvSpPr txBox="1"/>
          <p:nvPr/>
        </p:nvSpPr>
        <p:spPr>
          <a:xfrm>
            <a:off x="4094468" y="2296821"/>
            <a:ext cx="514885" cy="276999"/>
          </a:xfrm>
          <a:prstGeom prst="rect">
            <a:avLst/>
          </a:prstGeom>
          <a:noFill/>
        </p:spPr>
        <p:txBody>
          <a:bodyPr wrap="none" rtlCol="0">
            <a:spAutoFit/>
          </a:bodyPr>
          <a:lstStyle/>
          <a:p>
            <a:r>
              <a:rPr lang="en-US" sz="1200" b="1" dirty="0">
                <a:solidFill>
                  <a:srgbClr val="66FFCC"/>
                </a:solidFill>
                <a:latin typeface="Calibri"/>
              </a:rPr>
              <a:t>SURF</a:t>
            </a:r>
          </a:p>
        </p:txBody>
      </p:sp>
      <p:sp>
        <p:nvSpPr>
          <p:cNvPr id="76" name="TextBox 75"/>
          <p:cNvSpPr txBox="1"/>
          <p:nvPr/>
        </p:nvSpPr>
        <p:spPr>
          <a:xfrm>
            <a:off x="5075792" y="2122312"/>
            <a:ext cx="521425" cy="276999"/>
          </a:xfrm>
          <a:prstGeom prst="rect">
            <a:avLst/>
          </a:prstGeom>
          <a:noFill/>
        </p:spPr>
        <p:txBody>
          <a:bodyPr wrap="none" rtlCol="0">
            <a:spAutoFit/>
          </a:bodyPr>
          <a:lstStyle/>
          <a:p>
            <a:r>
              <a:rPr lang="en-US" sz="1200" b="1" dirty="0">
                <a:solidFill>
                  <a:srgbClr val="66FFCC"/>
                </a:solidFill>
                <a:latin typeface="Calibri"/>
              </a:rPr>
              <a:t>ALBA</a:t>
            </a:r>
          </a:p>
        </p:txBody>
      </p:sp>
      <p:sp>
        <p:nvSpPr>
          <p:cNvPr id="77" name="Oval 76"/>
          <p:cNvSpPr/>
          <p:nvPr/>
        </p:nvSpPr>
        <p:spPr>
          <a:xfrm>
            <a:off x="5735960" y="2060848"/>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cxnSp>
        <p:nvCxnSpPr>
          <p:cNvPr id="78" name="Straight Connector 77"/>
          <p:cNvCxnSpPr>
            <a:endCxn id="77" idx="3"/>
          </p:cNvCxnSpPr>
          <p:nvPr/>
        </p:nvCxnSpPr>
        <p:spPr>
          <a:xfrm flipV="1">
            <a:off x="5447929" y="2122311"/>
            <a:ext cx="298577" cy="103314"/>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sp>
        <p:nvSpPr>
          <p:cNvPr id="79" name="Oval 78"/>
          <p:cNvSpPr/>
          <p:nvPr/>
        </p:nvSpPr>
        <p:spPr>
          <a:xfrm>
            <a:off x="5888360" y="1942291"/>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cxnSp>
        <p:nvCxnSpPr>
          <p:cNvPr id="80" name="Straight Connector 79"/>
          <p:cNvCxnSpPr/>
          <p:nvPr/>
        </p:nvCxnSpPr>
        <p:spPr>
          <a:xfrm flipV="1">
            <a:off x="5631664" y="2014299"/>
            <a:ext cx="272879" cy="518488"/>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5356205" y="2456893"/>
            <a:ext cx="487762" cy="276999"/>
          </a:xfrm>
          <a:prstGeom prst="rect">
            <a:avLst/>
          </a:prstGeom>
          <a:noFill/>
        </p:spPr>
        <p:txBody>
          <a:bodyPr wrap="none" rtlCol="0">
            <a:spAutoFit/>
          </a:bodyPr>
          <a:lstStyle/>
          <a:p>
            <a:r>
              <a:rPr lang="en-US" sz="1200" b="1" dirty="0">
                <a:solidFill>
                  <a:srgbClr val="66FFCC"/>
                </a:solidFill>
                <a:latin typeface="Calibri"/>
              </a:rPr>
              <a:t>ESRF</a:t>
            </a:r>
          </a:p>
        </p:txBody>
      </p:sp>
      <p:sp>
        <p:nvSpPr>
          <p:cNvPr id="82" name="Oval 81"/>
          <p:cNvSpPr/>
          <p:nvPr/>
        </p:nvSpPr>
        <p:spPr>
          <a:xfrm>
            <a:off x="5735960" y="1700808"/>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83" name="TextBox 82"/>
          <p:cNvSpPr txBox="1"/>
          <p:nvPr/>
        </p:nvSpPr>
        <p:spPr>
          <a:xfrm>
            <a:off x="4867388" y="1561749"/>
            <a:ext cx="854721" cy="276999"/>
          </a:xfrm>
          <a:prstGeom prst="rect">
            <a:avLst/>
          </a:prstGeom>
          <a:noFill/>
        </p:spPr>
        <p:txBody>
          <a:bodyPr wrap="none" rtlCol="0">
            <a:spAutoFit/>
          </a:bodyPr>
          <a:lstStyle/>
          <a:p>
            <a:r>
              <a:rPr lang="en-US" sz="1200" b="1" dirty="0">
                <a:solidFill>
                  <a:srgbClr val="66FFCC"/>
                </a:solidFill>
                <a:latin typeface="Calibri"/>
              </a:rPr>
              <a:t>DIAMOND</a:t>
            </a:r>
          </a:p>
        </p:txBody>
      </p:sp>
      <p:cxnSp>
        <p:nvCxnSpPr>
          <p:cNvPr id="84" name="Straight Connector 83"/>
          <p:cNvCxnSpPr>
            <a:endCxn id="82" idx="6"/>
          </p:cNvCxnSpPr>
          <p:nvPr/>
        </p:nvCxnSpPr>
        <p:spPr>
          <a:xfrm>
            <a:off x="5593686" y="1725808"/>
            <a:ext cx="214283" cy="11005"/>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sp>
        <p:nvSpPr>
          <p:cNvPr id="85" name="Oval 84"/>
          <p:cNvSpPr/>
          <p:nvPr/>
        </p:nvSpPr>
        <p:spPr>
          <a:xfrm>
            <a:off x="6217348" y="1623424"/>
            <a:ext cx="72008" cy="72008"/>
          </a:xfrm>
          <a:prstGeom prst="ellipse">
            <a:avLst/>
          </a:prstGeom>
          <a:solidFill>
            <a:srgbClr val="66FFCC"/>
          </a:solidFill>
          <a:ln w="28575">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86" name="TextBox 85"/>
          <p:cNvSpPr txBox="1"/>
          <p:nvPr/>
        </p:nvSpPr>
        <p:spPr>
          <a:xfrm>
            <a:off x="6348220" y="1408572"/>
            <a:ext cx="649922" cy="276999"/>
          </a:xfrm>
          <a:prstGeom prst="rect">
            <a:avLst/>
          </a:prstGeom>
          <a:noFill/>
        </p:spPr>
        <p:txBody>
          <a:bodyPr wrap="none" rtlCol="0">
            <a:spAutoFit/>
          </a:bodyPr>
          <a:lstStyle/>
          <a:p>
            <a:r>
              <a:rPr lang="en-US" sz="1200" b="1" dirty="0">
                <a:solidFill>
                  <a:srgbClr val="66FFCC"/>
                </a:solidFill>
                <a:latin typeface="Calibri"/>
              </a:rPr>
              <a:t>BESSYII</a:t>
            </a:r>
          </a:p>
        </p:txBody>
      </p:sp>
      <p:cxnSp>
        <p:nvCxnSpPr>
          <p:cNvPr id="87" name="Straight Connector 86"/>
          <p:cNvCxnSpPr/>
          <p:nvPr/>
        </p:nvCxnSpPr>
        <p:spPr>
          <a:xfrm flipH="1">
            <a:off x="6176866" y="1664805"/>
            <a:ext cx="774225" cy="137065"/>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sp>
        <p:nvSpPr>
          <p:cNvPr id="89" name="Oval 88"/>
          <p:cNvSpPr/>
          <p:nvPr/>
        </p:nvSpPr>
        <p:spPr>
          <a:xfrm>
            <a:off x="6168008" y="1495817"/>
            <a:ext cx="72008" cy="72008"/>
          </a:xfrm>
          <a:prstGeom prst="ellipse">
            <a:avLst/>
          </a:prstGeom>
          <a:solidFill>
            <a:srgbClr val="00FFCC"/>
          </a:solidFill>
          <a:ln w="28575">
            <a:solidFill>
              <a:srgbClr val="00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90" name="TextBox 89"/>
          <p:cNvSpPr txBox="1"/>
          <p:nvPr/>
        </p:nvSpPr>
        <p:spPr>
          <a:xfrm>
            <a:off x="6410910" y="764705"/>
            <a:ext cx="630301" cy="276999"/>
          </a:xfrm>
          <a:prstGeom prst="rect">
            <a:avLst/>
          </a:prstGeom>
          <a:noFill/>
        </p:spPr>
        <p:txBody>
          <a:bodyPr wrap="none" rtlCol="0">
            <a:spAutoFit/>
          </a:bodyPr>
          <a:lstStyle/>
          <a:p>
            <a:r>
              <a:rPr lang="en-US" sz="1200" b="1" i="1" dirty="0">
                <a:solidFill>
                  <a:srgbClr val="00FFCC"/>
                </a:solidFill>
                <a:latin typeface="Calibri"/>
              </a:rPr>
              <a:t>MAXIV</a:t>
            </a:r>
          </a:p>
        </p:txBody>
      </p:sp>
      <p:cxnSp>
        <p:nvCxnSpPr>
          <p:cNvPr id="91" name="Straight Connector 90"/>
          <p:cNvCxnSpPr/>
          <p:nvPr/>
        </p:nvCxnSpPr>
        <p:spPr>
          <a:xfrm flipH="1">
            <a:off x="6218928" y="963731"/>
            <a:ext cx="466945" cy="566087"/>
          </a:xfrm>
          <a:prstGeom prst="line">
            <a:avLst/>
          </a:prstGeom>
          <a:ln>
            <a:solidFill>
              <a:srgbClr val="00FFCC"/>
            </a:solidFill>
          </a:ln>
        </p:spPr>
        <p:style>
          <a:lnRef idx="1">
            <a:schemeClr val="accent1"/>
          </a:lnRef>
          <a:fillRef idx="0">
            <a:schemeClr val="accent1"/>
          </a:fillRef>
          <a:effectRef idx="0">
            <a:schemeClr val="accent1"/>
          </a:effectRef>
          <a:fontRef idx="minor">
            <a:schemeClr val="tx1"/>
          </a:fontRef>
        </p:style>
      </p:cxnSp>
      <p:sp>
        <p:nvSpPr>
          <p:cNvPr id="92" name="Oval 91"/>
          <p:cNvSpPr/>
          <p:nvPr/>
        </p:nvSpPr>
        <p:spPr>
          <a:xfrm>
            <a:off x="6270747" y="1771833"/>
            <a:ext cx="72008" cy="72008"/>
          </a:xfrm>
          <a:prstGeom prst="ellipse">
            <a:avLst/>
          </a:prstGeom>
          <a:solidFill>
            <a:srgbClr val="00FFCC"/>
          </a:solidFill>
          <a:ln w="28575">
            <a:solidFill>
              <a:srgbClr val="00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93" name="TextBox 92"/>
          <p:cNvSpPr txBox="1"/>
          <p:nvPr/>
        </p:nvSpPr>
        <p:spPr>
          <a:xfrm>
            <a:off x="6951090" y="1246774"/>
            <a:ext cx="718466" cy="276999"/>
          </a:xfrm>
          <a:prstGeom prst="rect">
            <a:avLst/>
          </a:prstGeom>
          <a:noFill/>
        </p:spPr>
        <p:txBody>
          <a:bodyPr wrap="square" rtlCol="0">
            <a:spAutoFit/>
          </a:bodyPr>
          <a:lstStyle/>
          <a:p>
            <a:r>
              <a:rPr lang="en-US" sz="1200" b="1" i="1" dirty="0">
                <a:solidFill>
                  <a:srgbClr val="00FFCC"/>
                </a:solidFill>
                <a:latin typeface="Calibri"/>
              </a:rPr>
              <a:t>SOLARIS</a:t>
            </a:r>
          </a:p>
        </p:txBody>
      </p:sp>
      <p:cxnSp>
        <p:nvCxnSpPr>
          <p:cNvPr id="94" name="Straight Connector 93"/>
          <p:cNvCxnSpPr>
            <a:endCxn id="92" idx="0"/>
          </p:cNvCxnSpPr>
          <p:nvPr/>
        </p:nvCxnSpPr>
        <p:spPr>
          <a:xfrm flipH="1">
            <a:off x="6306751" y="1455239"/>
            <a:ext cx="841088" cy="316594"/>
          </a:xfrm>
          <a:prstGeom prst="line">
            <a:avLst/>
          </a:prstGeom>
          <a:ln>
            <a:solidFill>
              <a:srgbClr val="00FFCC"/>
            </a:solidFill>
          </a:ln>
        </p:spPr>
        <p:style>
          <a:lnRef idx="1">
            <a:schemeClr val="accent1"/>
          </a:lnRef>
          <a:fillRef idx="0">
            <a:schemeClr val="accent1"/>
          </a:fillRef>
          <a:effectRef idx="0">
            <a:schemeClr val="accent1"/>
          </a:effectRef>
          <a:fontRef idx="minor">
            <a:schemeClr val="tx1"/>
          </a:fontRef>
        </p:style>
      </p:cxnSp>
      <p:sp>
        <p:nvSpPr>
          <p:cNvPr id="100" name="Oval 99"/>
          <p:cNvSpPr/>
          <p:nvPr/>
        </p:nvSpPr>
        <p:spPr>
          <a:xfrm>
            <a:off x="5951984" y="1772816"/>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101" name="TextBox 100"/>
          <p:cNvSpPr txBox="1"/>
          <p:nvPr/>
        </p:nvSpPr>
        <p:spPr>
          <a:xfrm>
            <a:off x="5611371" y="1092557"/>
            <a:ext cx="465192" cy="261610"/>
          </a:xfrm>
          <a:prstGeom prst="rect">
            <a:avLst/>
          </a:prstGeom>
          <a:noFill/>
        </p:spPr>
        <p:txBody>
          <a:bodyPr wrap="none" rtlCol="0">
            <a:spAutoFit/>
          </a:bodyPr>
          <a:lstStyle/>
          <a:p>
            <a:r>
              <a:rPr lang="en-US" sz="1100" b="1" dirty="0">
                <a:solidFill>
                  <a:srgbClr val="66FFCC"/>
                </a:solidFill>
                <a:latin typeface="Calibri"/>
              </a:rPr>
              <a:t>ELSA</a:t>
            </a:r>
            <a:endParaRPr lang="en-US" sz="1200" b="1" dirty="0">
              <a:solidFill>
                <a:srgbClr val="66FFCC"/>
              </a:solidFill>
              <a:latin typeface="Calibri"/>
            </a:endParaRPr>
          </a:p>
        </p:txBody>
      </p:sp>
      <p:cxnSp>
        <p:nvCxnSpPr>
          <p:cNvPr id="102" name="Straight Connector 101"/>
          <p:cNvCxnSpPr>
            <a:stCxn id="100" idx="0"/>
          </p:cNvCxnSpPr>
          <p:nvPr/>
        </p:nvCxnSpPr>
        <p:spPr>
          <a:xfrm flipH="1" flipV="1">
            <a:off x="5943260" y="1292506"/>
            <a:ext cx="44729" cy="480311"/>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flipV="1">
            <a:off x="5807968" y="1412777"/>
            <a:ext cx="206622" cy="269545"/>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sp>
        <p:nvSpPr>
          <p:cNvPr id="103" name="Oval 102"/>
          <p:cNvSpPr/>
          <p:nvPr/>
        </p:nvSpPr>
        <p:spPr>
          <a:xfrm>
            <a:off x="6051889" y="1722208"/>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cxnSp>
        <p:nvCxnSpPr>
          <p:cNvPr id="104" name="Straight Connector 103"/>
          <p:cNvCxnSpPr>
            <a:endCxn id="101" idx="0"/>
          </p:cNvCxnSpPr>
          <p:nvPr/>
        </p:nvCxnSpPr>
        <p:spPr>
          <a:xfrm flipH="1" flipV="1">
            <a:off x="5843967" y="1092557"/>
            <a:ext cx="232596" cy="621926"/>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sp>
        <p:nvSpPr>
          <p:cNvPr id="107" name="TextBox 106"/>
          <p:cNvSpPr txBox="1"/>
          <p:nvPr/>
        </p:nvSpPr>
        <p:spPr>
          <a:xfrm>
            <a:off x="5490171" y="903203"/>
            <a:ext cx="570028" cy="276999"/>
          </a:xfrm>
          <a:prstGeom prst="rect">
            <a:avLst/>
          </a:prstGeom>
          <a:noFill/>
        </p:spPr>
        <p:txBody>
          <a:bodyPr wrap="none" rtlCol="0">
            <a:spAutoFit/>
          </a:bodyPr>
          <a:lstStyle/>
          <a:p>
            <a:r>
              <a:rPr lang="en-US" sz="1200" b="1" dirty="0">
                <a:solidFill>
                  <a:srgbClr val="66FFCC"/>
                </a:solidFill>
                <a:latin typeface="Calibri"/>
              </a:rPr>
              <a:t>DELTA</a:t>
            </a:r>
          </a:p>
        </p:txBody>
      </p:sp>
      <p:sp>
        <p:nvSpPr>
          <p:cNvPr id="108" name="TextBox 107"/>
          <p:cNvSpPr txBox="1"/>
          <p:nvPr/>
        </p:nvSpPr>
        <p:spPr>
          <a:xfrm>
            <a:off x="7566307" y="1429326"/>
            <a:ext cx="572849" cy="276999"/>
          </a:xfrm>
          <a:prstGeom prst="rect">
            <a:avLst/>
          </a:prstGeom>
          <a:noFill/>
        </p:spPr>
        <p:txBody>
          <a:bodyPr wrap="none" rtlCol="0">
            <a:spAutoFit/>
          </a:bodyPr>
          <a:lstStyle/>
          <a:p>
            <a:r>
              <a:rPr lang="en-US" sz="1200" b="1" dirty="0">
                <a:solidFill>
                  <a:srgbClr val="66FFCC"/>
                </a:solidFill>
                <a:latin typeface="Calibri"/>
              </a:rPr>
              <a:t>DELSY</a:t>
            </a:r>
          </a:p>
        </p:txBody>
      </p:sp>
      <p:sp>
        <p:nvSpPr>
          <p:cNvPr id="109" name="Oval 108"/>
          <p:cNvSpPr/>
          <p:nvPr/>
        </p:nvSpPr>
        <p:spPr>
          <a:xfrm>
            <a:off x="7608168" y="1628800"/>
            <a:ext cx="72008" cy="72008"/>
          </a:xfrm>
          <a:prstGeom prst="ellipse">
            <a:avLst/>
          </a:prstGeom>
          <a:solidFill>
            <a:srgbClr val="66FFCC"/>
          </a:solidFill>
          <a:ln w="28575">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110" name="Oval 109"/>
          <p:cNvSpPr/>
          <p:nvPr/>
        </p:nvSpPr>
        <p:spPr>
          <a:xfrm>
            <a:off x="7464152" y="1772816"/>
            <a:ext cx="72008" cy="72008"/>
          </a:xfrm>
          <a:prstGeom prst="ellipse">
            <a:avLst/>
          </a:prstGeom>
          <a:solidFill>
            <a:srgbClr val="66FFCC"/>
          </a:solidFill>
          <a:ln w="28575">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111" name="TextBox 110"/>
          <p:cNvSpPr txBox="1"/>
          <p:nvPr/>
        </p:nvSpPr>
        <p:spPr>
          <a:xfrm>
            <a:off x="7500157" y="1670321"/>
            <a:ext cx="497829" cy="276999"/>
          </a:xfrm>
          <a:prstGeom prst="rect">
            <a:avLst/>
          </a:prstGeom>
          <a:noFill/>
        </p:spPr>
        <p:txBody>
          <a:bodyPr wrap="none" rtlCol="0">
            <a:spAutoFit/>
          </a:bodyPr>
          <a:lstStyle/>
          <a:p>
            <a:r>
              <a:rPr lang="en-US" sz="1200" b="1" dirty="0">
                <a:solidFill>
                  <a:srgbClr val="66FFCC"/>
                </a:solidFill>
                <a:latin typeface="Calibri"/>
              </a:rPr>
              <a:t>KSRS</a:t>
            </a:r>
          </a:p>
        </p:txBody>
      </p:sp>
      <p:sp>
        <p:nvSpPr>
          <p:cNvPr id="112" name="Oval 111"/>
          <p:cNvSpPr/>
          <p:nvPr/>
        </p:nvSpPr>
        <p:spPr>
          <a:xfrm>
            <a:off x="8328248" y="1340768"/>
            <a:ext cx="72008" cy="72008"/>
          </a:xfrm>
          <a:prstGeom prst="ellipse">
            <a:avLst/>
          </a:prstGeom>
          <a:solidFill>
            <a:srgbClr val="66FFCC"/>
          </a:solidFill>
          <a:ln w="28575">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113" name="TextBox 112"/>
          <p:cNvSpPr txBox="1"/>
          <p:nvPr/>
        </p:nvSpPr>
        <p:spPr>
          <a:xfrm>
            <a:off x="8111270" y="1108274"/>
            <a:ext cx="496098" cy="276999"/>
          </a:xfrm>
          <a:prstGeom prst="rect">
            <a:avLst/>
          </a:prstGeom>
          <a:noFill/>
        </p:spPr>
        <p:txBody>
          <a:bodyPr wrap="none" rtlCol="0">
            <a:spAutoFit/>
          </a:bodyPr>
          <a:lstStyle/>
          <a:p>
            <a:r>
              <a:rPr lang="en-US" sz="1200" b="1" dirty="0">
                <a:solidFill>
                  <a:srgbClr val="66FFCC"/>
                </a:solidFill>
                <a:latin typeface="Calibri"/>
              </a:rPr>
              <a:t>SSRC</a:t>
            </a:r>
          </a:p>
        </p:txBody>
      </p:sp>
      <p:sp>
        <p:nvSpPr>
          <p:cNvPr id="114" name="Oval 113"/>
          <p:cNvSpPr/>
          <p:nvPr/>
        </p:nvSpPr>
        <p:spPr>
          <a:xfrm>
            <a:off x="9552384" y="4149080"/>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115" name="TextBox 114"/>
          <p:cNvSpPr txBox="1"/>
          <p:nvPr/>
        </p:nvSpPr>
        <p:spPr>
          <a:xfrm>
            <a:off x="9413500" y="3908086"/>
            <a:ext cx="349776" cy="276999"/>
          </a:xfrm>
          <a:prstGeom prst="rect">
            <a:avLst/>
          </a:prstGeom>
          <a:noFill/>
        </p:spPr>
        <p:txBody>
          <a:bodyPr wrap="none" rtlCol="0">
            <a:spAutoFit/>
          </a:bodyPr>
          <a:lstStyle/>
          <a:p>
            <a:r>
              <a:rPr lang="en-US" sz="1200" b="1" dirty="0">
                <a:solidFill>
                  <a:srgbClr val="66FFCC"/>
                </a:solidFill>
                <a:latin typeface="Calibri"/>
              </a:rPr>
              <a:t>AS</a:t>
            </a:r>
          </a:p>
        </p:txBody>
      </p:sp>
      <p:sp>
        <p:nvSpPr>
          <p:cNvPr id="116" name="TextBox 115"/>
          <p:cNvSpPr txBox="1"/>
          <p:nvPr/>
        </p:nvSpPr>
        <p:spPr>
          <a:xfrm>
            <a:off x="7454402" y="2302128"/>
            <a:ext cx="598241" cy="276999"/>
          </a:xfrm>
          <a:prstGeom prst="rect">
            <a:avLst/>
          </a:prstGeom>
          <a:noFill/>
        </p:spPr>
        <p:txBody>
          <a:bodyPr wrap="none" rtlCol="0">
            <a:spAutoFit/>
          </a:bodyPr>
          <a:lstStyle/>
          <a:p>
            <a:r>
              <a:rPr lang="en-US" sz="1200" b="1" dirty="0">
                <a:solidFill>
                  <a:srgbClr val="66FFCC"/>
                </a:solidFill>
                <a:latin typeface="Calibri"/>
              </a:rPr>
              <a:t>INDUS</a:t>
            </a:r>
          </a:p>
        </p:txBody>
      </p:sp>
      <p:sp>
        <p:nvSpPr>
          <p:cNvPr id="117" name="Oval 116"/>
          <p:cNvSpPr/>
          <p:nvPr/>
        </p:nvSpPr>
        <p:spPr>
          <a:xfrm>
            <a:off x="7608168" y="2564904"/>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118" name="Oval 117"/>
          <p:cNvSpPr/>
          <p:nvPr/>
        </p:nvSpPr>
        <p:spPr>
          <a:xfrm>
            <a:off x="8112224" y="2636912"/>
            <a:ext cx="72008" cy="72008"/>
          </a:xfrm>
          <a:prstGeom prst="ellipse">
            <a:avLst/>
          </a:prstGeom>
          <a:solidFill>
            <a:srgbClr val="66FFCC"/>
          </a:solidFill>
          <a:ln w="28575">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119" name="TextBox 118"/>
          <p:cNvSpPr txBox="1"/>
          <p:nvPr/>
        </p:nvSpPr>
        <p:spPr>
          <a:xfrm>
            <a:off x="7913773" y="2386225"/>
            <a:ext cx="450764" cy="276999"/>
          </a:xfrm>
          <a:prstGeom prst="rect">
            <a:avLst/>
          </a:prstGeom>
          <a:noFill/>
        </p:spPr>
        <p:txBody>
          <a:bodyPr wrap="none" rtlCol="0">
            <a:spAutoFit/>
          </a:bodyPr>
          <a:lstStyle/>
          <a:p>
            <a:r>
              <a:rPr lang="en-US" sz="1200" b="1" dirty="0">
                <a:solidFill>
                  <a:srgbClr val="66FFCC"/>
                </a:solidFill>
                <a:latin typeface="Calibri"/>
              </a:rPr>
              <a:t>SRLI</a:t>
            </a:r>
          </a:p>
        </p:txBody>
      </p:sp>
      <p:sp>
        <p:nvSpPr>
          <p:cNvPr id="120" name="Oval 119"/>
          <p:cNvSpPr/>
          <p:nvPr/>
        </p:nvSpPr>
        <p:spPr>
          <a:xfrm>
            <a:off x="8184232" y="2924944"/>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121" name="TextBox 120"/>
          <p:cNvSpPr txBox="1"/>
          <p:nvPr/>
        </p:nvSpPr>
        <p:spPr>
          <a:xfrm>
            <a:off x="7749071" y="2996953"/>
            <a:ext cx="720069" cy="276999"/>
          </a:xfrm>
          <a:prstGeom prst="rect">
            <a:avLst/>
          </a:prstGeom>
          <a:noFill/>
        </p:spPr>
        <p:txBody>
          <a:bodyPr wrap="none" rtlCol="0">
            <a:spAutoFit/>
          </a:bodyPr>
          <a:lstStyle/>
          <a:p>
            <a:r>
              <a:rPr lang="en-US" sz="1200" b="1" dirty="0">
                <a:solidFill>
                  <a:srgbClr val="66FFCC"/>
                </a:solidFill>
                <a:latin typeface="Calibri"/>
              </a:rPr>
              <a:t>HELIOS2</a:t>
            </a:r>
          </a:p>
        </p:txBody>
      </p:sp>
      <p:sp>
        <p:nvSpPr>
          <p:cNvPr id="122" name="Oval 121"/>
          <p:cNvSpPr/>
          <p:nvPr/>
        </p:nvSpPr>
        <p:spPr>
          <a:xfrm>
            <a:off x="8544272" y="1988840"/>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123" name="TextBox 122"/>
          <p:cNvSpPr txBox="1"/>
          <p:nvPr/>
        </p:nvSpPr>
        <p:spPr>
          <a:xfrm>
            <a:off x="8263670" y="1704916"/>
            <a:ext cx="500458" cy="276999"/>
          </a:xfrm>
          <a:prstGeom prst="rect">
            <a:avLst/>
          </a:prstGeom>
          <a:noFill/>
        </p:spPr>
        <p:txBody>
          <a:bodyPr wrap="none" rtlCol="0">
            <a:spAutoFit/>
          </a:bodyPr>
          <a:lstStyle/>
          <a:p>
            <a:r>
              <a:rPr lang="en-US" sz="1200" b="1" dirty="0">
                <a:solidFill>
                  <a:srgbClr val="66FFCC"/>
                </a:solidFill>
                <a:latin typeface="Calibri"/>
              </a:rPr>
              <a:t>BSRF</a:t>
            </a:r>
          </a:p>
        </p:txBody>
      </p:sp>
      <p:sp>
        <p:nvSpPr>
          <p:cNvPr id="124" name="TextBox 123"/>
          <p:cNvSpPr txBox="1"/>
          <p:nvPr/>
        </p:nvSpPr>
        <p:spPr>
          <a:xfrm>
            <a:off x="8250406" y="2217170"/>
            <a:ext cx="486030" cy="276999"/>
          </a:xfrm>
          <a:prstGeom prst="rect">
            <a:avLst/>
          </a:prstGeom>
          <a:noFill/>
        </p:spPr>
        <p:txBody>
          <a:bodyPr wrap="none" rtlCol="0">
            <a:spAutoFit/>
          </a:bodyPr>
          <a:lstStyle/>
          <a:p>
            <a:r>
              <a:rPr lang="en-US" sz="1200" b="1" dirty="0">
                <a:solidFill>
                  <a:srgbClr val="66FFCC"/>
                </a:solidFill>
                <a:latin typeface="Calibri"/>
              </a:rPr>
              <a:t>SSRF</a:t>
            </a:r>
          </a:p>
        </p:txBody>
      </p:sp>
      <p:sp>
        <p:nvSpPr>
          <p:cNvPr id="125" name="Oval 124"/>
          <p:cNvSpPr/>
          <p:nvPr/>
        </p:nvSpPr>
        <p:spPr>
          <a:xfrm>
            <a:off x="8616280" y="2204864"/>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126" name="Oval 125"/>
          <p:cNvSpPr/>
          <p:nvPr/>
        </p:nvSpPr>
        <p:spPr>
          <a:xfrm>
            <a:off x="8688288" y="2492896"/>
            <a:ext cx="72008" cy="72008"/>
          </a:xfrm>
          <a:prstGeom prst="ellipse">
            <a:avLst/>
          </a:prstGeom>
          <a:solidFill>
            <a:srgbClr val="00FFCC"/>
          </a:solidFill>
          <a:ln w="28575">
            <a:solidFill>
              <a:srgbClr val="00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DF074"/>
              </a:solidFill>
              <a:latin typeface="Calibri"/>
            </a:endParaRPr>
          </a:p>
        </p:txBody>
      </p:sp>
      <p:sp>
        <p:nvSpPr>
          <p:cNvPr id="127" name="Oval 126"/>
          <p:cNvSpPr/>
          <p:nvPr/>
        </p:nvSpPr>
        <p:spPr>
          <a:xfrm>
            <a:off x="8760296" y="2492896"/>
            <a:ext cx="72008" cy="72008"/>
          </a:xfrm>
          <a:prstGeom prst="ellipse">
            <a:avLst/>
          </a:prstGeom>
          <a:solidFill>
            <a:srgbClr val="66FFCC"/>
          </a:solidFill>
          <a:ln w="28575">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128" name="TextBox 127"/>
          <p:cNvSpPr txBox="1"/>
          <p:nvPr/>
        </p:nvSpPr>
        <p:spPr>
          <a:xfrm>
            <a:off x="8764128" y="2407695"/>
            <a:ext cx="415498" cy="276999"/>
          </a:xfrm>
          <a:prstGeom prst="rect">
            <a:avLst/>
          </a:prstGeom>
          <a:noFill/>
        </p:spPr>
        <p:txBody>
          <a:bodyPr wrap="none" rtlCol="0">
            <a:spAutoFit/>
          </a:bodyPr>
          <a:lstStyle/>
          <a:p>
            <a:r>
              <a:rPr lang="en-US" sz="1200" b="1" dirty="0">
                <a:solidFill>
                  <a:srgbClr val="66FFCC"/>
                </a:solidFill>
                <a:latin typeface="Calibri"/>
              </a:rPr>
              <a:t>TPS</a:t>
            </a:r>
          </a:p>
        </p:txBody>
      </p:sp>
      <p:sp>
        <p:nvSpPr>
          <p:cNvPr id="129" name="TextBox 128"/>
          <p:cNvSpPr txBox="1"/>
          <p:nvPr/>
        </p:nvSpPr>
        <p:spPr>
          <a:xfrm>
            <a:off x="8675732" y="2564905"/>
            <a:ext cx="609911" cy="276999"/>
          </a:xfrm>
          <a:prstGeom prst="rect">
            <a:avLst/>
          </a:prstGeom>
          <a:noFill/>
        </p:spPr>
        <p:txBody>
          <a:bodyPr wrap="none" rtlCol="0">
            <a:spAutoFit/>
          </a:bodyPr>
          <a:lstStyle/>
          <a:p>
            <a:r>
              <a:rPr lang="en-US" sz="1200" b="1" i="1" dirty="0">
                <a:solidFill>
                  <a:srgbClr val="00FFCC"/>
                </a:solidFill>
                <a:latin typeface="Calibri"/>
              </a:rPr>
              <a:t>NSRRC</a:t>
            </a:r>
          </a:p>
        </p:txBody>
      </p:sp>
      <p:sp>
        <p:nvSpPr>
          <p:cNvPr id="130" name="Oval 129"/>
          <p:cNvSpPr/>
          <p:nvPr/>
        </p:nvSpPr>
        <p:spPr>
          <a:xfrm>
            <a:off x="8328248" y="2132856"/>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1024" name="Rectangle 1023"/>
          <p:cNvSpPr/>
          <p:nvPr/>
        </p:nvSpPr>
        <p:spPr>
          <a:xfrm>
            <a:off x="7907352" y="1994357"/>
            <a:ext cx="510076" cy="276999"/>
          </a:xfrm>
          <a:prstGeom prst="rect">
            <a:avLst/>
          </a:prstGeom>
        </p:spPr>
        <p:txBody>
          <a:bodyPr wrap="none">
            <a:spAutoFit/>
          </a:bodyPr>
          <a:lstStyle/>
          <a:p>
            <a:r>
              <a:rPr lang="en-US" sz="1200" b="1" dirty="0">
                <a:solidFill>
                  <a:srgbClr val="66FFCC"/>
                </a:solidFill>
                <a:latin typeface="Calibri"/>
              </a:rPr>
              <a:t>NSRL</a:t>
            </a:r>
            <a:endParaRPr lang="en-US" dirty="0">
              <a:solidFill>
                <a:prstClr val="black"/>
              </a:solidFill>
              <a:latin typeface="Calibri"/>
            </a:endParaRPr>
          </a:p>
        </p:txBody>
      </p:sp>
      <p:sp>
        <p:nvSpPr>
          <p:cNvPr id="133" name="Oval 132"/>
          <p:cNvSpPr/>
          <p:nvPr/>
        </p:nvSpPr>
        <p:spPr>
          <a:xfrm>
            <a:off x="8832304" y="2132856"/>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66FFCC"/>
              </a:solidFill>
              <a:latin typeface="Calibri"/>
            </a:endParaRPr>
          </a:p>
        </p:txBody>
      </p:sp>
      <p:sp>
        <p:nvSpPr>
          <p:cNvPr id="134" name="TextBox 133"/>
          <p:cNvSpPr txBox="1"/>
          <p:nvPr/>
        </p:nvSpPr>
        <p:spPr>
          <a:xfrm>
            <a:off x="8688288" y="1844825"/>
            <a:ext cx="404278" cy="276999"/>
          </a:xfrm>
          <a:prstGeom prst="rect">
            <a:avLst/>
          </a:prstGeom>
          <a:noFill/>
        </p:spPr>
        <p:txBody>
          <a:bodyPr wrap="none" rtlCol="0">
            <a:spAutoFit/>
          </a:bodyPr>
          <a:lstStyle/>
          <a:p>
            <a:r>
              <a:rPr lang="en-US" sz="1200" b="1" dirty="0">
                <a:solidFill>
                  <a:srgbClr val="66FFCC"/>
                </a:solidFill>
                <a:latin typeface="Calibri"/>
              </a:rPr>
              <a:t>PLS</a:t>
            </a:r>
          </a:p>
        </p:txBody>
      </p:sp>
      <p:sp>
        <p:nvSpPr>
          <p:cNvPr id="135" name="Oval 134"/>
          <p:cNvSpPr/>
          <p:nvPr/>
        </p:nvSpPr>
        <p:spPr>
          <a:xfrm>
            <a:off x="8904312" y="2276872"/>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136" name="Oval 135"/>
          <p:cNvSpPr/>
          <p:nvPr/>
        </p:nvSpPr>
        <p:spPr>
          <a:xfrm>
            <a:off x="9048328" y="2276872"/>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137" name="Oval 136"/>
          <p:cNvSpPr/>
          <p:nvPr/>
        </p:nvSpPr>
        <p:spPr>
          <a:xfrm>
            <a:off x="9264352" y="1988840"/>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138" name="Oval 137"/>
          <p:cNvSpPr/>
          <p:nvPr/>
        </p:nvSpPr>
        <p:spPr>
          <a:xfrm>
            <a:off x="9192344" y="2060848"/>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139" name="Oval 138"/>
          <p:cNvSpPr/>
          <p:nvPr/>
        </p:nvSpPr>
        <p:spPr>
          <a:xfrm>
            <a:off x="9192344" y="1916832"/>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140" name="TextBox 139"/>
          <p:cNvSpPr txBox="1"/>
          <p:nvPr/>
        </p:nvSpPr>
        <p:spPr>
          <a:xfrm>
            <a:off x="9258874" y="2287906"/>
            <a:ext cx="587020" cy="276999"/>
          </a:xfrm>
          <a:prstGeom prst="rect">
            <a:avLst/>
          </a:prstGeom>
          <a:noFill/>
        </p:spPr>
        <p:txBody>
          <a:bodyPr wrap="none" rtlCol="0">
            <a:spAutoFit/>
          </a:bodyPr>
          <a:lstStyle/>
          <a:p>
            <a:r>
              <a:rPr lang="en-US" sz="1200" b="1" dirty="0">
                <a:solidFill>
                  <a:srgbClr val="66FFCC"/>
                </a:solidFill>
                <a:latin typeface="Calibri"/>
              </a:rPr>
              <a:t>HISOR</a:t>
            </a:r>
          </a:p>
        </p:txBody>
      </p:sp>
      <p:sp>
        <p:nvSpPr>
          <p:cNvPr id="141" name="TextBox 140"/>
          <p:cNvSpPr txBox="1"/>
          <p:nvPr/>
        </p:nvSpPr>
        <p:spPr>
          <a:xfrm>
            <a:off x="9413501" y="2138373"/>
            <a:ext cx="723403" cy="276999"/>
          </a:xfrm>
          <a:prstGeom prst="rect">
            <a:avLst/>
          </a:prstGeom>
          <a:noFill/>
        </p:spPr>
        <p:txBody>
          <a:bodyPr wrap="none" rtlCol="0">
            <a:spAutoFit/>
          </a:bodyPr>
          <a:lstStyle/>
          <a:p>
            <a:r>
              <a:rPr lang="en-US" sz="1200" b="1" dirty="0">
                <a:solidFill>
                  <a:srgbClr val="66FFCC"/>
                </a:solidFill>
                <a:latin typeface="Calibri"/>
              </a:rPr>
              <a:t>SUBARU</a:t>
            </a:r>
          </a:p>
        </p:txBody>
      </p:sp>
      <p:sp>
        <p:nvSpPr>
          <p:cNvPr id="142" name="TextBox 141"/>
          <p:cNvSpPr txBox="1"/>
          <p:nvPr/>
        </p:nvSpPr>
        <p:spPr>
          <a:xfrm>
            <a:off x="9488646" y="1974142"/>
            <a:ext cx="638701" cy="276999"/>
          </a:xfrm>
          <a:prstGeom prst="rect">
            <a:avLst/>
          </a:prstGeom>
          <a:noFill/>
        </p:spPr>
        <p:txBody>
          <a:bodyPr wrap="none" rtlCol="0">
            <a:spAutoFit/>
          </a:bodyPr>
          <a:lstStyle/>
          <a:p>
            <a:r>
              <a:rPr lang="en-US" sz="1200" b="1" dirty="0">
                <a:solidFill>
                  <a:srgbClr val="66FFCC"/>
                </a:solidFill>
                <a:latin typeface="Calibri"/>
              </a:rPr>
              <a:t>UVSOR</a:t>
            </a:r>
          </a:p>
        </p:txBody>
      </p:sp>
      <p:sp>
        <p:nvSpPr>
          <p:cNvPr id="143" name="TextBox 142"/>
          <p:cNvSpPr txBox="1"/>
          <p:nvPr/>
        </p:nvSpPr>
        <p:spPr>
          <a:xfrm>
            <a:off x="9541454" y="1811656"/>
            <a:ext cx="516488" cy="276999"/>
          </a:xfrm>
          <a:prstGeom prst="rect">
            <a:avLst/>
          </a:prstGeom>
          <a:noFill/>
        </p:spPr>
        <p:txBody>
          <a:bodyPr wrap="none" rtlCol="0">
            <a:spAutoFit/>
          </a:bodyPr>
          <a:lstStyle/>
          <a:p>
            <a:r>
              <a:rPr lang="en-US" sz="1200" b="1" dirty="0">
                <a:solidFill>
                  <a:srgbClr val="66FFCC"/>
                </a:solidFill>
                <a:latin typeface="Calibri"/>
              </a:rPr>
              <a:t>NSSR</a:t>
            </a:r>
          </a:p>
        </p:txBody>
      </p:sp>
      <p:sp>
        <p:nvSpPr>
          <p:cNvPr id="144" name="TextBox 143"/>
          <p:cNvSpPr txBox="1"/>
          <p:nvPr/>
        </p:nvSpPr>
        <p:spPr>
          <a:xfrm>
            <a:off x="9855144" y="2337663"/>
            <a:ext cx="619913" cy="276999"/>
          </a:xfrm>
          <a:prstGeom prst="rect">
            <a:avLst/>
          </a:prstGeom>
          <a:noFill/>
        </p:spPr>
        <p:txBody>
          <a:bodyPr wrap="none" rtlCol="0">
            <a:spAutoFit/>
          </a:bodyPr>
          <a:lstStyle/>
          <a:p>
            <a:r>
              <a:rPr lang="en-US" sz="1200" b="1" dirty="0">
                <a:solidFill>
                  <a:srgbClr val="66FFCC"/>
                </a:solidFill>
                <a:latin typeface="Calibri"/>
              </a:rPr>
              <a:t>RITSSR</a:t>
            </a:r>
          </a:p>
        </p:txBody>
      </p:sp>
      <p:sp>
        <p:nvSpPr>
          <p:cNvPr id="145" name="TextBox 144"/>
          <p:cNvSpPr txBox="1"/>
          <p:nvPr/>
        </p:nvSpPr>
        <p:spPr>
          <a:xfrm>
            <a:off x="9604767" y="1621100"/>
            <a:ext cx="744114" cy="276999"/>
          </a:xfrm>
          <a:prstGeom prst="rect">
            <a:avLst/>
          </a:prstGeom>
          <a:noFill/>
        </p:spPr>
        <p:txBody>
          <a:bodyPr wrap="none" rtlCol="0">
            <a:spAutoFit/>
          </a:bodyPr>
          <a:lstStyle/>
          <a:p>
            <a:r>
              <a:rPr lang="en-US" sz="1200" b="1" dirty="0">
                <a:solidFill>
                  <a:srgbClr val="66FFCC"/>
                </a:solidFill>
                <a:latin typeface="Calibri"/>
              </a:rPr>
              <a:t>SPRING8</a:t>
            </a:r>
          </a:p>
        </p:txBody>
      </p:sp>
      <p:sp>
        <p:nvSpPr>
          <p:cNvPr id="146" name="TextBox 145"/>
          <p:cNvSpPr txBox="1"/>
          <p:nvPr/>
        </p:nvSpPr>
        <p:spPr>
          <a:xfrm>
            <a:off x="9951207" y="1759966"/>
            <a:ext cx="582211" cy="276999"/>
          </a:xfrm>
          <a:prstGeom prst="rect">
            <a:avLst/>
          </a:prstGeom>
          <a:noFill/>
        </p:spPr>
        <p:txBody>
          <a:bodyPr wrap="none" rtlCol="0">
            <a:spAutoFit/>
          </a:bodyPr>
          <a:lstStyle/>
          <a:p>
            <a:r>
              <a:rPr lang="en-US" sz="1200" b="1" dirty="0">
                <a:solidFill>
                  <a:srgbClr val="66FFCC"/>
                </a:solidFill>
                <a:latin typeface="Calibri"/>
              </a:rPr>
              <a:t>PFKEK</a:t>
            </a:r>
          </a:p>
        </p:txBody>
      </p:sp>
      <p:sp>
        <p:nvSpPr>
          <p:cNvPr id="147" name="TextBox 146"/>
          <p:cNvSpPr txBox="1"/>
          <p:nvPr/>
        </p:nvSpPr>
        <p:spPr>
          <a:xfrm>
            <a:off x="9997276" y="2076986"/>
            <a:ext cx="490071" cy="276999"/>
          </a:xfrm>
          <a:prstGeom prst="rect">
            <a:avLst/>
          </a:prstGeom>
          <a:noFill/>
        </p:spPr>
        <p:txBody>
          <a:bodyPr wrap="none" rtlCol="0">
            <a:spAutoFit/>
          </a:bodyPr>
          <a:lstStyle/>
          <a:p>
            <a:r>
              <a:rPr lang="en-US" sz="1200" b="1" dirty="0">
                <a:solidFill>
                  <a:srgbClr val="66FFCC"/>
                </a:solidFill>
                <a:latin typeface="Calibri"/>
              </a:rPr>
              <a:t>TSRF</a:t>
            </a:r>
          </a:p>
        </p:txBody>
      </p:sp>
      <p:sp>
        <p:nvSpPr>
          <p:cNvPr id="148" name="Oval 147"/>
          <p:cNvSpPr/>
          <p:nvPr/>
        </p:nvSpPr>
        <p:spPr>
          <a:xfrm>
            <a:off x="9192344" y="2204864"/>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149" name="Oval 148"/>
          <p:cNvSpPr/>
          <p:nvPr/>
        </p:nvSpPr>
        <p:spPr>
          <a:xfrm>
            <a:off x="9264352" y="1844824"/>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cxnSp>
        <p:nvCxnSpPr>
          <p:cNvPr id="150" name="Straight Connector 149"/>
          <p:cNvCxnSpPr>
            <a:stCxn id="145" idx="1"/>
            <a:endCxn id="149" idx="0"/>
          </p:cNvCxnSpPr>
          <p:nvPr/>
        </p:nvCxnSpPr>
        <p:spPr>
          <a:xfrm flipH="1">
            <a:off x="9300357" y="1759600"/>
            <a:ext cx="304411" cy="85225"/>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a:endCxn id="139" idx="6"/>
          </p:cNvCxnSpPr>
          <p:nvPr/>
        </p:nvCxnSpPr>
        <p:spPr>
          <a:xfrm flipH="1">
            <a:off x="9264352" y="1871510"/>
            <a:ext cx="715794" cy="81327"/>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flipH="1">
            <a:off x="9280187" y="1981916"/>
            <a:ext cx="332305" cy="44098"/>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flipH="1" flipV="1">
            <a:off x="9264352" y="2100432"/>
            <a:ext cx="310072" cy="14887"/>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p:cNvCxnSpPr>
            <a:stCxn id="147" idx="1"/>
          </p:cNvCxnSpPr>
          <p:nvPr/>
        </p:nvCxnSpPr>
        <p:spPr>
          <a:xfrm flipH="1" flipV="1">
            <a:off x="9126729" y="2168861"/>
            <a:ext cx="870547" cy="46624"/>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flipH="1" flipV="1">
            <a:off x="9256800" y="2253560"/>
            <a:ext cx="720024" cy="190273"/>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flipH="1" flipV="1">
            <a:off x="9078769" y="2207319"/>
            <a:ext cx="310072" cy="156805"/>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a:xfrm flipH="1" flipV="1">
            <a:off x="9067954" y="2306482"/>
            <a:ext cx="188847" cy="186414"/>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8353617" y="1567825"/>
            <a:ext cx="511679" cy="276999"/>
          </a:xfrm>
          <a:prstGeom prst="rect">
            <a:avLst/>
          </a:prstGeom>
        </p:spPr>
        <p:txBody>
          <a:bodyPr wrap="none">
            <a:spAutoFit/>
          </a:bodyPr>
          <a:lstStyle/>
          <a:p>
            <a:r>
              <a:rPr lang="en-US" sz="1200" b="1" dirty="0">
                <a:solidFill>
                  <a:srgbClr val="FFFF00"/>
                </a:solidFill>
                <a:latin typeface="Calibri"/>
              </a:rPr>
              <a:t>HEPS</a:t>
            </a:r>
            <a:endParaRPr lang="en-US" dirty="0">
              <a:solidFill>
                <a:srgbClr val="FFFF00"/>
              </a:solidFill>
              <a:latin typeface="Calibri"/>
            </a:endParaRPr>
          </a:p>
        </p:txBody>
      </p:sp>
      <p:sp>
        <p:nvSpPr>
          <p:cNvPr id="151" name="Oval 150"/>
          <p:cNvSpPr/>
          <p:nvPr/>
        </p:nvSpPr>
        <p:spPr>
          <a:xfrm>
            <a:off x="8616280" y="1916832"/>
            <a:ext cx="72008" cy="72008"/>
          </a:xfrm>
          <a:prstGeom prst="ellipse">
            <a:avLst/>
          </a:prstGeom>
          <a:noFill/>
          <a:ln w="28575">
            <a:solidFill>
              <a:srgbClr val="EDF0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7" name="Rectangle 6">
            <a:extLst>
              <a:ext uri="{FF2B5EF4-FFF2-40B4-BE49-F238E27FC236}">
                <a16:creationId xmlns:a16="http://schemas.microsoft.com/office/drawing/2014/main" id="{C4FFE3E4-A388-4732-A01F-E7961F61C189}"/>
              </a:ext>
            </a:extLst>
          </p:cNvPr>
          <p:cNvSpPr/>
          <p:nvPr/>
        </p:nvSpPr>
        <p:spPr>
          <a:xfrm>
            <a:off x="8378334" y="980729"/>
            <a:ext cx="453970" cy="276999"/>
          </a:xfrm>
          <a:prstGeom prst="rect">
            <a:avLst/>
          </a:prstGeom>
        </p:spPr>
        <p:txBody>
          <a:bodyPr wrap="square">
            <a:spAutoFit/>
          </a:bodyPr>
          <a:lstStyle/>
          <a:p>
            <a:r>
              <a:rPr lang="en-US" sz="1200" b="1" dirty="0">
                <a:solidFill>
                  <a:srgbClr val="FFFF00"/>
                </a:solidFill>
                <a:latin typeface="Calibri"/>
              </a:rPr>
              <a:t>SKIF</a:t>
            </a:r>
            <a:endParaRPr lang="en-US" dirty="0">
              <a:solidFill>
                <a:srgbClr val="FFFF00"/>
              </a:solidFill>
              <a:latin typeface="Calibri"/>
            </a:endParaRPr>
          </a:p>
        </p:txBody>
      </p:sp>
      <p:sp>
        <p:nvSpPr>
          <p:cNvPr id="152" name="Oval 151">
            <a:extLst>
              <a:ext uri="{FF2B5EF4-FFF2-40B4-BE49-F238E27FC236}">
                <a16:creationId xmlns:a16="http://schemas.microsoft.com/office/drawing/2014/main" id="{CFBE7694-7CC3-46E2-AF62-97EFADE1FEE8}"/>
              </a:ext>
            </a:extLst>
          </p:cNvPr>
          <p:cNvSpPr/>
          <p:nvPr/>
        </p:nvSpPr>
        <p:spPr>
          <a:xfrm>
            <a:off x="8544272" y="1268760"/>
            <a:ext cx="72008" cy="72008"/>
          </a:xfrm>
          <a:prstGeom prst="ellipse">
            <a:avLst/>
          </a:prstGeom>
          <a:noFill/>
          <a:ln w="28575">
            <a:solidFill>
              <a:srgbClr val="EDF0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latin typeface="Calibri"/>
            </a:endParaRPr>
          </a:p>
        </p:txBody>
      </p:sp>
      <p:sp>
        <p:nvSpPr>
          <p:cNvPr id="4" name="Date Placeholder 3">
            <a:extLst>
              <a:ext uri="{FF2B5EF4-FFF2-40B4-BE49-F238E27FC236}">
                <a16:creationId xmlns:a16="http://schemas.microsoft.com/office/drawing/2014/main" id="{872745E9-DF46-4B41-99A3-30266EB4C209}"/>
              </a:ext>
            </a:extLst>
          </p:cNvPr>
          <p:cNvSpPr>
            <a:spLocks noGrp="1"/>
          </p:cNvSpPr>
          <p:nvPr>
            <p:ph type="dt" sz="half" idx="10"/>
          </p:nvPr>
        </p:nvSpPr>
        <p:spPr/>
        <p:txBody>
          <a:bodyPr/>
          <a:lstStyle/>
          <a:p>
            <a:r>
              <a:rPr lang="en-US">
                <a:solidFill>
                  <a:prstClr val="black">
                    <a:tint val="75000"/>
                  </a:prstClr>
                </a:solidFill>
              </a:rPr>
              <a:t>1 October 2023</a:t>
            </a:r>
          </a:p>
        </p:txBody>
      </p:sp>
      <p:sp>
        <p:nvSpPr>
          <p:cNvPr id="24" name="Footer Placeholder 23">
            <a:extLst>
              <a:ext uri="{FF2B5EF4-FFF2-40B4-BE49-F238E27FC236}">
                <a16:creationId xmlns:a16="http://schemas.microsoft.com/office/drawing/2014/main" id="{A4C391EF-3390-42F6-BF07-47A0A2B2C80A}"/>
              </a:ext>
            </a:extLst>
          </p:cNvPr>
          <p:cNvSpPr>
            <a:spLocks noGrp="1"/>
          </p:cNvSpPr>
          <p:nvPr>
            <p:ph type="ftr" sz="quarter" idx="11"/>
          </p:nvPr>
        </p:nvSpPr>
        <p:spPr/>
        <p:txBody>
          <a:bodyPr/>
          <a:lstStyle/>
          <a:p>
            <a:r>
              <a:rPr lang="en-US">
                <a:solidFill>
                  <a:prstClr val="black">
                    <a:tint val="75000"/>
                  </a:prstClr>
                </a:solidFill>
              </a:rPr>
              <a:t>Introduction to ALBA Synchrotron</a:t>
            </a:r>
          </a:p>
        </p:txBody>
      </p:sp>
      <p:sp>
        <p:nvSpPr>
          <p:cNvPr id="25" name="Slide Number Placeholder 24">
            <a:extLst>
              <a:ext uri="{FF2B5EF4-FFF2-40B4-BE49-F238E27FC236}">
                <a16:creationId xmlns:a16="http://schemas.microsoft.com/office/drawing/2014/main" id="{9154B0D9-F68E-4B6C-BC59-98926CCA25F7}"/>
              </a:ext>
            </a:extLst>
          </p:cNvPr>
          <p:cNvSpPr>
            <a:spLocks noGrp="1"/>
          </p:cNvSpPr>
          <p:nvPr>
            <p:ph type="sldNum" sz="quarter" idx="12"/>
          </p:nvPr>
        </p:nvSpPr>
        <p:spPr/>
        <p:txBody>
          <a:bodyPr/>
          <a:lstStyle/>
          <a:p>
            <a:fld id="{E21C4D09-A3F0-47BE-8471-C3733F1C488D}" type="slidenum">
              <a:rPr lang="en-US" smtClean="0">
                <a:solidFill>
                  <a:prstClr val="black">
                    <a:tint val="75000"/>
                  </a:prstClr>
                </a:solidFill>
              </a:rPr>
              <a:pPr/>
              <a:t>3</a:t>
            </a:fld>
            <a:endParaRPr lang="en-US">
              <a:solidFill>
                <a:prstClr val="black">
                  <a:tint val="75000"/>
                </a:prstClr>
              </a:solidFill>
            </a:endParaRPr>
          </a:p>
        </p:txBody>
      </p:sp>
    </p:spTree>
    <p:extLst>
      <p:ext uri="{BB962C8B-B14F-4D97-AF65-F5344CB8AC3E}">
        <p14:creationId xmlns:p14="http://schemas.microsoft.com/office/powerpoint/2010/main" val="15565000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8FA68-94B3-434D-B7B7-4F766BB05A0E}"/>
              </a:ext>
            </a:extLst>
          </p:cNvPr>
          <p:cNvSpPr>
            <a:spLocks noGrp="1"/>
          </p:cNvSpPr>
          <p:nvPr>
            <p:ph type="title"/>
          </p:nvPr>
        </p:nvSpPr>
        <p:spPr>
          <a:xfrm>
            <a:off x="1793772" y="158825"/>
            <a:ext cx="4443917" cy="1325563"/>
          </a:xfrm>
        </p:spPr>
        <p:txBody>
          <a:bodyPr/>
          <a:lstStyle/>
          <a:p>
            <a:r>
              <a:rPr lang="en-US" sz="4000" dirty="0"/>
              <a:t>ALBA II Project</a:t>
            </a:r>
          </a:p>
        </p:txBody>
      </p:sp>
      <p:sp>
        <p:nvSpPr>
          <p:cNvPr id="3" name="Slide Number Placeholder 2">
            <a:extLst>
              <a:ext uri="{FF2B5EF4-FFF2-40B4-BE49-F238E27FC236}">
                <a16:creationId xmlns:a16="http://schemas.microsoft.com/office/drawing/2014/main" id="{209F0DA8-3A55-4C6B-846F-88ABE5E0B6D9}"/>
              </a:ext>
            </a:extLst>
          </p:cNvPr>
          <p:cNvSpPr>
            <a:spLocks noGrp="1"/>
          </p:cNvSpPr>
          <p:nvPr>
            <p:ph type="sldNum" sz="quarter" idx="4"/>
          </p:nvPr>
        </p:nvSpPr>
        <p:spPr/>
        <p:txBody>
          <a:bodyPr/>
          <a:lstStyle/>
          <a:p>
            <a:pPr algn="r"/>
            <a:fld id="{393CF724-F9E0-44B8-95BD-D38D8B22F53D}" type="slidenum">
              <a:rPr lang="es-ES" smtClean="0">
                <a:solidFill>
                  <a:prstClr val="white"/>
                </a:solidFill>
              </a:rPr>
              <a:pPr algn="r"/>
              <a:t>30</a:t>
            </a:fld>
            <a:endParaRPr lang="es-ES" dirty="0">
              <a:solidFill>
                <a:prstClr val="white"/>
              </a:solidFill>
            </a:endParaRPr>
          </a:p>
        </p:txBody>
      </p:sp>
      <p:sp>
        <p:nvSpPr>
          <p:cNvPr id="4" name="Date Placeholder 3">
            <a:extLst>
              <a:ext uri="{FF2B5EF4-FFF2-40B4-BE49-F238E27FC236}">
                <a16:creationId xmlns:a16="http://schemas.microsoft.com/office/drawing/2014/main" id="{2A41D2E8-55B4-462D-98EF-1EB35B40D7D2}"/>
              </a:ext>
            </a:extLst>
          </p:cNvPr>
          <p:cNvSpPr>
            <a:spLocks noGrp="1"/>
          </p:cNvSpPr>
          <p:nvPr>
            <p:ph type="dt" sz="half" idx="10"/>
          </p:nvPr>
        </p:nvSpPr>
        <p:spPr/>
        <p:txBody>
          <a:bodyPr/>
          <a:lstStyle/>
          <a:p>
            <a:r>
              <a:rPr lang="en-US"/>
              <a:t>1 October 2023</a:t>
            </a:r>
            <a:endParaRPr lang="es-ES"/>
          </a:p>
        </p:txBody>
      </p:sp>
      <p:sp>
        <p:nvSpPr>
          <p:cNvPr id="5" name="Footer Placeholder 4">
            <a:extLst>
              <a:ext uri="{FF2B5EF4-FFF2-40B4-BE49-F238E27FC236}">
                <a16:creationId xmlns:a16="http://schemas.microsoft.com/office/drawing/2014/main" id="{2685146A-1B53-4852-8A45-BB4F93CB0CD1}"/>
              </a:ext>
            </a:extLst>
          </p:cNvPr>
          <p:cNvSpPr>
            <a:spLocks noGrp="1"/>
          </p:cNvSpPr>
          <p:nvPr>
            <p:ph type="ftr" sz="quarter" idx="11"/>
          </p:nvPr>
        </p:nvSpPr>
        <p:spPr/>
        <p:txBody>
          <a:bodyPr/>
          <a:lstStyle/>
          <a:p>
            <a:r>
              <a:rPr lang="en-US"/>
              <a:t>Introduction to ALBA Synchrotron</a:t>
            </a:r>
            <a:endParaRPr lang="es-ES" dirty="0"/>
          </a:p>
        </p:txBody>
      </p:sp>
      <p:pic>
        <p:nvPicPr>
          <p:cNvPr id="7" name="Picture 6">
            <a:extLst>
              <a:ext uri="{FF2B5EF4-FFF2-40B4-BE49-F238E27FC236}">
                <a16:creationId xmlns:a16="http://schemas.microsoft.com/office/drawing/2014/main" id="{1D4E7651-3BE8-4C2F-9F68-9993B5513DE9}"/>
              </a:ext>
            </a:extLst>
          </p:cNvPr>
          <p:cNvPicPr>
            <a:picLocks noChangeAspect="1"/>
          </p:cNvPicPr>
          <p:nvPr/>
        </p:nvPicPr>
        <p:blipFill>
          <a:blip r:embed="rId2"/>
          <a:stretch>
            <a:fillRect/>
          </a:stretch>
        </p:blipFill>
        <p:spPr>
          <a:xfrm>
            <a:off x="7478563" y="140533"/>
            <a:ext cx="4443917" cy="6330648"/>
          </a:xfrm>
          <a:prstGeom prst="rect">
            <a:avLst/>
          </a:prstGeom>
          <a:effectLst>
            <a:outerShdw blurRad="50800" dist="38100" dir="2700000" sx="101000" sy="101000" algn="tl" rotWithShape="0">
              <a:schemeClr val="bg1">
                <a:lumMod val="50000"/>
                <a:alpha val="40000"/>
              </a:schemeClr>
            </a:outerShdw>
          </a:effectLst>
        </p:spPr>
      </p:pic>
      <p:sp>
        <p:nvSpPr>
          <p:cNvPr id="8" name="TextBox 7">
            <a:extLst>
              <a:ext uri="{FF2B5EF4-FFF2-40B4-BE49-F238E27FC236}">
                <a16:creationId xmlns:a16="http://schemas.microsoft.com/office/drawing/2014/main" id="{E3B24A8A-9CE4-4B6B-972C-65DF499D778F}"/>
              </a:ext>
            </a:extLst>
          </p:cNvPr>
          <p:cNvSpPr txBox="1"/>
          <p:nvPr/>
        </p:nvSpPr>
        <p:spPr>
          <a:xfrm>
            <a:off x="587841" y="946260"/>
            <a:ext cx="6444569" cy="1938992"/>
          </a:xfrm>
          <a:prstGeom prst="rect">
            <a:avLst/>
          </a:prstGeom>
          <a:solidFill>
            <a:srgbClr val="A0E5EA"/>
          </a:solidFill>
        </p:spPr>
        <p:txBody>
          <a:bodyPr vert="horz" wrap="square" lIns="91440" tIns="45720" rIns="91440" bIns="45720" rtlCol="0" anchor="t">
            <a:spAutoFit/>
          </a:bodyPr>
          <a:lstStyle/>
          <a:p>
            <a:pPr marL="285744" indent="-285744">
              <a:spcAft>
                <a:spcPts val="800"/>
              </a:spcAft>
              <a:buFont typeface="Arial" panose="020B0604020202020204" pitchFamily="34" charset="0"/>
              <a:buChar char="•"/>
            </a:pPr>
            <a:r>
              <a:rPr lang="en-US" sz="2000" dirty="0">
                <a:cs typeface="Arial" panose="020B0604020202020204" pitchFamily="34" charset="0"/>
              </a:rPr>
              <a:t>Renovation of storage ring providing a brighter photon beam</a:t>
            </a:r>
            <a:endParaRPr lang="en-ES" sz="2000" dirty="0">
              <a:cs typeface="Arial" panose="020B0604020202020204" pitchFamily="34" charset="0"/>
            </a:endParaRPr>
          </a:p>
          <a:p>
            <a:pPr marL="285744" indent="-285744">
              <a:spcAft>
                <a:spcPts val="800"/>
              </a:spcAft>
              <a:buFont typeface="Arial" panose="020B0604020202020204" pitchFamily="34" charset="0"/>
              <a:buChar char="•"/>
            </a:pPr>
            <a:r>
              <a:rPr lang="en-US" sz="2000" b="1" dirty="0">
                <a:cs typeface="Arial" panose="020B0604020202020204" pitchFamily="34" charset="0"/>
              </a:rPr>
              <a:t>New beamlines</a:t>
            </a:r>
            <a:endParaRPr lang="en-ES" sz="2000" dirty="0">
              <a:cs typeface="Arial" panose="020B0604020202020204" pitchFamily="34" charset="0"/>
            </a:endParaRPr>
          </a:p>
          <a:p>
            <a:pPr marL="285744" indent="-285744">
              <a:spcAft>
                <a:spcPts val="800"/>
              </a:spcAft>
              <a:buFont typeface="Arial" panose="020B0604020202020204" pitchFamily="34" charset="0"/>
              <a:buChar char="•"/>
            </a:pPr>
            <a:r>
              <a:rPr lang="en-US" sz="2000" b="1" dirty="0">
                <a:cs typeface="Arial" panose="020B0604020202020204" pitchFamily="34" charset="0"/>
              </a:rPr>
              <a:t>Upgrade of existing beamlines</a:t>
            </a:r>
            <a:endParaRPr lang="en-ES" sz="2000" dirty="0">
              <a:cs typeface="Arial" panose="020B0604020202020204" pitchFamily="34" charset="0"/>
            </a:endParaRPr>
          </a:p>
          <a:p>
            <a:pPr marL="285744" indent="-285744">
              <a:spcAft>
                <a:spcPts val="800"/>
              </a:spcAft>
              <a:buFont typeface="Arial" panose="020B0604020202020204" pitchFamily="34" charset="0"/>
              <a:buChar char="•"/>
            </a:pPr>
            <a:r>
              <a:rPr lang="en-US" sz="2000" b="1" dirty="0">
                <a:cs typeface="Arial" panose="020B0604020202020204" pitchFamily="34" charset="0"/>
              </a:rPr>
              <a:t>Upgrade of data infrastructure and services</a:t>
            </a:r>
            <a:endParaRPr lang="en-ES" sz="2000" b="1" dirty="0">
              <a:cs typeface="Arial" panose="020B0604020202020204" pitchFamily="34" charset="0"/>
            </a:endParaRPr>
          </a:p>
        </p:txBody>
      </p:sp>
      <p:sp>
        <p:nvSpPr>
          <p:cNvPr id="9" name="Rectangle 8">
            <a:extLst>
              <a:ext uri="{FF2B5EF4-FFF2-40B4-BE49-F238E27FC236}">
                <a16:creationId xmlns:a16="http://schemas.microsoft.com/office/drawing/2014/main" id="{DF05BA6A-64BA-4489-9724-BA0FBEEE2B37}"/>
              </a:ext>
            </a:extLst>
          </p:cNvPr>
          <p:cNvSpPr/>
          <p:nvPr/>
        </p:nvSpPr>
        <p:spPr>
          <a:xfrm>
            <a:off x="7807680" y="165917"/>
            <a:ext cx="4114800" cy="230832"/>
          </a:xfrm>
          <a:prstGeom prst="rect">
            <a:avLst/>
          </a:prstGeom>
        </p:spPr>
        <p:txBody>
          <a:bodyPr wrap="square">
            <a:spAutoFit/>
          </a:bodyPr>
          <a:lstStyle/>
          <a:p>
            <a:r>
              <a:rPr lang="en-US" sz="900" dirty="0"/>
              <a:t>https://www.cells.es/en/science-at-alba/alba-ii-upgrade/alba-ii-whitepaper.pdf</a:t>
            </a:r>
          </a:p>
        </p:txBody>
      </p:sp>
      <p:cxnSp>
        <p:nvCxnSpPr>
          <p:cNvPr id="10" name="Straight Arrow Connector 9">
            <a:extLst>
              <a:ext uri="{FF2B5EF4-FFF2-40B4-BE49-F238E27FC236}">
                <a16:creationId xmlns:a16="http://schemas.microsoft.com/office/drawing/2014/main" id="{6EC9291A-4FF4-4835-B026-ADB9398D3356}"/>
              </a:ext>
            </a:extLst>
          </p:cNvPr>
          <p:cNvCxnSpPr>
            <a:cxnSpLocks/>
          </p:cNvCxnSpPr>
          <p:nvPr/>
        </p:nvCxnSpPr>
        <p:spPr>
          <a:xfrm>
            <a:off x="4790101" y="1918208"/>
            <a:ext cx="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3284B2A4-C5DF-4CA2-8781-15BF56C71F10}"/>
              </a:ext>
            </a:extLst>
          </p:cNvPr>
          <p:cNvCxnSpPr>
            <a:cxnSpLocks/>
          </p:cNvCxnSpPr>
          <p:nvPr/>
        </p:nvCxnSpPr>
        <p:spPr>
          <a:xfrm flipV="1">
            <a:off x="1309964" y="3377747"/>
            <a:ext cx="3545162" cy="3147"/>
          </a:xfrm>
          <a:prstGeom prst="straightConnector1">
            <a:avLst/>
          </a:prstGeom>
          <a:ln w="28575">
            <a:solidFill>
              <a:schemeClr val="accent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FA7A1E51-D6A2-4F58-A434-FE7CCB79B2CB}"/>
              </a:ext>
            </a:extLst>
          </p:cNvPr>
          <p:cNvCxnSpPr>
            <a:cxnSpLocks/>
          </p:cNvCxnSpPr>
          <p:nvPr/>
        </p:nvCxnSpPr>
        <p:spPr>
          <a:xfrm>
            <a:off x="4929350" y="3377747"/>
            <a:ext cx="1269492" cy="0"/>
          </a:xfrm>
          <a:prstGeom prst="straightConnector1">
            <a:avLst/>
          </a:prstGeom>
          <a:ln w="28575">
            <a:solidFill>
              <a:srgbClr val="009999"/>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57A7C3FC-D499-4EB2-965A-8A98544D0422}"/>
              </a:ext>
            </a:extLst>
          </p:cNvPr>
          <p:cNvSpPr txBox="1"/>
          <p:nvPr/>
        </p:nvSpPr>
        <p:spPr>
          <a:xfrm>
            <a:off x="1804947" y="3046262"/>
            <a:ext cx="4291053" cy="547848"/>
          </a:xfrm>
          <a:prstGeom prst="rect">
            <a:avLst/>
          </a:prstGeom>
        </p:spPr>
        <p:txBody>
          <a:bodyPr vert="horz" wrap="square" lIns="121920" tIns="60960" rIns="121920" bIns="60960" rtlCol="0" anchor="t">
            <a:noAutofit/>
          </a:bodyPr>
          <a:lstStyle/>
          <a:p>
            <a:r>
              <a:rPr lang="en-US" b="1" dirty="0">
                <a:solidFill>
                  <a:schemeClr val="accent5">
                    <a:lumMod val="50000"/>
                  </a:schemeClr>
                </a:solidFill>
                <a:cs typeface="Arial" panose="020B0604020202020204" pitchFamily="34" charset="0"/>
              </a:rPr>
              <a:t>ALBA</a:t>
            </a:r>
            <a:r>
              <a:rPr lang="en-US" b="1" dirty="0">
                <a:solidFill>
                  <a:srgbClr val="0000D6"/>
                </a:solidFill>
                <a:cs typeface="Arial" panose="020B0604020202020204" pitchFamily="34" charset="0"/>
              </a:rPr>
              <a:t>		                      </a:t>
            </a:r>
            <a:r>
              <a:rPr lang="en-US" b="1" dirty="0">
                <a:solidFill>
                  <a:srgbClr val="009999"/>
                </a:solidFill>
                <a:cs typeface="Arial" panose="020B0604020202020204" pitchFamily="34" charset="0"/>
              </a:rPr>
              <a:t>ALBA II</a:t>
            </a:r>
          </a:p>
        </p:txBody>
      </p:sp>
      <p:pic>
        <p:nvPicPr>
          <p:cNvPr id="15" name="Picture 14">
            <a:extLst>
              <a:ext uri="{FF2B5EF4-FFF2-40B4-BE49-F238E27FC236}">
                <a16:creationId xmlns:a16="http://schemas.microsoft.com/office/drawing/2014/main" id="{D186099A-E755-4087-9504-49ED6549623F}"/>
              </a:ext>
            </a:extLst>
          </p:cNvPr>
          <p:cNvPicPr>
            <a:picLocks noChangeAspect="1"/>
          </p:cNvPicPr>
          <p:nvPr/>
        </p:nvPicPr>
        <p:blipFill>
          <a:blip r:embed="rId3"/>
          <a:stretch>
            <a:fillRect/>
          </a:stretch>
        </p:blipFill>
        <p:spPr>
          <a:xfrm>
            <a:off x="1096026" y="3498595"/>
            <a:ext cx="5024926" cy="2590023"/>
          </a:xfrm>
          <a:prstGeom prst="rect">
            <a:avLst/>
          </a:prstGeom>
        </p:spPr>
      </p:pic>
    </p:spTree>
    <p:extLst>
      <p:ext uri="{BB962C8B-B14F-4D97-AF65-F5344CB8AC3E}">
        <p14:creationId xmlns:p14="http://schemas.microsoft.com/office/powerpoint/2010/main" val="25535566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TextShape 1"/>
          <p:cNvSpPr txBox="1"/>
          <p:nvPr/>
        </p:nvSpPr>
        <p:spPr>
          <a:xfrm>
            <a:off x="1770842" y="1132058"/>
            <a:ext cx="9323878" cy="4659142"/>
          </a:xfrm>
          <a:prstGeom prst="rect">
            <a:avLst/>
          </a:prstGeom>
          <a:noFill/>
          <a:ln>
            <a:noFill/>
          </a:ln>
        </p:spPr>
        <p:txBody>
          <a:bodyPr lIns="0" tIns="0" rIns="0" bIns="0">
            <a:normAutofit/>
          </a:bodyPr>
          <a:lstStyle/>
          <a:p>
            <a:pPr marL="391910" indent="-293933">
              <a:spcBef>
                <a:spcPts val="363"/>
              </a:spcBef>
              <a:buClr>
                <a:srgbClr val="000000"/>
              </a:buClr>
              <a:buSzPct val="45000"/>
              <a:buFont typeface="Wingdings" charset="2"/>
              <a:buChar char=""/>
            </a:pPr>
            <a:r>
              <a:rPr lang="es-ES" sz="2400" spc="-1" dirty="0" err="1">
                <a:solidFill>
                  <a:srgbClr val="000000"/>
                </a:solidFill>
                <a:latin typeface="Calibri"/>
                <a:ea typeface="Arial Unicode MS"/>
              </a:rPr>
              <a:t>Re-use</a:t>
            </a:r>
            <a:r>
              <a:rPr lang="es-ES" sz="2400" spc="-1" dirty="0">
                <a:solidFill>
                  <a:srgbClr val="000000"/>
                </a:solidFill>
                <a:latin typeface="Calibri"/>
                <a:ea typeface="Arial Unicode MS"/>
              </a:rPr>
              <a:t> </a:t>
            </a:r>
            <a:r>
              <a:rPr lang="es-ES" sz="2400" spc="-1" dirty="0" err="1">
                <a:solidFill>
                  <a:srgbClr val="000000"/>
                </a:solidFill>
                <a:latin typeface="Calibri"/>
                <a:ea typeface="Arial Unicode MS"/>
              </a:rPr>
              <a:t>existing</a:t>
            </a:r>
            <a:r>
              <a:rPr lang="es-ES" sz="2400" spc="-1" dirty="0">
                <a:solidFill>
                  <a:srgbClr val="000000"/>
                </a:solidFill>
                <a:latin typeface="Calibri"/>
                <a:ea typeface="Arial Unicode MS"/>
              </a:rPr>
              <a:t> </a:t>
            </a:r>
            <a:r>
              <a:rPr lang="es-ES" sz="2400" spc="-1" dirty="0" err="1">
                <a:solidFill>
                  <a:srgbClr val="000000"/>
                </a:solidFill>
                <a:latin typeface="Calibri"/>
                <a:ea typeface="Arial Unicode MS"/>
              </a:rPr>
              <a:t>tunnel</a:t>
            </a:r>
            <a:r>
              <a:rPr lang="es-ES" sz="2400" spc="-1" dirty="0">
                <a:solidFill>
                  <a:srgbClr val="000000"/>
                </a:solidFill>
                <a:latin typeface="Calibri"/>
                <a:ea typeface="Arial Unicode MS"/>
              </a:rPr>
              <a:t>: </a:t>
            </a:r>
            <a:r>
              <a:rPr lang="es-ES" sz="2400" spc="-1" dirty="0" err="1">
                <a:solidFill>
                  <a:srgbClr val="000000"/>
                </a:solidFill>
                <a:latin typeface="Calibri"/>
                <a:ea typeface="Arial Unicode MS"/>
              </a:rPr>
              <a:t>storage</a:t>
            </a:r>
            <a:r>
              <a:rPr lang="es-ES" sz="2400" spc="-1" dirty="0">
                <a:solidFill>
                  <a:srgbClr val="000000"/>
                </a:solidFill>
                <a:latin typeface="Calibri"/>
                <a:ea typeface="Arial Unicode MS"/>
              </a:rPr>
              <a:t> ring </a:t>
            </a:r>
            <a:r>
              <a:rPr lang="es-ES" sz="2400" spc="-1" dirty="0" err="1">
                <a:solidFill>
                  <a:srgbClr val="000000"/>
                </a:solidFill>
                <a:latin typeface="Calibri"/>
                <a:ea typeface="Arial Unicode MS"/>
              </a:rPr>
              <a:t>with</a:t>
            </a:r>
            <a:r>
              <a:rPr lang="es-ES" sz="2400" spc="-1" dirty="0">
                <a:solidFill>
                  <a:srgbClr val="000000"/>
                </a:solidFill>
                <a:latin typeface="Calibri"/>
                <a:ea typeface="Arial Unicode MS"/>
              </a:rPr>
              <a:t> </a:t>
            </a:r>
            <a:r>
              <a:rPr lang="es-ES" sz="2400" b="1" spc="-1" dirty="0" err="1">
                <a:solidFill>
                  <a:srgbClr val="000000"/>
                </a:solidFill>
                <a:latin typeface="Calibri"/>
                <a:ea typeface="Arial Unicode MS"/>
              </a:rPr>
              <a:t>same</a:t>
            </a:r>
            <a:r>
              <a:rPr lang="es-ES" sz="2400" b="1" spc="-1" dirty="0">
                <a:solidFill>
                  <a:srgbClr val="000000"/>
                </a:solidFill>
                <a:latin typeface="Calibri"/>
                <a:ea typeface="Arial Unicode MS"/>
              </a:rPr>
              <a:t> </a:t>
            </a:r>
            <a:r>
              <a:rPr lang="es-ES" sz="2400" b="1" spc="-1" dirty="0" err="1">
                <a:solidFill>
                  <a:srgbClr val="000000"/>
                </a:solidFill>
                <a:latin typeface="Calibri"/>
                <a:ea typeface="Arial Unicode MS"/>
              </a:rPr>
              <a:t>circumference</a:t>
            </a:r>
            <a:r>
              <a:rPr lang="es-ES" sz="2400" b="1" spc="-1" dirty="0">
                <a:solidFill>
                  <a:srgbClr val="000000"/>
                </a:solidFill>
                <a:latin typeface="Calibri"/>
                <a:ea typeface="Arial Unicode MS"/>
              </a:rPr>
              <a:t> 268.8 m</a:t>
            </a:r>
            <a:endParaRPr lang="es-ES" sz="2400" spc="-1" dirty="0">
              <a:solidFill>
                <a:srgbClr val="000000"/>
              </a:solidFill>
              <a:latin typeface="Calibri"/>
            </a:endParaRPr>
          </a:p>
          <a:p>
            <a:pPr marL="391910" indent="-293933">
              <a:spcBef>
                <a:spcPts val="363"/>
              </a:spcBef>
              <a:buClr>
                <a:srgbClr val="000000"/>
              </a:buClr>
              <a:buSzPct val="45000"/>
              <a:buFont typeface="Wingdings" charset="2"/>
              <a:buChar char=""/>
            </a:pPr>
            <a:r>
              <a:rPr lang="es-ES" sz="2400" spc="-1" dirty="0" err="1">
                <a:solidFill>
                  <a:srgbClr val="000000"/>
                </a:solidFill>
                <a:latin typeface="Calibri"/>
                <a:ea typeface="Arial Unicode MS"/>
              </a:rPr>
              <a:t>Keep</a:t>
            </a:r>
            <a:r>
              <a:rPr lang="es-ES" sz="2400" spc="-1" dirty="0">
                <a:solidFill>
                  <a:srgbClr val="000000"/>
                </a:solidFill>
                <a:latin typeface="Calibri"/>
                <a:ea typeface="Arial Unicode MS"/>
              </a:rPr>
              <a:t> </a:t>
            </a:r>
            <a:r>
              <a:rPr lang="es-ES" sz="2400" b="1" spc="-1" dirty="0" err="1">
                <a:solidFill>
                  <a:srgbClr val="000000"/>
                </a:solidFill>
                <a:latin typeface="Calibri"/>
                <a:ea typeface="Arial Unicode MS"/>
              </a:rPr>
              <a:t>beam</a:t>
            </a:r>
            <a:r>
              <a:rPr lang="es-ES" sz="2400" b="1" spc="-1" dirty="0">
                <a:solidFill>
                  <a:srgbClr val="000000"/>
                </a:solidFill>
                <a:latin typeface="Calibri"/>
                <a:ea typeface="Arial Unicode MS"/>
              </a:rPr>
              <a:t> </a:t>
            </a:r>
            <a:r>
              <a:rPr lang="es-ES" sz="2400" b="1" spc="-1" dirty="0" err="1">
                <a:solidFill>
                  <a:srgbClr val="000000"/>
                </a:solidFill>
                <a:latin typeface="Calibri"/>
                <a:ea typeface="Arial Unicode MS"/>
              </a:rPr>
              <a:t>energy</a:t>
            </a:r>
            <a:r>
              <a:rPr lang="es-ES" sz="2400" b="1" spc="-1" dirty="0">
                <a:solidFill>
                  <a:srgbClr val="000000"/>
                </a:solidFill>
                <a:latin typeface="Calibri"/>
                <a:ea typeface="Arial Unicode MS"/>
              </a:rPr>
              <a:t> at 3 GeV</a:t>
            </a:r>
            <a:endParaRPr lang="es-ES" sz="2400" spc="-1" dirty="0">
              <a:solidFill>
                <a:srgbClr val="000000"/>
              </a:solidFill>
              <a:latin typeface="Calibri"/>
            </a:endParaRPr>
          </a:p>
          <a:p>
            <a:pPr marL="391910" indent="-293933">
              <a:spcBef>
                <a:spcPts val="363"/>
              </a:spcBef>
              <a:buClr>
                <a:srgbClr val="000000"/>
              </a:buClr>
              <a:buSzPct val="45000"/>
              <a:buFont typeface="Wingdings" charset="2"/>
              <a:buChar char=""/>
            </a:pPr>
            <a:r>
              <a:rPr lang="es-ES" sz="2400" spc="-1" dirty="0" err="1">
                <a:solidFill>
                  <a:srgbClr val="000000"/>
                </a:solidFill>
                <a:latin typeface="Calibri"/>
                <a:ea typeface="Arial Unicode MS"/>
              </a:rPr>
              <a:t>Re-use</a:t>
            </a:r>
            <a:r>
              <a:rPr lang="es-ES" sz="2400" spc="-1" dirty="0">
                <a:solidFill>
                  <a:srgbClr val="000000"/>
                </a:solidFill>
                <a:latin typeface="Calibri"/>
                <a:ea typeface="Arial Unicode MS"/>
              </a:rPr>
              <a:t> </a:t>
            </a:r>
            <a:r>
              <a:rPr lang="es-ES" sz="2400" spc="-1" dirty="0" err="1">
                <a:solidFill>
                  <a:srgbClr val="000000"/>
                </a:solidFill>
                <a:latin typeface="Calibri"/>
                <a:ea typeface="Arial Unicode MS"/>
              </a:rPr>
              <a:t>existing</a:t>
            </a:r>
            <a:r>
              <a:rPr lang="es-ES" sz="2400" spc="-1" dirty="0">
                <a:solidFill>
                  <a:srgbClr val="000000"/>
                </a:solidFill>
                <a:latin typeface="Calibri"/>
                <a:ea typeface="Arial Unicode MS"/>
              </a:rPr>
              <a:t> </a:t>
            </a:r>
            <a:r>
              <a:rPr lang="es-ES" sz="2400" spc="-1" dirty="0" err="1">
                <a:solidFill>
                  <a:srgbClr val="000000"/>
                </a:solidFill>
                <a:latin typeface="Calibri"/>
                <a:ea typeface="Arial Unicode MS"/>
              </a:rPr>
              <a:t>injector</a:t>
            </a:r>
            <a:r>
              <a:rPr lang="es-ES" sz="2400" spc="-1" dirty="0">
                <a:solidFill>
                  <a:srgbClr val="000000"/>
                </a:solidFill>
                <a:latin typeface="Calibri"/>
                <a:ea typeface="Arial Unicode MS"/>
              </a:rPr>
              <a:t> </a:t>
            </a:r>
            <a:r>
              <a:rPr lang="es-ES" sz="2400" spc="-1" dirty="0" err="1">
                <a:solidFill>
                  <a:srgbClr val="000000"/>
                </a:solidFill>
                <a:latin typeface="Calibri"/>
                <a:ea typeface="Arial Unicode MS"/>
              </a:rPr>
              <a:t>with</a:t>
            </a:r>
            <a:r>
              <a:rPr lang="es-ES" sz="2400" spc="-1" dirty="0">
                <a:solidFill>
                  <a:srgbClr val="000000"/>
                </a:solidFill>
                <a:latin typeface="Calibri"/>
                <a:ea typeface="Arial Unicode MS"/>
              </a:rPr>
              <a:t> </a:t>
            </a:r>
            <a:r>
              <a:rPr lang="es-ES" sz="2400" spc="-1" dirty="0" err="1">
                <a:solidFill>
                  <a:srgbClr val="000000"/>
                </a:solidFill>
                <a:latin typeface="Calibri"/>
                <a:ea typeface="Arial Unicode MS"/>
              </a:rPr>
              <a:t>ε</a:t>
            </a:r>
            <a:r>
              <a:rPr lang="es-ES" sz="2400" spc="-1" baseline="-25000" dirty="0" err="1">
                <a:solidFill>
                  <a:srgbClr val="000000"/>
                </a:solidFill>
                <a:latin typeface="Calibri"/>
                <a:ea typeface="Arial Unicode MS"/>
              </a:rPr>
              <a:t>x</a:t>
            </a:r>
            <a:r>
              <a:rPr lang="es-ES" sz="2400" spc="-1" baseline="30000" dirty="0" err="1">
                <a:solidFill>
                  <a:srgbClr val="000000"/>
                </a:solidFill>
                <a:latin typeface="Calibri"/>
                <a:ea typeface="Arial Unicode MS"/>
              </a:rPr>
              <a:t>booster</a:t>
            </a:r>
            <a:r>
              <a:rPr lang="es-ES" sz="2400" spc="-1" dirty="0">
                <a:solidFill>
                  <a:srgbClr val="000000"/>
                </a:solidFill>
                <a:latin typeface="Calibri"/>
                <a:ea typeface="Arial Unicode MS"/>
              </a:rPr>
              <a:t> = 10 </a:t>
            </a:r>
            <a:r>
              <a:rPr lang="es-ES" sz="2400" spc="-1" dirty="0" err="1">
                <a:solidFill>
                  <a:srgbClr val="000000"/>
                </a:solidFill>
                <a:latin typeface="Calibri"/>
                <a:ea typeface="Arial Unicode MS"/>
              </a:rPr>
              <a:t>nm</a:t>
            </a:r>
            <a:r>
              <a:rPr lang="es-ES" sz="2400" spc="-1" dirty="0" err="1">
                <a:solidFill>
                  <a:srgbClr val="000000"/>
                </a:solidFill>
                <a:latin typeface="Times New Roman"/>
                <a:ea typeface="Arial Unicode MS"/>
              </a:rPr>
              <a:t>∙</a:t>
            </a:r>
            <a:r>
              <a:rPr lang="es-ES" sz="2400" spc="-1" dirty="0" err="1">
                <a:solidFill>
                  <a:srgbClr val="000000"/>
                </a:solidFill>
                <a:latin typeface="Calibri"/>
                <a:ea typeface="Arial Unicode MS"/>
              </a:rPr>
              <a:t>rad</a:t>
            </a:r>
            <a:endParaRPr lang="es-ES" sz="2400" spc="-1" dirty="0">
              <a:solidFill>
                <a:srgbClr val="000000"/>
              </a:solidFill>
              <a:latin typeface="Calibri"/>
            </a:endParaRPr>
          </a:p>
          <a:p>
            <a:pPr marL="391910" indent="-293933">
              <a:spcBef>
                <a:spcPts val="363"/>
              </a:spcBef>
              <a:buClr>
                <a:srgbClr val="000000"/>
              </a:buClr>
              <a:buSzPct val="45000"/>
              <a:buFont typeface="Wingdings" charset="2"/>
              <a:buChar char=""/>
            </a:pPr>
            <a:r>
              <a:rPr lang="es-ES" sz="2400" spc="-1" dirty="0" err="1">
                <a:solidFill>
                  <a:srgbClr val="000000"/>
                </a:solidFill>
                <a:latin typeface="Calibri"/>
                <a:ea typeface="Arial Unicode MS"/>
              </a:rPr>
              <a:t>Re-use</a:t>
            </a:r>
            <a:r>
              <a:rPr lang="es-ES" sz="2400" spc="-1" dirty="0">
                <a:solidFill>
                  <a:srgbClr val="000000"/>
                </a:solidFill>
                <a:latin typeface="Calibri"/>
                <a:ea typeface="Arial Unicode MS"/>
              </a:rPr>
              <a:t> </a:t>
            </a:r>
            <a:r>
              <a:rPr lang="es-ES" sz="2400" spc="-1" dirty="0" err="1">
                <a:solidFill>
                  <a:srgbClr val="000000"/>
                </a:solidFill>
                <a:latin typeface="Calibri"/>
                <a:ea typeface="Arial Unicode MS"/>
              </a:rPr>
              <a:t>infrastructures</a:t>
            </a:r>
            <a:r>
              <a:rPr lang="es-ES" sz="2400" spc="-1" dirty="0">
                <a:solidFill>
                  <a:srgbClr val="000000"/>
                </a:solidFill>
                <a:latin typeface="Calibri"/>
                <a:ea typeface="Arial Unicode MS"/>
              </a:rPr>
              <a:t> as </a:t>
            </a:r>
            <a:r>
              <a:rPr lang="es-ES" sz="2400" spc="-1" dirty="0" err="1">
                <a:solidFill>
                  <a:srgbClr val="000000"/>
                </a:solidFill>
                <a:latin typeface="Calibri"/>
                <a:ea typeface="Arial Unicode MS"/>
              </a:rPr>
              <a:t>much</a:t>
            </a:r>
            <a:r>
              <a:rPr lang="es-ES" sz="2400" spc="-1" dirty="0">
                <a:solidFill>
                  <a:srgbClr val="000000"/>
                </a:solidFill>
                <a:latin typeface="Calibri"/>
                <a:ea typeface="Arial Unicode MS"/>
              </a:rPr>
              <a:t> as </a:t>
            </a:r>
            <a:r>
              <a:rPr lang="es-ES" sz="2400" spc="-1" dirty="0" err="1">
                <a:solidFill>
                  <a:srgbClr val="000000"/>
                </a:solidFill>
                <a:latin typeface="Calibri"/>
                <a:ea typeface="Arial Unicode MS"/>
              </a:rPr>
              <a:t>possible</a:t>
            </a:r>
            <a:endParaRPr lang="es-ES" sz="2400" spc="-1" dirty="0">
              <a:solidFill>
                <a:srgbClr val="000000"/>
              </a:solidFill>
              <a:latin typeface="Calibri"/>
            </a:endParaRPr>
          </a:p>
          <a:p>
            <a:pPr marL="391910" indent="-293933">
              <a:spcBef>
                <a:spcPts val="363"/>
              </a:spcBef>
              <a:buClr>
                <a:srgbClr val="000000"/>
              </a:buClr>
              <a:buSzPct val="45000"/>
              <a:buFont typeface="Wingdings" charset="2"/>
              <a:buChar char=""/>
            </a:pPr>
            <a:r>
              <a:rPr lang="es-ES" sz="2400" spc="-1" dirty="0" err="1">
                <a:solidFill>
                  <a:srgbClr val="000000"/>
                </a:solidFill>
                <a:latin typeface="Calibri"/>
                <a:ea typeface="Arial Unicode MS"/>
              </a:rPr>
              <a:t>Existing</a:t>
            </a:r>
            <a:r>
              <a:rPr lang="es-ES" sz="2400" spc="-1" dirty="0">
                <a:solidFill>
                  <a:srgbClr val="000000"/>
                </a:solidFill>
                <a:latin typeface="Calibri"/>
                <a:ea typeface="Arial Unicode MS"/>
              </a:rPr>
              <a:t> </a:t>
            </a:r>
            <a:r>
              <a:rPr lang="es-ES" sz="2400" spc="-1" dirty="0" err="1">
                <a:solidFill>
                  <a:srgbClr val="000000"/>
                </a:solidFill>
                <a:latin typeface="Calibri"/>
                <a:ea typeface="Arial Unicode MS"/>
              </a:rPr>
              <a:t>insertion</a:t>
            </a:r>
            <a:r>
              <a:rPr lang="es-ES" sz="2400" spc="-1" dirty="0">
                <a:solidFill>
                  <a:srgbClr val="000000"/>
                </a:solidFill>
                <a:latin typeface="Calibri"/>
                <a:ea typeface="Arial Unicode MS"/>
              </a:rPr>
              <a:t> </a:t>
            </a:r>
            <a:r>
              <a:rPr lang="es-ES" sz="2400" spc="-1" dirty="0" err="1">
                <a:solidFill>
                  <a:srgbClr val="000000"/>
                </a:solidFill>
                <a:latin typeface="Calibri"/>
                <a:ea typeface="Arial Unicode MS"/>
              </a:rPr>
              <a:t>device</a:t>
            </a:r>
            <a:r>
              <a:rPr lang="es-ES" sz="2400" spc="-1" dirty="0">
                <a:solidFill>
                  <a:srgbClr val="000000"/>
                </a:solidFill>
                <a:latin typeface="Calibri"/>
                <a:ea typeface="Arial Unicode MS"/>
              </a:rPr>
              <a:t> beamlines: </a:t>
            </a:r>
            <a:r>
              <a:rPr lang="es-ES" sz="2400" b="1" spc="-1" dirty="0">
                <a:solidFill>
                  <a:srgbClr val="000000"/>
                </a:solidFill>
                <a:latin typeface="Calibri"/>
                <a:ea typeface="Arial Unicode MS"/>
              </a:rPr>
              <a:t>preserve 16 </a:t>
            </a:r>
            <a:r>
              <a:rPr lang="es-ES" sz="2400" b="1" spc="-1" dirty="0" err="1">
                <a:solidFill>
                  <a:srgbClr val="000000"/>
                </a:solidFill>
                <a:latin typeface="Calibri"/>
                <a:ea typeface="Arial Unicode MS"/>
              </a:rPr>
              <a:t>cells</a:t>
            </a:r>
            <a:r>
              <a:rPr lang="es-ES" sz="2400" b="1" spc="-1" dirty="0">
                <a:solidFill>
                  <a:srgbClr val="000000"/>
                </a:solidFill>
                <a:latin typeface="Calibri"/>
                <a:ea typeface="Arial Unicode MS"/>
              </a:rPr>
              <a:t> and beamlines positions</a:t>
            </a:r>
            <a:endParaRPr lang="es-ES" sz="2400" spc="-1" dirty="0">
              <a:solidFill>
                <a:srgbClr val="000000"/>
              </a:solidFill>
              <a:latin typeface="Calibri"/>
            </a:endParaRPr>
          </a:p>
          <a:p>
            <a:pPr marL="391910" indent="-293933">
              <a:spcBef>
                <a:spcPts val="363"/>
              </a:spcBef>
              <a:buClr>
                <a:srgbClr val="000000"/>
              </a:buClr>
              <a:buSzPct val="45000"/>
              <a:buFont typeface="Wingdings" charset="2"/>
              <a:buChar char=""/>
            </a:pPr>
            <a:r>
              <a:rPr lang="es-ES" sz="2400" spc="-1" dirty="0" err="1">
                <a:solidFill>
                  <a:srgbClr val="000000"/>
                </a:solidFill>
                <a:latin typeface="Calibri"/>
                <a:ea typeface="Arial Unicode MS"/>
              </a:rPr>
              <a:t>Bending</a:t>
            </a:r>
            <a:r>
              <a:rPr lang="es-ES" sz="2400" spc="-1" dirty="0">
                <a:solidFill>
                  <a:srgbClr val="000000"/>
                </a:solidFill>
                <a:latin typeface="Calibri"/>
                <a:ea typeface="Arial Unicode MS"/>
              </a:rPr>
              <a:t> beamlines can and </a:t>
            </a:r>
            <a:r>
              <a:rPr lang="es-ES" sz="2400" spc="-1" dirty="0" err="1">
                <a:solidFill>
                  <a:srgbClr val="000000"/>
                </a:solidFill>
                <a:latin typeface="Calibri"/>
                <a:ea typeface="Arial Unicode MS"/>
              </a:rPr>
              <a:t>must</a:t>
            </a:r>
            <a:r>
              <a:rPr lang="es-ES" sz="2400" spc="-1" dirty="0">
                <a:solidFill>
                  <a:srgbClr val="000000"/>
                </a:solidFill>
                <a:latin typeface="Calibri"/>
                <a:ea typeface="Arial Unicode MS"/>
              </a:rPr>
              <a:t> be </a:t>
            </a:r>
            <a:r>
              <a:rPr lang="es-ES" sz="2400" spc="-1" dirty="0" err="1">
                <a:solidFill>
                  <a:srgbClr val="000000"/>
                </a:solidFill>
                <a:latin typeface="Calibri"/>
                <a:ea typeface="Arial Unicode MS"/>
              </a:rPr>
              <a:t>relocated</a:t>
            </a:r>
            <a:endParaRPr lang="es-ES" sz="2400" spc="-1" dirty="0">
              <a:solidFill>
                <a:srgbClr val="000000"/>
              </a:solidFill>
              <a:latin typeface="Calibri"/>
            </a:endParaRPr>
          </a:p>
          <a:p>
            <a:pPr marL="391910" indent="-293933">
              <a:spcBef>
                <a:spcPts val="363"/>
              </a:spcBef>
              <a:buClr>
                <a:srgbClr val="000000"/>
              </a:buClr>
              <a:buSzPct val="45000"/>
              <a:buFont typeface="Wingdings" charset="2"/>
              <a:buChar char=""/>
            </a:pPr>
            <a:r>
              <a:rPr lang="es-ES" sz="2400" b="1" spc="-1" dirty="0" err="1">
                <a:solidFill>
                  <a:srgbClr val="000000"/>
                </a:solidFill>
                <a:latin typeface="Calibri"/>
                <a:ea typeface="Arial Unicode MS"/>
              </a:rPr>
              <a:t>Straight</a:t>
            </a:r>
            <a:r>
              <a:rPr lang="es-ES" sz="2400" b="1" spc="-1" dirty="0">
                <a:solidFill>
                  <a:srgbClr val="000000"/>
                </a:solidFill>
                <a:latin typeface="Calibri"/>
                <a:ea typeface="Arial Unicode MS"/>
              </a:rPr>
              <a:t> </a:t>
            </a:r>
            <a:r>
              <a:rPr lang="es-ES" sz="2400" b="1" spc="-1" dirty="0" err="1">
                <a:solidFill>
                  <a:srgbClr val="000000"/>
                </a:solidFill>
                <a:latin typeface="Calibri"/>
                <a:ea typeface="Arial Unicode MS"/>
              </a:rPr>
              <a:t>sections</a:t>
            </a:r>
            <a:r>
              <a:rPr lang="es-ES" sz="2400" b="1" spc="-1" dirty="0">
                <a:solidFill>
                  <a:srgbClr val="000000"/>
                </a:solidFill>
                <a:latin typeface="Calibri"/>
                <a:ea typeface="Arial Unicode MS"/>
              </a:rPr>
              <a:t> at </a:t>
            </a:r>
            <a:r>
              <a:rPr lang="es-ES" sz="2400" b="1" spc="-1" dirty="0" err="1">
                <a:solidFill>
                  <a:srgbClr val="000000"/>
                </a:solidFill>
                <a:latin typeface="Calibri"/>
                <a:ea typeface="Arial Unicode MS"/>
              </a:rPr>
              <a:t>least</a:t>
            </a:r>
            <a:r>
              <a:rPr lang="es-ES" sz="2400" b="1" spc="-1" dirty="0">
                <a:solidFill>
                  <a:srgbClr val="000000"/>
                </a:solidFill>
                <a:latin typeface="Calibri"/>
                <a:ea typeface="Arial Unicode MS"/>
              </a:rPr>
              <a:t> 4 m </a:t>
            </a:r>
            <a:r>
              <a:rPr lang="es-ES" sz="2400" b="1" spc="-1" dirty="0" err="1">
                <a:solidFill>
                  <a:srgbClr val="000000"/>
                </a:solidFill>
                <a:latin typeface="Calibri"/>
                <a:ea typeface="Arial Unicode MS"/>
              </a:rPr>
              <a:t>long</a:t>
            </a:r>
            <a:endParaRPr lang="es-ES" sz="2400" spc="-1" dirty="0">
              <a:solidFill>
                <a:srgbClr val="000000"/>
              </a:solidFill>
              <a:latin typeface="Calibri"/>
            </a:endParaRPr>
          </a:p>
          <a:p>
            <a:pPr marL="391910" indent="-293933">
              <a:spcBef>
                <a:spcPts val="363"/>
              </a:spcBef>
              <a:buClr>
                <a:srgbClr val="000000"/>
              </a:buClr>
              <a:buSzPct val="45000"/>
              <a:buFont typeface="Wingdings" charset="2"/>
              <a:buChar char=""/>
            </a:pPr>
            <a:r>
              <a:rPr lang="es-ES" sz="2400" spc="-1" dirty="0" err="1">
                <a:solidFill>
                  <a:srgbClr val="000000"/>
                </a:solidFill>
                <a:latin typeface="Calibri"/>
                <a:ea typeface="Arial Unicode MS"/>
              </a:rPr>
              <a:t>Straight</a:t>
            </a:r>
            <a:r>
              <a:rPr lang="es-ES" sz="2400" spc="-1" dirty="0">
                <a:solidFill>
                  <a:srgbClr val="000000"/>
                </a:solidFill>
                <a:latin typeface="Calibri"/>
                <a:ea typeface="Arial Unicode MS"/>
              </a:rPr>
              <a:t> </a:t>
            </a:r>
            <a:r>
              <a:rPr lang="es-ES" sz="2400" spc="-1" dirty="0" err="1">
                <a:solidFill>
                  <a:srgbClr val="000000"/>
                </a:solidFill>
                <a:latin typeface="Calibri"/>
                <a:ea typeface="Arial Unicode MS"/>
              </a:rPr>
              <a:t>sections</a:t>
            </a:r>
            <a:r>
              <a:rPr lang="es-ES" sz="2400" spc="-1" dirty="0">
                <a:solidFill>
                  <a:srgbClr val="000000"/>
                </a:solidFill>
                <a:latin typeface="Calibri"/>
                <a:ea typeface="Arial Unicode MS"/>
              </a:rPr>
              <a:t> β</a:t>
            </a:r>
            <a:r>
              <a:rPr lang="es-ES" sz="2400" spc="-1" baseline="-25000" dirty="0">
                <a:solidFill>
                  <a:srgbClr val="000000"/>
                </a:solidFill>
                <a:latin typeface="Calibri"/>
                <a:ea typeface="Arial Unicode MS"/>
              </a:rPr>
              <a:t>x</a:t>
            </a:r>
            <a:r>
              <a:rPr lang="es-ES" sz="2400" spc="-1" dirty="0">
                <a:solidFill>
                  <a:srgbClr val="000000"/>
                </a:solidFill>
                <a:latin typeface="Calibri"/>
                <a:ea typeface="Arial Unicode MS"/>
              </a:rPr>
              <a:t>*≈ β</a:t>
            </a:r>
            <a:r>
              <a:rPr lang="es-ES" sz="2400" spc="-1" baseline="-25000" dirty="0">
                <a:solidFill>
                  <a:srgbClr val="000000"/>
                </a:solidFill>
                <a:latin typeface="Calibri"/>
                <a:ea typeface="Arial Unicode MS"/>
              </a:rPr>
              <a:t>y</a:t>
            </a:r>
            <a:r>
              <a:rPr lang="es-ES" sz="2400" spc="-1" dirty="0">
                <a:solidFill>
                  <a:srgbClr val="000000"/>
                </a:solidFill>
                <a:latin typeface="Calibri"/>
                <a:ea typeface="Arial Unicode MS"/>
              </a:rPr>
              <a:t>*≈ 1-2 m</a:t>
            </a:r>
            <a:endParaRPr lang="es-ES" sz="2400" spc="-1" dirty="0">
              <a:solidFill>
                <a:srgbClr val="000000"/>
              </a:solidFill>
              <a:latin typeface="Calibri"/>
            </a:endParaRPr>
          </a:p>
          <a:p>
            <a:pPr marL="391910" indent="-293933">
              <a:spcBef>
                <a:spcPts val="363"/>
              </a:spcBef>
              <a:buClr>
                <a:srgbClr val="000000"/>
              </a:buClr>
              <a:buSzPct val="45000"/>
              <a:buFont typeface="Wingdings" charset="2"/>
              <a:buChar char=""/>
            </a:pPr>
            <a:r>
              <a:rPr lang="es-ES" sz="2400" b="1" spc="-1" dirty="0">
                <a:solidFill>
                  <a:srgbClr val="CE181E"/>
                </a:solidFill>
                <a:latin typeface="Calibri"/>
                <a:ea typeface="Arial Unicode MS"/>
              </a:rPr>
              <a:t>Reduce </a:t>
            </a:r>
            <a:r>
              <a:rPr lang="es-ES" sz="2400" b="1" spc="-1" dirty="0" err="1">
                <a:solidFill>
                  <a:srgbClr val="CE181E"/>
                </a:solidFill>
                <a:latin typeface="Calibri"/>
                <a:ea typeface="Arial Unicode MS"/>
              </a:rPr>
              <a:t>the</a:t>
            </a:r>
            <a:r>
              <a:rPr lang="es-ES" sz="2400" b="1" spc="-1" dirty="0">
                <a:solidFill>
                  <a:srgbClr val="CE181E"/>
                </a:solidFill>
                <a:latin typeface="Calibri"/>
                <a:ea typeface="Arial Unicode MS"/>
              </a:rPr>
              <a:t> </a:t>
            </a:r>
            <a:r>
              <a:rPr lang="es-ES" sz="2400" b="1" spc="-1" dirty="0" err="1">
                <a:solidFill>
                  <a:srgbClr val="CE181E"/>
                </a:solidFill>
                <a:latin typeface="Calibri"/>
                <a:ea typeface="Arial Unicode MS"/>
              </a:rPr>
              <a:t>emittance</a:t>
            </a:r>
            <a:r>
              <a:rPr lang="es-ES" sz="2400" b="1" spc="-1" dirty="0">
                <a:solidFill>
                  <a:srgbClr val="CE181E"/>
                </a:solidFill>
                <a:latin typeface="Calibri"/>
                <a:ea typeface="Arial Unicode MS"/>
              </a:rPr>
              <a:t> </a:t>
            </a:r>
            <a:r>
              <a:rPr lang="es-ES" sz="2400" b="1" spc="-1" dirty="0" err="1">
                <a:solidFill>
                  <a:srgbClr val="CE181E"/>
                </a:solidFill>
                <a:latin typeface="Calibri"/>
                <a:ea typeface="Arial Unicode MS"/>
              </a:rPr>
              <a:t>by</a:t>
            </a:r>
            <a:r>
              <a:rPr lang="es-ES" sz="2400" b="1" spc="-1" dirty="0">
                <a:solidFill>
                  <a:srgbClr val="CE181E"/>
                </a:solidFill>
                <a:latin typeface="Calibri"/>
                <a:ea typeface="Arial Unicode MS"/>
              </a:rPr>
              <a:t> at </a:t>
            </a:r>
            <a:r>
              <a:rPr lang="es-ES" sz="2400" b="1" spc="-1" dirty="0" err="1">
                <a:solidFill>
                  <a:srgbClr val="CE181E"/>
                </a:solidFill>
                <a:latin typeface="Calibri"/>
                <a:ea typeface="Arial Unicode MS"/>
              </a:rPr>
              <a:t>least</a:t>
            </a:r>
            <a:r>
              <a:rPr lang="es-ES" sz="2400" b="1" spc="-1" dirty="0">
                <a:solidFill>
                  <a:srgbClr val="CE181E"/>
                </a:solidFill>
                <a:latin typeface="Calibri"/>
                <a:ea typeface="Arial Unicode MS"/>
              </a:rPr>
              <a:t> a factor 1/10</a:t>
            </a:r>
            <a:endParaRPr lang="es-ES" sz="1814" spc="-1" dirty="0">
              <a:solidFill>
                <a:srgbClr val="000000"/>
              </a:solidFill>
              <a:latin typeface="Calibri"/>
            </a:endParaRPr>
          </a:p>
        </p:txBody>
      </p:sp>
      <p:sp>
        <p:nvSpPr>
          <p:cNvPr id="335" name="TextShape 2"/>
          <p:cNvSpPr txBox="1"/>
          <p:nvPr/>
        </p:nvSpPr>
        <p:spPr>
          <a:xfrm>
            <a:off x="3265527" y="202157"/>
            <a:ext cx="7216886" cy="710977"/>
          </a:xfrm>
          <a:prstGeom prst="rect">
            <a:avLst/>
          </a:prstGeom>
          <a:noFill/>
          <a:ln>
            <a:noFill/>
          </a:ln>
        </p:spPr>
        <p:txBody>
          <a:bodyPr lIns="81646" tIns="40823" rIns="81646" bIns="40823">
            <a:noAutofit/>
          </a:bodyPr>
          <a:lstStyle/>
          <a:p>
            <a:pPr algn="r">
              <a:lnSpc>
                <a:spcPct val="90000"/>
              </a:lnSpc>
            </a:pPr>
            <a:r>
              <a:rPr lang="es-ES" sz="2903" spc="-1" dirty="0">
                <a:solidFill>
                  <a:srgbClr val="092F56"/>
                </a:solidFill>
                <a:latin typeface="Arial"/>
              </a:rPr>
              <a:t>ALBA-II </a:t>
            </a:r>
            <a:r>
              <a:rPr lang="es-ES" sz="2903" spc="-1" dirty="0" err="1">
                <a:solidFill>
                  <a:srgbClr val="092F56"/>
                </a:solidFill>
                <a:latin typeface="Arial"/>
              </a:rPr>
              <a:t>design</a:t>
            </a:r>
            <a:endParaRPr lang="es-ES" sz="2903" spc="-1" dirty="0">
              <a:solidFill>
                <a:srgbClr val="000000"/>
              </a:solidFill>
              <a:latin typeface="Calibri"/>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 name="Picture 4"/>
          <p:cNvPicPr/>
          <p:nvPr/>
        </p:nvPicPr>
        <p:blipFill>
          <a:blip r:embed="rId2"/>
          <a:stretch/>
        </p:blipFill>
        <p:spPr>
          <a:xfrm>
            <a:off x="1407622" y="1174865"/>
            <a:ext cx="9127374" cy="5358939"/>
          </a:xfrm>
          <a:prstGeom prst="rect">
            <a:avLst/>
          </a:prstGeom>
          <a:ln>
            <a:noFill/>
          </a:ln>
        </p:spPr>
      </p:pic>
      <p:sp>
        <p:nvSpPr>
          <p:cNvPr id="338" name="TextShape 1"/>
          <p:cNvSpPr txBox="1"/>
          <p:nvPr/>
        </p:nvSpPr>
        <p:spPr>
          <a:xfrm>
            <a:off x="2767811" y="201503"/>
            <a:ext cx="7714602" cy="710977"/>
          </a:xfrm>
          <a:prstGeom prst="rect">
            <a:avLst/>
          </a:prstGeom>
          <a:noFill/>
          <a:ln>
            <a:noFill/>
          </a:ln>
        </p:spPr>
        <p:txBody>
          <a:bodyPr lIns="81646" tIns="40823" rIns="81646" bIns="40823">
            <a:noAutofit/>
          </a:bodyPr>
          <a:lstStyle/>
          <a:p>
            <a:pPr algn="r">
              <a:lnSpc>
                <a:spcPct val="90000"/>
              </a:lnSpc>
            </a:pPr>
            <a:r>
              <a:rPr lang="es-ES" sz="2903" spc="-1">
                <a:solidFill>
                  <a:srgbClr val="092F56"/>
                </a:solidFill>
                <a:latin typeface="Arial"/>
              </a:rPr>
              <a:t>The emittance from ALBA to ALBA-II</a:t>
            </a:r>
            <a:endParaRPr lang="es-ES" sz="2903" spc="-1">
              <a:solidFill>
                <a:srgbClr val="000000"/>
              </a:solidFill>
              <a:latin typeface="Calibri"/>
            </a:endParaRPr>
          </a:p>
        </p:txBody>
      </p:sp>
      <p:sp>
        <p:nvSpPr>
          <p:cNvPr id="340" name="TextShape 3"/>
          <p:cNvSpPr txBox="1"/>
          <p:nvPr/>
        </p:nvSpPr>
        <p:spPr>
          <a:xfrm>
            <a:off x="2187142" y="782675"/>
            <a:ext cx="8295271" cy="585017"/>
          </a:xfrm>
          <a:prstGeom prst="rect">
            <a:avLst/>
          </a:prstGeom>
          <a:noFill/>
          <a:ln>
            <a:noFill/>
          </a:ln>
        </p:spPr>
        <p:txBody>
          <a:bodyPr lIns="81646" tIns="40823" rIns="81646" bIns="40823">
            <a:spAutoFit/>
          </a:bodyPr>
          <a:lstStyle/>
          <a:p>
            <a:r>
              <a:rPr lang="en-US" sz="1633" b="1" spc="-1" dirty="0">
                <a:solidFill>
                  <a:srgbClr val="000000"/>
                </a:solidFill>
                <a:latin typeface="Arial"/>
                <a:ea typeface="Noto Sans CJK SC Regular"/>
              </a:rPr>
              <a:t>ALBA-II</a:t>
            </a:r>
            <a:r>
              <a:rPr lang="en-US" sz="1633" spc="-1" dirty="0">
                <a:solidFill>
                  <a:srgbClr val="000000"/>
                </a:solidFill>
                <a:latin typeface="Arial"/>
                <a:ea typeface="Noto Sans CJK SC Regular"/>
              </a:rPr>
              <a:t> will reduce the </a:t>
            </a:r>
            <a:r>
              <a:rPr lang="en-US" sz="1633" b="1" spc="-1" dirty="0">
                <a:solidFill>
                  <a:srgbClr val="000000"/>
                </a:solidFill>
                <a:latin typeface="Arial"/>
                <a:ea typeface="Noto Sans CJK SC Regular"/>
              </a:rPr>
              <a:t>emittance</a:t>
            </a:r>
            <a:r>
              <a:rPr lang="en-US" sz="1633" spc="-1" dirty="0">
                <a:solidFill>
                  <a:srgbClr val="000000"/>
                </a:solidFill>
                <a:latin typeface="Arial"/>
                <a:ea typeface="Noto Sans CJK SC Regular"/>
              </a:rPr>
              <a:t> by a factor 1/20: </a:t>
            </a:r>
            <a:r>
              <a:rPr lang="en-US" sz="1633" b="1" spc="-1" dirty="0">
                <a:solidFill>
                  <a:srgbClr val="CE181E"/>
                </a:solidFill>
                <a:latin typeface="Arial"/>
                <a:ea typeface="Noto Sans CJK SC Regular"/>
              </a:rPr>
              <a:t>from 4.5 </a:t>
            </a:r>
            <a:r>
              <a:rPr lang="en-US" sz="1633" b="1" spc="-1" dirty="0" err="1">
                <a:solidFill>
                  <a:srgbClr val="CE181E"/>
                </a:solidFill>
                <a:latin typeface="Arial"/>
                <a:ea typeface="Noto Sans CJK SC Regular"/>
              </a:rPr>
              <a:t>n</a:t>
            </a:r>
            <a:r>
              <a:rPr lang="en-US" sz="1633" b="1" spc="-1" dirty="0" err="1">
                <a:solidFill>
                  <a:srgbClr val="CE181E"/>
                </a:solidFill>
                <a:latin typeface="Arial"/>
                <a:ea typeface="Arial Unicode MS"/>
              </a:rPr>
              <a:t>m</a:t>
            </a:r>
            <a:r>
              <a:rPr lang="en-US" sz="1633" b="1" spc="-1" dirty="0" err="1">
                <a:solidFill>
                  <a:srgbClr val="CE181E"/>
                </a:solidFill>
                <a:latin typeface="Arial"/>
                <a:ea typeface="Arial"/>
              </a:rPr>
              <a:t>·</a:t>
            </a:r>
            <a:r>
              <a:rPr lang="en-US" sz="1633" b="1" spc="-1" dirty="0" err="1">
                <a:solidFill>
                  <a:srgbClr val="CE181E"/>
                </a:solidFill>
                <a:latin typeface="Arial"/>
                <a:ea typeface="Arial Unicode MS"/>
              </a:rPr>
              <a:t>rad</a:t>
            </a:r>
            <a:r>
              <a:rPr lang="en-US" sz="1633" b="1" spc="-1" dirty="0">
                <a:solidFill>
                  <a:srgbClr val="CE181E"/>
                </a:solidFill>
                <a:latin typeface="Arial"/>
                <a:ea typeface="Noto Sans CJK SC Regular"/>
              </a:rPr>
              <a:t> to </a:t>
            </a:r>
            <a:r>
              <a:rPr lang="en-US" sz="1633" b="1" spc="-1" dirty="0">
                <a:solidFill>
                  <a:srgbClr val="CE181E"/>
                </a:solidFill>
                <a:latin typeface="Arial"/>
                <a:ea typeface="Arial Unicode MS"/>
              </a:rPr>
              <a:t>220 pm</a:t>
            </a:r>
            <a:r>
              <a:rPr lang="en-US" sz="1633" b="1" spc="-1" dirty="0">
                <a:solidFill>
                  <a:srgbClr val="CE181E"/>
                </a:solidFill>
                <a:latin typeface="Arial"/>
                <a:ea typeface="Arial"/>
              </a:rPr>
              <a:t>·</a:t>
            </a:r>
            <a:r>
              <a:rPr lang="en-US" sz="1633" b="1" spc="-1" dirty="0">
                <a:solidFill>
                  <a:srgbClr val="CE181E"/>
                </a:solidFill>
                <a:latin typeface="Arial"/>
                <a:ea typeface="Arial Unicode MS"/>
              </a:rPr>
              <a:t>rad</a:t>
            </a:r>
            <a:endParaRPr lang="en-US" sz="1633" spc="-1" dirty="0">
              <a:latin typeface="Arial"/>
            </a:endParaRPr>
          </a:p>
          <a:p>
            <a:endParaRPr lang="en-US" sz="1633" spc="-1" dirty="0">
              <a:latin typeface="Arial"/>
            </a:endParaRPr>
          </a:p>
        </p:txBody>
      </p:sp>
      <p:sp>
        <p:nvSpPr>
          <p:cNvPr id="341" name="CustomShape 4"/>
          <p:cNvSpPr/>
          <p:nvPr/>
        </p:nvSpPr>
        <p:spPr>
          <a:xfrm>
            <a:off x="8129279" y="5906887"/>
            <a:ext cx="3649919" cy="333538"/>
          </a:xfrm>
          <a:prstGeom prst="rect">
            <a:avLst/>
          </a:prstGeom>
          <a:noFill/>
          <a:ln>
            <a:noFill/>
          </a:ln>
        </p:spPr>
        <p:style>
          <a:lnRef idx="0">
            <a:scrgbClr r="0" g="0" b="0"/>
          </a:lnRef>
          <a:fillRef idx="0">
            <a:scrgbClr r="0" g="0" b="0"/>
          </a:fillRef>
          <a:effectRef idx="0">
            <a:scrgbClr r="0" g="0" b="0"/>
          </a:effectRef>
          <a:fontRef idx="minor"/>
        </p:style>
        <p:txBody>
          <a:bodyPr lIns="81646" tIns="40823" rIns="81646" bIns="40823">
            <a:spAutoFit/>
          </a:bodyPr>
          <a:lstStyle/>
          <a:p>
            <a:pPr>
              <a:lnSpc>
                <a:spcPct val="100000"/>
              </a:lnSpc>
            </a:pPr>
            <a:r>
              <a:rPr lang="en-US" sz="816" i="1" spc="-1" dirty="0">
                <a:solidFill>
                  <a:srgbClr val="000000"/>
                </a:solidFill>
                <a:latin typeface="Arial"/>
                <a:ea typeface="DejaVu Sans"/>
              </a:rPr>
              <a:t>Reproduced from: R. Bartolini “Overview of ongoing 4</a:t>
            </a:r>
            <a:r>
              <a:rPr lang="en-US" sz="816" i="1" spc="-1" baseline="30000" dirty="0">
                <a:solidFill>
                  <a:srgbClr val="000000"/>
                </a:solidFill>
                <a:latin typeface="Arial"/>
                <a:ea typeface="DejaVu Sans"/>
              </a:rPr>
              <a:t>th</a:t>
            </a:r>
            <a:r>
              <a:rPr lang="en-US" sz="816" i="1" spc="-1" dirty="0">
                <a:solidFill>
                  <a:srgbClr val="000000"/>
                </a:solidFill>
                <a:latin typeface="Arial"/>
                <a:ea typeface="DejaVu Sans"/>
              </a:rPr>
              <a:t> generation light source projects worldwide”, 7</a:t>
            </a:r>
            <a:r>
              <a:rPr lang="en-US" sz="816" i="1" spc="-1" baseline="30000" dirty="0">
                <a:solidFill>
                  <a:srgbClr val="000000"/>
                </a:solidFill>
                <a:latin typeface="Arial"/>
                <a:ea typeface="DejaVu Sans"/>
              </a:rPr>
              <a:t>th</a:t>
            </a:r>
            <a:r>
              <a:rPr lang="en-US" sz="816" i="1" spc="-1" dirty="0">
                <a:solidFill>
                  <a:srgbClr val="000000"/>
                </a:solidFill>
                <a:latin typeface="Arial"/>
                <a:ea typeface="DejaVu Sans"/>
              </a:rPr>
              <a:t> DLSR Workshop (2021)</a:t>
            </a:r>
            <a:endParaRPr lang="en-US" sz="816" spc="-1" dirty="0">
              <a:latin typeface="Arial"/>
            </a:endParaRPr>
          </a:p>
        </p:txBody>
      </p:sp>
      <p:sp>
        <p:nvSpPr>
          <p:cNvPr id="342" name="CustomShape 5"/>
          <p:cNvSpPr/>
          <p:nvPr/>
        </p:nvSpPr>
        <p:spPr>
          <a:xfrm>
            <a:off x="4527716" y="2502274"/>
            <a:ext cx="45719" cy="1061115"/>
          </a:xfrm>
          <a:custGeom>
            <a:avLst/>
            <a:gdLst/>
            <a:ahLst/>
            <a:cxnLst/>
            <a:rect l="l" t="t" r="r" b="b"/>
            <a:pathLst>
              <a:path w="21600" h="21600">
                <a:moveTo>
                  <a:pt x="0" y="0"/>
                </a:moveTo>
                <a:lnTo>
                  <a:pt x="21600" y="21600"/>
                </a:lnTo>
              </a:path>
            </a:pathLst>
          </a:custGeom>
          <a:noFill/>
          <a:ln w="76320">
            <a:solidFill>
              <a:srgbClr val="00B050"/>
            </a:solidFill>
            <a:round/>
            <a:tailEnd type="triangle" w="med" len="med"/>
          </a:ln>
        </p:spPr>
        <p:style>
          <a:lnRef idx="0">
            <a:scrgbClr r="0" g="0" b="0"/>
          </a:lnRef>
          <a:fillRef idx="0">
            <a:scrgbClr r="0" g="0" b="0"/>
          </a:fillRef>
          <a:effectRef idx="0">
            <a:scrgbClr r="0" g="0" b="0"/>
          </a:effectRef>
          <a:fontRef idx="minor"/>
        </p:style>
      </p:sp>
      <p:sp>
        <p:nvSpPr>
          <p:cNvPr id="343" name="TextShape 6"/>
          <p:cNvSpPr txBox="1"/>
          <p:nvPr/>
        </p:nvSpPr>
        <p:spPr>
          <a:xfrm>
            <a:off x="7923942" y="3484014"/>
            <a:ext cx="1148275" cy="473320"/>
          </a:xfrm>
          <a:prstGeom prst="rect">
            <a:avLst/>
          </a:prstGeom>
          <a:noFill/>
          <a:ln>
            <a:noFill/>
          </a:ln>
        </p:spPr>
        <p:txBody>
          <a:bodyPr lIns="81646" tIns="40823" rIns="81646" bIns="40823">
            <a:spAutoFit/>
          </a:bodyPr>
          <a:lstStyle/>
          <a:p>
            <a:r>
              <a:rPr lang="en-US" sz="1270" spc="-1">
                <a:solidFill>
                  <a:srgbClr val="0000CD"/>
                </a:solidFill>
                <a:latin typeface="Arial"/>
              </a:rPr>
              <a:t>3</a:t>
            </a:r>
            <a:r>
              <a:rPr lang="en-US" sz="1270" spc="-1" baseline="101000">
                <a:solidFill>
                  <a:srgbClr val="0000CD"/>
                </a:solidFill>
                <a:latin typeface="Arial"/>
              </a:rPr>
              <a:t>rd</a:t>
            </a:r>
            <a:r>
              <a:rPr lang="en-US" sz="1270" spc="-1">
                <a:solidFill>
                  <a:srgbClr val="0000CD"/>
                </a:solidFill>
                <a:latin typeface="Arial"/>
              </a:rPr>
              <a:t> generation</a:t>
            </a:r>
            <a:endParaRPr lang="en-US" sz="1270" spc="-1">
              <a:latin typeface="Arial"/>
            </a:endParaRPr>
          </a:p>
        </p:txBody>
      </p:sp>
      <p:sp>
        <p:nvSpPr>
          <p:cNvPr id="344" name="TextShape 7"/>
          <p:cNvSpPr txBox="1"/>
          <p:nvPr/>
        </p:nvSpPr>
        <p:spPr>
          <a:xfrm>
            <a:off x="7827926" y="4147636"/>
            <a:ext cx="1142723" cy="473320"/>
          </a:xfrm>
          <a:prstGeom prst="rect">
            <a:avLst/>
          </a:prstGeom>
          <a:noFill/>
          <a:ln>
            <a:noFill/>
          </a:ln>
        </p:spPr>
        <p:txBody>
          <a:bodyPr lIns="81646" tIns="40823" rIns="81646" bIns="40823">
            <a:spAutoFit/>
          </a:bodyPr>
          <a:lstStyle/>
          <a:p>
            <a:r>
              <a:rPr lang="en-US" sz="1270" spc="-1">
                <a:solidFill>
                  <a:srgbClr val="FF0000"/>
                </a:solidFill>
                <a:latin typeface="Arial"/>
              </a:rPr>
              <a:t>4</a:t>
            </a:r>
            <a:r>
              <a:rPr lang="en-US" sz="1270" spc="-1" baseline="101000">
                <a:solidFill>
                  <a:srgbClr val="FF0000"/>
                </a:solidFill>
                <a:latin typeface="Arial"/>
              </a:rPr>
              <a:t>th</a:t>
            </a:r>
            <a:r>
              <a:rPr lang="en-US" sz="1270" spc="-1">
                <a:solidFill>
                  <a:srgbClr val="FF0000"/>
                </a:solidFill>
                <a:latin typeface="Arial"/>
              </a:rPr>
              <a:t> generation</a:t>
            </a:r>
            <a:endParaRPr lang="en-US" sz="1270" spc="-1">
              <a:latin typeface="Arial"/>
            </a:endParaRPr>
          </a:p>
        </p:txBody>
      </p:sp>
      <p:sp>
        <p:nvSpPr>
          <p:cNvPr id="345" name="TextShape 8"/>
          <p:cNvSpPr txBox="1"/>
          <p:nvPr/>
        </p:nvSpPr>
        <p:spPr>
          <a:xfrm>
            <a:off x="7790042" y="4479447"/>
            <a:ext cx="2277607" cy="473320"/>
          </a:xfrm>
          <a:prstGeom prst="rect">
            <a:avLst/>
          </a:prstGeom>
          <a:noFill/>
          <a:ln>
            <a:noFill/>
          </a:ln>
        </p:spPr>
        <p:txBody>
          <a:bodyPr lIns="81646" tIns="40823" rIns="81646" bIns="40823">
            <a:spAutoFit/>
          </a:bodyPr>
          <a:lstStyle/>
          <a:p>
            <a:r>
              <a:rPr lang="en-US" sz="1270" spc="-1">
                <a:solidFill>
                  <a:srgbClr val="00BFFF"/>
                </a:solidFill>
                <a:latin typeface="Arial"/>
              </a:rPr>
              <a:t>4</a:t>
            </a:r>
            <a:r>
              <a:rPr lang="en-US" sz="1270" spc="-1" baseline="101000">
                <a:solidFill>
                  <a:srgbClr val="00BFFF"/>
                </a:solidFill>
                <a:latin typeface="Arial"/>
              </a:rPr>
              <a:t>th</a:t>
            </a:r>
            <a:r>
              <a:rPr lang="en-US" sz="1270" spc="-1">
                <a:solidFill>
                  <a:srgbClr val="00BFFF"/>
                </a:solidFill>
                <a:latin typeface="Arial"/>
              </a:rPr>
              <a:t> generation with anti-bends</a:t>
            </a:r>
            <a:endParaRPr lang="en-US" sz="1270" spc="-1">
              <a:latin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0" name="Picture 12"/>
          <p:cNvPicPr/>
          <p:nvPr/>
        </p:nvPicPr>
        <p:blipFill>
          <a:blip r:embed="rId2"/>
          <a:stretch/>
        </p:blipFill>
        <p:spPr>
          <a:xfrm>
            <a:off x="6330139" y="2148916"/>
            <a:ext cx="4901614" cy="3409465"/>
          </a:xfrm>
          <a:prstGeom prst="rect">
            <a:avLst/>
          </a:prstGeom>
          <a:ln>
            <a:noFill/>
          </a:ln>
        </p:spPr>
      </p:pic>
      <p:pic>
        <p:nvPicPr>
          <p:cNvPr id="346" name="Picture 7"/>
          <p:cNvPicPr/>
          <p:nvPr/>
        </p:nvPicPr>
        <p:blipFill>
          <a:blip r:embed="rId3"/>
          <a:stretch/>
        </p:blipFill>
        <p:spPr>
          <a:xfrm>
            <a:off x="1080655" y="2094807"/>
            <a:ext cx="4852423" cy="3409465"/>
          </a:xfrm>
          <a:prstGeom prst="rect">
            <a:avLst/>
          </a:prstGeom>
          <a:ln>
            <a:noFill/>
          </a:ln>
        </p:spPr>
      </p:pic>
      <p:sp>
        <p:nvSpPr>
          <p:cNvPr id="347" name="CustomShape 1"/>
          <p:cNvSpPr/>
          <p:nvPr/>
        </p:nvSpPr>
        <p:spPr>
          <a:xfrm>
            <a:off x="2266591" y="2318975"/>
            <a:ext cx="7137437" cy="549099"/>
          </a:xfrm>
          <a:prstGeom prst="rect">
            <a:avLst/>
          </a:prstGeom>
          <a:noFill/>
          <a:ln>
            <a:noFill/>
          </a:ln>
        </p:spPr>
        <p:style>
          <a:lnRef idx="0">
            <a:scrgbClr r="0" g="0" b="0"/>
          </a:lnRef>
          <a:fillRef idx="0">
            <a:scrgbClr r="0" g="0" b="0"/>
          </a:fillRef>
          <a:effectRef idx="0">
            <a:scrgbClr r="0" g="0" b="0"/>
          </a:effectRef>
          <a:fontRef idx="minor"/>
        </p:style>
        <p:txBody>
          <a:bodyPr wrap="none" lIns="81646" tIns="40823" rIns="81646" bIns="40823">
            <a:noAutofit/>
          </a:bodyPr>
          <a:lstStyle/>
          <a:p>
            <a:pPr>
              <a:lnSpc>
                <a:spcPct val="100000"/>
              </a:lnSpc>
            </a:pPr>
            <a:r>
              <a:rPr lang="en-US" sz="1633" b="1" i="1" spc="-1" dirty="0">
                <a:solidFill>
                  <a:srgbClr val="000000"/>
                </a:solidFill>
                <a:latin typeface="Arial"/>
                <a:ea typeface="DejaVu Sans"/>
              </a:rPr>
              <a:t>Brilliance</a:t>
            </a:r>
            <a:r>
              <a:rPr lang="en-US" sz="2177" i="1" spc="-1" dirty="0">
                <a:solidFill>
                  <a:srgbClr val="4472C4"/>
                </a:solidFill>
                <a:latin typeface="Arial"/>
                <a:ea typeface="DejaVu Sans"/>
              </a:rPr>
              <a:t>				                </a:t>
            </a:r>
            <a:r>
              <a:rPr lang="en-US" sz="1633" b="1" i="1" spc="-1" dirty="0">
                <a:solidFill>
                  <a:srgbClr val="000000"/>
                </a:solidFill>
                <a:latin typeface="Arial"/>
                <a:ea typeface="DejaVu Sans"/>
              </a:rPr>
              <a:t>Horizontal Coherent fraction</a:t>
            </a:r>
            <a:endParaRPr lang="en-US" sz="1633" spc="-1" dirty="0">
              <a:latin typeface="Arial"/>
            </a:endParaRPr>
          </a:p>
          <a:p>
            <a:pPr>
              <a:lnSpc>
                <a:spcPct val="100000"/>
              </a:lnSpc>
            </a:pPr>
            <a:endParaRPr lang="en-US" sz="1633" spc="-1" dirty="0">
              <a:latin typeface="Arial"/>
            </a:endParaRPr>
          </a:p>
        </p:txBody>
      </p:sp>
      <p:sp>
        <p:nvSpPr>
          <p:cNvPr id="348" name="CustomShape 2"/>
          <p:cNvSpPr/>
          <p:nvPr/>
        </p:nvSpPr>
        <p:spPr>
          <a:xfrm>
            <a:off x="4677692" y="5622180"/>
            <a:ext cx="2677815" cy="549099"/>
          </a:xfrm>
          <a:prstGeom prst="rect">
            <a:avLst/>
          </a:prstGeom>
          <a:noFill/>
          <a:ln>
            <a:noFill/>
          </a:ln>
        </p:spPr>
        <p:style>
          <a:lnRef idx="0">
            <a:scrgbClr r="0" g="0" b="0"/>
          </a:lnRef>
          <a:fillRef idx="0">
            <a:scrgbClr r="0" g="0" b="0"/>
          </a:fillRef>
          <a:effectRef idx="0">
            <a:scrgbClr r="0" g="0" b="0"/>
          </a:effectRef>
          <a:fontRef idx="minor"/>
        </p:style>
        <p:txBody>
          <a:bodyPr wrap="none" lIns="81646" tIns="40823" rIns="81646" bIns="40823">
            <a:noAutofit/>
          </a:bodyPr>
          <a:lstStyle/>
          <a:p>
            <a:pPr>
              <a:lnSpc>
                <a:spcPct val="100000"/>
              </a:lnSpc>
            </a:pPr>
            <a:r>
              <a:rPr lang="en-US" sz="1633" b="1" i="1" spc="-1" dirty="0">
                <a:solidFill>
                  <a:srgbClr val="000000"/>
                </a:solidFill>
                <a:latin typeface="Arial"/>
                <a:ea typeface="DejaVu Sans"/>
              </a:rPr>
              <a:t>vs. Photon Energy</a:t>
            </a:r>
            <a:endParaRPr lang="en-US" sz="1633" spc="-1" dirty="0">
              <a:latin typeface="Arial"/>
            </a:endParaRPr>
          </a:p>
          <a:p>
            <a:pPr>
              <a:lnSpc>
                <a:spcPct val="100000"/>
              </a:lnSpc>
            </a:pPr>
            <a:endParaRPr lang="en-US" sz="1633" spc="-1" dirty="0">
              <a:latin typeface="Arial"/>
            </a:endParaRPr>
          </a:p>
        </p:txBody>
      </p:sp>
      <p:sp>
        <p:nvSpPr>
          <p:cNvPr id="349" name="CustomShape 3"/>
          <p:cNvSpPr/>
          <p:nvPr/>
        </p:nvSpPr>
        <p:spPr>
          <a:xfrm>
            <a:off x="2995736" y="4952467"/>
            <a:ext cx="2490993" cy="305902"/>
          </a:xfrm>
          <a:prstGeom prst="rect">
            <a:avLst/>
          </a:prstGeom>
          <a:noFill/>
          <a:ln>
            <a:noFill/>
          </a:ln>
        </p:spPr>
        <p:style>
          <a:lnRef idx="0">
            <a:scrgbClr r="0" g="0" b="0"/>
          </a:lnRef>
          <a:fillRef idx="0">
            <a:scrgbClr r="0" g="0" b="0"/>
          </a:fillRef>
          <a:effectRef idx="0">
            <a:scrgbClr r="0" g="0" b="0"/>
          </a:effectRef>
          <a:fontRef idx="minor"/>
        </p:style>
        <p:txBody>
          <a:bodyPr wrap="square" lIns="81646" tIns="40823" rIns="81646" bIns="40823">
            <a:spAutoFit/>
          </a:bodyPr>
          <a:lstStyle/>
          <a:p>
            <a:pPr>
              <a:lnSpc>
                <a:spcPct val="100000"/>
              </a:lnSpc>
            </a:pPr>
            <a:r>
              <a:rPr lang="en-US" sz="1452" spc="-1">
                <a:solidFill>
                  <a:srgbClr val="000000"/>
                </a:solidFill>
                <a:latin typeface="Calibri"/>
                <a:ea typeface="DejaVu Sans"/>
              </a:rPr>
              <a:t>100 eV        1 keV       10 keV</a:t>
            </a:r>
            <a:endParaRPr lang="en-US" sz="1452" spc="-1">
              <a:latin typeface="Arial"/>
            </a:endParaRPr>
          </a:p>
        </p:txBody>
      </p:sp>
      <p:sp>
        <p:nvSpPr>
          <p:cNvPr id="351" name="CustomShape 4"/>
          <p:cNvSpPr/>
          <p:nvPr/>
        </p:nvSpPr>
        <p:spPr>
          <a:xfrm>
            <a:off x="7355507" y="4929933"/>
            <a:ext cx="2583709" cy="305902"/>
          </a:xfrm>
          <a:prstGeom prst="rect">
            <a:avLst/>
          </a:prstGeom>
          <a:noFill/>
          <a:ln>
            <a:noFill/>
          </a:ln>
        </p:spPr>
        <p:style>
          <a:lnRef idx="0">
            <a:scrgbClr r="0" g="0" b="0"/>
          </a:lnRef>
          <a:fillRef idx="0">
            <a:scrgbClr r="0" g="0" b="0"/>
          </a:fillRef>
          <a:effectRef idx="0">
            <a:scrgbClr r="0" g="0" b="0"/>
          </a:effectRef>
          <a:fontRef idx="minor"/>
        </p:style>
        <p:txBody>
          <a:bodyPr wrap="square" lIns="81646" tIns="40823" rIns="81646" bIns="40823">
            <a:spAutoFit/>
          </a:bodyPr>
          <a:lstStyle/>
          <a:p>
            <a:pPr>
              <a:lnSpc>
                <a:spcPct val="100000"/>
              </a:lnSpc>
            </a:pPr>
            <a:r>
              <a:rPr lang="en-US" sz="1452" spc="-1">
                <a:solidFill>
                  <a:srgbClr val="000000"/>
                </a:solidFill>
                <a:latin typeface="Calibri"/>
                <a:ea typeface="DejaVu Sans"/>
              </a:rPr>
              <a:t>100 eV        1 keV         10 keV</a:t>
            </a:r>
            <a:endParaRPr lang="en-US" sz="1452" spc="-1">
              <a:latin typeface="Arial"/>
            </a:endParaRPr>
          </a:p>
        </p:txBody>
      </p:sp>
      <p:sp>
        <p:nvSpPr>
          <p:cNvPr id="352" name="TextShape 5"/>
          <p:cNvSpPr txBox="1"/>
          <p:nvPr/>
        </p:nvSpPr>
        <p:spPr>
          <a:xfrm>
            <a:off x="3265527" y="202483"/>
            <a:ext cx="7216886" cy="710977"/>
          </a:xfrm>
          <a:prstGeom prst="rect">
            <a:avLst/>
          </a:prstGeom>
          <a:noFill/>
          <a:ln>
            <a:noFill/>
          </a:ln>
        </p:spPr>
        <p:txBody>
          <a:bodyPr lIns="81646" tIns="40823" rIns="81646" bIns="40823">
            <a:noAutofit/>
          </a:bodyPr>
          <a:lstStyle/>
          <a:p>
            <a:pPr algn="r">
              <a:lnSpc>
                <a:spcPct val="90000"/>
              </a:lnSpc>
            </a:pPr>
            <a:r>
              <a:rPr lang="es-ES" sz="2903" spc="-1">
                <a:solidFill>
                  <a:srgbClr val="092F56"/>
                </a:solidFill>
                <a:latin typeface="Arial"/>
              </a:rPr>
              <a:t>IDs performances from ALBA to ALBA-II</a:t>
            </a:r>
            <a:endParaRPr lang="es-ES" sz="2903" spc="-1">
              <a:solidFill>
                <a:srgbClr val="000000"/>
              </a:solidFill>
              <a:latin typeface="Calibri"/>
            </a:endParaRPr>
          </a:p>
        </p:txBody>
      </p:sp>
      <p:sp>
        <p:nvSpPr>
          <p:cNvPr id="353" name="TextShape 6"/>
          <p:cNvSpPr txBox="1"/>
          <p:nvPr/>
        </p:nvSpPr>
        <p:spPr>
          <a:xfrm>
            <a:off x="1311709" y="996195"/>
            <a:ext cx="10259607" cy="585017"/>
          </a:xfrm>
          <a:prstGeom prst="rect">
            <a:avLst/>
          </a:prstGeom>
          <a:noFill/>
          <a:ln>
            <a:noFill/>
          </a:ln>
        </p:spPr>
        <p:txBody>
          <a:bodyPr wrap="square" lIns="81646" tIns="40823" rIns="81646" bIns="40823">
            <a:spAutoFit/>
          </a:bodyPr>
          <a:lstStyle/>
          <a:p>
            <a:r>
              <a:rPr lang="en-US" sz="1633" spc="-1" dirty="0">
                <a:latin typeface="Arial"/>
              </a:rPr>
              <a:t>Brilliance and coherent fraction will increase by more than a factor 10, especially for hard X-rays beamlines</a:t>
            </a:r>
          </a:p>
          <a:p>
            <a:endParaRPr lang="en-US" sz="1633" spc="-1" dirty="0">
              <a:latin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 name="TextShape 1"/>
          <p:cNvSpPr txBox="1"/>
          <p:nvPr/>
        </p:nvSpPr>
        <p:spPr>
          <a:xfrm>
            <a:off x="3099622" y="201830"/>
            <a:ext cx="7382791" cy="710977"/>
          </a:xfrm>
          <a:prstGeom prst="rect">
            <a:avLst/>
          </a:prstGeom>
          <a:noFill/>
          <a:ln>
            <a:noFill/>
          </a:ln>
        </p:spPr>
        <p:txBody>
          <a:bodyPr lIns="81646" tIns="40823" rIns="81646" bIns="40823">
            <a:noAutofit/>
          </a:bodyPr>
          <a:lstStyle/>
          <a:p>
            <a:pPr algn="r">
              <a:lnSpc>
                <a:spcPct val="90000"/>
              </a:lnSpc>
            </a:pPr>
            <a:r>
              <a:rPr lang="es-ES" sz="2903" spc="-1">
                <a:solidFill>
                  <a:srgbClr val="092F56"/>
                </a:solidFill>
                <a:latin typeface="Arial"/>
              </a:rPr>
              <a:t>A lightweight tracking code running in GPUs</a:t>
            </a:r>
            <a:endParaRPr lang="es-ES" sz="2903" spc="-1">
              <a:solidFill>
                <a:srgbClr val="000000"/>
              </a:solidFill>
              <a:latin typeface="Calibri"/>
            </a:endParaRPr>
          </a:p>
        </p:txBody>
      </p:sp>
      <p:pic>
        <p:nvPicPr>
          <p:cNvPr id="375" name="Picture 374"/>
          <p:cNvPicPr/>
          <p:nvPr/>
        </p:nvPicPr>
        <p:blipFill>
          <a:blip r:embed="rId2"/>
          <a:stretch/>
        </p:blipFill>
        <p:spPr>
          <a:xfrm>
            <a:off x="4124774" y="1144356"/>
            <a:ext cx="3537247" cy="3086233"/>
          </a:xfrm>
          <a:prstGeom prst="rect">
            <a:avLst/>
          </a:prstGeom>
          <a:ln>
            <a:noFill/>
          </a:ln>
        </p:spPr>
      </p:pic>
      <p:sp>
        <p:nvSpPr>
          <p:cNvPr id="376" name="CustomShape 2"/>
          <p:cNvSpPr/>
          <p:nvPr/>
        </p:nvSpPr>
        <p:spPr>
          <a:xfrm>
            <a:off x="7081352" y="4064683"/>
            <a:ext cx="3069250" cy="375729"/>
          </a:xfrm>
          <a:prstGeom prst="rect">
            <a:avLst/>
          </a:prstGeom>
          <a:noFill/>
          <a:ln>
            <a:noFill/>
          </a:ln>
        </p:spPr>
        <p:style>
          <a:lnRef idx="0">
            <a:scrgbClr r="0" g="0" b="0"/>
          </a:lnRef>
          <a:fillRef idx="0">
            <a:scrgbClr r="0" g="0" b="0"/>
          </a:fillRef>
          <a:effectRef idx="0">
            <a:scrgbClr r="0" g="0" b="0"/>
          </a:effectRef>
          <a:fontRef idx="minor"/>
        </p:style>
        <p:txBody>
          <a:bodyPr lIns="81646" tIns="40823" rIns="81646" bIns="40823">
            <a:spAutoFit/>
          </a:bodyPr>
          <a:lstStyle/>
          <a:p>
            <a:pPr>
              <a:lnSpc>
                <a:spcPct val="100000"/>
              </a:lnSpc>
            </a:pPr>
            <a:r>
              <a:rPr lang="en-US" sz="953" spc="-1">
                <a:solidFill>
                  <a:srgbClr val="000000"/>
                </a:solidFill>
                <a:latin typeface="Arial"/>
              </a:rPr>
              <a:t>M. Carlà </a:t>
            </a:r>
            <a:r>
              <a:rPr lang="en-US" sz="953" i="1" spc="-1">
                <a:solidFill>
                  <a:srgbClr val="000000"/>
                </a:solidFill>
                <a:latin typeface="Arial"/>
              </a:rPr>
              <a:t>“UFO, a GPU code tailored toward MBA lattice optimiszation”</a:t>
            </a:r>
            <a:r>
              <a:rPr lang="en-US" sz="953" spc="-1">
                <a:solidFill>
                  <a:srgbClr val="000000"/>
                </a:solidFill>
                <a:latin typeface="Arial"/>
              </a:rPr>
              <a:t>, IPAC22</a:t>
            </a:r>
            <a:endParaRPr lang="en-US" sz="953" spc="-1">
              <a:latin typeface="Arial"/>
            </a:endParaRPr>
          </a:p>
        </p:txBody>
      </p:sp>
      <p:sp>
        <p:nvSpPr>
          <p:cNvPr id="377" name="TextShape 3"/>
          <p:cNvSpPr txBox="1"/>
          <p:nvPr/>
        </p:nvSpPr>
        <p:spPr>
          <a:xfrm>
            <a:off x="1876559" y="4497083"/>
            <a:ext cx="8522901" cy="2092737"/>
          </a:xfrm>
          <a:prstGeom prst="rect">
            <a:avLst/>
          </a:prstGeom>
          <a:noFill/>
          <a:ln>
            <a:noFill/>
          </a:ln>
        </p:spPr>
        <p:txBody>
          <a:bodyPr lIns="81646" tIns="40823" rIns="81646" bIns="40823">
            <a:spAutoFit/>
          </a:bodyPr>
          <a:lstStyle/>
          <a:p>
            <a:r>
              <a:rPr lang="en-US" sz="1633" spc="-1">
                <a:latin typeface="Arial"/>
              </a:rPr>
              <a:t>A particle </a:t>
            </a:r>
            <a:r>
              <a:rPr lang="en-US" sz="1633" b="1" spc="-1">
                <a:latin typeface="Arial"/>
              </a:rPr>
              <a:t>accelerator code running on GPUs was fully developed at ALBA</a:t>
            </a:r>
            <a:r>
              <a:rPr lang="en-US" sz="1633" spc="-1">
                <a:latin typeface="Arial"/>
              </a:rPr>
              <a:t> to speed up the evaluation of lots of lattices (millions...) for the optimisation of linear and non-linear optics of ALBA-II:</a:t>
            </a:r>
          </a:p>
          <a:p>
            <a:pPr marL="195955" indent="-195955">
              <a:buClr>
                <a:srgbClr val="000000"/>
              </a:buClr>
              <a:buSzPct val="45000"/>
              <a:buFont typeface="Wingdings" charset="2"/>
              <a:buChar char=""/>
            </a:pPr>
            <a:r>
              <a:rPr lang="en-US" sz="1633" spc="-1">
                <a:latin typeface="Arial"/>
              </a:rPr>
              <a:t>Run on GPUs</a:t>
            </a:r>
          </a:p>
          <a:p>
            <a:pPr marL="195955" indent="-195955">
              <a:buClr>
                <a:srgbClr val="000000"/>
              </a:buClr>
              <a:buSzPct val="45000"/>
              <a:buFont typeface="Wingdings" charset="2"/>
              <a:buChar char=""/>
            </a:pPr>
            <a:r>
              <a:rPr lang="en-US" sz="1633" spc="-1">
                <a:latin typeface="Arial"/>
              </a:rPr>
              <a:t>Use 32 bits variables instead of 64 (whenever possible)</a:t>
            </a:r>
          </a:p>
          <a:p>
            <a:pPr marL="195955" indent="-195955">
              <a:buClr>
                <a:srgbClr val="000000"/>
              </a:buClr>
              <a:buSzPct val="45000"/>
              <a:buFont typeface="Wingdings" charset="2"/>
              <a:buChar char=""/>
            </a:pPr>
            <a:r>
              <a:rPr lang="en-US" sz="1633" spc="-1">
                <a:latin typeface="Arial"/>
              </a:rPr>
              <a:t>Simplify pass-methods (whenever possible) </a:t>
            </a:r>
          </a:p>
          <a:p>
            <a:endParaRPr lang="en-US" sz="1633" spc="-1">
              <a:latin typeface="Arial"/>
            </a:endParaRPr>
          </a:p>
          <a:p>
            <a:endParaRPr lang="en-US" sz="1633" spc="-1">
              <a:latin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9" name="Picture 378"/>
          <p:cNvPicPr/>
          <p:nvPr/>
        </p:nvPicPr>
        <p:blipFill>
          <a:blip r:embed="rId2"/>
          <a:stretch/>
        </p:blipFill>
        <p:spPr>
          <a:xfrm>
            <a:off x="3258342" y="2005889"/>
            <a:ext cx="4729611" cy="3531695"/>
          </a:xfrm>
          <a:prstGeom prst="rect">
            <a:avLst/>
          </a:prstGeom>
          <a:ln>
            <a:noFill/>
          </a:ln>
        </p:spPr>
      </p:pic>
      <p:sp>
        <p:nvSpPr>
          <p:cNvPr id="380" name="TextShape 1"/>
          <p:cNvSpPr txBox="1"/>
          <p:nvPr/>
        </p:nvSpPr>
        <p:spPr>
          <a:xfrm>
            <a:off x="2767811" y="201503"/>
            <a:ext cx="7714602" cy="710977"/>
          </a:xfrm>
          <a:prstGeom prst="rect">
            <a:avLst/>
          </a:prstGeom>
          <a:noFill/>
          <a:ln>
            <a:noFill/>
          </a:ln>
        </p:spPr>
        <p:txBody>
          <a:bodyPr lIns="81646" tIns="40823" rIns="81646" bIns="40823">
            <a:noAutofit/>
          </a:bodyPr>
          <a:lstStyle/>
          <a:p>
            <a:pPr algn="r">
              <a:lnSpc>
                <a:spcPct val="90000"/>
              </a:lnSpc>
            </a:pPr>
            <a:r>
              <a:rPr lang="es-ES" sz="2903" spc="-1">
                <a:solidFill>
                  <a:srgbClr val="092F56"/>
                </a:solidFill>
                <a:latin typeface="Arial"/>
              </a:rPr>
              <a:t>The 6BA baseline lattice for ALBA-II</a:t>
            </a:r>
            <a:endParaRPr lang="es-ES" sz="2903" spc="-1">
              <a:solidFill>
                <a:srgbClr val="000000"/>
              </a:solidFill>
              <a:latin typeface="Calibri"/>
            </a:endParaRPr>
          </a:p>
        </p:txBody>
      </p:sp>
      <p:sp>
        <p:nvSpPr>
          <p:cNvPr id="382" name="TextShape 3"/>
          <p:cNvSpPr txBox="1"/>
          <p:nvPr/>
        </p:nvSpPr>
        <p:spPr>
          <a:xfrm>
            <a:off x="2021237" y="1113004"/>
            <a:ext cx="8295271" cy="1087590"/>
          </a:xfrm>
          <a:prstGeom prst="rect">
            <a:avLst/>
          </a:prstGeom>
          <a:noFill/>
          <a:ln>
            <a:noFill/>
          </a:ln>
        </p:spPr>
        <p:txBody>
          <a:bodyPr lIns="81646" tIns="40823" rIns="81646" bIns="40823">
            <a:spAutoFit/>
          </a:bodyPr>
          <a:lstStyle/>
          <a:p>
            <a:r>
              <a:rPr lang="en-US" sz="1633" spc="-1">
                <a:latin typeface="Arial"/>
                <a:ea typeface="Noto Sans CJK SC Regular"/>
              </a:rPr>
              <a:t>The search for the best MBA for the ALBA upgrade started in 2019 and after many studies and tests the </a:t>
            </a:r>
            <a:r>
              <a:rPr lang="en-US" sz="1633" b="1" spc="-1">
                <a:latin typeface="Arial"/>
                <a:ea typeface="Noto Sans CJK SC Regular"/>
              </a:rPr>
              <a:t>ALBA-II baseline lattice based on a Six Bend Achromat (6BA) cell with anti-bends</a:t>
            </a:r>
            <a:r>
              <a:rPr lang="en-US" sz="1633" spc="-1">
                <a:latin typeface="Arial"/>
                <a:ea typeface="Noto Sans CJK SC Regular"/>
              </a:rPr>
              <a:t> and </a:t>
            </a:r>
            <a:r>
              <a:rPr lang="en-US" sz="1633" b="1" spc="-1">
                <a:latin typeface="Arial"/>
                <a:ea typeface="Noto Sans CJK SC Regular"/>
              </a:rPr>
              <a:t>distributed sextupoles</a:t>
            </a:r>
            <a:r>
              <a:rPr lang="en-US" sz="1633" spc="-1">
                <a:latin typeface="Arial"/>
                <a:ea typeface="Noto Sans CJK SC Regular"/>
              </a:rPr>
              <a:t> has an emittance </a:t>
            </a:r>
            <a:r>
              <a:rPr lang="en-US" sz="1633" b="1" spc="-1">
                <a:solidFill>
                  <a:srgbClr val="CE181E"/>
                </a:solidFill>
                <a:latin typeface="Arial"/>
                <a:ea typeface="Arial Unicode MS"/>
              </a:rPr>
              <a:t>ε</a:t>
            </a:r>
            <a:r>
              <a:rPr lang="en-US" sz="1633" b="1" spc="-1" baseline="-25000">
                <a:solidFill>
                  <a:srgbClr val="CE181E"/>
                </a:solidFill>
                <a:latin typeface="Arial"/>
                <a:ea typeface="Arial Unicode MS"/>
              </a:rPr>
              <a:t>x</a:t>
            </a:r>
            <a:r>
              <a:rPr lang="en-US" sz="1633" b="1" spc="-1">
                <a:solidFill>
                  <a:srgbClr val="CE181E"/>
                </a:solidFill>
                <a:latin typeface="Arial"/>
                <a:ea typeface="Arial Unicode MS"/>
              </a:rPr>
              <a:t>= 220 pm</a:t>
            </a:r>
            <a:r>
              <a:rPr lang="en-US" sz="1633" b="1" spc="-1">
                <a:solidFill>
                  <a:srgbClr val="CE181E"/>
                </a:solidFill>
                <a:latin typeface="Arial"/>
                <a:ea typeface="Arial"/>
              </a:rPr>
              <a:t>·</a:t>
            </a:r>
            <a:r>
              <a:rPr lang="en-US" sz="1633" b="1" spc="-1">
                <a:solidFill>
                  <a:srgbClr val="CE181E"/>
                </a:solidFill>
                <a:latin typeface="Arial"/>
                <a:ea typeface="Arial Unicode MS"/>
              </a:rPr>
              <a:t>rad</a:t>
            </a:r>
            <a:endParaRPr lang="en-US" sz="1633" spc="-1">
              <a:latin typeface="Arial"/>
            </a:endParaRPr>
          </a:p>
          <a:p>
            <a:endParaRPr lang="en-US" sz="1633" spc="-1">
              <a:latin typeface="Arial"/>
            </a:endParaRPr>
          </a:p>
        </p:txBody>
      </p:sp>
      <p:sp>
        <p:nvSpPr>
          <p:cNvPr id="383" name="TextShape 4"/>
          <p:cNvSpPr txBox="1"/>
          <p:nvPr/>
        </p:nvSpPr>
        <p:spPr>
          <a:xfrm>
            <a:off x="4095055" y="4927522"/>
            <a:ext cx="4728304" cy="1059634"/>
          </a:xfrm>
          <a:prstGeom prst="rect">
            <a:avLst/>
          </a:prstGeom>
          <a:noFill/>
          <a:ln>
            <a:noFill/>
          </a:ln>
        </p:spPr>
        <p:txBody>
          <a:bodyPr lIns="81646" tIns="40823" rIns="81646" bIns="40823">
            <a:spAutoFit/>
          </a:bodyPr>
          <a:lstStyle/>
          <a:p>
            <a:pPr>
              <a:lnSpc>
                <a:spcPct val="100000"/>
              </a:lnSpc>
            </a:pPr>
            <a:r>
              <a:rPr lang="en-US" sz="1270" b="1" spc="-1">
                <a:solidFill>
                  <a:srgbClr val="0000CD"/>
                </a:solidFill>
                <a:latin typeface="Arial"/>
                <a:ea typeface="Noto Sans CJK SC Regular"/>
              </a:rPr>
              <a:t>6 gradient bends 1.2 T and 15 T/m</a:t>
            </a:r>
            <a:r>
              <a:rPr lang="en-US" sz="1270" spc="-1">
                <a:solidFill>
                  <a:srgbClr val="000000"/>
                </a:solidFill>
                <a:latin typeface="Arial"/>
                <a:ea typeface="Noto Sans CJK SC Regular"/>
              </a:rPr>
              <a:t> (w/o longitudinal gradient)</a:t>
            </a:r>
            <a:endParaRPr lang="en-US" sz="1270" spc="-1">
              <a:latin typeface="Arial"/>
            </a:endParaRPr>
          </a:p>
          <a:p>
            <a:pPr>
              <a:lnSpc>
                <a:spcPct val="100000"/>
              </a:lnSpc>
            </a:pPr>
            <a:r>
              <a:rPr lang="en-US" sz="1270" b="1" spc="-1">
                <a:solidFill>
                  <a:srgbClr val="9400D3"/>
                </a:solidFill>
                <a:latin typeface="Arial"/>
                <a:ea typeface="Noto Sans CJK SC Regular"/>
              </a:rPr>
              <a:t>10 gradient anti-bends 70 </a:t>
            </a:r>
            <a:r>
              <a:rPr lang="en-US" sz="1270" b="1" spc="-1">
                <a:solidFill>
                  <a:srgbClr val="9400D3"/>
                </a:solidFill>
                <a:latin typeface="Arial"/>
              </a:rPr>
              <a:t>T/m</a:t>
            </a:r>
            <a:endParaRPr lang="en-US" sz="1270" spc="-1">
              <a:latin typeface="Arial"/>
            </a:endParaRPr>
          </a:p>
          <a:p>
            <a:pPr>
              <a:lnSpc>
                <a:spcPct val="100000"/>
              </a:lnSpc>
            </a:pPr>
            <a:r>
              <a:rPr lang="en-US" sz="1270" b="1" spc="-1">
                <a:solidFill>
                  <a:srgbClr val="FF0000"/>
                </a:solidFill>
                <a:latin typeface="Arial"/>
              </a:rPr>
              <a:t>6 matching quads &lt; 100 T/m</a:t>
            </a:r>
            <a:endParaRPr lang="en-US" sz="1270" spc="-1">
              <a:latin typeface="Arial"/>
            </a:endParaRPr>
          </a:p>
          <a:p>
            <a:pPr>
              <a:lnSpc>
                <a:spcPct val="100000"/>
              </a:lnSpc>
            </a:pPr>
            <a:r>
              <a:rPr lang="en-US" sz="1270" b="1" spc="-1">
                <a:solidFill>
                  <a:srgbClr val="00FF00"/>
                </a:solidFill>
                <a:latin typeface="Arial"/>
              </a:rPr>
              <a:t>14 sextupoles &lt; 5000  T/m</a:t>
            </a:r>
            <a:r>
              <a:rPr lang="en-US" sz="1270" b="1" spc="-1" baseline="101000">
                <a:solidFill>
                  <a:srgbClr val="00FF00"/>
                </a:solidFill>
                <a:latin typeface="Arial"/>
              </a:rPr>
              <a:t>2</a:t>
            </a:r>
            <a:endParaRPr lang="en-US" sz="1270" spc="-1">
              <a:latin typeface="Arial"/>
            </a:endParaRPr>
          </a:p>
          <a:p>
            <a:endParaRPr lang="en-US" sz="1270" spc="-1">
              <a:latin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4" name="Picture 383"/>
          <p:cNvPicPr/>
          <p:nvPr/>
        </p:nvPicPr>
        <p:blipFill>
          <a:blip r:embed="rId2"/>
          <a:stretch/>
        </p:blipFill>
        <p:spPr>
          <a:xfrm>
            <a:off x="6168872" y="2695637"/>
            <a:ext cx="4396494" cy="3385385"/>
          </a:xfrm>
          <a:prstGeom prst="rect">
            <a:avLst/>
          </a:prstGeom>
          <a:ln>
            <a:noFill/>
          </a:ln>
        </p:spPr>
      </p:pic>
      <p:pic>
        <p:nvPicPr>
          <p:cNvPr id="385" name="Picture 6"/>
          <p:cNvPicPr/>
          <p:nvPr/>
        </p:nvPicPr>
        <p:blipFill>
          <a:blip r:embed="rId3"/>
          <a:srcRect l="5123" r="7415"/>
          <a:stretch/>
        </p:blipFill>
        <p:spPr>
          <a:xfrm>
            <a:off x="6135887" y="1448081"/>
            <a:ext cx="4245611" cy="1174401"/>
          </a:xfrm>
          <a:prstGeom prst="rect">
            <a:avLst/>
          </a:prstGeom>
          <a:ln>
            <a:noFill/>
          </a:ln>
        </p:spPr>
      </p:pic>
      <p:graphicFrame>
        <p:nvGraphicFramePr>
          <p:cNvPr id="386" name="Table 1"/>
          <p:cNvGraphicFramePr/>
          <p:nvPr/>
        </p:nvGraphicFramePr>
        <p:xfrm>
          <a:off x="1724697" y="2368072"/>
          <a:ext cx="2753768" cy="3542768"/>
        </p:xfrm>
        <a:graphic>
          <a:graphicData uri="http://schemas.openxmlformats.org/drawingml/2006/table">
            <a:tbl>
              <a:tblPr/>
              <a:tblGrid>
                <a:gridCol w="1413135">
                  <a:extLst>
                    <a:ext uri="{9D8B030D-6E8A-4147-A177-3AD203B41FA5}">
                      <a16:colId xmlns:a16="http://schemas.microsoft.com/office/drawing/2014/main" val="20000"/>
                    </a:ext>
                  </a:extLst>
                </a:gridCol>
                <a:gridCol w="1340633">
                  <a:extLst>
                    <a:ext uri="{9D8B030D-6E8A-4147-A177-3AD203B41FA5}">
                      <a16:colId xmlns:a16="http://schemas.microsoft.com/office/drawing/2014/main" val="20001"/>
                    </a:ext>
                  </a:extLst>
                </a:gridCol>
              </a:tblGrid>
              <a:tr h="336383">
                <a:tc>
                  <a:txBody>
                    <a:bodyPr/>
                    <a:lstStyle/>
                    <a:p>
                      <a:endParaRPr lang="en-US" sz="1600"/>
                    </a:p>
                  </a:txBody>
                  <a:tcPr marL="82953" marR="82953" marT="41476" marB="41476">
                    <a:lnL w="12240">
                      <a:solidFill>
                        <a:srgbClr val="FFFFFF"/>
                      </a:solidFill>
                    </a:lnL>
                    <a:lnR w="12240">
                      <a:solidFill>
                        <a:srgbClr val="FFFFFF"/>
                      </a:solidFill>
                    </a:lnR>
                    <a:lnT w="12240">
                      <a:solidFill>
                        <a:srgbClr val="FFFFFF"/>
                      </a:solidFill>
                    </a:lnT>
                    <a:lnB w="38160">
                      <a:solidFill>
                        <a:srgbClr val="FFFFFF"/>
                      </a:solidFill>
                    </a:lnB>
                    <a:noFill/>
                  </a:tcPr>
                </a:tc>
                <a:tc>
                  <a:txBody>
                    <a:bodyPr/>
                    <a:lstStyle/>
                    <a:p>
                      <a:pPr algn="ctr">
                        <a:lnSpc>
                          <a:spcPct val="100000"/>
                        </a:lnSpc>
                      </a:pPr>
                      <a:r>
                        <a:rPr lang="en-US" sz="1500" b="1" i="1" strike="noStrike" spc="-1">
                          <a:solidFill>
                            <a:srgbClr val="FFFFFF"/>
                          </a:solidFill>
                          <a:latin typeface="Calibri"/>
                        </a:rPr>
                        <a:t>ALBA</a:t>
                      </a:r>
                      <a:endParaRPr lang="en-US" sz="1500" b="0" i="1" strike="noStrike" spc="-1">
                        <a:latin typeface="Arial"/>
                      </a:endParaRPr>
                    </a:p>
                  </a:txBody>
                  <a:tcPr marL="82953" marR="82953" marT="41476" marB="41476">
                    <a:lnL w="12240">
                      <a:solidFill>
                        <a:srgbClr val="FFFFFF"/>
                      </a:solidFill>
                    </a:lnL>
                    <a:lnR w="12240">
                      <a:solidFill>
                        <a:srgbClr val="FFFFFF"/>
                      </a:solidFill>
                    </a:lnR>
                    <a:lnT w="12240">
                      <a:solidFill>
                        <a:srgbClr val="FFFFFF"/>
                      </a:solidFill>
                    </a:lnT>
                    <a:lnB w="38160">
                      <a:solidFill>
                        <a:srgbClr val="FFFFFF"/>
                      </a:solidFill>
                    </a:lnB>
                    <a:solidFill>
                      <a:srgbClr val="4472C4"/>
                    </a:solidFill>
                  </a:tcPr>
                </a:tc>
                <a:extLst>
                  <a:ext uri="{0D108BD9-81ED-4DB2-BD59-A6C34878D82A}">
                    <a16:rowId xmlns:a16="http://schemas.microsoft.com/office/drawing/2014/main" val="10000"/>
                  </a:ext>
                </a:extLst>
              </a:tr>
              <a:tr h="336383">
                <a:tc>
                  <a:txBody>
                    <a:bodyPr/>
                    <a:lstStyle/>
                    <a:p>
                      <a:pPr>
                        <a:lnSpc>
                          <a:spcPct val="100000"/>
                        </a:lnSpc>
                      </a:pPr>
                      <a:r>
                        <a:rPr lang="en-US" sz="1500" b="1" strike="noStrike" spc="-1">
                          <a:solidFill>
                            <a:srgbClr val="000000"/>
                          </a:solidFill>
                          <a:latin typeface="Calibri"/>
                        </a:rPr>
                        <a:t>Energy</a:t>
                      </a:r>
                      <a:endParaRPr lang="en-US" sz="1500" b="0" strike="noStrike" spc="-1">
                        <a:latin typeface="Arial"/>
                      </a:endParaRPr>
                    </a:p>
                  </a:txBody>
                  <a:tcPr marL="82953" marR="82953" marT="41476" marB="41476">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FD5E9"/>
                    </a:solidFill>
                  </a:tcPr>
                </a:tc>
                <a:tc>
                  <a:txBody>
                    <a:bodyPr/>
                    <a:lstStyle/>
                    <a:p>
                      <a:pPr algn="ctr">
                        <a:lnSpc>
                          <a:spcPct val="100000"/>
                        </a:lnSpc>
                      </a:pPr>
                      <a:r>
                        <a:rPr lang="en-US" sz="1500" b="1" i="1" strike="noStrike" spc="-1">
                          <a:solidFill>
                            <a:srgbClr val="000000"/>
                          </a:solidFill>
                          <a:latin typeface="Calibri"/>
                        </a:rPr>
                        <a:t>3 GeV</a:t>
                      </a:r>
                      <a:endParaRPr lang="en-US" sz="1500" b="0" i="1" strike="noStrike" spc="-1">
                        <a:latin typeface="Arial"/>
                      </a:endParaRPr>
                    </a:p>
                  </a:txBody>
                  <a:tcPr marL="82953" marR="82953" marT="41476" marB="41476">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FD5E9"/>
                    </a:solidFill>
                  </a:tcPr>
                </a:tc>
                <a:extLst>
                  <a:ext uri="{0D108BD9-81ED-4DB2-BD59-A6C34878D82A}">
                    <a16:rowId xmlns:a16="http://schemas.microsoft.com/office/drawing/2014/main" val="10001"/>
                  </a:ext>
                </a:extLst>
              </a:tr>
              <a:tr h="336383">
                <a:tc>
                  <a:txBody>
                    <a:bodyPr/>
                    <a:lstStyle/>
                    <a:p>
                      <a:pPr>
                        <a:lnSpc>
                          <a:spcPct val="100000"/>
                        </a:lnSpc>
                      </a:pPr>
                      <a:r>
                        <a:rPr lang="en-US" sz="1500" b="0" strike="noStrike" spc="-1">
                          <a:solidFill>
                            <a:srgbClr val="000000"/>
                          </a:solidFill>
                          <a:latin typeface="Calibri"/>
                        </a:rPr>
                        <a:t>Circumference</a:t>
                      </a:r>
                      <a:endParaRPr lang="en-US" sz="1500" b="0" strike="noStrike" spc="-1">
                        <a:latin typeface="Arial"/>
                      </a:endParaRPr>
                    </a:p>
                  </a:txBody>
                  <a:tcPr marL="82953" marR="82953" marT="41476" marB="41476">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a:txBody>
                    <a:bodyPr/>
                    <a:lstStyle/>
                    <a:p>
                      <a:pPr algn="ctr">
                        <a:lnSpc>
                          <a:spcPct val="100000"/>
                        </a:lnSpc>
                      </a:pPr>
                      <a:r>
                        <a:rPr lang="en-US" sz="1500" b="0" i="1" strike="noStrike" spc="-1">
                          <a:solidFill>
                            <a:srgbClr val="000000"/>
                          </a:solidFill>
                          <a:latin typeface="Calibri"/>
                        </a:rPr>
                        <a:t>268.8 m</a:t>
                      </a:r>
                      <a:endParaRPr lang="en-US" sz="1500" b="0" i="1" strike="noStrike" spc="-1">
                        <a:latin typeface="Arial"/>
                      </a:endParaRPr>
                    </a:p>
                  </a:txBody>
                  <a:tcPr marL="82953" marR="82953" marT="41476" marB="41476">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extLst>
                  <a:ext uri="{0D108BD9-81ED-4DB2-BD59-A6C34878D82A}">
                    <a16:rowId xmlns:a16="http://schemas.microsoft.com/office/drawing/2014/main" val="10002"/>
                  </a:ext>
                </a:extLst>
              </a:tr>
              <a:tr h="336383">
                <a:tc>
                  <a:txBody>
                    <a:bodyPr/>
                    <a:lstStyle/>
                    <a:p>
                      <a:pPr>
                        <a:lnSpc>
                          <a:spcPct val="100000"/>
                        </a:lnSpc>
                      </a:pPr>
                      <a:r>
                        <a:rPr lang="en-US" sz="1500" b="0" strike="noStrike" spc="-1">
                          <a:solidFill>
                            <a:srgbClr val="000000"/>
                          </a:solidFill>
                          <a:latin typeface="Calibri"/>
                        </a:rPr>
                        <a:t>Symmetry</a:t>
                      </a:r>
                      <a:endParaRPr lang="en-US" sz="1500" b="0" strike="noStrike" spc="-1">
                        <a:latin typeface="Arial"/>
                      </a:endParaRPr>
                    </a:p>
                  </a:txBody>
                  <a:tcPr marL="82953" marR="82953" marT="41476" marB="41476">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a:txBody>
                    <a:bodyPr/>
                    <a:lstStyle/>
                    <a:p>
                      <a:pPr algn="ctr">
                        <a:lnSpc>
                          <a:spcPct val="100000"/>
                        </a:lnSpc>
                      </a:pPr>
                      <a:r>
                        <a:rPr lang="en-US" sz="1500" b="0" i="1" strike="noStrike" spc="-1">
                          <a:solidFill>
                            <a:srgbClr val="000000"/>
                          </a:solidFill>
                          <a:latin typeface="Calibri"/>
                        </a:rPr>
                        <a:t>4-fold</a:t>
                      </a:r>
                      <a:endParaRPr lang="en-US" sz="1500" b="0" i="1" strike="noStrike" spc="-1">
                        <a:latin typeface="Arial"/>
                      </a:endParaRPr>
                    </a:p>
                  </a:txBody>
                  <a:tcPr marL="82953" marR="82953" marT="41476" marB="41476">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extLst>
                  <a:ext uri="{0D108BD9-81ED-4DB2-BD59-A6C34878D82A}">
                    <a16:rowId xmlns:a16="http://schemas.microsoft.com/office/drawing/2014/main" val="10003"/>
                  </a:ext>
                </a:extLst>
              </a:tr>
              <a:tr h="336383">
                <a:tc>
                  <a:txBody>
                    <a:bodyPr/>
                    <a:lstStyle/>
                    <a:p>
                      <a:pPr>
                        <a:lnSpc>
                          <a:spcPct val="100000"/>
                        </a:lnSpc>
                      </a:pPr>
                      <a:r>
                        <a:rPr lang="en-US" sz="1500" b="0" strike="noStrike" spc="-1">
                          <a:solidFill>
                            <a:srgbClr val="000000"/>
                          </a:solidFill>
                          <a:latin typeface="Calibri"/>
                        </a:rPr>
                        <a:t>Lattice</a:t>
                      </a:r>
                      <a:endParaRPr lang="en-US" sz="1500" b="0" strike="noStrike" spc="-1">
                        <a:latin typeface="Arial"/>
                      </a:endParaRPr>
                    </a:p>
                  </a:txBody>
                  <a:tcPr marL="82953" marR="82953" marT="41476" marB="41476">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a:txBody>
                    <a:bodyPr/>
                    <a:lstStyle/>
                    <a:p>
                      <a:pPr algn="ctr">
                        <a:lnSpc>
                          <a:spcPct val="100000"/>
                        </a:lnSpc>
                      </a:pPr>
                      <a:r>
                        <a:rPr lang="en-US" sz="1500" b="0" i="1" strike="noStrike" spc="-1">
                          <a:solidFill>
                            <a:srgbClr val="000000"/>
                          </a:solidFill>
                          <a:latin typeface="Calibri"/>
                        </a:rPr>
                        <a:t>8+8 DBA cells</a:t>
                      </a:r>
                      <a:endParaRPr lang="en-US" sz="1500" b="0" i="1" strike="noStrike" spc="-1">
                        <a:latin typeface="Arial"/>
                      </a:endParaRPr>
                    </a:p>
                  </a:txBody>
                  <a:tcPr marL="82953" marR="82953" marT="41476" marB="41476">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extLst>
                  <a:ext uri="{0D108BD9-81ED-4DB2-BD59-A6C34878D82A}">
                    <a16:rowId xmlns:a16="http://schemas.microsoft.com/office/drawing/2014/main" val="10004"/>
                  </a:ext>
                </a:extLst>
              </a:tr>
              <a:tr h="336383">
                <a:tc>
                  <a:txBody>
                    <a:bodyPr/>
                    <a:lstStyle/>
                    <a:p>
                      <a:pPr>
                        <a:lnSpc>
                          <a:spcPct val="100000"/>
                        </a:lnSpc>
                      </a:pPr>
                      <a:r>
                        <a:rPr lang="en-US" sz="1500" b="1" strike="noStrike" spc="-1">
                          <a:solidFill>
                            <a:srgbClr val="000000"/>
                          </a:solidFill>
                          <a:latin typeface="Calibri"/>
                        </a:rPr>
                        <a:t>Emittance</a:t>
                      </a:r>
                      <a:endParaRPr lang="en-US" sz="1500" b="0" strike="noStrike" spc="-1">
                        <a:latin typeface="Arial"/>
                      </a:endParaRPr>
                    </a:p>
                  </a:txBody>
                  <a:tcPr marL="82953" marR="82953" marT="41476" marB="41476">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a:txBody>
                    <a:bodyPr/>
                    <a:lstStyle/>
                    <a:p>
                      <a:pPr algn="ctr">
                        <a:lnSpc>
                          <a:spcPct val="100000"/>
                        </a:lnSpc>
                      </a:pPr>
                      <a:r>
                        <a:rPr lang="en-US" sz="1500" b="1" i="1" strike="noStrike" spc="-1">
                          <a:solidFill>
                            <a:srgbClr val="000000"/>
                          </a:solidFill>
                          <a:latin typeface="Calibri"/>
                        </a:rPr>
                        <a:t>4.5 nm·rad</a:t>
                      </a:r>
                      <a:endParaRPr lang="en-US" sz="1500" b="0" i="1" strike="noStrike" spc="-1">
                        <a:latin typeface="Arial"/>
                      </a:endParaRPr>
                    </a:p>
                  </a:txBody>
                  <a:tcPr marL="82953" marR="82953" marT="41476" marB="41476">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extLst>
                  <a:ext uri="{0D108BD9-81ED-4DB2-BD59-A6C34878D82A}">
                    <a16:rowId xmlns:a16="http://schemas.microsoft.com/office/drawing/2014/main" val="10005"/>
                  </a:ext>
                </a:extLst>
              </a:tr>
              <a:tr h="336383">
                <a:tc>
                  <a:txBody>
                    <a:bodyPr/>
                    <a:lstStyle/>
                    <a:p>
                      <a:pPr>
                        <a:lnSpc>
                          <a:spcPct val="100000"/>
                        </a:lnSpc>
                      </a:pPr>
                      <a:r>
                        <a:rPr lang="en-US" sz="1500" b="0" strike="noStrike" spc="-1">
                          <a:solidFill>
                            <a:srgbClr val="000000"/>
                          </a:solidFill>
                          <a:latin typeface="Calibri"/>
                        </a:rPr>
                        <a:t>Nº of cells</a:t>
                      </a:r>
                      <a:endParaRPr lang="en-US" sz="1500" b="0" strike="noStrike" spc="-1">
                        <a:latin typeface="Arial"/>
                      </a:endParaRPr>
                    </a:p>
                  </a:txBody>
                  <a:tcPr marL="82953" marR="82953" marT="41476" marB="41476">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a:txBody>
                    <a:bodyPr/>
                    <a:lstStyle/>
                    <a:p>
                      <a:pPr algn="ctr">
                        <a:lnSpc>
                          <a:spcPct val="100000"/>
                        </a:lnSpc>
                      </a:pPr>
                      <a:r>
                        <a:rPr lang="en-US" sz="1500" b="0" i="1" strike="noStrike" spc="-1">
                          <a:solidFill>
                            <a:srgbClr val="000000"/>
                          </a:solidFill>
                          <a:latin typeface="Calibri"/>
                        </a:rPr>
                        <a:t>8+8</a:t>
                      </a:r>
                      <a:endParaRPr lang="en-US" sz="1500" b="0" i="1" strike="noStrike" spc="-1">
                        <a:latin typeface="Arial"/>
                      </a:endParaRPr>
                    </a:p>
                  </a:txBody>
                  <a:tcPr marL="82953" marR="82953" marT="41476" marB="41476">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extLst>
                  <a:ext uri="{0D108BD9-81ED-4DB2-BD59-A6C34878D82A}">
                    <a16:rowId xmlns:a16="http://schemas.microsoft.com/office/drawing/2014/main" val="10006"/>
                  </a:ext>
                </a:extLst>
              </a:tr>
              <a:tr h="336383">
                <a:tc>
                  <a:txBody>
                    <a:bodyPr/>
                    <a:lstStyle/>
                    <a:p>
                      <a:pPr>
                        <a:lnSpc>
                          <a:spcPct val="100000"/>
                        </a:lnSpc>
                      </a:pPr>
                      <a:r>
                        <a:rPr lang="en-US" sz="1500" b="0" strike="noStrike" spc="-1">
                          <a:solidFill>
                            <a:srgbClr val="000000"/>
                          </a:solidFill>
                          <a:latin typeface="Calibri"/>
                        </a:rPr>
                        <a:t># of straights</a:t>
                      </a:r>
                      <a:endParaRPr lang="en-US" sz="1500" b="0" strike="noStrike" spc="-1">
                        <a:latin typeface="Arial"/>
                      </a:endParaRPr>
                    </a:p>
                  </a:txBody>
                  <a:tcPr marL="82953" marR="82953" marT="41476" marB="41476">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a:txBody>
                    <a:bodyPr/>
                    <a:lstStyle/>
                    <a:p>
                      <a:pPr algn="ctr">
                        <a:lnSpc>
                          <a:spcPct val="100000"/>
                        </a:lnSpc>
                      </a:pPr>
                      <a:r>
                        <a:rPr lang="en-US" sz="1500" b="0" i="1" strike="noStrike" spc="-1">
                          <a:solidFill>
                            <a:srgbClr val="000000"/>
                          </a:solidFill>
                          <a:latin typeface="Calibri"/>
                        </a:rPr>
                        <a:t>4 / 12 /8</a:t>
                      </a:r>
                      <a:endParaRPr lang="en-US" sz="1500" b="0" i="1" strike="noStrike" spc="-1">
                        <a:latin typeface="Arial"/>
                      </a:endParaRPr>
                    </a:p>
                  </a:txBody>
                  <a:tcPr marL="82953" marR="82953" marT="41476" marB="41476">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extLst>
                  <a:ext uri="{0D108BD9-81ED-4DB2-BD59-A6C34878D82A}">
                    <a16:rowId xmlns:a16="http://schemas.microsoft.com/office/drawing/2014/main" val="10007"/>
                  </a:ext>
                </a:extLst>
              </a:tr>
              <a:tr h="336383">
                <a:tc>
                  <a:txBody>
                    <a:bodyPr/>
                    <a:lstStyle/>
                    <a:p>
                      <a:pPr>
                        <a:lnSpc>
                          <a:spcPct val="100000"/>
                        </a:lnSpc>
                      </a:pPr>
                      <a:r>
                        <a:rPr lang="en-US" sz="1500" b="0" strike="noStrike" spc="-1">
                          <a:solidFill>
                            <a:srgbClr val="000000"/>
                          </a:solidFill>
                          <a:latin typeface="Calibri"/>
                        </a:rPr>
                        <a:t>Straight length</a:t>
                      </a:r>
                      <a:endParaRPr lang="en-US" sz="1500" b="0" strike="noStrike" spc="-1">
                        <a:latin typeface="Arial"/>
                      </a:endParaRPr>
                    </a:p>
                  </a:txBody>
                  <a:tcPr marL="82953" marR="82953" marT="41476" marB="41476">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a:txBody>
                    <a:bodyPr/>
                    <a:lstStyle/>
                    <a:p>
                      <a:pPr algn="ctr">
                        <a:lnSpc>
                          <a:spcPct val="100000"/>
                        </a:lnSpc>
                      </a:pPr>
                      <a:r>
                        <a:rPr lang="en-US" sz="1500" b="0" i="1" strike="noStrike" spc="-1">
                          <a:solidFill>
                            <a:srgbClr val="000000"/>
                          </a:solidFill>
                          <a:latin typeface="Calibri"/>
                        </a:rPr>
                        <a:t>7.8 / 4.0 / 2.3m</a:t>
                      </a:r>
                      <a:endParaRPr lang="en-US" sz="1500" b="0" i="1" strike="noStrike" spc="-1">
                        <a:latin typeface="Arial"/>
                      </a:endParaRPr>
                    </a:p>
                  </a:txBody>
                  <a:tcPr marL="82953" marR="82953" marT="41476" marB="41476">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extLst>
                  <a:ext uri="{0D108BD9-81ED-4DB2-BD59-A6C34878D82A}">
                    <a16:rowId xmlns:a16="http://schemas.microsoft.com/office/drawing/2014/main" val="10008"/>
                  </a:ext>
                </a:extLst>
              </a:tr>
              <a:tr h="304160">
                <a:tc>
                  <a:txBody>
                    <a:bodyPr/>
                    <a:lstStyle/>
                    <a:p>
                      <a:pPr>
                        <a:lnSpc>
                          <a:spcPct val="100000"/>
                        </a:lnSpc>
                      </a:pPr>
                      <a:r>
                        <a:rPr lang="en-US" sz="1500" b="0" strike="noStrike" spc="-1">
                          <a:solidFill>
                            <a:srgbClr val="000000"/>
                          </a:solidFill>
                          <a:latin typeface="Calibri"/>
                        </a:rPr>
                        <a:t>Straight ratio</a:t>
                      </a:r>
                      <a:endParaRPr lang="en-US" sz="1500" b="0" strike="noStrike" spc="-1">
                        <a:latin typeface="Arial"/>
                      </a:endParaRPr>
                    </a:p>
                  </a:txBody>
                  <a:tcPr marL="82953" marR="82953" marT="41476" marB="41476">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a:txBody>
                    <a:bodyPr/>
                    <a:lstStyle/>
                    <a:p>
                      <a:pPr algn="ctr">
                        <a:lnSpc>
                          <a:spcPct val="100000"/>
                        </a:lnSpc>
                      </a:pPr>
                      <a:r>
                        <a:rPr lang="en-US" sz="1500" b="0" i="1" strike="noStrike" spc="-1">
                          <a:solidFill>
                            <a:srgbClr val="000000"/>
                          </a:solidFill>
                          <a:latin typeface="Calibri"/>
                        </a:rPr>
                        <a:t>36%</a:t>
                      </a:r>
                      <a:endParaRPr lang="en-US" sz="1500" b="0" i="1" strike="noStrike" spc="-1">
                        <a:latin typeface="Arial"/>
                      </a:endParaRPr>
                    </a:p>
                  </a:txBody>
                  <a:tcPr marL="82953" marR="82953" marT="41476" marB="41476">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extLst>
                  <a:ext uri="{0D108BD9-81ED-4DB2-BD59-A6C34878D82A}">
                    <a16:rowId xmlns:a16="http://schemas.microsoft.com/office/drawing/2014/main" val="10009"/>
                  </a:ext>
                </a:extLst>
              </a:tr>
            </a:tbl>
          </a:graphicData>
        </a:graphic>
      </p:graphicFrame>
      <p:pic>
        <p:nvPicPr>
          <p:cNvPr id="387" name="Picture 7"/>
          <p:cNvPicPr/>
          <p:nvPr/>
        </p:nvPicPr>
        <p:blipFill>
          <a:blip r:embed="rId4"/>
          <a:stretch/>
        </p:blipFill>
        <p:spPr>
          <a:xfrm>
            <a:off x="3205762" y="1679303"/>
            <a:ext cx="1174401" cy="585894"/>
          </a:xfrm>
          <a:prstGeom prst="rect">
            <a:avLst/>
          </a:prstGeom>
          <a:ln>
            <a:noFill/>
          </a:ln>
        </p:spPr>
      </p:pic>
      <p:pic>
        <p:nvPicPr>
          <p:cNvPr id="388" name="Picture 8"/>
          <p:cNvPicPr/>
          <p:nvPr/>
        </p:nvPicPr>
        <p:blipFill>
          <a:blip r:embed="rId5"/>
          <a:stretch/>
        </p:blipFill>
        <p:spPr>
          <a:xfrm>
            <a:off x="5001002" y="1679303"/>
            <a:ext cx="1354350" cy="592426"/>
          </a:xfrm>
          <a:prstGeom prst="rect">
            <a:avLst/>
          </a:prstGeom>
          <a:ln>
            <a:noFill/>
          </a:ln>
        </p:spPr>
      </p:pic>
      <p:graphicFrame>
        <p:nvGraphicFramePr>
          <p:cNvPr id="389" name="Table 2"/>
          <p:cNvGraphicFramePr/>
          <p:nvPr/>
        </p:nvGraphicFramePr>
        <p:xfrm>
          <a:off x="5011453" y="2340312"/>
          <a:ext cx="1157419" cy="3338999"/>
        </p:xfrm>
        <a:graphic>
          <a:graphicData uri="http://schemas.openxmlformats.org/drawingml/2006/table">
            <a:tbl>
              <a:tblPr/>
              <a:tblGrid>
                <a:gridCol w="1157419">
                  <a:extLst>
                    <a:ext uri="{9D8B030D-6E8A-4147-A177-3AD203B41FA5}">
                      <a16:colId xmlns:a16="http://schemas.microsoft.com/office/drawing/2014/main" val="20000"/>
                    </a:ext>
                  </a:extLst>
                </a:gridCol>
              </a:tblGrid>
              <a:tr h="336383">
                <a:tc>
                  <a:txBody>
                    <a:bodyPr/>
                    <a:lstStyle/>
                    <a:p>
                      <a:pPr algn="ctr">
                        <a:lnSpc>
                          <a:spcPct val="100000"/>
                        </a:lnSpc>
                      </a:pPr>
                      <a:r>
                        <a:rPr lang="en-US" sz="1500" b="1" strike="noStrike" spc="-1">
                          <a:solidFill>
                            <a:srgbClr val="FFFFFF"/>
                          </a:solidFill>
                          <a:latin typeface="Calibri"/>
                        </a:rPr>
                        <a:t>ALBA II</a:t>
                      </a:r>
                      <a:endParaRPr lang="en-US" sz="1500" b="0" strike="noStrike" spc="-1">
                        <a:latin typeface="Arial"/>
                      </a:endParaRPr>
                    </a:p>
                  </a:txBody>
                  <a:tcPr marL="82953" marR="82953" marT="41476" marB="41476">
                    <a:lnL w="12240">
                      <a:solidFill>
                        <a:srgbClr val="70AD47"/>
                      </a:solidFill>
                    </a:lnL>
                    <a:lnR w="12240">
                      <a:solidFill>
                        <a:srgbClr val="70AD47"/>
                      </a:solidFill>
                    </a:lnR>
                    <a:lnT w="12240">
                      <a:solidFill>
                        <a:srgbClr val="70AD47"/>
                      </a:solidFill>
                    </a:lnT>
                    <a:lnB w="12240">
                      <a:solidFill>
                        <a:srgbClr val="70AD47"/>
                      </a:solidFill>
                    </a:lnB>
                    <a:solidFill>
                      <a:srgbClr val="70AD47"/>
                    </a:solidFill>
                  </a:tcPr>
                </a:tc>
                <a:extLst>
                  <a:ext uri="{0D108BD9-81ED-4DB2-BD59-A6C34878D82A}">
                    <a16:rowId xmlns:a16="http://schemas.microsoft.com/office/drawing/2014/main" val="10000"/>
                  </a:ext>
                </a:extLst>
              </a:tr>
              <a:tr h="336383">
                <a:tc>
                  <a:txBody>
                    <a:bodyPr/>
                    <a:lstStyle/>
                    <a:p>
                      <a:pPr algn="ctr">
                        <a:lnSpc>
                          <a:spcPct val="100000"/>
                        </a:lnSpc>
                      </a:pPr>
                      <a:r>
                        <a:rPr lang="en-US" sz="1500" b="1" strike="noStrike" spc="-1">
                          <a:solidFill>
                            <a:srgbClr val="000000"/>
                          </a:solidFill>
                          <a:latin typeface="Calibri"/>
                        </a:rPr>
                        <a:t>3 GeV</a:t>
                      </a:r>
                      <a:endParaRPr lang="en-US" sz="1500" b="0" strike="noStrike" spc="-1">
                        <a:latin typeface="Arial"/>
                      </a:endParaRPr>
                    </a:p>
                  </a:txBody>
                  <a:tcPr marL="82953" marR="82953" marT="41476" marB="41476">
                    <a:lnL w="12240">
                      <a:solidFill>
                        <a:srgbClr val="70AD47"/>
                      </a:solidFill>
                    </a:lnL>
                    <a:lnR w="12240">
                      <a:solidFill>
                        <a:srgbClr val="70AD47"/>
                      </a:solidFill>
                    </a:lnR>
                    <a:lnT w="12240">
                      <a:solidFill>
                        <a:srgbClr val="70AD47"/>
                      </a:solidFill>
                    </a:lnT>
                    <a:lnB w="12240">
                      <a:solidFill>
                        <a:srgbClr val="70AD47"/>
                      </a:solidFill>
                    </a:lnB>
                    <a:solidFill>
                      <a:srgbClr val="EBF1E8"/>
                    </a:solidFill>
                  </a:tcPr>
                </a:tc>
                <a:extLst>
                  <a:ext uri="{0D108BD9-81ED-4DB2-BD59-A6C34878D82A}">
                    <a16:rowId xmlns:a16="http://schemas.microsoft.com/office/drawing/2014/main" val="10001"/>
                  </a:ext>
                </a:extLst>
              </a:tr>
              <a:tr h="336383">
                <a:tc>
                  <a:txBody>
                    <a:bodyPr/>
                    <a:lstStyle/>
                    <a:p>
                      <a:pPr algn="ctr">
                        <a:lnSpc>
                          <a:spcPct val="100000"/>
                        </a:lnSpc>
                      </a:pPr>
                      <a:r>
                        <a:rPr lang="en-US" sz="1500" b="0" strike="noStrike" spc="-1">
                          <a:solidFill>
                            <a:srgbClr val="000000"/>
                          </a:solidFill>
                          <a:latin typeface="Calibri"/>
                        </a:rPr>
                        <a:t>268.8 m</a:t>
                      </a:r>
                      <a:endParaRPr lang="en-US" sz="1500" b="0" strike="noStrike" spc="-1">
                        <a:latin typeface="Arial"/>
                      </a:endParaRPr>
                    </a:p>
                  </a:txBody>
                  <a:tcPr marL="82953" marR="82953" marT="41476" marB="41476">
                    <a:lnL w="12240">
                      <a:solidFill>
                        <a:srgbClr val="70AD47"/>
                      </a:solidFill>
                    </a:lnL>
                    <a:lnR w="12240">
                      <a:solidFill>
                        <a:srgbClr val="70AD47"/>
                      </a:solidFill>
                    </a:lnR>
                    <a:lnT w="12240">
                      <a:solidFill>
                        <a:srgbClr val="70AD47"/>
                      </a:solidFill>
                    </a:lnT>
                    <a:lnB w="12240">
                      <a:solidFill>
                        <a:srgbClr val="70AD47"/>
                      </a:solidFill>
                    </a:lnB>
                    <a:solidFill>
                      <a:srgbClr val="FFFFFF"/>
                    </a:solidFill>
                  </a:tcPr>
                </a:tc>
                <a:extLst>
                  <a:ext uri="{0D108BD9-81ED-4DB2-BD59-A6C34878D82A}">
                    <a16:rowId xmlns:a16="http://schemas.microsoft.com/office/drawing/2014/main" val="10002"/>
                  </a:ext>
                </a:extLst>
              </a:tr>
              <a:tr h="336383">
                <a:tc>
                  <a:txBody>
                    <a:bodyPr/>
                    <a:lstStyle/>
                    <a:p>
                      <a:pPr algn="ctr">
                        <a:lnSpc>
                          <a:spcPct val="100000"/>
                        </a:lnSpc>
                      </a:pPr>
                      <a:r>
                        <a:rPr lang="en-US" sz="1500" b="0" strike="noStrike" spc="-1">
                          <a:solidFill>
                            <a:srgbClr val="000000"/>
                          </a:solidFill>
                          <a:latin typeface="Calibri"/>
                        </a:rPr>
                        <a:t>16-fold</a:t>
                      </a:r>
                      <a:endParaRPr lang="en-US" sz="1500" b="0" strike="noStrike" spc="-1">
                        <a:latin typeface="Arial"/>
                      </a:endParaRPr>
                    </a:p>
                  </a:txBody>
                  <a:tcPr marL="82953" marR="82953" marT="41476" marB="41476">
                    <a:lnL w="12240">
                      <a:solidFill>
                        <a:srgbClr val="70AD47"/>
                      </a:solidFill>
                    </a:lnL>
                    <a:lnR w="12240">
                      <a:solidFill>
                        <a:srgbClr val="70AD47"/>
                      </a:solidFill>
                    </a:lnR>
                    <a:lnT w="12240">
                      <a:solidFill>
                        <a:srgbClr val="70AD47"/>
                      </a:solidFill>
                    </a:lnT>
                    <a:lnB w="12240">
                      <a:solidFill>
                        <a:srgbClr val="70AD47"/>
                      </a:solidFill>
                    </a:lnB>
                    <a:solidFill>
                      <a:srgbClr val="EBF1E8"/>
                    </a:solidFill>
                  </a:tcPr>
                </a:tc>
                <a:extLst>
                  <a:ext uri="{0D108BD9-81ED-4DB2-BD59-A6C34878D82A}">
                    <a16:rowId xmlns:a16="http://schemas.microsoft.com/office/drawing/2014/main" val="10003"/>
                  </a:ext>
                </a:extLst>
              </a:tr>
              <a:tr h="336383">
                <a:tc>
                  <a:txBody>
                    <a:bodyPr/>
                    <a:lstStyle/>
                    <a:p>
                      <a:pPr algn="ctr">
                        <a:lnSpc>
                          <a:spcPct val="100000"/>
                        </a:lnSpc>
                      </a:pPr>
                      <a:r>
                        <a:rPr lang="en-US" sz="1500" b="0" strike="noStrike" spc="-1">
                          <a:solidFill>
                            <a:srgbClr val="000000"/>
                          </a:solidFill>
                          <a:latin typeface="Calibri"/>
                        </a:rPr>
                        <a:t>16 6BA cells</a:t>
                      </a:r>
                      <a:endParaRPr lang="en-US" sz="1500" b="0" strike="noStrike" spc="-1">
                        <a:latin typeface="Arial"/>
                      </a:endParaRPr>
                    </a:p>
                  </a:txBody>
                  <a:tcPr marL="82953" marR="82953" marT="41476" marB="41476">
                    <a:lnL w="12240">
                      <a:solidFill>
                        <a:srgbClr val="70AD47"/>
                      </a:solidFill>
                    </a:lnL>
                    <a:lnR w="12240">
                      <a:solidFill>
                        <a:srgbClr val="70AD47"/>
                      </a:solidFill>
                    </a:lnR>
                    <a:lnT w="12240">
                      <a:solidFill>
                        <a:srgbClr val="70AD47"/>
                      </a:solidFill>
                    </a:lnT>
                    <a:lnB w="12240">
                      <a:solidFill>
                        <a:srgbClr val="70AD47"/>
                      </a:solidFill>
                    </a:lnB>
                    <a:solidFill>
                      <a:srgbClr val="FFFFFF"/>
                    </a:solidFill>
                  </a:tcPr>
                </a:tc>
                <a:extLst>
                  <a:ext uri="{0D108BD9-81ED-4DB2-BD59-A6C34878D82A}">
                    <a16:rowId xmlns:a16="http://schemas.microsoft.com/office/drawing/2014/main" val="10004"/>
                  </a:ext>
                </a:extLst>
              </a:tr>
              <a:tr h="336383">
                <a:tc>
                  <a:txBody>
                    <a:bodyPr/>
                    <a:lstStyle/>
                    <a:p>
                      <a:pPr algn="ctr">
                        <a:lnSpc>
                          <a:spcPct val="100000"/>
                        </a:lnSpc>
                      </a:pPr>
                      <a:r>
                        <a:rPr lang="en-US" sz="1500" b="1" strike="noStrike" spc="-1">
                          <a:solidFill>
                            <a:srgbClr val="000000"/>
                          </a:solidFill>
                          <a:latin typeface="Calibri"/>
                        </a:rPr>
                        <a:t>220 pm·rad</a:t>
                      </a:r>
                      <a:endParaRPr lang="en-US" sz="1500" b="0" strike="noStrike" spc="-1">
                        <a:latin typeface="Arial"/>
                      </a:endParaRPr>
                    </a:p>
                  </a:txBody>
                  <a:tcPr marL="82953" marR="82953" marT="41476" marB="41476">
                    <a:lnL w="12240">
                      <a:solidFill>
                        <a:srgbClr val="70AD47"/>
                      </a:solidFill>
                    </a:lnL>
                    <a:lnR w="12240">
                      <a:solidFill>
                        <a:srgbClr val="70AD47"/>
                      </a:solidFill>
                    </a:lnR>
                    <a:lnT w="12240">
                      <a:solidFill>
                        <a:srgbClr val="70AD47"/>
                      </a:solidFill>
                    </a:lnT>
                    <a:lnB w="12240">
                      <a:solidFill>
                        <a:srgbClr val="70AD47"/>
                      </a:solidFill>
                    </a:lnB>
                    <a:solidFill>
                      <a:srgbClr val="EBF1E8"/>
                    </a:solidFill>
                  </a:tcPr>
                </a:tc>
                <a:extLst>
                  <a:ext uri="{0D108BD9-81ED-4DB2-BD59-A6C34878D82A}">
                    <a16:rowId xmlns:a16="http://schemas.microsoft.com/office/drawing/2014/main" val="10005"/>
                  </a:ext>
                </a:extLst>
              </a:tr>
              <a:tr h="336383">
                <a:tc>
                  <a:txBody>
                    <a:bodyPr/>
                    <a:lstStyle/>
                    <a:p>
                      <a:pPr algn="ctr">
                        <a:lnSpc>
                          <a:spcPct val="100000"/>
                        </a:lnSpc>
                      </a:pPr>
                      <a:r>
                        <a:rPr lang="en-US" sz="1500" b="0" strike="noStrike" spc="-1">
                          <a:solidFill>
                            <a:srgbClr val="000000"/>
                          </a:solidFill>
                          <a:latin typeface="Calibri"/>
                        </a:rPr>
                        <a:t>16</a:t>
                      </a:r>
                      <a:endParaRPr lang="en-US" sz="1500" b="0" strike="noStrike" spc="-1">
                        <a:latin typeface="Arial"/>
                      </a:endParaRPr>
                    </a:p>
                  </a:txBody>
                  <a:tcPr marL="82953" marR="82953" marT="41476" marB="41476">
                    <a:lnL w="12240">
                      <a:solidFill>
                        <a:srgbClr val="70AD47"/>
                      </a:solidFill>
                    </a:lnL>
                    <a:lnR w="12240">
                      <a:solidFill>
                        <a:srgbClr val="70AD47"/>
                      </a:solidFill>
                    </a:lnR>
                    <a:lnT w="12240">
                      <a:solidFill>
                        <a:srgbClr val="70AD47"/>
                      </a:solidFill>
                    </a:lnT>
                    <a:lnB w="12240">
                      <a:solidFill>
                        <a:srgbClr val="70AD47"/>
                      </a:solidFill>
                    </a:lnB>
                    <a:solidFill>
                      <a:srgbClr val="FFFFFF"/>
                    </a:solidFill>
                  </a:tcPr>
                </a:tc>
                <a:extLst>
                  <a:ext uri="{0D108BD9-81ED-4DB2-BD59-A6C34878D82A}">
                    <a16:rowId xmlns:a16="http://schemas.microsoft.com/office/drawing/2014/main" val="10006"/>
                  </a:ext>
                </a:extLst>
              </a:tr>
              <a:tr h="336383">
                <a:tc>
                  <a:txBody>
                    <a:bodyPr/>
                    <a:lstStyle/>
                    <a:p>
                      <a:pPr algn="ctr">
                        <a:lnSpc>
                          <a:spcPct val="100000"/>
                        </a:lnSpc>
                      </a:pPr>
                      <a:r>
                        <a:rPr lang="en-US" sz="1500" b="0" strike="noStrike" spc="-1">
                          <a:solidFill>
                            <a:srgbClr val="000000"/>
                          </a:solidFill>
                          <a:latin typeface="Calibri"/>
                        </a:rPr>
                        <a:t>16</a:t>
                      </a:r>
                      <a:endParaRPr lang="en-US" sz="1500" b="0" strike="noStrike" spc="-1">
                        <a:latin typeface="Arial"/>
                      </a:endParaRPr>
                    </a:p>
                  </a:txBody>
                  <a:tcPr marL="82953" marR="82953" marT="41476" marB="41476">
                    <a:lnL w="12240">
                      <a:solidFill>
                        <a:srgbClr val="70AD47"/>
                      </a:solidFill>
                    </a:lnL>
                    <a:lnR w="12240">
                      <a:solidFill>
                        <a:srgbClr val="70AD47"/>
                      </a:solidFill>
                    </a:lnR>
                    <a:lnT w="12240">
                      <a:solidFill>
                        <a:srgbClr val="70AD47"/>
                      </a:solidFill>
                    </a:lnT>
                    <a:lnB w="12240">
                      <a:solidFill>
                        <a:srgbClr val="70AD47"/>
                      </a:solidFill>
                    </a:lnB>
                    <a:solidFill>
                      <a:srgbClr val="EBF1E8"/>
                    </a:solidFill>
                  </a:tcPr>
                </a:tc>
                <a:extLst>
                  <a:ext uri="{0D108BD9-81ED-4DB2-BD59-A6C34878D82A}">
                    <a16:rowId xmlns:a16="http://schemas.microsoft.com/office/drawing/2014/main" val="10007"/>
                  </a:ext>
                </a:extLst>
              </a:tr>
              <a:tr h="336383">
                <a:tc>
                  <a:txBody>
                    <a:bodyPr/>
                    <a:lstStyle/>
                    <a:p>
                      <a:pPr algn="ctr">
                        <a:lnSpc>
                          <a:spcPct val="100000"/>
                        </a:lnSpc>
                      </a:pPr>
                      <a:r>
                        <a:rPr lang="en-US" sz="1500" b="0" strike="noStrike" spc="-1">
                          <a:solidFill>
                            <a:srgbClr val="000000"/>
                          </a:solidFill>
                          <a:latin typeface="Calibri"/>
                        </a:rPr>
                        <a:t>4.0 m</a:t>
                      </a:r>
                      <a:endParaRPr lang="en-US" sz="1500" b="0" strike="noStrike" spc="-1">
                        <a:latin typeface="Arial"/>
                      </a:endParaRPr>
                    </a:p>
                  </a:txBody>
                  <a:tcPr marL="82953" marR="82953" marT="41476" marB="41476">
                    <a:lnL w="12240">
                      <a:solidFill>
                        <a:srgbClr val="70AD47"/>
                      </a:solidFill>
                    </a:lnL>
                    <a:lnR w="12240">
                      <a:solidFill>
                        <a:srgbClr val="70AD47"/>
                      </a:solidFill>
                    </a:lnR>
                    <a:lnT w="12240">
                      <a:solidFill>
                        <a:srgbClr val="70AD47"/>
                      </a:solidFill>
                    </a:lnT>
                    <a:lnB w="12240">
                      <a:solidFill>
                        <a:srgbClr val="70AD47"/>
                      </a:solidFill>
                    </a:lnB>
                    <a:solidFill>
                      <a:srgbClr val="FFFFFF"/>
                    </a:solidFill>
                  </a:tcPr>
                </a:tc>
                <a:extLst>
                  <a:ext uri="{0D108BD9-81ED-4DB2-BD59-A6C34878D82A}">
                    <a16:rowId xmlns:a16="http://schemas.microsoft.com/office/drawing/2014/main" val="10008"/>
                  </a:ext>
                </a:extLst>
              </a:tr>
              <a:tr h="304160">
                <a:tc>
                  <a:txBody>
                    <a:bodyPr/>
                    <a:lstStyle/>
                    <a:p>
                      <a:pPr algn="ctr"/>
                      <a:r>
                        <a:rPr lang="en-US" sz="1500" b="0" strike="noStrike" spc="-1">
                          <a:solidFill>
                            <a:srgbClr val="000000"/>
                          </a:solidFill>
                          <a:latin typeface="Calibri"/>
                        </a:rPr>
                        <a:t>25%</a:t>
                      </a:r>
                      <a:endParaRPr lang="en-US" sz="1500" b="0" strike="noStrike" spc="-1">
                        <a:latin typeface="Arial"/>
                      </a:endParaRPr>
                    </a:p>
                  </a:txBody>
                  <a:tcPr marL="82953" marR="82953" marT="41476" marB="41476">
                    <a:lnL w="12240">
                      <a:solidFill>
                        <a:srgbClr val="70AD47"/>
                      </a:solidFill>
                    </a:lnL>
                    <a:lnR w="12240">
                      <a:solidFill>
                        <a:srgbClr val="70AD47"/>
                      </a:solidFill>
                    </a:lnR>
                    <a:lnT w="12240">
                      <a:solidFill>
                        <a:srgbClr val="70AD47"/>
                      </a:solidFill>
                    </a:lnT>
                    <a:lnB w="12240">
                      <a:solidFill>
                        <a:srgbClr val="70AD47"/>
                      </a:solidFill>
                    </a:lnB>
                    <a:solidFill>
                      <a:srgbClr val="FFFFFF"/>
                    </a:solidFill>
                  </a:tcPr>
                </a:tc>
                <a:extLst>
                  <a:ext uri="{0D108BD9-81ED-4DB2-BD59-A6C34878D82A}">
                    <a16:rowId xmlns:a16="http://schemas.microsoft.com/office/drawing/2014/main" val="10009"/>
                  </a:ext>
                </a:extLst>
              </a:tr>
            </a:tbl>
          </a:graphicData>
        </a:graphic>
      </p:graphicFrame>
      <p:sp>
        <p:nvSpPr>
          <p:cNvPr id="390" name="CustomShape 3"/>
          <p:cNvSpPr/>
          <p:nvPr/>
        </p:nvSpPr>
        <p:spPr>
          <a:xfrm>
            <a:off x="4512104" y="3906616"/>
            <a:ext cx="499349" cy="527762"/>
          </a:xfrm>
          <a:prstGeom prst="rightArrow">
            <a:avLst>
              <a:gd name="adj1" fmla="val 50000"/>
              <a:gd name="adj2" fmla="val 48704"/>
            </a:avLst>
          </a:prstGeom>
          <a:gradFill rotWithShape="0">
            <a:gsLst>
              <a:gs pos="0">
                <a:srgbClr val="67DBCA"/>
              </a:gs>
              <a:gs pos="100000">
                <a:srgbClr val="B9E2E9"/>
              </a:gs>
            </a:gsLst>
            <a:lin ang="10800000"/>
          </a:gradFill>
          <a:ln>
            <a:noFill/>
          </a:ln>
        </p:spPr>
        <p:style>
          <a:lnRef idx="0">
            <a:scrgbClr r="0" g="0" b="0"/>
          </a:lnRef>
          <a:fillRef idx="0">
            <a:scrgbClr r="0" g="0" b="0"/>
          </a:fillRef>
          <a:effectRef idx="0">
            <a:scrgbClr r="0" g="0" b="0"/>
          </a:effectRef>
          <a:fontRef idx="minor"/>
        </p:style>
        <p:txBody>
          <a:bodyPr wrap="none" lIns="81646" tIns="40823" rIns="81646" bIns="40823">
            <a:noAutofit/>
          </a:bodyPr>
          <a:lstStyle/>
          <a:p>
            <a:pPr>
              <a:lnSpc>
                <a:spcPct val="100000"/>
              </a:lnSpc>
            </a:pPr>
            <a:r>
              <a:rPr lang="en-US" sz="1633" b="1" spc="-1">
                <a:solidFill>
                  <a:srgbClr val="203864"/>
                </a:solidFill>
                <a:latin typeface="Symbol"/>
                <a:ea typeface="DejaVu Sans"/>
              </a:rPr>
              <a:t></a:t>
            </a:r>
            <a:r>
              <a:rPr lang="en-US" sz="1633" b="1" spc="-1">
                <a:solidFill>
                  <a:srgbClr val="203864"/>
                </a:solidFill>
                <a:latin typeface="Calibri"/>
                <a:ea typeface="DejaVu Sans"/>
              </a:rPr>
              <a:t>20</a:t>
            </a:r>
            <a:endParaRPr lang="en-US" sz="1633" spc="-1">
              <a:latin typeface="Arial"/>
            </a:endParaRPr>
          </a:p>
        </p:txBody>
      </p:sp>
      <p:sp>
        <p:nvSpPr>
          <p:cNvPr id="391" name="TextShape 4"/>
          <p:cNvSpPr txBox="1"/>
          <p:nvPr/>
        </p:nvSpPr>
        <p:spPr>
          <a:xfrm>
            <a:off x="2767811" y="201830"/>
            <a:ext cx="7714602" cy="710977"/>
          </a:xfrm>
          <a:prstGeom prst="rect">
            <a:avLst/>
          </a:prstGeom>
          <a:noFill/>
          <a:ln>
            <a:noFill/>
          </a:ln>
        </p:spPr>
        <p:txBody>
          <a:bodyPr lIns="81646" tIns="40823" rIns="81646" bIns="40823">
            <a:noAutofit/>
          </a:bodyPr>
          <a:lstStyle/>
          <a:p>
            <a:pPr algn="r">
              <a:lnSpc>
                <a:spcPct val="90000"/>
              </a:lnSpc>
            </a:pPr>
            <a:r>
              <a:rPr lang="es-ES" sz="2903" spc="-1">
                <a:solidFill>
                  <a:srgbClr val="092F56"/>
                </a:solidFill>
                <a:latin typeface="Arial"/>
                <a:ea typeface="Noto Sans CJK SC Regular"/>
              </a:rPr>
              <a:t>Main parameters of the </a:t>
            </a:r>
            <a:r>
              <a:rPr lang="es-ES" sz="2903" spc="-1">
                <a:solidFill>
                  <a:srgbClr val="092F56"/>
                </a:solidFill>
                <a:latin typeface="Arial"/>
              </a:rPr>
              <a:t>ALBA-II lattice </a:t>
            </a:r>
            <a:endParaRPr lang="es-ES" sz="2903" spc="-1">
              <a:solidFill>
                <a:srgbClr val="000000"/>
              </a:solidFill>
              <a:latin typeface="Calibri"/>
            </a:endParaRPr>
          </a:p>
        </p:txBody>
      </p:sp>
      <p:sp>
        <p:nvSpPr>
          <p:cNvPr id="392" name="CustomShape 5"/>
          <p:cNvSpPr/>
          <p:nvPr/>
        </p:nvSpPr>
        <p:spPr>
          <a:xfrm>
            <a:off x="6998399" y="6081022"/>
            <a:ext cx="3069250" cy="375729"/>
          </a:xfrm>
          <a:prstGeom prst="rect">
            <a:avLst/>
          </a:prstGeom>
          <a:noFill/>
          <a:ln>
            <a:noFill/>
          </a:ln>
        </p:spPr>
        <p:style>
          <a:lnRef idx="0">
            <a:scrgbClr r="0" g="0" b="0"/>
          </a:lnRef>
          <a:fillRef idx="0">
            <a:scrgbClr r="0" g="0" b="0"/>
          </a:fillRef>
          <a:effectRef idx="0">
            <a:scrgbClr r="0" g="0" b="0"/>
          </a:effectRef>
          <a:fontRef idx="minor"/>
        </p:style>
        <p:txBody>
          <a:bodyPr lIns="81646" tIns="40823" rIns="81646" bIns="40823">
            <a:spAutoFit/>
          </a:bodyPr>
          <a:lstStyle/>
          <a:p>
            <a:pPr>
              <a:lnSpc>
                <a:spcPct val="100000"/>
              </a:lnSpc>
            </a:pPr>
            <a:r>
              <a:rPr lang="en-US" sz="953" spc="-1">
                <a:solidFill>
                  <a:srgbClr val="000000"/>
                </a:solidFill>
                <a:latin typeface="Arial"/>
              </a:rPr>
              <a:t>Benedetti et al. </a:t>
            </a:r>
            <a:r>
              <a:rPr lang="en-US" sz="953" i="1" spc="-1">
                <a:solidFill>
                  <a:srgbClr val="000000"/>
                </a:solidFill>
                <a:latin typeface="Arial"/>
              </a:rPr>
              <a:t>“A distributed sextupoles lattice for the ALBA low emittance upgrade”</a:t>
            </a:r>
            <a:r>
              <a:rPr lang="en-US" sz="953" spc="-1">
                <a:solidFill>
                  <a:srgbClr val="000000"/>
                </a:solidFill>
                <a:latin typeface="Arial"/>
              </a:rPr>
              <a:t>, IPAC21</a:t>
            </a:r>
            <a:endParaRPr lang="en-US" sz="953" spc="-1">
              <a:latin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 name="TextShape 1"/>
          <p:cNvSpPr txBox="1"/>
          <p:nvPr/>
        </p:nvSpPr>
        <p:spPr>
          <a:xfrm>
            <a:off x="2767811" y="201503"/>
            <a:ext cx="7714602" cy="710977"/>
          </a:xfrm>
          <a:prstGeom prst="rect">
            <a:avLst/>
          </a:prstGeom>
          <a:noFill/>
          <a:ln>
            <a:noFill/>
          </a:ln>
        </p:spPr>
        <p:txBody>
          <a:bodyPr lIns="81646" tIns="40823" rIns="81646" bIns="40823">
            <a:noAutofit/>
          </a:bodyPr>
          <a:lstStyle/>
          <a:p>
            <a:pPr algn="r">
              <a:lnSpc>
                <a:spcPct val="90000"/>
              </a:lnSpc>
            </a:pPr>
            <a:r>
              <a:rPr lang="es-ES" sz="2903" spc="-1">
                <a:solidFill>
                  <a:srgbClr val="092F56"/>
                </a:solidFill>
                <a:latin typeface="Arial"/>
              </a:rPr>
              <a:t>Non-linear dynamics and injection cell</a:t>
            </a:r>
            <a:endParaRPr lang="es-ES" sz="2903" spc="-1">
              <a:solidFill>
                <a:srgbClr val="000000"/>
              </a:solidFill>
              <a:latin typeface="Calibri"/>
            </a:endParaRPr>
          </a:p>
        </p:txBody>
      </p:sp>
      <p:sp>
        <p:nvSpPr>
          <p:cNvPr id="396" name="TextShape 3"/>
          <p:cNvSpPr txBox="1"/>
          <p:nvPr/>
        </p:nvSpPr>
        <p:spPr>
          <a:xfrm>
            <a:off x="1772378" y="995433"/>
            <a:ext cx="8295271" cy="1087590"/>
          </a:xfrm>
          <a:prstGeom prst="rect">
            <a:avLst/>
          </a:prstGeom>
          <a:noFill/>
          <a:ln>
            <a:noFill/>
          </a:ln>
        </p:spPr>
        <p:txBody>
          <a:bodyPr lIns="81646" tIns="40823" rIns="81646" bIns="40823">
            <a:spAutoFit/>
          </a:bodyPr>
          <a:lstStyle/>
          <a:p>
            <a:pPr marL="195955" indent="-195955">
              <a:buClr>
                <a:srgbClr val="000000"/>
              </a:buClr>
              <a:buSzPct val="45000"/>
              <a:buFont typeface="Wingdings" charset="2"/>
              <a:buChar char=""/>
            </a:pPr>
            <a:r>
              <a:rPr lang="en-US" sz="1633" spc="-1">
                <a:latin typeface="Arial"/>
              </a:rPr>
              <a:t>14 families of sextupoles for the unit cell (5 SH + 9 SV)</a:t>
            </a:r>
          </a:p>
          <a:p>
            <a:pPr marL="195955" indent="-195955">
              <a:buClr>
                <a:srgbClr val="000000"/>
              </a:buClr>
              <a:buSzPct val="45000"/>
              <a:buFont typeface="Wingdings" charset="2"/>
              <a:buChar char=""/>
            </a:pPr>
            <a:r>
              <a:rPr lang="en-US" sz="1633" spc="-1">
                <a:latin typeface="Arial"/>
              </a:rPr>
              <a:t>plus up to 14 + 14 individual sextupoles in the two cells modified for the injection</a:t>
            </a:r>
          </a:p>
          <a:p>
            <a:pPr marL="195955" indent="-195955">
              <a:buClr>
                <a:srgbClr val="000000"/>
              </a:buClr>
              <a:buSzPct val="45000"/>
              <a:buFont typeface="Wingdings" charset="2"/>
              <a:buChar char=""/>
            </a:pPr>
            <a:r>
              <a:rPr lang="en-US" sz="1633" spc="-1">
                <a:latin typeface="Arial"/>
              </a:rPr>
              <a:t>Dynamic aperture and energy acceptance are optimised using recipes that include genetic algorithms (NSGA2...)</a:t>
            </a:r>
          </a:p>
        </p:txBody>
      </p:sp>
      <p:pic>
        <p:nvPicPr>
          <p:cNvPr id="397" name="Picture 3"/>
          <p:cNvPicPr/>
          <p:nvPr/>
        </p:nvPicPr>
        <p:blipFill>
          <a:blip r:embed="rId2"/>
          <a:srcRect l="9117" r="12723" b="33462"/>
          <a:stretch/>
        </p:blipFill>
        <p:spPr>
          <a:xfrm>
            <a:off x="1606473" y="2074145"/>
            <a:ext cx="8764248" cy="3566640"/>
          </a:xfrm>
          <a:prstGeom prst="rect">
            <a:avLst/>
          </a:prstGeom>
          <a:ln>
            <a:noFill/>
          </a:ln>
        </p:spPr>
      </p:pic>
      <p:sp>
        <p:nvSpPr>
          <p:cNvPr id="398" name="TextShape 4"/>
          <p:cNvSpPr txBox="1"/>
          <p:nvPr/>
        </p:nvSpPr>
        <p:spPr>
          <a:xfrm>
            <a:off x="1772378" y="5640785"/>
            <a:ext cx="8295271" cy="836304"/>
          </a:xfrm>
          <a:prstGeom prst="rect">
            <a:avLst/>
          </a:prstGeom>
          <a:noFill/>
          <a:ln>
            <a:noFill/>
          </a:ln>
        </p:spPr>
        <p:txBody>
          <a:bodyPr lIns="81646" tIns="40823" rIns="81646" bIns="40823">
            <a:spAutoFit/>
          </a:bodyPr>
          <a:lstStyle/>
          <a:p>
            <a:pPr marL="195955" indent="-195955">
              <a:buClr>
                <a:srgbClr val="000000"/>
              </a:buClr>
              <a:buSzPct val="45000"/>
              <a:buFont typeface="Wingdings" charset="2"/>
              <a:buChar char=""/>
            </a:pPr>
            <a:r>
              <a:rPr lang="en-US" sz="1633" b="1" spc="-1">
                <a:latin typeface="Arial"/>
              </a:rPr>
              <a:t>Dynamic aperture optimised to </a:t>
            </a:r>
            <a:r>
              <a:rPr lang="en-US" sz="1633" b="1" spc="-1">
                <a:latin typeface="Arial"/>
                <a:ea typeface="Arial"/>
              </a:rPr>
              <a:t>±7 mm</a:t>
            </a:r>
            <a:r>
              <a:rPr lang="en-US" sz="1633" spc="-1">
                <a:latin typeface="Arial"/>
                <a:ea typeface="Arial"/>
              </a:rPr>
              <a:t>, allowing off-axis injection</a:t>
            </a:r>
            <a:endParaRPr lang="en-US" sz="1633" spc="-1">
              <a:latin typeface="Arial"/>
            </a:endParaRPr>
          </a:p>
          <a:p>
            <a:pPr marL="195955" indent="-195955">
              <a:buClr>
                <a:srgbClr val="000000"/>
              </a:buClr>
              <a:buSzPct val="45000"/>
              <a:buFont typeface="Wingdings" charset="2"/>
              <a:buChar char=""/>
            </a:pPr>
            <a:r>
              <a:rPr lang="en-US" sz="1633" b="1" spc="-1">
                <a:latin typeface="Arial"/>
                <a:ea typeface="Arial"/>
              </a:rPr>
              <a:t>Lifetime</a:t>
            </a:r>
            <a:r>
              <a:rPr lang="en-US" sz="1633" spc="-1">
                <a:latin typeface="Arial"/>
                <a:ea typeface="Arial"/>
              </a:rPr>
              <a:t> is 5.5 hours with 100% coupling and w/o 3</a:t>
            </a:r>
            <a:r>
              <a:rPr lang="en-US" sz="1633" spc="-1" baseline="101000">
                <a:latin typeface="Arial"/>
                <a:ea typeface="Arial"/>
              </a:rPr>
              <a:t>rd</a:t>
            </a:r>
            <a:r>
              <a:rPr lang="en-US" sz="1633" spc="-1">
                <a:latin typeface="Arial"/>
                <a:ea typeface="Arial"/>
              </a:rPr>
              <a:t> harmonic cavity.</a:t>
            </a:r>
            <a:endParaRPr lang="en-US" sz="1633" spc="-1">
              <a:latin typeface="Arial"/>
            </a:endParaRPr>
          </a:p>
          <a:p>
            <a:pPr marL="195955" indent="-195955">
              <a:buClr>
                <a:srgbClr val="000000"/>
              </a:buClr>
              <a:buSzPct val="45000"/>
              <a:buFont typeface="Wingdings" charset="2"/>
              <a:buChar char=""/>
            </a:pPr>
            <a:r>
              <a:rPr lang="en-US" sz="1633" spc="-1">
                <a:latin typeface="Arial"/>
                <a:ea typeface="Arial"/>
              </a:rPr>
              <a:t>To further increase lifetime, a 3</a:t>
            </a:r>
            <a:r>
              <a:rPr lang="en-US" sz="1633" spc="-1" baseline="101000">
                <a:latin typeface="Arial"/>
                <a:ea typeface="Arial"/>
              </a:rPr>
              <a:t>rd</a:t>
            </a:r>
            <a:r>
              <a:rPr lang="en-US" sz="1633" spc="-1">
                <a:latin typeface="Arial"/>
                <a:ea typeface="Arial"/>
              </a:rPr>
              <a:t> harmonic RF cavity will be installed.</a:t>
            </a:r>
            <a:endParaRPr lang="en-US" sz="1633" spc="-1">
              <a:latin typeface="Aria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 name="TextShape 1"/>
          <p:cNvSpPr txBox="1"/>
          <p:nvPr/>
        </p:nvSpPr>
        <p:spPr>
          <a:xfrm>
            <a:off x="2767811" y="201503"/>
            <a:ext cx="7714602" cy="710977"/>
          </a:xfrm>
          <a:prstGeom prst="rect">
            <a:avLst/>
          </a:prstGeom>
          <a:noFill/>
          <a:ln>
            <a:noFill/>
          </a:ln>
        </p:spPr>
        <p:txBody>
          <a:bodyPr lIns="81646" tIns="40823" rIns="81646" bIns="40823">
            <a:noAutofit/>
          </a:bodyPr>
          <a:lstStyle/>
          <a:p>
            <a:pPr algn="r">
              <a:lnSpc>
                <a:spcPct val="90000"/>
              </a:lnSpc>
            </a:pPr>
            <a:r>
              <a:rPr lang="es-ES" sz="2903" spc="-1">
                <a:solidFill>
                  <a:srgbClr val="092F56"/>
                </a:solidFill>
                <a:latin typeface="Arial"/>
              </a:rPr>
              <a:t>Injection into the ALBA-II storage ring</a:t>
            </a:r>
            <a:endParaRPr lang="es-ES" sz="2903" spc="-1">
              <a:solidFill>
                <a:srgbClr val="000000"/>
              </a:solidFill>
              <a:latin typeface="Calibri"/>
            </a:endParaRPr>
          </a:p>
        </p:txBody>
      </p:sp>
      <p:sp>
        <p:nvSpPr>
          <p:cNvPr id="401" name="TextShape 3"/>
          <p:cNvSpPr txBox="1"/>
          <p:nvPr/>
        </p:nvSpPr>
        <p:spPr>
          <a:xfrm>
            <a:off x="1376082" y="4708057"/>
            <a:ext cx="9774397" cy="1199737"/>
          </a:xfrm>
          <a:prstGeom prst="rect">
            <a:avLst/>
          </a:prstGeom>
          <a:noFill/>
          <a:ln>
            <a:noFill/>
          </a:ln>
        </p:spPr>
        <p:txBody>
          <a:bodyPr wrap="square" lIns="81646" tIns="40823" rIns="81646" bIns="40823">
            <a:spAutoFit/>
          </a:bodyPr>
          <a:lstStyle/>
          <a:p>
            <a:pPr>
              <a:lnSpc>
                <a:spcPct val="100000"/>
              </a:lnSpc>
            </a:pPr>
            <a:r>
              <a:rPr lang="en-US" sz="1452" spc="-1" dirty="0">
                <a:solidFill>
                  <a:srgbClr val="000000"/>
                </a:solidFill>
                <a:latin typeface="Arial"/>
                <a:ea typeface="Noto Sans CJK SC Regular"/>
              </a:rPr>
              <a:t>The beam from the booster is </a:t>
            </a:r>
            <a:r>
              <a:rPr lang="en-US" sz="1452" b="1" spc="-1" dirty="0">
                <a:solidFill>
                  <a:srgbClr val="000000"/>
                </a:solidFill>
                <a:latin typeface="Arial"/>
                <a:ea typeface="Noto Sans CJK SC Regular"/>
              </a:rPr>
              <a:t>injected off-axis</a:t>
            </a:r>
            <a:r>
              <a:rPr lang="en-US" sz="1452" spc="-1" dirty="0">
                <a:solidFill>
                  <a:srgbClr val="000000"/>
                </a:solidFill>
                <a:latin typeface="Arial"/>
                <a:ea typeface="Noto Sans CJK SC Regular"/>
              </a:rPr>
              <a:t> through a thick and a thick septum and </a:t>
            </a:r>
            <a:r>
              <a:rPr lang="en-US" sz="1452" spc="-1" dirty="0">
                <a:solidFill>
                  <a:srgbClr val="000000"/>
                </a:solidFill>
                <a:latin typeface="Arial"/>
              </a:rPr>
              <a:t>a </a:t>
            </a:r>
            <a:r>
              <a:rPr lang="en-US" sz="1452" b="1" spc="-1" dirty="0">
                <a:solidFill>
                  <a:srgbClr val="000000"/>
                </a:solidFill>
                <a:latin typeface="Arial"/>
              </a:rPr>
              <a:t>multipole pulsed kicker</a:t>
            </a:r>
            <a:r>
              <a:rPr lang="en-US" sz="1452" spc="-1" dirty="0">
                <a:solidFill>
                  <a:srgbClr val="000000"/>
                </a:solidFill>
                <a:latin typeface="Arial"/>
              </a:rPr>
              <a:t> conceived and designed at ALBA (DDK) reduces its large oscillations within the dynamic aperture.</a:t>
            </a:r>
            <a:endParaRPr lang="en-US" sz="1452" spc="-1" dirty="0">
              <a:latin typeface="Arial"/>
            </a:endParaRPr>
          </a:p>
          <a:p>
            <a:pPr>
              <a:lnSpc>
                <a:spcPct val="100000"/>
              </a:lnSpc>
            </a:pPr>
            <a:endParaRPr lang="en-US" sz="1452" spc="-1" dirty="0">
              <a:latin typeface="Arial"/>
            </a:endParaRPr>
          </a:p>
          <a:p>
            <a:pPr>
              <a:lnSpc>
                <a:spcPct val="100000"/>
              </a:lnSpc>
            </a:pPr>
            <a:r>
              <a:rPr lang="en-US" sz="1452" b="1" spc="-1" dirty="0">
                <a:solidFill>
                  <a:srgbClr val="CE181E"/>
                </a:solidFill>
                <a:latin typeface="Arial"/>
              </a:rPr>
              <a:t>The requirement for the ALBA-II off-axis injection scheme is at least </a:t>
            </a:r>
            <a:r>
              <a:rPr lang="en-US" sz="1452" b="1" spc="-1" dirty="0">
                <a:solidFill>
                  <a:srgbClr val="CE181E"/>
                </a:solidFill>
                <a:latin typeface="Arial"/>
                <a:ea typeface="Arial"/>
              </a:rPr>
              <a:t>±</a:t>
            </a:r>
            <a:r>
              <a:rPr lang="en-US" sz="1452" b="1" spc="-1" dirty="0">
                <a:solidFill>
                  <a:srgbClr val="CE181E"/>
                </a:solidFill>
                <a:latin typeface="Arial"/>
              </a:rPr>
              <a:t>6 mm of horizontal dynamic aperture</a:t>
            </a:r>
            <a:endParaRPr lang="en-US" sz="1452" spc="-1" dirty="0">
              <a:latin typeface="Arial"/>
            </a:endParaRPr>
          </a:p>
          <a:p>
            <a:endParaRPr lang="en-US" sz="1452" spc="-1" dirty="0">
              <a:latin typeface="Arial"/>
            </a:endParaRPr>
          </a:p>
        </p:txBody>
      </p:sp>
      <p:grpSp>
        <p:nvGrpSpPr>
          <p:cNvPr id="402" name="Group 4"/>
          <p:cNvGrpSpPr/>
          <p:nvPr/>
        </p:nvGrpSpPr>
        <p:grpSpPr>
          <a:xfrm>
            <a:off x="3143385" y="1757030"/>
            <a:ext cx="5679974" cy="2654160"/>
            <a:chOff x="1785600" y="1936800"/>
            <a:chExt cx="6261120" cy="2925720"/>
          </a:xfrm>
        </p:grpSpPr>
        <p:pic>
          <p:nvPicPr>
            <p:cNvPr id="403" name="Picture 402"/>
            <p:cNvPicPr/>
            <p:nvPr/>
          </p:nvPicPr>
          <p:blipFill>
            <a:blip r:embed="rId2"/>
            <a:srcRect t="10252" b="7709"/>
            <a:stretch/>
          </p:blipFill>
          <p:spPr>
            <a:xfrm>
              <a:off x="1785600" y="1936800"/>
              <a:ext cx="6261120" cy="2925720"/>
            </a:xfrm>
            <a:prstGeom prst="rect">
              <a:avLst/>
            </a:prstGeom>
            <a:ln>
              <a:noFill/>
            </a:ln>
          </p:spPr>
        </p:pic>
        <p:sp>
          <p:nvSpPr>
            <p:cNvPr id="404" name="TextShape 5"/>
            <p:cNvSpPr txBox="1"/>
            <p:nvPr/>
          </p:nvSpPr>
          <p:spPr>
            <a:xfrm>
              <a:off x="3038391" y="4176378"/>
              <a:ext cx="1039320" cy="290904"/>
            </a:xfrm>
            <a:prstGeom prst="rect">
              <a:avLst/>
            </a:prstGeom>
            <a:noFill/>
            <a:ln>
              <a:noFill/>
            </a:ln>
          </p:spPr>
          <p:txBody>
            <a:bodyPr lIns="81646" tIns="40823" rIns="81646" bIns="40823">
              <a:spAutoFit/>
            </a:bodyPr>
            <a:lstStyle/>
            <a:p>
              <a:r>
                <a:rPr lang="en-US" sz="1179" spc="-1" dirty="0">
                  <a:latin typeface="Arial"/>
                </a:rPr>
                <a:t>SE-THICK</a:t>
              </a:r>
            </a:p>
          </p:txBody>
        </p:sp>
        <p:sp>
          <p:nvSpPr>
            <p:cNvPr id="405" name="TextShape 6"/>
            <p:cNvSpPr txBox="1"/>
            <p:nvPr/>
          </p:nvSpPr>
          <p:spPr>
            <a:xfrm>
              <a:off x="4457267" y="4176376"/>
              <a:ext cx="1039320" cy="290904"/>
            </a:xfrm>
            <a:prstGeom prst="rect">
              <a:avLst/>
            </a:prstGeom>
            <a:noFill/>
            <a:ln>
              <a:noFill/>
            </a:ln>
          </p:spPr>
          <p:txBody>
            <a:bodyPr lIns="81646" tIns="40823" rIns="81646" bIns="40823">
              <a:spAutoFit/>
            </a:bodyPr>
            <a:lstStyle/>
            <a:p>
              <a:r>
                <a:rPr lang="en-US" sz="1179" spc="-1" dirty="0">
                  <a:latin typeface="Arial"/>
                </a:rPr>
                <a:t>SE-THIN</a:t>
              </a:r>
            </a:p>
          </p:txBody>
        </p:sp>
        <p:sp>
          <p:nvSpPr>
            <p:cNvPr id="406" name="TextShape 7"/>
            <p:cNvSpPr txBox="1"/>
            <p:nvPr/>
          </p:nvSpPr>
          <p:spPr>
            <a:xfrm>
              <a:off x="6277275" y="4176376"/>
              <a:ext cx="820440" cy="290904"/>
            </a:xfrm>
            <a:prstGeom prst="rect">
              <a:avLst/>
            </a:prstGeom>
            <a:noFill/>
            <a:ln>
              <a:noFill/>
            </a:ln>
          </p:spPr>
          <p:txBody>
            <a:bodyPr lIns="81646" tIns="40823" rIns="81646" bIns="40823">
              <a:spAutoFit/>
            </a:bodyPr>
            <a:lstStyle/>
            <a:p>
              <a:r>
                <a:rPr lang="en-US" sz="1179" spc="-1" dirty="0">
                  <a:latin typeface="Arial"/>
                </a:rPr>
                <a:t>KI-DDK</a:t>
              </a:r>
            </a:p>
          </p:txBody>
        </p:sp>
      </p:grpSp>
      <p:sp>
        <p:nvSpPr>
          <p:cNvPr id="407" name="CustomShape 8"/>
          <p:cNvSpPr/>
          <p:nvPr/>
        </p:nvSpPr>
        <p:spPr>
          <a:xfrm>
            <a:off x="1658470" y="930802"/>
            <a:ext cx="9050272" cy="529361"/>
          </a:xfrm>
          <a:prstGeom prst="rect">
            <a:avLst/>
          </a:prstGeom>
          <a:noFill/>
          <a:ln>
            <a:noFill/>
          </a:ln>
        </p:spPr>
        <p:style>
          <a:lnRef idx="0">
            <a:scrgbClr r="0" g="0" b="0"/>
          </a:lnRef>
          <a:fillRef idx="0">
            <a:scrgbClr r="0" g="0" b="0"/>
          </a:fillRef>
          <a:effectRef idx="0">
            <a:scrgbClr r="0" g="0" b="0"/>
          </a:effectRef>
          <a:fontRef idx="minor"/>
        </p:style>
        <p:txBody>
          <a:bodyPr wrap="square" lIns="81646" tIns="40823" rIns="81646" bIns="40823">
            <a:spAutoFit/>
          </a:bodyPr>
          <a:lstStyle/>
          <a:p>
            <a:pPr>
              <a:lnSpc>
                <a:spcPct val="100000"/>
              </a:lnSpc>
            </a:pPr>
            <a:r>
              <a:rPr lang="en-US" sz="1452" spc="-1" dirty="0">
                <a:solidFill>
                  <a:srgbClr val="000000"/>
                </a:solidFill>
                <a:latin typeface="Arial"/>
              </a:rPr>
              <a:t>For ALBA-II we decided from the beginning to adopt only well known and tested injection schemes.</a:t>
            </a:r>
            <a:endParaRPr lang="en-US" sz="1452" spc="-1" dirty="0">
              <a:latin typeface="Arial"/>
            </a:endParaRPr>
          </a:p>
          <a:p>
            <a:pPr>
              <a:lnSpc>
                <a:spcPct val="100000"/>
              </a:lnSpc>
            </a:pPr>
            <a:r>
              <a:rPr lang="en-US" sz="1452" spc="-1" dirty="0">
                <a:solidFill>
                  <a:srgbClr val="000000"/>
                </a:solidFill>
                <a:latin typeface="Arial"/>
              </a:rPr>
              <a:t>The ALBA-II lattice is very tight, all the injection elements have to fit in a </a:t>
            </a:r>
            <a:r>
              <a:rPr lang="en-US" sz="1452" b="1" spc="-1" dirty="0">
                <a:solidFill>
                  <a:srgbClr val="000000"/>
                </a:solidFill>
                <a:latin typeface="Arial"/>
              </a:rPr>
              <a:t>4 </a:t>
            </a:r>
            <a:r>
              <a:rPr lang="en-US" sz="1452" b="1" spc="-1" dirty="0" err="1">
                <a:solidFill>
                  <a:srgbClr val="000000"/>
                </a:solidFill>
                <a:latin typeface="Arial"/>
              </a:rPr>
              <a:t>metres</a:t>
            </a:r>
            <a:r>
              <a:rPr lang="en-US" sz="1452" b="1" spc="-1" dirty="0">
                <a:solidFill>
                  <a:srgbClr val="000000"/>
                </a:solidFill>
                <a:latin typeface="Arial"/>
              </a:rPr>
              <a:t> long straight section</a:t>
            </a:r>
            <a:r>
              <a:rPr lang="en-US" sz="1452" spc="-1" dirty="0">
                <a:solidFill>
                  <a:srgbClr val="000000"/>
                </a:solidFill>
                <a:latin typeface="Arial"/>
              </a:rPr>
              <a:t>.</a:t>
            </a:r>
            <a:endParaRPr lang="en-US" sz="1452" spc="-1" dirty="0">
              <a:latin typeface="Aria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 name="TextShape 1"/>
          <p:cNvSpPr txBox="1"/>
          <p:nvPr/>
        </p:nvSpPr>
        <p:spPr>
          <a:xfrm>
            <a:off x="2767811" y="201503"/>
            <a:ext cx="7714602" cy="710977"/>
          </a:xfrm>
          <a:prstGeom prst="rect">
            <a:avLst/>
          </a:prstGeom>
          <a:noFill/>
          <a:ln>
            <a:noFill/>
          </a:ln>
        </p:spPr>
        <p:txBody>
          <a:bodyPr lIns="81646" tIns="40823" rIns="81646" bIns="40823">
            <a:noAutofit/>
          </a:bodyPr>
          <a:lstStyle/>
          <a:p>
            <a:pPr algn="r">
              <a:lnSpc>
                <a:spcPct val="90000"/>
              </a:lnSpc>
            </a:pPr>
            <a:r>
              <a:rPr lang="es-ES" sz="2903" spc="-1">
                <a:solidFill>
                  <a:srgbClr val="092F56"/>
                </a:solidFill>
                <a:latin typeface="Arial"/>
              </a:rPr>
              <a:t>The ALBA-II Double Dipole Kicker</a:t>
            </a:r>
            <a:endParaRPr lang="es-ES" sz="2903" spc="-1">
              <a:solidFill>
                <a:srgbClr val="000000"/>
              </a:solidFill>
              <a:latin typeface="Calibri"/>
            </a:endParaRPr>
          </a:p>
        </p:txBody>
      </p:sp>
      <p:pic>
        <p:nvPicPr>
          <p:cNvPr id="410" name="Picture 409"/>
          <p:cNvPicPr/>
          <p:nvPr/>
        </p:nvPicPr>
        <p:blipFill>
          <a:blip r:embed="rId2"/>
          <a:srcRect t="1104" r="229"/>
          <a:stretch/>
        </p:blipFill>
        <p:spPr>
          <a:xfrm>
            <a:off x="5067299" y="3145998"/>
            <a:ext cx="2760627" cy="2024177"/>
          </a:xfrm>
          <a:prstGeom prst="rect">
            <a:avLst/>
          </a:prstGeom>
          <a:ln>
            <a:noFill/>
          </a:ln>
        </p:spPr>
      </p:pic>
      <p:pic>
        <p:nvPicPr>
          <p:cNvPr id="411" name="Picture 410"/>
          <p:cNvPicPr/>
          <p:nvPr/>
        </p:nvPicPr>
        <p:blipFill>
          <a:blip r:embed="rId3"/>
          <a:srcRect t="626" r="-746"/>
          <a:stretch/>
        </p:blipFill>
        <p:spPr>
          <a:xfrm>
            <a:off x="7849808" y="3140120"/>
            <a:ext cx="2715558" cy="1988579"/>
          </a:xfrm>
          <a:prstGeom prst="rect">
            <a:avLst/>
          </a:prstGeom>
          <a:ln>
            <a:noFill/>
          </a:ln>
        </p:spPr>
      </p:pic>
      <p:sp>
        <p:nvSpPr>
          <p:cNvPr id="412" name="TextShape 3"/>
          <p:cNvSpPr txBox="1"/>
          <p:nvPr/>
        </p:nvSpPr>
        <p:spPr>
          <a:xfrm>
            <a:off x="1855331" y="5317619"/>
            <a:ext cx="8378224" cy="1338878"/>
          </a:xfrm>
          <a:prstGeom prst="rect">
            <a:avLst/>
          </a:prstGeom>
          <a:noFill/>
          <a:ln>
            <a:noFill/>
          </a:ln>
        </p:spPr>
        <p:txBody>
          <a:bodyPr lIns="81646" tIns="40823" rIns="81646" bIns="40823">
            <a:spAutoFit/>
          </a:bodyPr>
          <a:lstStyle/>
          <a:p>
            <a:pPr marL="195955" indent="-195955">
              <a:buClr>
                <a:srgbClr val="000000"/>
              </a:buClr>
              <a:buSzPct val="45000"/>
              <a:buFont typeface="Wingdings" charset="2"/>
              <a:buChar char=""/>
            </a:pPr>
            <a:r>
              <a:rPr lang="en-US" sz="1633" spc="-1" dirty="0">
                <a:latin typeface="Arial"/>
                <a:ea typeface="Noto Sans CJK SC Regular"/>
              </a:rPr>
              <a:t>Powering all 4+4 rods, a </a:t>
            </a:r>
            <a:r>
              <a:rPr lang="en-US" sz="1633" b="1" spc="-1" dirty="0">
                <a:latin typeface="Arial"/>
                <a:ea typeface="Noto Sans CJK SC Regular"/>
              </a:rPr>
              <a:t>multipole field is produced for off-axis injection</a:t>
            </a:r>
            <a:r>
              <a:rPr lang="en-US" sz="1633" spc="-1" dirty="0">
                <a:latin typeface="Arial"/>
                <a:ea typeface="Noto Sans CJK SC Regular"/>
              </a:rPr>
              <a:t>.</a:t>
            </a:r>
            <a:endParaRPr lang="en-US" sz="1633" spc="-1" dirty="0">
              <a:latin typeface="Arial"/>
            </a:endParaRPr>
          </a:p>
          <a:p>
            <a:pPr marL="195955" indent="-195955">
              <a:buClr>
                <a:srgbClr val="000000"/>
              </a:buClr>
              <a:buSzPct val="45000"/>
              <a:buFont typeface="Wingdings" charset="2"/>
              <a:buChar char=""/>
            </a:pPr>
            <a:r>
              <a:rPr lang="en-US" sz="1633" spc="-1" dirty="0">
                <a:latin typeface="Arial"/>
                <a:ea typeface="Noto Sans CJK SC Regular"/>
              </a:rPr>
              <a:t>Switching off either the inner or outer rods, a dipole field is produced.</a:t>
            </a:r>
            <a:endParaRPr lang="en-US" sz="1633" spc="-1" dirty="0">
              <a:latin typeface="Arial"/>
            </a:endParaRPr>
          </a:p>
          <a:p>
            <a:pPr marL="195955" indent="-195955">
              <a:buClr>
                <a:srgbClr val="000000"/>
              </a:buClr>
              <a:buSzPct val="45000"/>
              <a:buFont typeface="Wingdings" charset="2"/>
              <a:buChar char=""/>
            </a:pPr>
            <a:r>
              <a:rPr lang="en-US" sz="1633" b="1" spc="-1" dirty="0">
                <a:latin typeface="Arial"/>
                <a:ea typeface="Noto Sans CJK SC Regular"/>
              </a:rPr>
              <a:t>A dipole is needed for on-axis injection during the ALBA-II commissioning.</a:t>
            </a:r>
            <a:endParaRPr lang="en-US" sz="1633" spc="-1" dirty="0">
              <a:latin typeface="Arial"/>
            </a:endParaRPr>
          </a:p>
          <a:p>
            <a:pPr marL="195955" indent="-195955">
              <a:buClr>
                <a:srgbClr val="000000"/>
              </a:buClr>
              <a:buSzPct val="45000"/>
              <a:buFont typeface="Wingdings" charset="2"/>
              <a:buChar char=""/>
            </a:pPr>
            <a:r>
              <a:rPr lang="en-US" sz="1633" spc="-1" dirty="0">
                <a:latin typeface="Arial"/>
                <a:ea typeface="Noto Sans CJK SC Regular"/>
              </a:rPr>
              <a:t>The ALBA-II straight sections have very little room and </a:t>
            </a:r>
            <a:r>
              <a:rPr lang="en-US" sz="1633" b="1" spc="-1" dirty="0">
                <a:latin typeface="Arial"/>
                <a:ea typeface="Noto Sans CJK SC Regular"/>
              </a:rPr>
              <a:t>combining two kickers in one</a:t>
            </a:r>
            <a:r>
              <a:rPr lang="en-US" sz="1633" spc="-1" dirty="0">
                <a:latin typeface="Arial"/>
                <a:ea typeface="Noto Sans CJK SC Regular"/>
              </a:rPr>
              <a:t> is very useful.</a:t>
            </a:r>
            <a:endParaRPr lang="en-US" sz="1633" spc="-1" dirty="0">
              <a:latin typeface="Arial"/>
            </a:endParaRPr>
          </a:p>
        </p:txBody>
      </p:sp>
      <p:sp>
        <p:nvSpPr>
          <p:cNvPr id="413" name="TextShape 4"/>
          <p:cNvSpPr txBox="1"/>
          <p:nvPr/>
        </p:nvSpPr>
        <p:spPr>
          <a:xfrm>
            <a:off x="5240716" y="2909224"/>
            <a:ext cx="2127378" cy="250053"/>
          </a:xfrm>
          <a:prstGeom prst="rect">
            <a:avLst/>
          </a:prstGeom>
          <a:noFill/>
          <a:ln>
            <a:noFill/>
          </a:ln>
        </p:spPr>
        <p:txBody>
          <a:bodyPr lIns="81646" tIns="40823" rIns="81646" bIns="40823">
            <a:spAutoFit/>
          </a:bodyPr>
          <a:lstStyle/>
          <a:p>
            <a:r>
              <a:rPr lang="en-US" sz="1089" spc="-1">
                <a:latin typeface="Arial"/>
              </a:rPr>
              <a:t> powering 4 inner + 4 outer rods</a:t>
            </a:r>
          </a:p>
        </p:txBody>
      </p:sp>
      <p:sp>
        <p:nvSpPr>
          <p:cNvPr id="414" name="TextShape 5"/>
          <p:cNvSpPr txBox="1"/>
          <p:nvPr/>
        </p:nvSpPr>
        <p:spPr>
          <a:xfrm>
            <a:off x="8185864" y="2903345"/>
            <a:ext cx="1734822" cy="250053"/>
          </a:xfrm>
          <a:prstGeom prst="rect">
            <a:avLst/>
          </a:prstGeom>
          <a:noFill/>
          <a:ln>
            <a:noFill/>
          </a:ln>
        </p:spPr>
        <p:txBody>
          <a:bodyPr lIns="81646" tIns="40823" rIns="81646" bIns="40823">
            <a:spAutoFit/>
          </a:bodyPr>
          <a:lstStyle/>
          <a:p>
            <a:r>
              <a:rPr lang="en-US" sz="1089" spc="-1">
                <a:latin typeface="Arial"/>
              </a:rPr>
              <a:t> switching 4 inner rods off</a:t>
            </a:r>
          </a:p>
        </p:txBody>
      </p:sp>
      <p:sp>
        <p:nvSpPr>
          <p:cNvPr id="415" name="CustomShape 6"/>
          <p:cNvSpPr/>
          <p:nvPr/>
        </p:nvSpPr>
        <p:spPr>
          <a:xfrm>
            <a:off x="6395196" y="4009490"/>
            <a:ext cx="105487" cy="84259"/>
          </a:xfrm>
          <a:prstGeom prst="ellipse">
            <a:avLst/>
          </a:prstGeom>
          <a:solidFill>
            <a:srgbClr val="FF0000"/>
          </a:solidFill>
          <a:ln w="25560">
            <a:solidFill>
              <a:srgbClr val="FF0000"/>
            </a:solidFill>
            <a:round/>
          </a:ln>
        </p:spPr>
        <p:style>
          <a:lnRef idx="0">
            <a:scrgbClr r="0" g="0" b="0"/>
          </a:lnRef>
          <a:fillRef idx="0">
            <a:scrgbClr r="0" g="0" b="0"/>
          </a:fillRef>
          <a:effectRef idx="0">
            <a:scrgbClr r="0" g="0" b="0"/>
          </a:effectRef>
          <a:fontRef idx="minor"/>
        </p:style>
      </p:sp>
      <p:sp>
        <p:nvSpPr>
          <p:cNvPr id="416" name="CustomShape 7"/>
          <p:cNvSpPr/>
          <p:nvPr/>
        </p:nvSpPr>
        <p:spPr>
          <a:xfrm>
            <a:off x="6583635" y="4009490"/>
            <a:ext cx="105161" cy="85239"/>
          </a:xfrm>
          <a:prstGeom prst="ellipse">
            <a:avLst/>
          </a:prstGeom>
          <a:solidFill>
            <a:srgbClr val="0070C0"/>
          </a:solidFill>
          <a:ln w="25560">
            <a:solidFill>
              <a:srgbClr val="0070C0"/>
            </a:solidFill>
            <a:round/>
          </a:ln>
        </p:spPr>
        <p:style>
          <a:lnRef idx="0">
            <a:scrgbClr r="0" g="0" b="0"/>
          </a:lnRef>
          <a:fillRef idx="0">
            <a:scrgbClr r="0" g="0" b="0"/>
          </a:fillRef>
          <a:effectRef idx="0">
            <a:scrgbClr r="0" g="0" b="0"/>
          </a:effectRef>
          <a:fontRef idx="minor"/>
        </p:style>
      </p:sp>
      <p:sp>
        <p:nvSpPr>
          <p:cNvPr id="417" name="CustomShape 8"/>
          <p:cNvSpPr/>
          <p:nvPr/>
        </p:nvSpPr>
        <p:spPr>
          <a:xfrm>
            <a:off x="5625435" y="3994468"/>
            <a:ext cx="997872" cy="277881"/>
          </a:xfrm>
          <a:prstGeom prst="rect">
            <a:avLst/>
          </a:prstGeom>
          <a:noFill/>
          <a:ln>
            <a:noFill/>
          </a:ln>
        </p:spPr>
        <p:style>
          <a:lnRef idx="0">
            <a:scrgbClr r="0" g="0" b="0"/>
          </a:lnRef>
          <a:fillRef idx="0">
            <a:scrgbClr r="0" g="0" b="0"/>
          </a:fillRef>
          <a:effectRef idx="0">
            <a:scrgbClr r="0" g="0" b="0"/>
          </a:effectRef>
          <a:fontRef idx="minor"/>
        </p:style>
        <p:txBody>
          <a:bodyPr wrap="none" lIns="81646" tIns="40823" rIns="81646" bIns="40823">
            <a:spAutoFit/>
          </a:bodyPr>
          <a:lstStyle/>
          <a:p>
            <a:pPr>
              <a:lnSpc>
                <a:spcPct val="100000"/>
              </a:lnSpc>
            </a:pPr>
            <a:r>
              <a:rPr lang="en-US" sz="1270" spc="-1">
                <a:solidFill>
                  <a:srgbClr val="FF0000"/>
                </a:solidFill>
                <a:latin typeface="Calibri"/>
              </a:rPr>
              <a:t>stored beam</a:t>
            </a:r>
            <a:endParaRPr lang="en-US" sz="1270" spc="-1">
              <a:latin typeface="Arial"/>
            </a:endParaRPr>
          </a:p>
        </p:txBody>
      </p:sp>
      <p:sp>
        <p:nvSpPr>
          <p:cNvPr id="418" name="CustomShape 9"/>
          <p:cNvSpPr/>
          <p:nvPr/>
        </p:nvSpPr>
        <p:spPr>
          <a:xfrm>
            <a:off x="6554570" y="3793291"/>
            <a:ext cx="1105657" cy="277881"/>
          </a:xfrm>
          <a:prstGeom prst="rect">
            <a:avLst/>
          </a:prstGeom>
          <a:noFill/>
          <a:ln>
            <a:noFill/>
          </a:ln>
        </p:spPr>
        <p:style>
          <a:lnRef idx="0">
            <a:scrgbClr r="0" g="0" b="0"/>
          </a:lnRef>
          <a:fillRef idx="0">
            <a:scrgbClr r="0" g="0" b="0"/>
          </a:fillRef>
          <a:effectRef idx="0">
            <a:scrgbClr r="0" g="0" b="0"/>
          </a:effectRef>
          <a:fontRef idx="minor"/>
        </p:style>
        <p:txBody>
          <a:bodyPr wrap="none" lIns="81646" tIns="40823" rIns="81646" bIns="40823">
            <a:spAutoFit/>
          </a:bodyPr>
          <a:lstStyle/>
          <a:p>
            <a:pPr>
              <a:lnSpc>
                <a:spcPct val="100000"/>
              </a:lnSpc>
            </a:pPr>
            <a:r>
              <a:rPr lang="en-US" sz="1270" spc="-1">
                <a:solidFill>
                  <a:srgbClr val="0070C0"/>
                </a:solidFill>
                <a:latin typeface="Calibri"/>
              </a:rPr>
              <a:t>injected beam</a:t>
            </a:r>
            <a:endParaRPr lang="en-US" sz="1270" spc="-1">
              <a:latin typeface="Arial"/>
            </a:endParaRPr>
          </a:p>
        </p:txBody>
      </p:sp>
      <p:sp>
        <p:nvSpPr>
          <p:cNvPr id="419" name="TextShape 10"/>
          <p:cNvSpPr txBox="1"/>
          <p:nvPr/>
        </p:nvSpPr>
        <p:spPr>
          <a:xfrm>
            <a:off x="1855331" y="912480"/>
            <a:ext cx="8627082" cy="1841451"/>
          </a:xfrm>
          <a:prstGeom prst="rect">
            <a:avLst/>
          </a:prstGeom>
          <a:noFill/>
          <a:ln>
            <a:noFill/>
          </a:ln>
        </p:spPr>
        <p:txBody>
          <a:bodyPr lIns="81646" tIns="40823" rIns="81646" bIns="40823">
            <a:spAutoFit/>
          </a:bodyPr>
          <a:lstStyle/>
          <a:p>
            <a:r>
              <a:rPr lang="en-US" sz="1633" spc="-1">
                <a:latin typeface="Arial"/>
                <a:ea typeface="Noto Sans CJK SC Regular"/>
              </a:rPr>
              <a:t>Pulsed multipole kickers were introduced at KEK in Japan in the 2000’s and furher developed at BESSY-II.</a:t>
            </a:r>
            <a:endParaRPr lang="en-US" sz="1633" spc="-1">
              <a:latin typeface="Arial"/>
            </a:endParaRPr>
          </a:p>
          <a:p>
            <a:r>
              <a:rPr lang="en-US" sz="1633" spc="-1">
                <a:latin typeface="Arial"/>
                <a:ea typeface="Noto Sans CJK SC Regular"/>
              </a:rPr>
              <a:t>After 2020, the MAX-IV, Sirius and Soleil synchrotrons designed their own design and installed it for off-axis injection.</a:t>
            </a:r>
            <a:endParaRPr lang="en-US" sz="1633" spc="-1">
              <a:latin typeface="Arial"/>
            </a:endParaRPr>
          </a:p>
          <a:p>
            <a:endParaRPr lang="en-US" sz="1633" spc="-1">
              <a:latin typeface="Arial"/>
            </a:endParaRPr>
          </a:p>
          <a:p>
            <a:r>
              <a:rPr lang="en-US" sz="1633" b="1" spc="-1">
                <a:latin typeface="Arial"/>
                <a:ea typeface="Noto Sans CJK SC Regular"/>
              </a:rPr>
              <a:t>ALBA is now developing a novel design</a:t>
            </a:r>
            <a:r>
              <a:rPr lang="en-US" sz="1633" spc="-1">
                <a:latin typeface="Arial"/>
                <a:ea typeface="Noto Sans CJK SC Regular"/>
              </a:rPr>
              <a:t> with a special geometry of the coils:</a:t>
            </a:r>
            <a:endParaRPr lang="en-US" sz="1633" spc="-1">
              <a:latin typeface="Arial"/>
            </a:endParaRPr>
          </a:p>
          <a:p>
            <a:endParaRPr lang="en-US" sz="1633" spc="-1">
              <a:latin typeface="Arial"/>
            </a:endParaRPr>
          </a:p>
        </p:txBody>
      </p:sp>
      <p:pic>
        <p:nvPicPr>
          <p:cNvPr id="420" name="Picture 10"/>
          <p:cNvPicPr/>
          <p:nvPr/>
        </p:nvPicPr>
        <p:blipFill>
          <a:blip r:embed="rId4"/>
          <a:srcRect l="11631" t="1529" r="10808" b="26855"/>
          <a:stretch/>
        </p:blipFill>
        <p:spPr>
          <a:xfrm>
            <a:off x="2104189" y="2903345"/>
            <a:ext cx="2737113" cy="2189756"/>
          </a:xfrm>
          <a:prstGeom prst="rect">
            <a:avLst/>
          </a:prstGeom>
          <a:ln>
            <a:noFill/>
          </a:ln>
        </p:spPr>
      </p:pic>
      <p:sp>
        <p:nvSpPr>
          <p:cNvPr id="421" name="TextShape 11"/>
          <p:cNvSpPr txBox="1"/>
          <p:nvPr/>
        </p:nvSpPr>
        <p:spPr>
          <a:xfrm>
            <a:off x="2939921" y="3318109"/>
            <a:ext cx="2127378" cy="417663"/>
          </a:xfrm>
          <a:prstGeom prst="rect">
            <a:avLst/>
          </a:prstGeom>
          <a:noFill/>
          <a:ln>
            <a:noFill/>
          </a:ln>
        </p:spPr>
        <p:txBody>
          <a:bodyPr lIns="81646" tIns="40823" rIns="81646" bIns="40823">
            <a:spAutoFit/>
          </a:bodyPr>
          <a:lstStyle/>
          <a:p>
            <a:r>
              <a:rPr lang="en-US" sz="1089" spc="-1">
                <a:latin typeface="Arial"/>
              </a:rPr>
              <a:t>ceramic vacuum chamber</a:t>
            </a:r>
          </a:p>
          <a:p>
            <a:r>
              <a:rPr lang="en-US" sz="1089" spc="-1">
                <a:latin typeface="Arial"/>
              </a:rPr>
              <a:t>with grooves for 4+4 rods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5FFA724-9E4B-4D3C-A0A3-BABE6BE670F7}"/>
              </a:ext>
            </a:extLst>
          </p:cNvPr>
          <p:cNvPicPr>
            <a:picLocks noChangeAspect="1"/>
          </p:cNvPicPr>
          <p:nvPr/>
        </p:nvPicPr>
        <p:blipFill rotWithShape="1">
          <a:blip r:embed="rId2"/>
          <a:srcRect l="4882" r="9208"/>
          <a:stretch/>
        </p:blipFill>
        <p:spPr>
          <a:xfrm>
            <a:off x="-1" y="0"/>
            <a:ext cx="12232251" cy="6858000"/>
          </a:xfrm>
          <a:prstGeom prst="rect">
            <a:avLst/>
          </a:prstGeom>
        </p:spPr>
      </p:pic>
      <p:sp>
        <p:nvSpPr>
          <p:cNvPr id="224" name="TextShape 1"/>
          <p:cNvSpPr txBox="1"/>
          <p:nvPr/>
        </p:nvSpPr>
        <p:spPr>
          <a:xfrm>
            <a:off x="7605292" y="5423529"/>
            <a:ext cx="4304076" cy="876882"/>
          </a:xfrm>
          <a:prstGeom prst="rect">
            <a:avLst/>
          </a:prstGeom>
          <a:solidFill>
            <a:srgbClr val="5F5F5F">
              <a:alpha val="56078"/>
            </a:srgbClr>
          </a:solidFill>
          <a:ln>
            <a:noFill/>
          </a:ln>
        </p:spPr>
        <p:txBody>
          <a:bodyPr lIns="81646" tIns="40823" rIns="81646" bIns="40823">
            <a:noAutofit/>
          </a:bodyPr>
          <a:lstStyle/>
          <a:p>
            <a:pPr>
              <a:lnSpc>
                <a:spcPct val="90000"/>
              </a:lnSpc>
            </a:pPr>
            <a:r>
              <a:rPr lang="es-ES" sz="2903" spc="-1" dirty="0">
                <a:solidFill>
                  <a:schemeClr val="bg1"/>
                </a:solidFill>
                <a:latin typeface="Arial"/>
                <a:ea typeface="Noto Sans CJK SC Regular"/>
              </a:rPr>
              <a:t>ALBA </a:t>
            </a:r>
            <a:r>
              <a:rPr lang="es-ES" sz="2903" spc="-1" dirty="0" err="1">
                <a:solidFill>
                  <a:schemeClr val="bg1"/>
                </a:solidFill>
                <a:latin typeface="Arial"/>
                <a:ea typeface="Noto Sans CJK SC Regular"/>
              </a:rPr>
              <a:t>is</a:t>
            </a:r>
            <a:r>
              <a:rPr lang="es-ES" sz="2903" spc="-1" dirty="0">
                <a:solidFill>
                  <a:schemeClr val="bg1"/>
                </a:solidFill>
                <a:latin typeface="Arial"/>
                <a:ea typeface="Noto Sans CJK SC Regular"/>
              </a:rPr>
              <a:t> </a:t>
            </a:r>
            <a:r>
              <a:rPr lang="es-ES" sz="2903" spc="-1" dirty="0" err="1">
                <a:solidFill>
                  <a:schemeClr val="bg1"/>
                </a:solidFill>
                <a:latin typeface="Arial"/>
                <a:ea typeface="Noto Sans CJK SC Regular"/>
              </a:rPr>
              <a:t>near</a:t>
            </a:r>
            <a:r>
              <a:rPr lang="es-ES" sz="2903" spc="-1" dirty="0">
                <a:solidFill>
                  <a:schemeClr val="bg1"/>
                </a:solidFill>
                <a:latin typeface="Arial"/>
                <a:ea typeface="Noto Sans CJK SC Regular"/>
              </a:rPr>
              <a:t> </a:t>
            </a:r>
            <a:r>
              <a:rPr lang="es-ES" sz="2903" spc="-1" dirty="0">
                <a:solidFill>
                  <a:schemeClr val="bg1"/>
                </a:solidFill>
                <a:latin typeface="Arial"/>
              </a:rPr>
              <a:t>Barcelona, </a:t>
            </a:r>
          </a:p>
          <a:p>
            <a:pPr>
              <a:lnSpc>
                <a:spcPct val="90000"/>
              </a:lnSpc>
            </a:pPr>
            <a:r>
              <a:rPr lang="es-ES" sz="2903" spc="-1" dirty="0">
                <a:solidFill>
                  <a:schemeClr val="bg1"/>
                </a:solidFill>
                <a:latin typeface="Arial"/>
              </a:rPr>
              <a:t>70 km </a:t>
            </a:r>
            <a:r>
              <a:rPr lang="es-ES" sz="2903" spc="-1" dirty="0" err="1">
                <a:solidFill>
                  <a:schemeClr val="bg1"/>
                </a:solidFill>
                <a:latin typeface="Arial"/>
              </a:rPr>
              <a:t>from</a:t>
            </a:r>
            <a:r>
              <a:rPr lang="es-ES" sz="2903" spc="-1" dirty="0">
                <a:solidFill>
                  <a:schemeClr val="bg1"/>
                </a:solidFill>
                <a:latin typeface="Arial"/>
              </a:rPr>
              <a:t> </a:t>
            </a:r>
            <a:r>
              <a:rPr lang="es-ES" sz="2903" spc="-1" dirty="0" err="1">
                <a:solidFill>
                  <a:schemeClr val="bg1"/>
                </a:solidFill>
                <a:latin typeface="Arial"/>
              </a:rPr>
              <a:t>here</a:t>
            </a:r>
            <a:endParaRPr lang="es-ES" sz="2903" spc="-1" dirty="0">
              <a:solidFill>
                <a:schemeClr val="bg1"/>
              </a:solidFill>
              <a:latin typeface="Calibri"/>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TextShape 1"/>
          <p:cNvSpPr txBox="1"/>
          <p:nvPr/>
        </p:nvSpPr>
        <p:spPr>
          <a:xfrm>
            <a:off x="2767811" y="201503"/>
            <a:ext cx="7714602" cy="710977"/>
          </a:xfrm>
          <a:prstGeom prst="rect">
            <a:avLst/>
          </a:prstGeom>
          <a:noFill/>
          <a:ln>
            <a:noFill/>
          </a:ln>
        </p:spPr>
        <p:txBody>
          <a:bodyPr lIns="81646" tIns="40823" rIns="81646" bIns="40823">
            <a:noAutofit/>
          </a:bodyPr>
          <a:lstStyle/>
          <a:p>
            <a:pPr algn="r">
              <a:lnSpc>
                <a:spcPct val="90000"/>
              </a:lnSpc>
            </a:pPr>
            <a:r>
              <a:rPr lang="es-ES" sz="2903" spc="-1">
                <a:solidFill>
                  <a:srgbClr val="092F56"/>
                </a:solidFill>
                <a:latin typeface="Arial"/>
              </a:rPr>
              <a:t>Magnets from ALBA to ALBA-II</a:t>
            </a:r>
            <a:endParaRPr lang="es-ES" sz="2903" spc="-1">
              <a:solidFill>
                <a:srgbClr val="000000"/>
              </a:solidFill>
              <a:latin typeface="Calibri"/>
            </a:endParaRPr>
          </a:p>
        </p:txBody>
      </p:sp>
      <p:pic>
        <p:nvPicPr>
          <p:cNvPr id="424" name="Picture 10"/>
          <p:cNvPicPr/>
          <p:nvPr/>
        </p:nvPicPr>
        <p:blipFill>
          <a:blip r:embed="rId2"/>
          <a:stretch/>
        </p:blipFill>
        <p:spPr>
          <a:xfrm>
            <a:off x="1829857" y="4613347"/>
            <a:ext cx="8580707" cy="1187465"/>
          </a:xfrm>
          <a:prstGeom prst="rect">
            <a:avLst/>
          </a:prstGeom>
          <a:ln>
            <a:noFill/>
          </a:ln>
        </p:spPr>
      </p:pic>
      <p:sp>
        <p:nvSpPr>
          <p:cNvPr id="425" name="CustomShape 3"/>
          <p:cNvSpPr/>
          <p:nvPr/>
        </p:nvSpPr>
        <p:spPr>
          <a:xfrm>
            <a:off x="3348480" y="1171789"/>
            <a:ext cx="3815825" cy="418029"/>
          </a:xfrm>
          <a:prstGeom prst="rect">
            <a:avLst/>
          </a:prstGeom>
          <a:noFill/>
          <a:ln>
            <a:noFill/>
          </a:ln>
        </p:spPr>
        <p:style>
          <a:lnRef idx="0">
            <a:scrgbClr r="0" g="0" b="0"/>
          </a:lnRef>
          <a:fillRef idx="0">
            <a:scrgbClr r="0" g="0" b="0"/>
          </a:fillRef>
          <a:effectRef idx="0">
            <a:scrgbClr r="0" g="0" b="0"/>
          </a:effectRef>
          <a:fontRef idx="minor"/>
        </p:style>
        <p:txBody>
          <a:bodyPr lIns="81646" tIns="40823" rIns="81646" bIns="40823">
            <a:noAutofit/>
          </a:bodyPr>
          <a:lstStyle/>
          <a:p>
            <a:pPr>
              <a:lnSpc>
                <a:spcPct val="90000"/>
              </a:lnSpc>
            </a:pPr>
            <a:r>
              <a:rPr lang="en-US" sz="1814" spc="-1">
                <a:solidFill>
                  <a:srgbClr val="000000"/>
                </a:solidFill>
                <a:latin typeface="Calibri Light"/>
                <a:ea typeface="DejaVu Sans"/>
              </a:rPr>
              <a:t>arc architecture</a:t>
            </a:r>
            <a:endParaRPr lang="en-US" sz="1814" spc="-1">
              <a:latin typeface="Arial"/>
            </a:endParaRPr>
          </a:p>
        </p:txBody>
      </p:sp>
      <p:sp>
        <p:nvSpPr>
          <p:cNvPr id="426" name="CustomShape 4"/>
          <p:cNvSpPr/>
          <p:nvPr/>
        </p:nvSpPr>
        <p:spPr>
          <a:xfrm>
            <a:off x="7081352" y="2887016"/>
            <a:ext cx="3566966" cy="864196"/>
          </a:xfrm>
          <a:prstGeom prst="rect">
            <a:avLst/>
          </a:prstGeom>
          <a:noFill/>
          <a:ln>
            <a:noFill/>
          </a:ln>
        </p:spPr>
        <p:style>
          <a:lnRef idx="0">
            <a:scrgbClr r="0" g="0" b="0"/>
          </a:lnRef>
          <a:fillRef idx="0">
            <a:scrgbClr r="0" g="0" b="0"/>
          </a:fillRef>
          <a:effectRef idx="0">
            <a:scrgbClr r="0" g="0" b="0"/>
          </a:effectRef>
          <a:fontRef idx="minor"/>
        </p:style>
        <p:txBody>
          <a:bodyPr lIns="81646" tIns="40823" rIns="81646" bIns="40823">
            <a:spAutoFit/>
          </a:bodyPr>
          <a:lstStyle/>
          <a:p>
            <a:pPr>
              <a:lnSpc>
                <a:spcPct val="100000"/>
              </a:lnSpc>
            </a:pPr>
            <a:r>
              <a:rPr lang="en-US" sz="1633" b="1" spc="-1">
                <a:solidFill>
                  <a:srgbClr val="009282"/>
                </a:solidFill>
                <a:latin typeface="Calibri"/>
                <a:ea typeface="DejaVu Sans"/>
              </a:rPr>
              <a:t>ALBA-II</a:t>
            </a:r>
            <a:endParaRPr lang="en-US" sz="1633" spc="-1">
              <a:latin typeface="Arial"/>
            </a:endParaRPr>
          </a:p>
          <a:p>
            <a:pPr>
              <a:lnSpc>
                <a:spcPct val="100000"/>
              </a:lnSpc>
            </a:pPr>
            <a:r>
              <a:rPr lang="en-US" sz="1633" spc="-1">
                <a:solidFill>
                  <a:srgbClr val="009282"/>
                </a:solidFill>
                <a:latin typeface="Calibri"/>
                <a:ea typeface="DejaVu Sans"/>
              </a:rPr>
              <a:t>Total magnet equivalent length: 10.13 m</a:t>
            </a:r>
            <a:endParaRPr lang="en-US" sz="1633" spc="-1">
              <a:latin typeface="Arial"/>
            </a:endParaRPr>
          </a:p>
          <a:p>
            <a:pPr>
              <a:lnSpc>
                <a:spcPct val="100000"/>
              </a:lnSpc>
            </a:pPr>
            <a:r>
              <a:rPr lang="en-US" sz="1633" b="1" i="1" spc="-1">
                <a:solidFill>
                  <a:srgbClr val="009282"/>
                </a:solidFill>
                <a:latin typeface="Calibri"/>
                <a:ea typeface="DejaVu Sans"/>
              </a:rPr>
              <a:t>Compactness: </a:t>
            </a:r>
            <a:r>
              <a:rPr lang="en-US" sz="1633" spc="-1">
                <a:solidFill>
                  <a:srgbClr val="009282"/>
                </a:solidFill>
                <a:latin typeface="Calibri"/>
                <a:ea typeface="DejaVu Sans"/>
              </a:rPr>
              <a:t>10.13/12.7 = </a:t>
            </a:r>
            <a:r>
              <a:rPr lang="en-US" sz="1814" b="1" i="1" spc="-1">
                <a:solidFill>
                  <a:srgbClr val="ED7D31"/>
                </a:solidFill>
                <a:latin typeface="Calibri"/>
                <a:ea typeface="DejaVu Sans"/>
              </a:rPr>
              <a:t>80%</a:t>
            </a:r>
            <a:endParaRPr lang="en-US" sz="1814" spc="-1">
              <a:latin typeface="Arial"/>
            </a:endParaRPr>
          </a:p>
        </p:txBody>
      </p:sp>
      <p:sp>
        <p:nvSpPr>
          <p:cNvPr id="427" name="CustomShape 5"/>
          <p:cNvSpPr/>
          <p:nvPr/>
        </p:nvSpPr>
        <p:spPr>
          <a:xfrm>
            <a:off x="7081352" y="1586553"/>
            <a:ext cx="3484014" cy="864196"/>
          </a:xfrm>
          <a:prstGeom prst="rect">
            <a:avLst/>
          </a:prstGeom>
          <a:noFill/>
          <a:ln>
            <a:noFill/>
          </a:ln>
        </p:spPr>
        <p:style>
          <a:lnRef idx="0">
            <a:scrgbClr r="0" g="0" b="0"/>
          </a:lnRef>
          <a:fillRef idx="0">
            <a:scrgbClr r="0" g="0" b="0"/>
          </a:fillRef>
          <a:effectRef idx="0">
            <a:scrgbClr r="0" g="0" b="0"/>
          </a:effectRef>
          <a:fontRef idx="minor"/>
        </p:style>
        <p:txBody>
          <a:bodyPr lIns="81646" tIns="40823" rIns="81646" bIns="40823">
            <a:spAutoFit/>
          </a:bodyPr>
          <a:lstStyle/>
          <a:p>
            <a:pPr>
              <a:lnSpc>
                <a:spcPct val="100000"/>
              </a:lnSpc>
            </a:pPr>
            <a:r>
              <a:rPr lang="en-US" sz="1633" b="1" spc="-1">
                <a:solidFill>
                  <a:srgbClr val="44546A"/>
                </a:solidFill>
                <a:latin typeface="Calibri"/>
                <a:ea typeface="DejaVu Sans"/>
              </a:rPr>
              <a:t>ALBA</a:t>
            </a:r>
            <a:endParaRPr lang="en-US" sz="1633" spc="-1">
              <a:latin typeface="Arial"/>
            </a:endParaRPr>
          </a:p>
          <a:p>
            <a:pPr>
              <a:lnSpc>
                <a:spcPct val="100000"/>
              </a:lnSpc>
            </a:pPr>
            <a:r>
              <a:rPr lang="en-US" sz="1633" spc="-1">
                <a:solidFill>
                  <a:srgbClr val="44546A"/>
                </a:solidFill>
                <a:latin typeface="Calibri"/>
                <a:ea typeface="DejaVu Sans"/>
              </a:rPr>
              <a:t>Total magnet equivalent length: 6.18 m</a:t>
            </a:r>
            <a:endParaRPr lang="en-US" sz="1633" spc="-1">
              <a:latin typeface="Arial"/>
            </a:endParaRPr>
          </a:p>
          <a:p>
            <a:pPr>
              <a:lnSpc>
                <a:spcPct val="100000"/>
              </a:lnSpc>
            </a:pPr>
            <a:r>
              <a:rPr lang="en-US" sz="1633" b="1" i="1" spc="-1">
                <a:solidFill>
                  <a:srgbClr val="44546A"/>
                </a:solidFill>
                <a:latin typeface="Calibri"/>
                <a:ea typeface="DejaVu Sans"/>
              </a:rPr>
              <a:t>Compactness: </a:t>
            </a:r>
            <a:r>
              <a:rPr lang="en-US" sz="1633" spc="-1">
                <a:solidFill>
                  <a:srgbClr val="44546A"/>
                </a:solidFill>
                <a:latin typeface="Calibri"/>
                <a:ea typeface="DejaVu Sans"/>
              </a:rPr>
              <a:t>6.18/12.7 </a:t>
            </a:r>
            <a:r>
              <a:rPr lang="en-US" sz="1814" spc="-1">
                <a:solidFill>
                  <a:srgbClr val="44546A"/>
                </a:solidFill>
                <a:latin typeface="Calibri"/>
                <a:ea typeface="DejaVu Sans"/>
              </a:rPr>
              <a:t>= </a:t>
            </a:r>
            <a:r>
              <a:rPr lang="en-US" sz="1814" b="1" spc="-1">
                <a:solidFill>
                  <a:srgbClr val="70AD47"/>
                </a:solidFill>
                <a:latin typeface="Calibri"/>
                <a:ea typeface="DejaVu Sans"/>
              </a:rPr>
              <a:t>49%</a:t>
            </a:r>
            <a:r>
              <a:rPr lang="en-US" sz="1814" spc="-1">
                <a:solidFill>
                  <a:srgbClr val="000000"/>
                </a:solidFill>
                <a:latin typeface="Calibri"/>
                <a:ea typeface="DejaVu Sans"/>
              </a:rPr>
              <a:t>  </a:t>
            </a:r>
            <a:endParaRPr lang="en-US" sz="1814" spc="-1">
              <a:latin typeface="Arial"/>
            </a:endParaRPr>
          </a:p>
        </p:txBody>
      </p:sp>
      <p:sp>
        <p:nvSpPr>
          <p:cNvPr id="428" name="CustomShape 6"/>
          <p:cNvSpPr/>
          <p:nvPr/>
        </p:nvSpPr>
        <p:spPr>
          <a:xfrm>
            <a:off x="2883096" y="5721125"/>
            <a:ext cx="807646" cy="735797"/>
          </a:xfrm>
          <a:prstGeom prst="ellipse">
            <a:avLst/>
          </a:prstGeom>
          <a:solidFill>
            <a:srgbClr val="009282">
              <a:alpha val="20000"/>
            </a:srgbClr>
          </a:solidFill>
          <a:ln w="25560">
            <a:solidFill>
              <a:srgbClr val="FFFFFF"/>
            </a:solidFill>
            <a:round/>
          </a:ln>
        </p:spPr>
        <p:style>
          <a:lnRef idx="0">
            <a:scrgbClr r="0" g="0" b="0"/>
          </a:lnRef>
          <a:fillRef idx="0">
            <a:scrgbClr r="0" g="0" b="0"/>
          </a:fillRef>
          <a:effectRef idx="0">
            <a:scrgbClr r="0" g="0" b="0"/>
          </a:effectRef>
          <a:fontRef idx="minor"/>
        </p:style>
      </p:sp>
      <p:sp>
        <p:nvSpPr>
          <p:cNvPr id="429" name="CustomShape 7"/>
          <p:cNvSpPr/>
          <p:nvPr/>
        </p:nvSpPr>
        <p:spPr>
          <a:xfrm>
            <a:off x="4301456" y="5711001"/>
            <a:ext cx="807646" cy="735797"/>
          </a:xfrm>
          <a:prstGeom prst="ellipse">
            <a:avLst/>
          </a:prstGeom>
          <a:solidFill>
            <a:srgbClr val="009282">
              <a:alpha val="20000"/>
            </a:srgbClr>
          </a:solidFill>
          <a:ln w="25560">
            <a:solidFill>
              <a:srgbClr val="FFFFFF"/>
            </a:solidFill>
            <a:round/>
          </a:ln>
        </p:spPr>
        <p:style>
          <a:lnRef idx="0">
            <a:scrgbClr r="0" g="0" b="0"/>
          </a:lnRef>
          <a:fillRef idx="0">
            <a:scrgbClr r="0" g="0" b="0"/>
          </a:fillRef>
          <a:effectRef idx="0">
            <a:scrgbClr r="0" g="0" b="0"/>
          </a:effectRef>
          <a:fontRef idx="minor"/>
        </p:style>
      </p:sp>
      <p:pic>
        <p:nvPicPr>
          <p:cNvPr id="430" name="Picture 429"/>
          <p:cNvPicPr/>
          <p:nvPr/>
        </p:nvPicPr>
        <p:blipFill>
          <a:blip r:embed="rId3"/>
          <a:stretch/>
        </p:blipFill>
        <p:spPr>
          <a:xfrm>
            <a:off x="1764214" y="1503600"/>
            <a:ext cx="5400091" cy="2485642"/>
          </a:xfrm>
          <a:prstGeom prst="rect">
            <a:avLst/>
          </a:prstGeom>
          <a:ln>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2F9A245-1CF0-4E7E-AE92-5782B3DE7780}"/>
              </a:ext>
            </a:extLst>
          </p:cNvPr>
          <p:cNvSpPr txBox="1"/>
          <p:nvPr/>
        </p:nvSpPr>
        <p:spPr>
          <a:xfrm flipH="1">
            <a:off x="2025858" y="194485"/>
            <a:ext cx="7165345" cy="584775"/>
          </a:xfrm>
          <a:prstGeom prst="rect">
            <a:avLst/>
          </a:prstGeom>
          <a:noFill/>
        </p:spPr>
        <p:txBody>
          <a:bodyPr wrap="square" rtlCol="0">
            <a:spAutoFit/>
          </a:bodyPr>
          <a:lstStyle/>
          <a:p>
            <a:pPr algn="ctr" defTabSz="1219110"/>
            <a:r>
              <a:rPr lang="en-US" sz="3200" b="1" dirty="0">
                <a:solidFill>
                  <a:srgbClr val="0070C0"/>
                </a:solidFill>
                <a:latin typeface="Calibri" panose="020F0502020204030204"/>
              </a:rPr>
              <a:t>Prototyping the ALBAII arc</a:t>
            </a:r>
            <a:endParaRPr lang="en-US" sz="3200" dirty="0">
              <a:solidFill>
                <a:srgbClr val="0070C0"/>
              </a:solidFill>
              <a:latin typeface="Calibri" panose="020F0502020204030204"/>
            </a:endParaRPr>
          </a:p>
        </p:txBody>
      </p:sp>
      <p:pic>
        <p:nvPicPr>
          <p:cNvPr id="9" name="Picture 8">
            <a:extLst>
              <a:ext uri="{FF2B5EF4-FFF2-40B4-BE49-F238E27FC236}">
                <a16:creationId xmlns:a16="http://schemas.microsoft.com/office/drawing/2014/main" id="{D34A64C8-F3CF-445E-9EF4-F55999D051B1}"/>
              </a:ext>
            </a:extLst>
          </p:cNvPr>
          <p:cNvPicPr>
            <a:picLocks noChangeAspect="1"/>
          </p:cNvPicPr>
          <p:nvPr/>
        </p:nvPicPr>
        <p:blipFill>
          <a:blip r:embed="rId2"/>
          <a:stretch>
            <a:fillRect/>
          </a:stretch>
        </p:blipFill>
        <p:spPr>
          <a:xfrm>
            <a:off x="6442838" y="808756"/>
            <a:ext cx="5452453" cy="4194236"/>
          </a:xfrm>
          <a:prstGeom prst="rect">
            <a:avLst/>
          </a:prstGeom>
        </p:spPr>
      </p:pic>
      <p:pic>
        <p:nvPicPr>
          <p:cNvPr id="10" name="Picture 9">
            <a:extLst>
              <a:ext uri="{FF2B5EF4-FFF2-40B4-BE49-F238E27FC236}">
                <a16:creationId xmlns:a16="http://schemas.microsoft.com/office/drawing/2014/main" id="{DD2BA232-5C86-4E17-B0A2-DE6752A4C2CB}"/>
              </a:ext>
            </a:extLst>
          </p:cNvPr>
          <p:cNvPicPr>
            <a:picLocks noChangeAspect="1"/>
          </p:cNvPicPr>
          <p:nvPr/>
        </p:nvPicPr>
        <p:blipFill>
          <a:blip r:embed="rId3"/>
          <a:stretch>
            <a:fillRect/>
          </a:stretch>
        </p:blipFill>
        <p:spPr>
          <a:xfrm>
            <a:off x="3716613" y="1571707"/>
            <a:ext cx="5452452" cy="4369452"/>
          </a:xfrm>
          <a:prstGeom prst="snip2DiagRect">
            <a:avLst>
              <a:gd name="adj1" fmla="val 0"/>
              <a:gd name="adj2" fmla="val 23399"/>
            </a:avLst>
          </a:prstGeom>
        </p:spPr>
      </p:pic>
      <p:pic>
        <p:nvPicPr>
          <p:cNvPr id="8" name="Picture 7">
            <a:extLst>
              <a:ext uri="{FF2B5EF4-FFF2-40B4-BE49-F238E27FC236}">
                <a16:creationId xmlns:a16="http://schemas.microsoft.com/office/drawing/2014/main" id="{535852F4-0957-4D19-8938-4ABBF2B297AF}"/>
              </a:ext>
            </a:extLst>
          </p:cNvPr>
          <p:cNvPicPr>
            <a:picLocks noChangeAspect="1"/>
          </p:cNvPicPr>
          <p:nvPr/>
        </p:nvPicPr>
        <p:blipFill>
          <a:blip r:embed="rId4"/>
          <a:stretch>
            <a:fillRect/>
          </a:stretch>
        </p:blipFill>
        <p:spPr>
          <a:xfrm>
            <a:off x="729841" y="2344485"/>
            <a:ext cx="5511291" cy="4359625"/>
          </a:xfrm>
          <a:prstGeom prst="rect">
            <a:avLst/>
          </a:prstGeom>
        </p:spPr>
      </p:pic>
      <p:sp>
        <p:nvSpPr>
          <p:cNvPr id="2" name="Date Placeholder 1">
            <a:extLst>
              <a:ext uri="{FF2B5EF4-FFF2-40B4-BE49-F238E27FC236}">
                <a16:creationId xmlns:a16="http://schemas.microsoft.com/office/drawing/2014/main" id="{446EF329-C6D1-430C-98B5-E76DB744E920}"/>
              </a:ext>
            </a:extLst>
          </p:cNvPr>
          <p:cNvSpPr>
            <a:spLocks noGrp="1"/>
          </p:cNvSpPr>
          <p:nvPr>
            <p:ph type="dt" sz="half" idx="10"/>
          </p:nvPr>
        </p:nvSpPr>
        <p:spPr/>
        <p:txBody>
          <a:bodyPr/>
          <a:lstStyle/>
          <a:p>
            <a:r>
              <a:rPr lang="en-US"/>
              <a:t>1 October 2023</a:t>
            </a:r>
            <a:endParaRPr lang="es-ES" dirty="0"/>
          </a:p>
        </p:txBody>
      </p:sp>
      <p:sp>
        <p:nvSpPr>
          <p:cNvPr id="6" name="Footer Placeholder 5">
            <a:extLst>
              <a:ext uri="{FF2B5EF4-FFF2-40B4-BE49-F238E27FC236}">
                <a16:creationId xmlns:a16="http://schemas.microsoft.com/office/drawing/2014/main" id="{EFCD1C60-18EB-4716-9F40-A7C668694787}"/>
              </a:ext>
            </a:extLst>
          </p:cNvPr>
          <p:cNvSpPr>
            <a:spLocks noGrp="1"/>
          </p:cNvSpPr>
          <p:nvPr>
            <p:ph type="ftr" sz="quarter" idx="11"/>
          </p:nvPr>
        </p:nvSpPr>
        <p:spPr/>
        <p:txBody>
          <a:bodyPr/>
          <a:lstStyle/>
          <a:p>
            <a:pPr algn="ctr"/>
            <a:r>
              <a:rPr lang="en-US"/>
              <a:t>Introduction to ALBA Synchrotron</a:t>
            </a:r>
            <a:endParaRPr lang="es-ES" dirty="0"/>
          </a:p>
        </p:txBody>
      </p:sp>
      <p:sp>
        <p:nvSpPr>
          <p:cNvPr id="7" name="TextBox 6">
            <a:extLst>
              <a:ext uri="{FF2B5EF4-FFF2-40B4-BE49-F238E27FC236}">
                <a16:creationId xmlns:a16="http://schemas.microsoft.com/office/drawing/2014/main" id="{5DECAFAB-2517-4571-AAD4-5E78793AF694}"/>
              </a:ext>
            </a:extLst>
          </p:cNvPr>
          <p:cNvSpPr txBox="1"/>
          <p:nvPr/>
        </p:nvSpPr>
        <p:spPr>
          <a:xfrm>
            <a:off x="8448167" y="5386239"/>
            <a:ext cx="3350900" cy="830997"/>
          </a:xfrm>
          <a:prstGeom prst="rect">
            <a:avLst/>
          </a:prstGeom>
          <a:noFill/>
        </p:spPr>
        <p:txBody>
          <a:bodyPr wrap="square" rtlCol="0">
            <a:spAutoFit/>
          </a:bodyPr>
          <a:lstStyle/>
          <a:p>
            <a:pPr algn="r"/>
            <a:r>
              <a:rPr lang="en-US" sz="2400" dirty="0">
                <a:solidFill>
                  <a:schemeClr val="bg1"/>
                </a:solidFill>
              </a:rPr>
              <a:t>Accelerators systems being designed and built </a:t>
            </a:r>
          </a:p>
        </p:txBody>
      </p:sp>
      <p:pic>
        <p:nvPicPr>
          <p:cNvPr id="12" name="Picture 21">
            <a:extLst>
              <a:ext uri="{FF2B5EF4-FFF2-40B4-BE49-F238E27FC236}">
                <a16:creationId xmlns:a16="http://schemas.microsoft.com/office/drawing/2014/main" id="{838D48A3-D7F7-4941-A1E6-A35E186C82C3}"/>
              </a:ext>
            </a:extLst>
          </p:cNvPr>
          <p:cNvPicPr/>
          <p:nvPr/>
        </p:nvPicPr>
        <p:blipFill>
          <a:blip r:embed="rId5"/>
          <a:stretch/>
        </p:blipFill>
        <p:spPr>
          <a:xfrm>
            <a:off x="9169064" y="5336308"/>
            <a:ext cx="2965723" cy="1425872"/>
          </a:xfrm>
          <a:prstGeom prst="rect">
            <a:avLst/>
          </a:prstGeom>
          <a:ln w="19080">
            <a:solidFill>
              <a:srgbClr val="4472C4"/>
            </a:solidFill>
            <a:round/>
          </a:ln>
        </p:spPr>
      </p:pic>
      <p:sp>
        <p:nvSpPr>
          <p:cNvPr id="5" name="Rectangle 4">
            <a:extLst>
              <a:ext uri="{FF2B5EF4-FFF2-40B4-BE49-F238E27FC236}">
                <a16:creationId xmlns:a16="http://schemas.microsoft.com/office/drawing/2014/main" id="{3AA4F455-9FF1-47B2-9121-32F7848B583A}"/>
              </a:ext>
            </a:extLst>
          </p:cNvPr>
          <p:cNvSpPr/>
          <p:nvPr/>
        </p:nvSpPr>
        <p:spPr>
          <a:xfrm>
            <a:off x="214370" y="994042"/>
            <a:ext cx="2892857" cy="923330"/>
          </a:xfrm>
          <a:prstGeom prst="rect">
            <a:avLst/>
          </a:prstGeom>
        </p:spPr>
        <p:txBody>
          <a:bodyPr wrap="square">
            <a:spAutoFit/>
          </a:bodyPr>
          <a:lstStyle/>
          <a:p>
            <a:r>
              <a:rPr lang="en-US" i="1" spc="-1" dirty="0">
                <a:latin typeface="Arial"/>
              </a:rPr>
              <a:t>A 7.5 M€ program funded to design, construct and test prototypes for ALBA-II</a:t>
            </a:r>
            <a:endParaRPr lang="en-US" i="1" dirty="0"/>
          </a:p>
        </p:txBody>
      </p:sp>
    </p:spTree>
    <p:extLst>
      <p:ext uri="{BB962C8B-B14F-4D97-AF65-F5344CB8AC3E}">
        <p14:creationId xmlns:p14="http://schemas.microsoft.com/office/powerpoint/2010/main" val="3959893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 name="CustomShape 2"/>
          <p:cNvSpPr/>
          <p:nvPr/>
        </p:nvSpPr>
        <p:spPr>
          <a:xfrm>
            <a:off x="2151871" y="1183220"/>
            <a:ext cx="7977177" cy="4993165"/>
          </a:xfrm>
          <a:prstGeom prst="rect">
            <a:avLst/>
          </a:prstGeom>
          <a:noFill/>
          <a:ln>
            <a:noFill/>
          </a:ln>
        </p:spPr>
        <p:style>
          <a:lnRef idx="0">
            <a:scrgbClr r="0" g="0" b="0"/>
          </a:lnRef>
          <a:fillRef idx="0">
            <a:scrgbClr r="0" g="0" b="0"/>
          </a:fillRef>
          <a:effectRef idx="0">
            <a:scrgbClr r="0" g="0" b="0"/>
          </a:effectRef>
          <a:fontRef idx="minor"/>
        </p:style>
      </p:sp>
      <p:sp>
        <p:nvSpPr>
          <p:cNvPr id="529" name="TextShape 3"/>
          <p:cNvSpPr txBox="1"/>
          <p:nvPr/>
        </p:nvSpPr>
        <p:spPr>
          <a:xfrm>
            <a:off x="2021236" y="1161338"/>
            <a:ext cx="8378224" cy="836304"/>
          </a:xfrm>
          <a:prstGeom prst="rect">
            <a:avLst/>
          </a:prstGeom>
          <a:noFill/>
          <a:ln>
            <a:noFill/>
          </a:ln>
        </p:spPr>
        <p:txBody>
          <a:bodyPr lIns="81646" tIns="40823" rIns="81646" bIns="40823">
            <a:spAutoFit/>
          </a:bodyPr>
          <a:lstStyle/>
          <a:p>
            <a:endParaRPr lang="en-US" sz="1633" spc="-1">
              <a:latin typeface="Arial"/>
            </a:endParaRPr>
          </a:p>
          <a:p>
            <a:pPr marL="195955" indent="-195955">
              <a:buClr>
                <a:srgbClr val="000000"/>
              </a:buClr>
              <a:buSzPct val="45000"/>
              <a:buFont typeface="Wingdings" charset="2"/>
              <a:buChar char=""/>
            </a:pPr>
            <a:r>
              <a:rPr lang="en-US" sz="1633" spc="-1">
                <a:latin typeface="Arial"/>
              </a:rPr>
              <a:t>Main RF high power components re-used from ALBA </a:t>
            </a:r>
          </a:p>
          <a:p>
            <a:pPr marL="195955" indent="-195955">
              <a:buClr>
                <a:srgbClr val="000000"/>
              </a:buClr>
              <a:buSzPct val="45000"/>
              <a:buFont typeface="Wingdings" charset="2"/>
              <a:buChar char=""/>
            </a:pPr>
            <a:r>
              <a:rPr lang="en-US" sz="1633" spc="-1">
                <a:latin typeface="Arial"/>
              </a:rPr>
              <a:t>Upgrade from IOT transmitters to Solid State Power Amplifiers</a:t>
            </a:r>
          </a:p>
        </p:txBody>
      </p:sp>
      <p:sp>
        <p:nvSpPr>
          <p:cNvPr id="530" name="TextShape 4"/>
          <p:cNvSpPr txBox="1"/>
          <p:nvPr/>
        </p:nvSpPr>
        <p:spPr>
          <a:xfrm>
            <a:off x="2767811" y="201830"/>
            <a:ext cx="7714602" cy="710977"/>
          </a:xfrm>
          <a:prstGeom prst="rect">
            <a:avLst/>
          </a:prstGeom>
          <a:noFill/>
          <a:ln>
            <a:noFill/>
          </a:ln>
        </p:spPr>
        <p:txBody>
          <a:bodyPr lIns="81646" tIns="40823" rIns="81646" bIns="40823">
            <a:noAutofit/>
          </a:bodyPr>
          <a:lstStyle/>
          <a:p>
            <a:pPr algn="r">
              <a:lnSpc>
                <a:spcPct val="90000"/>
              </a:lnSpc>
            </a:pPr>
            <a:r>
              <a:rPr lang="es-ES" sz="2903" spc="-1">
                <a:solidFill>
                  <a:srgbClr val="092F56"/>
                </a:solidFill>
                <a:latin typeface="Arial"/>
              </a:rPr>
              <a:t>ALBA-II RF system</a:t>
            </a:r>
            <a:endParaRPr lang="es-ES" sz="2903" spc="-1">
              <a:solidFill>
                <a:srgbClr val="000000"/>
              </a:solidFill>
              <a:latin typeface="Calibri"/>
            </a:endParaRPr>
          </a:p>
        </p:txBody>
      </p:sp>
      <p:sp>
        <p:nvSpPr>
          <p:cNvPr id="531" name="TextShape 5"/>
          <p:cNvSpPr txBox="1"/>
          <p:nvPr/>
        </p:nvSpPr>
        <p:spPr>
          <a:xfrm>
            <a:off x="2104189" y="5723737"/>
            <a:ext cx="8378224" cy="585017"/>
          </a:xfrm>
          <a:prstGeom prst="rect">
            <a:avLst/>
          </a:prstGeom>
          <a:noFill/>
          <a:ln>
            <a:noFill/>
          </a:ln>
        </p:spPr>
        <p:txBody>
          <a:bodyPr lIns="81646" tIns="40823" rIns="81646" bIns="40823">
            <a:spAutoFit/>
          </a:bodyPr>
          <a:lstStyle/>
          <a:p>
            <a:r>
              <a:rPr lang="en-US" sz="1633" spc="-1">
                <a:latin typeface="Arial"/>
              </a:rPr>
              <a:t>Short bunches lead to high Touschek effect and short beam lifetime, a system of 3</a:t>
            </a:r>
            <a:r>
              <a:rPr lang="en-US" sz="1633" spc="-1" baseline="101000">
                <a:latin typeface="Arial"/>
              </a:rPr>
              <a:t>rd</a:t>
            </a:r>
            <a:r>
              <a:rPr lang="en-US" sz="1633" spc="-1">
                <a:latin typeface="Arial"/>
              </a:rPr>
              <a:t> harmonic cavities has been already designed and tested and will be installed in ALBA-II.</a:t>
            </a:r>
          </a:p>
        </p:txBody>
      </p:sp>
      <p:sp>
        <p:nvSpPr>
          <p:cNvPr id="532" name="CustomShape 6"/>
          <p:cNvSpPr/>
          <p:nvPr/>
        </p:nvSpPr>
        <p:spPr>
          <a:xfrm>
            <a:off x="3029079" y="5342286"/>
            <a:ext cx="1337195" cy="222033"/>
          </a:xfrm>
          <a:prstGeom prst="rect">
            <a:avLst/>
          </a:prstGeom>
          <a:noFill/>
          <a:ln>
            <a:noFill/>
          </a:ln>
        </p:spPr>
        <p:style>
          <a:lnRef idx="0">
            <a:scrgbClr r="0" g="0" b="0"/>
          </a:lnRef>
          <a:fillRef idx="0">
            <a:scrgbClr r="0" g="0" b="0"/>
          </a:fillRef>
          <a:effectRef idx="0">
            <a:scrgbClr r="0" g="0" b="0"/>
          </a:effectRef>
          <a:fontRef idx="minor"/>
        </p:style>
        <p:txBody>
          <a:bodyPr wrap="none" lIns="81646" tIns="40823" rIns="81646" bIns="40823">
            <a:spAutoFit/>
          </a:bodyPr>
          <a:lstStyle/>
          <a:p>
            <a:pPr>
              <a:lnSpc>
                <a:spcPct val="100000"/>
              </a:lnSpc>
            </a:pPr>
            <a:r>
              <a:rPr lang="en-US" sz="907" b="1" spc="-1">
                <a:solidFill>
                  <a:srgbClr val="000000"/>
                </a:solidFill>
                <a:latin typeface="Calibri"/>
                <a:ea typeface="DejaVu Sans"/>
              </a:rPr>
              <a:t>ALBA EU-HOM NC cavity</a:t>
            </a:r>
            <a:endParaRPr lang="en-US" sz="907" spc="-1">
              <a:latin typeface="Arial"/>
            </a:endParaRPr>
          </a:p>
        </p:txBody>
      </p:sp>
      <p:pic>
        <p:nvPicPr>
          <p:cNvPr id="533" name="Picture 13"/>
          <p:cNvPicPr/>
          <p:nvPr/>
        </p:nvPicPr>
        <p:blipFill>
          <a:blip r:embed="rId2"/>
          <a:stretch/>
        </p:blipFill>
        <p:spPr>
          <a:xfrm>
            <a:off x="2869379" y="2628034"/>
            <a:ext cx="2221108" cy="2742665"/>
          </a:xfrm>
          <a:prstGeom prst="rect">
            <a:avLst/>
          </a:prstGeom>
          <a:ln>
            <a:noFill/>
          </a:ln>
        </p:spPr>
      </p:pic>
      <p:graphicFrame>
        <p:nvGraphicFramePr>
          <p:cNvPr id="534" name="Table 7"/>
          <p:cNvGraphicFramePr/>
          <p:nvPr/>
        </p:nvGraphicFramePr>
        <p:xfrm>
          <a:off x="5790033" y="2275974"/>
          <a:ext cx="3804068" cy="3033232"/>
        </p:xfrm>
        <a:graphic>
          <a:graphicData uri="http://schemas.openxmlformats.org/drawingml/2006/table">
            <a:tbl>
              <a:tblPr/>
              <a:tblGrid>
                <a:gridCol w="2536589">
                  <a:extLst>
                    <a:ext uri="{9D8B030D-6E8A-4147-A177-3AD203B41FA5}">
                      <a16:colId xmlns:a16="http://schemas.microsoft.com/office/drawing/2014/main" val="20000"/>
                    </a:ext>
                  </a:extLst>
                </a:gridCol>
                <a:gridCol w="697587">
                  <a:extLst>
                    <a:ext uri="{9D8B030D-6E8A-4147-A177-3AD203B41FA5}">
                      <a16:colId xmlns:a16="http://schemas.microsoft.com/office/drawing/2014/main" val="20001"/>
                    </a:ext>
                  </a:extLst>
                </a:gridCol>
                <a:gridCol w="569892">
                  <a:extLst>
                    <a:ext uri="{9D8B030D-6E8A-4147-A177-3AD203B41FA5}">
                      <a16:colId xmlns:a16="http://schemas.microsoft.com/office/drawing/2014/main" val="20002"/>
                    </a:ext>
                  </a:extLst>
                </a:gridCol>
              </a:tblGrid>
              <a:tr h="304160">
                <a:tc>
                  <a:txBody>
                    <a:bodyPr/>
                    <a:lstStyle/>
                    <a:p>
                      <a:pPr algn="ctr">
                        <a:lnSpc>
                          <a:spcPct val="100000"/>
                        </a:lnSpc>
                      </a:pPr>
                      <a:r>
                        <a:rPr lang="en-US" sz="1500" b="1" strike="noStrike" spc="-1">
                          <a:solidFill>
                            <a:srgbClr val="FFFFFF"/>
                          </a:solidFill>
                          <a:latin typeface="Calibri"/>
                        </a:rPr>
                        <a:t>Parameter</a:t>
                      </a:r>
                      <a:endParaRPr lang="en-US" sz="1500" b="0" strike="noStrike" spc="-1">
                        <a:latin typeface="Arial"/>
                      </a:endParaRPr>
                    </a:p>
                  </a:txBody>
                  <a:tcPr marL="82953" marR="82953" marT="41476" marB="41476">
                    <a:lnL w="12240">
                      <a:solidFill>
                        <a:srgbClr val="00B050"/>
                      </a:solidFill>
                    </a:lnL>
                    <a:lnR w="12240">
                      <a:solidFill>
                        <a:srgbClr val="FFFFFF"/>
                      </a:solidFill>
                    </a:lnR>
                    <a:lnT w="12240">
                      <a:solidFill>
                        <a:srgbClr val="00B050"/>
                      </a:solidFill>
                    </a:lnT>
                    <a:lnB w="12240">
                      <a:solidFill>
                        <a:srgbClr val="00B050"/>
                      </a:solidFill>
                    </a:lnB>
                    <a:solidFill>
                      <a:srgbClr val="009282"/>
                    </a:solidFill>
                  </a:tcPr>
                </a:tc>
                <a:tc>
                  <a:txBody>
                    <a:bodyPr/>
                    <a:lstStyle/>
                    <a:p>
                      <a:pPr algn="ctr">
                        <a:lnSpc>
                          <a:spcPct val="100000"/>
                        </a:lnSpc>
                      </a:pPr>
                      <a:r>
                        <a:rPr lang="en-US" sz="1500" b="1" strike="noStrike" spc="-1">
                          <a:solidFill>
                            <a:srgbClr val="FFFFFF"/>
                          </a:solidFill>
                          <a:latin typeface="Calibri"/>
                        </a:rPr>
                        <a:t>Value</a:t>
                      </a:r>
                      <a:endParaRPr lang="en-US" sz="1500" b="0" strike="noStrike" spc="-1">
                        <a:latin typeface="Arial"/>
                      </a:endParaRPr>
                    </a:p>
                  </a:txBody>
                  <a:tcPr marL="82953" marR="82953" marT="41476" marB="41476">
                    <a:lnL w="12240">
                      <a:solidFill>
                        <a:srgbClr val="FFFFFF"/>
                      </a:solidFill>
                    </a:lnL>
                    <a:lnR w="12240">
                      <a:solidFill>
                        <a:srgbClr val="FFFFFF"/>
                      </a:solidFill>
                    </a:lnR>
                    <a:lnT w="12240">
                      <a:solidFill>
                        <a:srgbClr val="00B050"/>
                      </a:solidFill>
                    </a:lnT>
                    <a:lnB w="12240">
                      <a:solidFill>
                        <a:srgbClr val="00B050"/>
                      </a:solidFill>
                    </a:lnB>
                    <a:solidFill>
                      <a:srgbClr val="009282"/>
                    </a:solidFill>
                  </a:tcPr>
                </a:tc>
                <a:tc>
                  <a:txBody>
                    <a:bodyPr/>
                    <a:lstStyle/>
                    <a:p>
                      <a:pPr algn="ctr">
                        <a:lnSpc>
                          <a:spcPct val="100000"/>
                        </a:lnSpc>
                      </a:pPr>
                      <a:r>
                        <a:rPr lang="en-US" sz="1500" b="1" strike="noStrike" spc="-1">
                          <a:solidFill>
                            <a:srgbClr val="FFFFFF"/>
                          </a:solidFill>
                          <a:latin typeface="Calibri"/>
                        </a:rPr>
                        <a:t>Unit</a:t>
                      </a:r>
                      <a:endParaRPr lang="en-US" sz="1500" b="0" strike="noStrike" spc="-1">
                        <a:latin typeface="Arial"/>
                      </a:endParaRPr>
                    </a:p>
                  </a:txBody>
                  <a:tcPr marL="82953" marR="82953" marT="41476" marB="41476">
                    <a:lnL w="12240">
                      <a:solidFill>
                        <a:srgbClr val="FFFFFF"/>
                      </a:solidFill>
                    </a:lnL>
                    <a:lnR w="12240">
                      <a:solidFill>
                        <a:srgbClr val="00B050"/>
                      </a:solidFill>
                    </a:lnR>
                    <a:lnT w="12240">
                      <a:solidFill>
                        <a:srgbClr val="00B050"/>
                      </a:solidFill>
                    </a:lnT>
                    <a:lnB w="12240">
                      <a:solidFill>
                        <a:srgbClr val="00B050"/>
                      </a:solidFill>
                    </a:lnB>
                    <a:solidFill>
                      <a:srgbClr val="009282"/>
                    </a:solidFill>
                  </a:tcPr>
                </a:tc>
                <a:extLst>
                  <a:ext uri="{0D108BD9-81ED-4DB2-BD59-A6C34878D82A}">
                    <a16:rowId xmlns:a16="http://schemas.microsoft.com/office/drawing/2014/main" val="10000"/>
                  </a:ext>
                </a:extLst>
              </a:tr>
              <a:tr h="304160">
                <a:tc>
                  <a:txBody>
                    <a:bodyPr/>
                    <a:lstStyle/>
                    <a:p>
                      <a:pPr>
                        <a:lnSpc>
                          <a:spcPct val="100000"/>
                        </a:lnSpc>
                      </a:pPr>
                      <a:r>
                        <a:rPr lang="en-US" sz="1500" b="0" strike="noStrike" spc="-1">
                          <a:solidFill>
                            <a:srgbClr val="000000"/>
                          </a:solidFill>
                          <a:latin typeface="Calibri"/>
                        </a:rPr>
                        <a:t>Frequency</a:t>
                      </a:r>
                      <a:endParaRPr lang="en-US" sz="1500" b="0" strike="noStrike" spc="-1">
                        <a:latin typeface="Arial"/>
                      </a:endParaRPr>
                    </a:p>
                  </a:txBody>
                  <a:tcPr marL="82953" marR="82953" marT="41476" marB="41476">
                    <a:lnL w="12240">
                      <a:solidFill>
                        <a:srgbClr val="00B050"/>
                      </a:solidFill>
                    </a:lnL>
                    <a:lnR w="12240">
                      <a:solidFill>
                        <a:srgbClr val="FFFFFF"/>
                      </a:solidFill>
                    </a:lnR>
                    <a:lnT w="12240">
                      <a:solidFill>
                        <a:srgbClr val="00B050"/>
                      </a:solidFill>
                    </a:lnT>
                    <a:lnB w="12240">
                      <a:solidFill>
                        <a:srgbClr val="00B050"/>
                      </a:solidFill>
                    </a:lnB>
                    <a:solidFill>
                      <a:srgbClr val="EBF1E8"/>
                    </a:solidFill>
                  </a:tcPr>
                </a:tc>
                <a:tc>
                  <a:txBody>
                    <a:bodyPr/>
                    <a:lstStyle/>
                    <a:p>
                      <a:pPr algn="r">
                        <a:lnSpc>
                          <a:spcPct val="100000"/>
                        </a:lnSpc>
                      </a:pPr>
                      <a:r>
                        <a:rPr lang="en-US" sz="1500" b="0" strike="noStrike" spc="-1">
                          <a:solidFill>
                            <a:srgbClr val="000000"/>
                          </a:solidFill>
                          <a:latin typeface="Calibri"/>
                        </a:rPr>
                        <a:t>500</a:t>
                      </a:r>
                      <a:endParaRPr lang="en-US" sz="1500" b="0" strike="noStrike" spc="-1">
                        <a:latin typeface="Arial"/>
                      </a:endParaRPr>
                    </a:p>
                  </a:txBody>
                  <a:tcPr marL="82953" marR="82953" marT="41476" marB="41476">
                    <a:lnL w="12240">
                      <a:solidFill>
                        <a:srgbClr val="FFFFFF"/>
                      </a:solidFill>
                    </a:lnL>
                    <a:lnR w="12240">
                      <a:solidFill>
                        <a:srgbClr val="FFFFFF"/>
                      </a:solidFill>
                    </a:lnR>
                    <a:lnT w="12240">
                      <a:solidFill>
                        <a:srgbClr val="00B050"/>
                      </a:solidFill>
                    </a:lnT>
                    <a:lnB w="12240">
                      <a:solidFill>
                        <a:srgbClr val="00B050"/>
                      </a:solidFill>
                    </a:lnB>
                    <a:solidFill>
                      <a:srgbClr val="EBF1E8"/>
                    </a:solidFill>
                  </a:tcPr>
                </a:tc>
                <a:tc>
                  <a:txBody>
                    <a:bodyPr/>
                    <a:lstStyle/>
                    <a:p>
                      <a:pPr>
                        <a:lnSpc>
                          <a:spcPct val="100000"/>
                        </a:lnSpc>
                      </a:pPr>
                      <a:r>
                        <a:rPr lang="en-US" sz="1500" b="0" strike="noStrike" spc="-1">
                          <a:solidFill>
                            <a:srgbClr val="000000"/>
                          </a:solidFill>
                          <a:latin typeface="Calibri"/>
                        </a:rPr>
                        <a:t>MHz</a:t>
                      </a:r>
                      <a:endParaRPr lang="en-US" sz="1500" b="0" strike="noStrike" spc="-1">
                        <a:latin typeface="Arial"/>
                      </a:endParaRPr>
                    </a:p>
                  </a:txBody>
                  <a:tcPr marL="82953" marR="82953" marT="41476" marB="41476">
                    <a:lnL w="12240">
                      <a:solidFill>
                        <a:srgbClr val="FFFFFF"/>
                      </a:solidFill>
                    </a:lnL>
                    <a:lnR w="12240">
                      <a:solidFill>
                        <a:srgbClr val="00B050"/>
                      </a:solidFill>
                    </a:lnR>
                    <a:lnT w="12240">
                      <a:solidFill>
                        <a:srgbClr val="00B050"/>
                      </a:solidFill>
                    </a:lnT>
                    <a:lnB w="12240">
                      <a:solidFill>
                        <a:srgbClr val="00B050"/>
                      </a:solidFill>
                    </a:lnB>
                    <a:solidFill>
                      <a:srgbClr val="EBF1E8"/>
                    </a:solidFill>
                  </a:tcPr>
                </a:tc>
                <a:extLst>
                  <a:ext uri="{0D108BD9-81ED-4DB2-BD59-A6C34878D82A}">
                    <a16:rowId xmlns:a16="http://schemas.microsoft.com/office/drawing/2014/main" val="10001"/>
                  </a:ext>
                </a:extLst>
              </a:tr>
              <a:tr h="304160">
                <a:tc>
                  <a:txBody>
                    <a:bodyPr/>
                    <a:lstStyle/>
                    <a:p>
                      <a:pPr>
                        <a:lnSpc>
                          <a:spcPct val="100000"/>
                        </a:lnSpc>
                      </a:pPr>
                      <a:r>
                        <a:rPr lang="en-US" sz="1500" b="0" strike="noStrike" spc="-1">
                          <a:solidFill>
                            <a:srgbClr val="000000"/>
                          </a:solidFill>
                          <a:latin typeface="Calibri"/>
                        </a:rPr>
                        <a:t>Number of cavities</a:t>
                      </a:r>
                      <a:endParaRPr lang="en-US" sz="1500" b="0" strike="noStrike" spc="-1">
                        <a:latin typeface="Arial"/>
                      </a:endParaRPr>
                    </a:p>
                  </a:txBody>
                  <a:tcPr marL="82953" marR="82953" marT="41476" marB="41476">
                    <a:lnL w="12240">
                      <a:solidFill>
                        <a:srgbClr val="00B050"/>
                      </a:solidFill>
                    </a:lnL>
                    <a:lnR w="12240">
                      <a:solidFill>
                        <a:srgbClr val="FFFFFF"/>
                      </a:solidFill>
                    </a:lnR>
                    <a:lnT w="12240">
                      <a:solidFill>
                        <a:srgbClr val="00B050"/>
                      </a:solidFill>
                    </a:lnT>
                    <a:lnB w="12240">
                      <a:solidFill>
                        <a:srgbClr val="00B050"/>
                      </a:solidFill>
                    </a:lnB>
                    <a:solidFill>
                      <a:srgbClr val="FFFFFF"/>
                    </a:solidFill>
                  </a:tcPr>
                </a:tc>
                <a:tc>
                  <a:txBody>
                    <a:bodyPr/>
                    <a:lstStyle/>
                    <a:p>
                      <a:pPr algn="r">
                        <a:lnSpc>
                          <a:spcPct val="100000"/>
                        </a:lnSpc>
                      </a:pPr>
                      <a:r>
                        <a:rPr lang="en-US" sz="1500" b="0" strike="noStrike" spc="-1">
                          <a:solidFill>
                            <a:srgbClr val="000000"/>
                          </a:solidFill>
                          <a:latin typeface="Calibri"/>
                        </a:rPr>
                        <a:t>6</a:t>
                      </a:r>
                      <a:endParaRPr lang="en-US" sz="1500" b="0" strike="noStrike" spc="-1">
                        <a:latin typeface="Arial"/>
                      </a:endParaRPr>
                    </a:p>
                  </a:txBody>
                  <a:tcPr marL="82953" marR="82953" marT="41476" marB="41476">
                    <a:lnL w="12240">
                      <a:solidFill>
                        <a:srgbClr val="FFFFFF"/>
                      </a:solidFill>
                    </a:lnL>
                    <a:lnR w="12240">
                      <a:solidFill>
                        <a:srgbClr val="FFFFFF"/>
                      </a:solidFill>
                    </a:lnR>
                    <a:lnT w="12240">
                      <a:solidFill>
                        <a:srgbClr val="00B050"/>
                      </a:solidFill>
                    </a:lnT>
                    <a:lnB w="12240">
                      <a:solidFill>
                        <a:srgbClr val="00B050"/>
                      </a:solidFill>
                    </a:lnB>
                    <a:solidFill>
                      <a:srgbClr val="FFFFFF"/>
                    </a:solidFill>
                  </a:tcPr>
                </a:tc>
                <a:tc>
                  <a:txBody>
                    <a:bodyPr/>
                    <a:lstStyle/>
                    <a:p>
                      <a:pPr>
                        <a:lnSpc>
                          <a:spcPct val="100000"/>
                        </a:lnSpc>
                      </a:pPr>
                      <a:r>
                        <a:rPr lang="en-US" sz="1500" b="0" strike="noStrike" spc="-1">
                          <a:solidFill>
                            <a:srgbClr val="000000"/>
                          </a:solidFill>
                          <a:latin typeface="Calibri"/>
                        </a:rPr>
                        <a:t>-</a:t>
                      </a:r>
                      <a:endParaRPr lang="en-US" sz="1500" b="0" strike="noStrike" spc="-1">
                        <a:latin typeface="Arial"/>
                      </a:endParaRPr>
                    </a:p>
                  </a:txBody>
                  <a:tcPr marL="82953" marR="82953" marT="41476" marB="41476">
                    <a:lnL w="12240">
                      <a:solidFill>
                        <a:srgbClr val="FFFFFF"/>
                      </a:solidFill>
                    </a:lnL>
                    <a:lnR w="12240">
                      <a:solidFill>
                        <a:srgbClr val="00B050"/>
                      </a:solidFill>
                    </a:lnR>
                    <a:lnT w="12240">
                      <a:solidFill>
                        <a:srgbClr val="00B050"/>
                      </a:solidFill>
                    </a:lnT>
                    <a:lnB w="12240">
                      <a:solidFill>
                        <a:srgbClr val="00B050"/>
                      </a:solidFill>
                    </a:lnB>
                    <a:solidFill>
                      <a:srgbClr val="FFFFFF"/>
                    </a:solidFill>
                  </a:tcPr>
                </a:tc>
                <a:extLst>
                  <a:ext uri="{0D108BD9-81ED-4DB2-BD59-A6C34878D82A}">
                    <a16:rowId xmlns:a16="http://schemas.microsoft.com/office/drawing/2014/main" val="10002"/>
                  </a:ext>
                </a:extLst>
              </a:tr>
              <a:tr h="310583">
                <a:tc>
                  <a:txBody>
                    <a:bodyPr/>
                    <a:lstStyle/>
                    <a:p>
                      <a:pPr>
                        <a:lnSpc>
                          <a:spcPct val="100000"/>
                        </a:lnSpc>
                      </a:pPr>
                      <a:r>
                        <a:rPr lang="en-US" sz="1500" b="0" strike="noStrike" spc="-1">
                          <a:solidFill>
                            <a:srgbClr val="000000"/>
                          </a:solidFill>
                          <a:latin typeface="Calibri"/>
                        </a:rPr>
                        <a:t>Voltage</a:t>
                      </a:r>
                      <a:endParaRPr lang="en-US" sz="1500" b="0" strike="noStrike" spc="-1">
                        <a:latin typeface="Arial"/>
                      </a:endParaRPr>
                    </a:p>
                  </a:txBody>
                  <a:tcPr marL="82953" marR="82953" marT="41476" marB="41476">
                    <a:lnL w="12240">
                      <a:solidFill>
                        <a:srgbClr val="00B050"/>
                      </a:solidFill>
                    </a:lnL>
                    <a:lnR w="12240">
                      <a:solidFill>
                        <a:srgbClr val="FFFFFF"/>
                      </a:solidFill>
                    </a:lnR>
                    <a:lnT w="12240">
                      <a:solidFill>
                        <a:srgbClr val="00B050"/>
                      </a:solidFill>
                    </a:lnT>
                    <a:lnB w="12240">
                      <a:solidFill>
                        <a:srgbClr val="00B050"/>
                      </a:solidFill>
                    </a:lnB>
                    <a:solidFill>
                      <a:srgbClr val="EBF1E8"/>
                    </a:solidFill>
                  </a:tcPr>
                </a:tc>
                <a:tc>
                  <a:txBody>
                    <a:bodyPr/>
                    <a:lstStyle/>
                    <a:p>
                      <a:pPr algn="r">
                        <a:lnSpc>
                          <a:spcPct val="100000"/>
                        </a:lnSpc>
                      </a:pPr>
                      <a:r>
                        <a:rPr lang="en-US" sz="1500" b="0" strike="noStrike" spc="-1">
                          <a:solidFill>
                            <a:srgbClr val="000000"/>
                          </a:solidFill>
                          <a:latin typeface="Calibri"/>
                        </a:rPr>
                        <a:t>2.4</a:t>
                      </a:r>
                      <a:endParaRPr lang="en-US" sz="1500" b="0" strike="noStrike" spc="-1">
                        <a:latin typeface="Arial"/>
                      </a:endParaRPr>
                    </a:p>
                  </a:txBody>
                  <a:tcPr marL="82953" marR="82953" marT="41476" marB="41476">
                    <a:lnL w="12240">
                      <a:solidFill>
                        <a:srgbClr val="FFFFFF"/>
                      </a:solidFill>
                    </a:lnL>
                    <a:lnR w="12240">
                      <a:solidFill>
                        <a:srgbClr val="FFFFFF"/>
                      </a:solidFill>
                    </a:lnR>
                    <a:lnT w="12240">
                      <a:solidFill>
                        <a:srgbClr val="00B050"/>
                      </a:solidFill>
                    </a:lnT>
                    <a:lnB w="12240">
                      <a:solidFill>
                        <a:srgbClr val="00B050"/>
                      </a:solidFill>
                    </a:lnB>
                    <a:solidFill>
                      <a:srgbClr val="EBF1E8"/>
                    </a:solidFill>
                  </a:tcPr>
                </a:tc>
                <a:tc>
                  <a:txBody>
                    <a:bodyPr/>
                    <a:lstStyle/>
                    <a:p>
                      <a:pPr>
                        <a:lnSpc>
                          <a:spcPct val="100000"/>
                        </a:lnSpc>
                      </a:pPr>
                      <a:r>
                        <a:rPr lang="en-US" sz="1500" b="0" strike="noStrike" spc="-1">
                          <a:solidFill>
                            <a:srgbClr val="000000"/>
                          </a:solidFill>
                          <a:latin typeface="Calibri"/>
                        </a:rPr>
                        <a:t>MV</a:t>
                      </a:r>
                      <a:endParaRPr lang="en-US" sz="1500" b="0" strike="noStrike" spc="-1">
                        <a:latin typeface="Arial"/>
                      </a:endParaRPr>
                    </a:p>
                  </a:txBody>
                  <a:tcPr marL="82953" marR="82953" marT="41476" marB="41476">
                    <a:lnL w="12240">
                      <a:solidFill>
                        <a:srgbClr val="FFFFFF"/>
                      </a:solidFill>
                    </a:lnL>
                    <a:lnR w="12240">
                      <a:solidFill>
                        <a:srgbClr val="00B050"/>
                      </a:solidFill>
                    </a:lnR>
                    <a:lnT w="12240">
                      <a:solidFill>
                        <a:srgbClr val="00B050"/>
                      </a:solidFill>
                    </a:lnT>
                    <a:lnB w="12240">
                      <a:solidFill>
                        <a:srgbClr val="00B050"/>
                      </a:solidFill>
                    </a:lnB>
                    <a:solidFill>
                      <a:srgbClr val="EBF1E8"/>
                    </a:solidFill>
                  </a:tcPr>
                </a:tc>
                <a:extLst>
                  <a:ext uri="{0D108BD9-81ED-4DB2-BD59-A6C34878D82A}">
                    <a16:rowId xmlns:a16="http://schemas.microsoft.com/office/drawing/2014/main" val="10003"/>
                  </a:ext>
                </a:extLst>
              </a:tr>
              <a:tr h="310583">
                <a:tc>
                  <a:txBody>
                    <a:bodyPr/>
                    <a:lstStyle/>
                    <a:p>
                      <a:pPr>
                        <a:lnSpc>
                          <a:spcPct val="100000"/>
                        </a:lnSpc>
                      </a:pPr>
                      <a:r>
                        <a:rPr lang="en-US" sz="1500" b="0" strike="noStrike" spc="-1">
                          <a:solidFill>
                            <a:srgbClr val="000000"/>
                          </a:solidFill>
                          <a:latin typeface="Calibri"/>
                        </a:rPr>
                        <a:t>RF acceptance</a:t>
                      </a:r>
                      <a:endParaRPr lang="en-US" sz="1500" b="0" strike="noStrike" spc="-1">
                        <a:latin typeface="Arial"/>
                      </a:endParaRPr>
                    </a:p>
                  </a:txBody>
                  <a:tcPr marL="82953" marR="82953" marT="41476" marB="41476">
                    <a:lnL w="12240">
                      <a:solidFill>
                        <a:srgbClr val="00B050"/>
                      </a:solidFill>
                    </a:lnL>
                    <a:lnR w="12240">
                      <a:solidFill>
                        <a:srgbClr val="FFFFFF"/>
                      </a:solidFill>
                    </a:lnR>
                    <a:lnT w="12240">
                      <a:solidFill>
                        <a:srgbClr val="00B050"/>
                      </a:solidFill>
                    </a:lnT>
                    <a:lnB w="12240">
                      <a:solidFill>
                        <a:srgbClr val="00B050"/>
                      </a:solidFill>
                    </a:lnB>
                    <a:solidFill>
                      <a:srgbClr val="FFFFFF"/>
                    </a:solidFill>
                  </a:tcPr>
                </a:tc>
                <a:tc>
                  <a:txBody>
                    <a:bodyPr/>
                    <a:lstStyle/>
                    <a:p>
                      <a:pPr algn="r">
                        <a:lnSpc>
                          <a:spcPct val="100000"/>
                        </a:lnSpc>
                      </a:pPr>
                      <a:r>
                        <a:rPr lang="en-US" sz="1500" b="0" strike="noStrike" spc="-1">
                          <a:solidFill>
                            <a:srgbClr val="000000"/>
                          </a:solidFill>
                          <a:latin typeface="Calibri"/>
                        </a:rPr>
                        <a:t>7</a:t>
                      </a:r>
                      <a:endParaRPr lang="en-US" sz="1500" b="0" strike="noStrike" spc="-1">
                        <a:latin typeface="Arial"/>
                      </a:endParaRPr>
                    </a:p>
                  </a:txBody>
                  <a:tcPr marL="82953" marR="82953" marT="41476" marB="41476">
                    <a:lnL w="12240">
                      <a:solidFill>
                        <a:srgbClr val="FFFFFF"/>
                      </a:solidFill>
                    </a:lnL>
                    <a:lnR w="12240">
                      <a:solidFill>
                        <a:srgbClr val="FFFFFF"/>
                      </a:solidFill>
                    </a:lnR>
                    <a:lnT w="12240">
                      <a:solidFill>
                        <a:srgbClr val="00B050"/>
                      </a:solidFill>
                    </a:lnT>
                    <a:lnB w="12240">
                      <a:solidFill>
                        <a:srgbClr val="00B050"/>
                      </a:solidFill>
                    </a:lnB>
                    <a:solidFill>
                      <a:srgbClr val="FFFFFF"/>
                    </a:solidFill>
                  </a:tcPr>
                </a:tc>
                <a:tc>
                  <a:txBody>
                    <a:bodyPr/>
                    <a:lstStyle/>
                    <a:p>
                      <a:pPr>
                        <a:lnSpc>
                          <a:spcPct val="100000"/>
                        </a:lnSpc>
                      </a:pPr>
                      <a:r>
                        <a:rPr lang="en-US" sz="1500" b="0" strike="noStrike" spc="-1">
                          <a:solidFill>
                            <a:srgbClr val="000000"/>
                          </a:solidFill>
                          <a:latin typeface="Calibri"/>
                        </a:rPr>
                        <a:t>%</a:t>
                      </a:r>
                      <a:endParaRPr lang="en-US" sz="1500" b="0" strike="noStrike" spc="-1">
                        <a:latin typeface="Arial"/>
                      </a:endParaRPr>
                    </a:p>
                  </a:txBody>
                  <a:tcPr marL="82953" marR="82953" marT="41476" marB="41476">
                    <a:lnL w="12240">
                      <a:solidFill>
                        <a:srgbClr val="FFFFFF"/>
                      </a:solidFill>
                    </a:lnL>
                    <a:lnR w="12240">
                      <a:solidFill>
                        <a:srgbClr val="00B050"/>
                      </a:solidFill>
                    </a:lnR>
                    <a:lnT w="12240">
                      <a:solidFill>
                        <a:srgbClr val="00B050"/>
                      </a:solidFill>
                    </a:lnT>
                    <a:lnB w="12240">
                      <a:solidFill>
                        <a:srgbClr val="00B050"/>
                      </a:solidFill>
                    </a:lnB>
                    <a:solidFill>
                      <a:srgbClr val="FFFFFF"/>
                    </a:solidFill>
                  </a:tcPr>
                </a:tc>
                <a:extLst>
                  <a:ext uri="{0D108BD9-81ED-4DB2-BD59-A6C34878D82A}">
                    <a16:rowId xmlns:a16="http://schemas.microsoft.com/office/drawing/2014/main" val="10004"/>
                  </a:ext>
                </a:extLst>
              </a:tr>
              <a:tr h="310256">
                <a:tc>
                  <a:txBody>
                    <a:bodyPr/>
                    <a:lstStyle/>
                    <a:p>
                      <a:pPr>
                        <a:lnSpc>
                          <a:spcPct val="100000"/>
                        </a:lnSpc>
                      </a:pPr>
                      <a:r>
                        <a:rPr lang="en-US" sz="1500" b="0" strike="noStrike" spc="-1">
                          <a:solidFill>
                            <a:srgbClr val="000000"/>
                          </a:solidFill>
                          <a:latin typeface="Calibri"/>
                        </a:rPr>
                        <a:t>Energy loss/ turn</a:t>
                      </a:r>
                      <a:endParaRPr lang="en-US" sz="1500" b="0" strike="noStrike" spc="-1">
                        <a:latin typeface="Arial"/>
                      </a:endParaRPr>
                    </a:p>
                  </a:txBody>
                  <a:tcPr marL="82953" marR="82953" marT="41476" marB="41476">
                    <a:lnL w="12240">
                      <a:solidFill>
                        <a:srgbClr val="00B050"/>
                      </a:solidFill>
                    </a:lnL>
                    <a:lnR w="12240">
                      <a:solidFill>
                        <a:srgbClr val="FFFFFF"/>
                      </a:solidFill>
                    </a:lnR>
                    <a:lnT w="12240">
                      <a:solidFill>
                        <a:srgbClr val="00B050"/>
                      </a:solidFill>
                    </a:lnT>
                    <a:lnB w="12240">
                      <a:solidFill>
                        <a:srgbClr val="00B050"/>
                      </a:solidFill>
                    </a:lnB>
                    <a:solidFill>
                      <a:srgbClr val="EBF1E8"/>
                    </a:solidFill>
                  </a:tcPr>
                </a:tc>
                <a:tc>
                  <a:txBody>
                    <a:bodyPr/>
                    <a:lstStyle/>
                    <a:p>
                      <a:pPr algn="r">
                        <a:lnSpc>
                          <a:spcPct val="100000"/>
                        </a:lnSpc>
                      </a:pPr>
                      <a:r>
                        <a:rPr lang="en-US" sz="1500" b="0" strike="noStrike" spc="-1">
                          <a:solidFill>
                            <a:srgbClr val="000000"/>
                          </a:solidFill>
                          <a:latin typeface="Calibri"/>
                        </a:rPr>
                        <a:t>1.028</a:t>
                      </a:r>
                      <a:endParaRPr lang="en-US" sz="1500" b="0" strike="noStrike" spc="-1">
                        <a:latin typeface="Arial"/>
                      </a:endParaRPr>
                    </a:p>
                  </a:txBody>
                  <a:tcPr marL="82953" marR="82953" marT="41476" marB="41476">
                    <a:lnL w="12240">
                      <a:solidFill>
                        <a:srgbClr val="FFFFFF"/>
                      </a:solidFill>
                    </a:lnL>
                    <a:lnR w="12240">
                      <a:solidFill>
                        <a:srgbClr val="FFFFFF"/>
                      </a:solidFill>
                    </a:lnR>
                    <a:lnT w="12240">
                      <a:solidFill>
                        <a:srgbClr val="00B050"/>
                      </a:solidFill>
                    </a:lnT>
                    <a:lnB w="12240">
                      <a:solidFill>
                        <a:srgbClr val="00B050"/>
                      </a:solidFill>
                    </a:lnB>
                    <a:solidFill>
                      <a:srgbClr val="EBF1E8"/>
                    </a:solidFill>
                  </a:tcPr>
                </a:tc>
                <a:tc>
                  <a:txBody>
                    <a:bodyPr/>
                    <a:lstStyle/>
                    <a:p>
                      <a:pPr>
                        <a:lnSpc>
                          <a:spcPct val="100000"/>
                        </a:lnSpc>
                      </a:pPr>
                      <a:r>
                        <a:rPr lang="en-US" sz="1500" b="0" strike="noStrike" spc="-1">
                          <a:solidFill>
                            <a:srgbClr val="000000"/>
                          </a:solidFill>
                          <a:latin typeface="Calibri"/>
                        </a:rPr>
                        <a:t>MeV</a:t>
                      </a:r>
                      <a:endParaRPr lang="en-US" sz="1500" b="0" strike="noStrike" spc="-1">
                        <a:latin typeface="Arial"/>
                      </a:endParaRPr>
                    </a:p>
                  </a:txBody>
                  <a:tcPr marL="82953" marR="82953" marT="41476" marB="41476">
                    <a:lnL w="12240">
                      <a:solidFill>
                        <a:srgbClr val="FFFFFF"/>
                      </a:solidFill>
                    </a:lnL>
                    <a:lnR w="12240">
                      <a:solidFill>
                        <a:srgbClr val="00B050"/>
                      </a:solidFill>
                    </a:lnR>
                    <a:lnT w="12240">
                      <a:solidFill>
                        <a:srgbClr val="00B050"/>
                      </a:solidFill>
                    </a:lnT>
                    <a:lnB w="12240">
                      <a:solidFill>
                        <a:srgbClr val="00B050"/>
                      </a:solidFill>
                    </a:lnB>
                    <a:solidFill>
                      <a:srgbClr val="EBF1E8"/>
                    </a:solidFill>
                  </a:tcPr>
                </a:tc>
                <a:extLst>
                  <a:ext uri="{0D108BD9-81ED-4DB2-BD59-A6C34878D82A}">
                    <a16:rowId xmlns:a16="http://schemas.microsoft.com/office/drawing/2014/main" val="10005"/>
                  </a:ext>
                </a:extLst>
              </a:tr>
              <a:tr h="346834">
                <a:tc>
                  <a:txBody>
                    <a:bodyPr/>
                    <a:lstStyle/>
                    <a:p>
                      <a:pPr>
                        <a:lnSpc>
                          <a:spcPct val="100000"/>
                        </a:lnSpc>
                      </a:pPr>
                      <a:r>
                        <a:rPr lang="en-US" sz="1500" b="0" strike="noStrike" spc="-1">
                          <a:solidFill>
                            <a:srgbClr val="000000"/>
                          </a:solidFill>
                          <a:latin typeface="Calibri"/>
                        </a:rPr>
                        <a:t>Transmitter power (at 300 mA)</a:t>
                      </a:r>
                      <a:endParaRPr lang="en-US" sz="1500" b="0" strike="noStrike" spc="-1">
                        <a:latin typeface="Arial"/>
                      </a:endParaRPr>
                    </a:p>
                  </a:txBody>
                  <a:tcPr marL="82953" marR="82953" marT="41476" marB="41476">
                    <a:lnL w="12240">
                      <a:solidFill>
                        <a:srgbClr val="00B050"/>
                      </a:solidFill>
                    </a:lnL>
                    <a:lnR w="12240">
                      <a:solidFill>
                        <a:srgbClr val="FFFFFF"/>
                      </a:solidFill>
                    </a:lnR>
                    <a:lnT w="12240">
                      <a:solidFill>
                        <a:srgbClr val="00B050"/>
                      </a:solidFill>
                    </a:lnT>
                    <a:lnB w="12240">
                      <a:solidFill>
                        <a:srgbClr val="00B050"/>
                      </a:solidFill>
                    </a:lnB>
                    <a:solidFill>
                      <a:srgbClr val="FFFFFF"/>
                    </a:solidFill>
                  </a:tcPr>
                </a:tc>
                <a:tc>
                  <a:txBody>
                    <a:bodyPr/>
                    <a:lstStyle/>
                    <a:p>
                      <a:pPr algn="r">
                        <a:lnSpc>
                          <a:spcPct val="100000"/>
                        </a:lnSpc>
                      </a:pPr>
                      <a:r>
                        <a:rPr lang="en-US" sz="1500" b="0" strike="noStrike" spc="-1">
                          <a:solidFill>
                            <a:srgbClr val="000000"/>
                          </a:solidFill>
                          <a:latin typeface="Calibri"/>
                        </a:rPr>
                        <a:t>90</a:t>
                      </a:r>
                      <a:endParaRPr lang="en-US" sz="1500" b="0" strike="noStrike" spc="-1">
                        <a:latin typeface="Arial"/>
                      </a:endParaRPr>
                    </a:p>
                  </a:txBody>
                  <a:tcPr marL="82953" marR="82953" marT="41476" marB="41476">
                    <a:lnL w="12240">
                      <a:solidFill>
                        <a:srgbClr val="FFFFFF"/>
                      </a:solidFill>
                    </a:lnL>
                    <a:lnR w="12240">
                      <a:solidFill>
                        <a:srgbClr val="FFFFFF"/>
                      </a:solidFill>
                    </a:lnR>
                    <a:lnT w="12240">
                      <a:solidFill>
                        <a:srgbClr val="00B050"/>
                      </a:solidFill>
                    </a:lnT>
                    <a:lnB w="12240">
                      <a:solidFill>
                        <a:srgbClr val="00B050"/>
                      </a:solidFill>
                    </a:lnB>
                    <a:solidFill>
                      <a:srgbClr val="FFFFFF"/>
                    </a:solidFill>
                  </a:tcPr>
                </a:tc>
                <a:tc>
                  <a:txBody>
                    <a:bodyPr/>
                    <a:lstStyle/>
                    <a:p>
                      <a:pPr>
                        <a:lnSpc>
                          <a:spcPct val="100000"/>
                        </a:lnSpc>
                      </a:pPr>
                      <a:r>
                        <a:rPr lang="en-US" sz="1500" b="0" strike="noStrike" spc="-1">
                          <a:solidFill>
                            <a:srgbClr val="000000"/>
                          </a:solidFill>
                          <a:latin typeface="Calibri"/>
                        </a:rPr>
                        <a:t>kW</a:t>
                      </a:r>
                      <a:endParaRPr lang="en-US" sz="1500" b="0" strike="noStrike" spc="-1">
                        <a:latin typeface="Arial"/>
                      </a:endParaRPr>
                    </a:p>
                  </a:txBody>
                  <a:tcPr marL="82953" marR="82953" marT="41476" marB="41476">
                    <a:lnL w="12240">
                      <a:solidFill>
                        <a:srgbClr val="FFFFFF"/>
                      </a:solidFill>
                    </a:lnL>
                    <a:lnR w="12240">
                      <a:solidFill>
                        <a:srgbClr val="00B050"/>
                      </a:solidFill>
                    </a:lnR>
                    <a:lnT w="12240">
                      <a:solidFill>
                        <a:srgbClr val="00B050"/>
                      </a:solidFill>
                    </a:lnT>
                    <a:lnB w="12240">
                      <a:solidFill>
                        <a:srgbClr val="00B050"/>
                      </a:solidFill>
                    </a:lnB>
                    <a:solidFill>
                      <a:srgbClr val="FFFFFF"/>
                    </a:solidFill>
                  </a:tcPr>
                </a:tc>
                <a:extLst>
                  <a:ext uri="{0D108BD9-81ED-4DB2-BD59-A6C34878D82A}">
                    <a16:rowId xmlns:a16="http://schemas.microsoft.com/office/drawing/2014/main" val="10006"/>
                  </a:ext>
                </a:extLst>
              </a:tr>
              <a:tr h="310583">
                <a:tc>
                  <a:txBody>
                    <a:bodyPr/>
                    <a:lstStyle/>
                    <a:p>
                      <a:pPr>
                        <a:lnSpc>
                          <a:spcPct val="100000"/>
                        </a:lnSpc>
                      </a:pPr>
                      <a:r>
                        <a:rPr lang="en-US" sz="1500" b="0" strike="noStrike" spc="-1">
                          <a:solidFill>
                            <a:srgbClr val="000000"/>
                          </a:solidFill>
                          <a:latin typeface="Calibri"/>
                        </a:rPr>
                        <a:t>Synchrotron frequency* </a:t>
                      </a:r>
                      <a:endParaRPr lang="en-US" sz="1500" b="0" strike="noStrike" spc="-1">
                        <a:latin typeface="Arial"/>
                      </a:endParaRPr>
                    </a:p>
                  </a:txBody>
                  <a:tcPr marL="82953" marR="82953" marT="41476" marB="41476">
                    <a:lnL w="12240">
                      <a:solidFill>
                        <a:srgbClr val="00B050"/>
                      </a:solidFill>
                    </a:lnL>
                    <a:lnR w="12240">
                      <a:solidFill>
                        <a:srgbClr val="FFFFFF"/>
                      </a:solidFill>
                    </a:lnR>
                    <a:lnT w="12240">
                      <a:solidFill>
                        <a:srgbClr val="00B050"/>
                      </a:solidFill>
                    </a:lnT>
                    <a:lnB w="12240">
                      <a:solidFill>
                        <a:srgbClr val="00B050"/>
                      </a:solidFill>
                    </a:lnB>
                    <a:solidFill>
                      <a:srgbClr val="FFFFFF"/>
                    </a:solidFill>
                  </a:tcPr>
                </a:tc>
                <a:tc>
                  <a:txBody>
                    <a:bodyPr/>
                    <a:lstStyle/>
                    <a:p>
                      <a:pPr algn="r">
                        <a:lnSpc>
                          <a:spcPct val="100000"/>
                        </a:lnSpc>
                      </a:pPr>
                      <a:r>
                        <a:rPr lang="en-US" sz="1500" b="0" strike="noStrike" spc="-1">
                          <a:solidFill>
                            <a:srgbClr val="000000"/>
                          </a:solidFill>
                          <a:latin typeface="Calibri"/>
                        </a:rPr>
                        <a:t>2.25</a:t>
                      </a:r>
                      <a:endParaRPr lang="en-US" sz="1500" b="0" strike="noStrike" spc="-1">
                        <a:latin typeface="Arial"/>
                      </a:endParaRPr>
                    </a:p>
                  </a:txBody>
                  <a:tcPr marL="82953" marR="82953" marT="41476" marB="41476">
                    <a:lnL w="12240">
                      <a:solidFill>
                        <a:srgbClr val="FFFFFF"/>
                      </a:solidFill>
                    </a:lnL>
                    <a:lnR w="12240">
                      <a:solidFill>
                        <a:srgbClr val="FFFFFF"/>
                      </a:solidFill>
                    </a:lnR>
                    <a:lnT w="12240">
                      <a:solidFill>
                        <a:srgbClr val="00B050"/>
                      </a:solidFill>
                    </a:lnT>
                    <a:lnB w="12240">
                      <a:solidFill>
                        <a:srgbClr val="00B050"/>
                      </a:solidFill>
                    </a:lnB>
                    <a:solidFill>
                      <a:srgbClr val="FFFFFF"/>
                    </a:solidFill>
                  </a:tcPr>
                </a:tc>
                <a:tc>
                  <a:txBody>
                    <a:bodyPr/>
                    <a:lstStyle/>
                    <a:p>
                      <a:pPr>
                        <a:lnSpc>
                          <a:spcPct val="100000"/>
                        </a:lnSpc>
                      </a:pPr>
                      <a:r>
                        <a:rPr lang="en-US" sz="1500" b="0" strike="noStrike" spc="-1">
                          <a:solidFill>
                            <a:srgbClr val="000000"/>
                          </a:solidFill>
                          <a:latin typeface="Calibri"/>
                        </a:rPr>
                        <a:t>kHz</a:t>
                      </a:r>
                      <a:endParaRPr lang="en-US" sz="1500" b="0" strike="noStrike" spc="-1">
                        <a:latin typeface="Arial"/>
                      </a:endParaRPr>
                    </a:p>
                  </a:txBody>
                  <a:tcPr marL="82953" marR="82953" marT="41476" marB="41476">
                    <a:lnL w="12240">
                      <a:solidFill>
                        <a:srgbClr val="FFFFFF"/>
                      </a:solidFill>
                    </a:lnL>
                    <a:lnR w="12240">
                      <a:solidFill>
                        <a:srgbClr val="00B050"/>
                      </a:solidFill>
                    </a:lnR>
                    <a:lnT w="12240">
                      <a:solidFill>
                        <a:srgbClr val="00B050"/>
                      </a:solidFill>
                    </a:lnT>
                    <a:lnB w="12240">
                      <a:solidFill>
                        <a:srgbClr val="00B050"/>
                      </a:solidFill>
                    </a:lnB>
                    <a:solidFill>
                      <a:srgbClr val="FFFFFF"/>
                    </a:solidFill>
                  </a:tcPr>
                </a:tc>
                <a:extLst>
                  <a:ext uri="{0D108BD9-81ED-4DB2-BD59-A6C34878D82A}">
                    <a16:rowId xmlns:a16="http://schemas.microsoft.com/office/drawing/2014/main" val="10007"/>
                  </a:ext>
                </a:extLst>
              </a:tr>
              <a:tr h="312216">
                <a:tc>
                  <a:txBody>
                    <a:bodyPr/>
                    <a:lstStyle/>
                    <a:p>
                      <a:pPr>
                        <a:lnSpc>
                          <a:spcPct val="100000"/>
                        </a:lnSpc>
                      </a:pPr>
                      <a:r>
                        <a:rPr lang="en-US" sz="1500" b="0" strike="noStrike" spc="-1">
                          <a:solidFill>
                            <a:srgbClr val="000000"/>
                          </a:solidFill>
                          <a:latin typeface="Calibri"/>
                        </a:rPr>
                        <a:t>Bunch length (</a:t>
                      </a:r>
                      <a:r>
                        <a:rPr lang="en-US" sz="1500" b="0" strike="noStrike" spc="-1">
                          <a:solidFill>
                            <a:srgbClr val="000000"/>
                          </a:solidFill>
                          <a:latin typeface="Cambria Math"/>
                          <a:ea typeface="Cambria Math"/>
                        </a:rPr>
                        <a:t>σ</a:t>
                      </a:r>
                      <a:r>
                        <a:rPr lang="en-US" sz="1500" b="0" strike="noStrike" spc="-1">
                          <a:solidFill>
                            <a:srgbClr val="000000"/>
                          </a:solidFill>
                          <a:latin typeface="Calibri"/>
                          <a:ea typeface="Cambria Math"/>
                        </a:rPr>
                        <a:t>)*</a:t>
                      </a:r>
                      <a:endParaRPr lang="en-US" sz="1500" b="0" strike="noStrike" spc="-1">
                        <a:latin typeface="Arial"/>
                      </a:endParaRPr>
                    </a:p>
                  </a:txBody>
                  <a:tcPr marL="82953" marR="82953" marT="41476" marB="41476">
                    <a:lnL w="12240">
                      <a:solidFill>
                        <a:srgbClr val="00B050"/>
                      </a:solidFill>
                    </a:lnL>
                    <a:lnR w="12240">
                      <a:solidFill>
                        <a:srgbClr val="FFFFFF"/>
                      </a:solidFill>
                    </a:lnR>
                    <a:lnT w="12240">
                      <a:solidFill>
                        <a:srgbClr val="00B050"/>
                      </a:solidFill>
                    </a:lnT>
                    <a:lnB w="12240">
                      <a:solidFill>
                        <a:srgbClr val="00B050"/>
                      </a:solidFill>
                    </a:lnB>
                    <a:solidFill>
                      <a:srgbClr val="EBF1E8"/>
                    </a:solidFill>
                  </a:tcPr>
                </a:tc>
                <a:tc>
                  <a:txBody>
                    <a:bodyPr/>
                    <a:lstStyle/>
                    <a:p>
                      <a:pPr algn="r">
                        <a:lnSpc>
                          <a:spcPct val="100000"/>
                        </a:lnSpc>
                      </a:pPr>
                      <a:r>
                        <a:rPr lang="en-US" sz="1500" b="0" strike="noStrike" spc="-1">
                          <a:solidFill>
                            <a:srgbClr val="000000"/>
                          </a:solidFill>
                          <a:latin typeface="Calibri"/>
                        </a:rPr>
                        <a:t>7</a:t>
                      </a:r>
                      <a:endParaRPr lang="en-US" sz="1500" b="0" strike="noStrike" spc="-1">
                        <a:latin typeface="Arial"/>
                      </a:endParaRPr>
                    </a:p>
                  </a:txBody>
                  <a:tcPr marL="82953" marR="82953" marT="41476" marB="41476">
                    <a:lnL w="12240">
                      <a:solidFill>
                        <a:srgbClr val="FFFFFF"/>
                      </a:solidFill>
                    </a:lnL>
                    <a:lnR w="12240">
                      <a:solidFill>
                        <a:srgbClr val="FFFFFF"/>
                      </a:solidFill>
                    </a:lnR>
                    <a:lnT w="12240">
                      <a:solidFill>
                        <a:srgbClr val="00B050"/>
                      </a:solidFill>
                    </a:lnT>
                    <a:lnB w="12240">
                      <a:solidFill>
                        <a:srgbClr val="00B050"/>
                      </a:solidFill>
                    </a:lnB>
                    <a:solidFill>
                      <a:srgbClr val="EBF1E8"/>
                    </a:solidFill>
                  </a:tcPr>
                </a:tc>
                <a:tc>
                  <a:txBody>
                    <a:bodyPr/>
                    <a:lstStyle/>
                    <a:p>
                      <a:pPr>
                        <a:lnSpc>
                          <a:spcPct val="100000"/>
                        </a:lnSpc>
                      </a:pPr>
                      <a:r>
                        <a:rPr lang="en-US" sz="1500" b="0" strike="noStrike" spc="-1">
                          <a:solidFill>
                            <a:srgbClr val="000000"/>
                          </a:solidFill>
                          <a:latin typeface="Calibri"/>
                        </a:rPr>
                        <a:t>ps</a:t>
                      </a:r>
                      <a:endParaRPr lang="en-US" sz="1500" b="0" strike="noStrike" spc="-1">
                        <a:latin typeface="Arial"/>
                      </a:endParaRPr>
                    </a:p>
                  </a:txBody>
                  <a:tcPr marL="82953" marR="82953" marT="41476" marB="41476">
                    <a:lnL w="12240">
                      <a:solidFill>
                        <a:srgbClr val="FFFFFF"/>
                      </a:solidFill>
                    </a:lnL>
                    <a:lnR w="12240">
                      <a:solidFill>
                        <a:srgbClr val="00B050"/>
                      </a:solidFill>
                    </a:lnR>
                    <a:lnT w="12240">
                      <a:solidFill>
                        <a:srgbClr val="00B050"/>
                      </a:solidFill>
                    </a:lnT>
                    <a:lnB w="12240">
                      <a:solidFill>
                        <a:srgbClr val="00B050"/>
                      </a:solidFill>
                    </a:lnB>
                    <a:solidFill>
                      <a:srgbClr val="EBF1E8"/>
                    </a:solidFill>
                  </a:tcPr>
                </a:tc>
                <a:extLst>
                  <a:ext uri="{0D108BD9-81ED-4DB2-BD59-A6C34878D82A}">
                    <a16:rowId xmlns:a16="http://schemas.microsoft.com/office/drawing/2014/main" val="10008"/>
                  </a:ext>
                </a:extLst>
              </a:tr>
            </a:tbl>
          </a:graphicData>
        </a:graphic>
      </p:graphicFrame>
      <p:sp>
        <p:nvSpPr>
          <p:cNvPr id="535" name="TextShape 8"/>
          <p:cNvSpPr txBox="1"/>
          <p:nvPr/>
        </p:nvSpPr>
        <p:spPr>
          <a:xfrm>
            <a:off x="5714995" y="5323635"/>
            <a:ext cx="1532666" cy="263903"/>
          </a:xfrm>
          <a:prstGeom prst="rect">
            <a:avLst/>
          </a:prstGeom>
          <a:noFill/>
          <a:ln>
            <a:noFill/>
          </a:ln>
        </p:spPr>
        <p:txBody>
          <a:bodyPr lIns="81646" tIns="40823" rIns="81646" bIns="40823">
            <a:spAutoFit/>
          </a:bodyPr>
          <a:lstStyle/>
          <a:p>
            <a:r>
              <a:rPr lang="en-US" sz="1179" spc="-1" dirty="0">
                <a:latin typeface="Arial"/>
              </a:rPr>
              <a:t>*w/o harmonic cavity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 name="CustomShape 2"/>
          <p:cNvSpPr/>
          <p:nvPr/>
        </p:nvSpPr>
        <p:spPr>
          <a:xfrm>
            <a:off x="2151871" y="1183220"/>
            <a:ext cx="7977177" cy="4993165"/>
          </a:xfrm>
          <a:prstGeom prst="rect">
            <a:avLst/>
          </a:prstGeom>
          <a:noFill/>
          <a:ln>
            <a:noFill/>
          </a:ln>
        </p:spPr>
        <p:style>
          <a:lnRef idx="0">
            <a:scrgbClr r="0" g="0" b="0"/>
          </a:lnRef>
          <a:fillRef idx="0">
            <a:scrgbClr r="0" g="0" b="0"/>
          </a:fillRef>
          <a:effectRef idx="0">
            <a:scrgbClr r="0" g="0" b="0"/>
          </a:effectRef>
          <a:fontRef idx="minor"/>
        </p:style>
      </p:sp>
      <p:sp>
        <p:nvSpPr>
          <p:cNvPr id="538" name="TextShape 3"/>
          <p:cNvSpPr txBox="1"/>
          <p:nvPr/>
        </p:nvSpPr>
        <p:spPr>
          <a:xfrm>
            <a:off x="2767811" y="201830"/>
            <a:ext cx="7714602" cy="710977"/>
          </a:xfrm>
          <a:prstGeom prst="rect">
            <a:avLst/>
          </a:prstGeom>
          <a:noFill/>
          <a:ln>
            <a:noFill/>
          </a:ln>
        </p:spPr>
        <p:txBody>
          <a:bodyPr lIns="81646" tIns="40823" rIns="81646" bIns="40823">
            <a:noAutofit/>
          </a:bodyPr>
          <a:lstStyle/>
          <a:p>
            <a:pPr algn="r">
              <a:lnSpc>
                <a:spcPct val="90000"/>
              </a:lnSpc>
            </a:pPr>
            <a:r>
              <a:rPr lang="es-ES" sz="2903" spc="-1" dirty="0">
                <a:solidFill>
                  <a:srgbClr val="092F56"/>
                </a:solidFill>
                <a:latin typeface="Arial"/>
              </a:rPr>
              <a:t>RF 3</a:t>
            </a:r>
            <a:r>
              <a:rPr lang="es-ES" sz="2903" spc="-1" baseline="30000" dirty="0">
                <a:solidFill>
                  <a:srgbClr val="092F56"/>
                </a:solidFill>
                <a:latin typeface="Arial"/>
              </a:rPr>
              <a:t>rd</a:t>
            </a:r>
            <a:r>
              <a:rPr lang="es-ES" sz="2903" spc="-1" baseline="101000" dirty="0">
                <a:solidFill>
                  <a:srgbClr val="092F56"/>
                </a:solidFill>
                <a:latin typeface="Arial"/>
              </a:rPr>
              <a:t> </a:t>
            </a:r>
            <a:r>
              <a:rPr lang="es-ES" sz="2903" spc="-1" dirty="0">
                <a:solidFill>
                  <a:srgbClr val="092F56"/>
                </a:solidFill>
                <a:latin typeface="Arial"/>
              </a:rPr>
              <a:t> </a:t>
            </a:r>
            <a:r>
              <a:rPr lang="es-ES" sz="2903" spc="-1" dirty="0" err="1">
                <a:solidFill>
                  <a:srgbClr val="092F56"/>
                </a:solidFill>
                <a:latin typeface="Arial"/>
              </a:rPr>
              <a:t>harmonic</a:t>
            </a:r>
            <a:r>
              <a:rPr lang="es-ES" sz="2903" spc="-1" dirty="0">
                <a:solidFill>
                  <a:srgbClr val="092F56"/>
                </a:solidFill>
                <a:latin typeface="Arial"/>
              </a:rPr>
              <a:t> active </a:t>
            </a:r>
            <a:r>
              <a:rPr lang="es-ES" sz="2903" spc="-1" dirty="0" err="1">
                <a:solidFill>
                  <a:srgbClr val="092F56"/>
                </a:solidFill>
                <a:latin typeface="Arial"/>
              </a:rPr>
              <a:t>cavity</a:t>
            </a:r>
            <a:endParaRPr lang="es-ES" sz="2903" spc="-1" dirty="0">
              <a:solidFill>
                <a:srgbClr val="000000"/>
              </a:solidFill>
              <a:latin typeface="Calibri"/>
            </a:endParaRPr>
          </a:p>
        </p:txBody>
      </p:sp>
      <p:sp>
        <p:nvSpPr>
          <p:cNvPr id="539" name="TextShape 4"/>
          <p:cNvSpPr txBox="1"/>
          <p:nvPr/>
        </p:nvSpPr>
        <p:spPr>
          <a:xfrm>
            <a:off x="1252452" y="5373904"/>
            <a:ext cx="9947563" cy="1087590"/>
          </a:xfrm>
          <a:prstGeom prst="rect">
            <a:avLst/>
          </a:prstGeom>
          <a:noFill/>
          <a:ln>
            <a:noFill/>
          </a:ln>
        </p:spPr>
        <p:txBody>
          <a:bodyPr wrap="square" lIns="81646" tIns="40823" rIns="81646" bIns="40823">
            <a:spAutoFit/>
          </a:bodyPr>
          <a:lstStyle/>
          <a:p>
            <a:r>
              <a:rPr lang="en-US" sz="1633" spc="-1" dirty="0">
                <a:latin typeface="Arial"/>
                <a:ea typeface="Noto Sans CJK SC Regular"/>
              </a:rPr>
              <a:t>Bunch lengthening with the ALBA 3</a:t>
            </a:r>
            <a:r>
              <a:rPr lang="en-US" sz="1633" spc="-1" baseline="30000" dirty="0">
                <a:latin typeface="Arial"/>
                <a:ea typeface="Noto Sans CJK SC Regular"/>
              </a:rPr>
              <a:t>rd</a:t>
            </a:r>
            <a:r>
              <a:rPr lang="en-US" sz="1633" spc="-1" dirty="0">
                <a:latin typeface="Arial"/>
                <a:ea typeface="Noto Sans CJK SC Regular"/>
              </a:rPr>
              <a:t> harmonic active prototype system was successfully tested </a:t>
            </a:r>
            <a:r>
              <a:rPr lang="en-US" sz="1633" spc="-1" dirty="0">
                <a:latin typeface="Arial"/>
              </a:rPr>
              <a:t> with beam in BESSY-II storage ring in 2023.</a:t>
            </a:r>
          </a:p>
          <a:p>
            <a:endParaRPr lang="en-US" sz="1633" spc="-1" dirty="0">
              <a:latin typeface="Arial"/>
            </a:endParaRPr>
          </a:p>
          <a:p>
            <a:r>
              <a:rPr lang="en-US" sz="1633" spc="-1" dirty="0">
                <a:solidFill>
                  <a:srgbClr val="CE181E"/>
                </a:solidFill>
                <a:latin typeface="Arial"/>
              </a:rPr>
              <a:t>In ALBA-II, </a:t>
            </a:r>
            <a:r>
              <a:rPr lang="en-US" sz="1633" spc="-1" dirty="0">
                <a:solidFill>
                  <a:srgbClr val="FF0000"/>
                </a:solidFill>
                <a:latin typeface="Arial"/>
              </a:rPr>
              <a:t>three </a:t>
            </a:r>
            <a:r>
              <a:rPr lang="en-US" sz="1633" spc="-1" dirty="0">
                <a:solidFill>
                  <a:srgbClr val="FF0000"/>
                </a:solidFill>
                <a:latin typeface="Arial"/>
                <a:ea typeface="Noto Sans CJK SC Regular"/>
              </a:rPr>
              <a:t>3</a:t>
            </a:r>
            <a:r>
              <a:rPr lang="en-US" sz="1633" spc="-1" baseline="30000" dirty="0">
                <a:solidFill>
                  <a:srgbClr val="FF0000"/>
                </a:solidFill>
                <a:latin typeface="Arial"/>
                <a:ea typeface="Noto Sans CJK SC Regular"/>
              </a:rPr>
              <a:t>rd </a:t>
            </a:r>
            <a:r>
              <a:rPr lang="en-US" sz="1633" spc="-1" dirty="0" err="1">
                <a:solidFill>
                  <a:srgbClr val="CE181E"/>
                </a:solidFill>
                <a:latin typeface="Arial"/>
              </a:rPr>
              <a:t>hamonic</a:t>
            </a:r>
            <a:r>
              <a:rPr lang="en-US" sz="1633" spc="-1" dirty="0">
                <a:solidFill>
                  <a:srgbClr val="CE181E"/>
                </a:solidFill>
                <a:latin typeface="Arial"/>
              </a:rPr>
              <a:t> cavities will render more than </a:t>
            </a:r>
            <a:r>
              <a:rPr lang="en-US" sz="1633" b="1" spc="-1" dirty="0">
                <a:solidFill>
                  <a:srgbClr val="CE181E"/>
                </a:solidFill>
                <a:latin typeface="Arial"/>
              </a:rPr>
              <a:t>20 hours of lifetime</a:t>
            </a:r>
            <a:endParaRPr lang="en-US" sz="1633" spc="-1" dirty="0">
              <a:latin typeface="Arial"/>
            </a:endParaRPr>
          </a:p>
        </p:txBody>
      </p:sp>
      <p:pic>
        <p:nvPicPr>
          <p:cNvPr id="540" name="Picture 27"/>
          <p:cNvPicPr/>
          <p:nvPr/>
        </p:nvPicPr>
        <p:blipFill>
          <a:blip r:embed="rId2"/>
          <a:stretch/>
        </p:blipFill>
        <p:spPr>
          <a:xfrm>
            <a:off x="1501834" y="1148928"/>
            <a:ext cx="2942994" cy="1504253"/>
          </a:xfrm>
          <a:prstGeom prst="rect">
            <a:avLst/>
          </a:prstGeom>
          <a:ln>
            <a:noFill/>
          </a:ln>
        </p:spPr>
      </p:pic>
      <p:pic>
        <p:nvPicPr>
          <p:cNvPr id="541" name="Picture 28"/>
          <p:cNvPicPr/>
          <p:nvPr/>
        </p:nvPicPr>
        <p:blipFill>
          <a:blip r:embed="rId3"/>
          <a:stretch/>
        </p:blipFill>
        <p:spPr>
          <a:xfrm>
            <a:off x="4585259" y="1237106"/>
            <a:ext cx="2824152" cy="1297851"/>
          </a:xfrm>
          <a:prstGeom prst="rect">
            <a:avLst/>
          </a:prstGeom>
          <a:ln>
            <a:noFill/>
          </a:ln>
        </p:spPr>
      </p:pic>
      <p:pic>
        <p:nvPicPr>
          <p:cNvPr id="542" name="Picture 29"/>
          <p:cNvPicPr/>
          <p:nvPr/>
        </p:nvPicPr>
        <p:blipFill>
          <a:blip r:embed="rId4"/>
          <a:stretch/>
        </p:blipFill>
        <p:spPr>
          <a:xfrm>
            <a:off x="8025888" y="1135538"/>
            <a:ext cx="3046013" cy="1411176"/>
          </a:xfrm>
          <a:prstGeom prst="rect">
            <a:avLst/>
          </a:prstGeom>
          <a:ln>
            <a:noFill/>
          </a:ln>
        </p:spPr>
      </p:pic>
      <p:pic>
        <p:nvPicPr>
          <p:cNvPr id="543" name="Picture 7"/>
          <p:cNvPicPr/>
          <p:nvPr/>
        </p:nvPicPr>
        <p:blipFill>
          <a:blip r:embed="rId5"/>
          <a:stretch/>
        </p:blipFill>
        <p:spPr>
          <a:xfrm>
            <a:off x="1548832" y="2562717"/>
            <a:ext cx="2624157" cy="2276627"/>
          </a:xfrm>
          <a:prstGeom prst="rect">
            <a:avLst/>
          </a:prstGeom>
          <a:ln>
            <a:noFill/>
          </a:ln>
        </p:spPr>
      </p:pic>
      <p:pic>
        <p:nvPicPr>
          <p:cNvPr id="544" name="Picture 5"/>
          <p:cNvPicPr/>
          <p:nvPr/>
        </p:nvPicPr>
        <p:blipFill>
          <a:blip r:embed="rId6"/>
          <a:srcRect l="14628" r="32786"/>
          <a:stretch/>
        </p:blipFill>
        <p:spPr>
          <a:xfrm>
            <a:off x="8466802" y="2546714"/>
            <a:ext cx="2176366" cy="2747237"/>
          </a:xfrm>
          <a:prstGeom prst="rect">
            <a:avLst/>
          </a:prstGeom>
          <a:ln>
            <a:noFill/>
          </a:ln>
        </p:spPr>
      </p:pic>
      <p:pic>
        <p:nvPicPr>
          <p:cNvPr id="545" name="Picture 36"/>
          <p:cNvPicPr/>
          <p:nvPr/>
        </p:nvPicPr>
        <p:blipFill>
          <a:blip r:embed="rId7"/>
          <a:srcRect l="6674" t="23683" r="9036"/>
          <a:stretch/>
        </p:blipFill>
        <p:spPr>
          <a:xfrm>
            <a:off x="4529992" y="2805370"/>
            <a:ext cx="1366181" cy="1994785"/>
          </a:xfrm>
          <a:prstGeom prst="rect">
            <a:avLst/>
          </a:prstGeom>
          <a:ln>
            <a:noFill/>
          </a:ln>
        </p:spPr>
      </p:pic>
      <p:pic>
        <p:nvPicPr>
          <p:cNvPr id="546" name="Picture 37"/>
          <p:cNvPicPr/>
          <p:nvPr/>
        </p:nvPicPr>
        <p:blipFill>
          <a:blip r:embed="rId8"/>
          <a:srcRect l="14713" t="39222"/>
          <a:stretch/>
        </p:blipFill>
        <p:spPr>
          <a:xfrm>
            <a:off x="6025338" y="2805370"/>
            <a:ext cx="1576101" cy="1994784"/>
          </a:xfrm>
          <a:prstGeom prst="rect">
            <a:avLst/>
          </a:prstGeom>
          <a:ln>
            <a:noFill/>
          </a:ln>
        </p:spPr>
      </p:pic>
      <p:sp>
        <p:nvSpPr>
          <p:cNvPr id="547" name="TextShape 5"/>
          <p:cNvSpPr txBox="1"/>
          <p:nvPr/>
        </p:nvSpPr>
        <p:spPr>
          <a:xfrm>
            <a:off x="4969324" y="4839344"/>
            <a:ext cx="701832" cy="291860"/>
          </a:xfrm>
          <a:prstGeom prst="rect">
            <a:avLst/>
          </a:prstGeom>
          <a:noFill/>
          <a:ln>
            <a:noFill/>
          </a:ln>
        </p:spPr>
        <p:txBody>
          <a:bodyPr lIns="81646" tIns="40823" rIns="81646" bIns="40823">
            <a:spAutoFit/>
          </a:bodyPr>
          <a:lstStyle/>
          <a:p>
            <a:r>
              <a:rPr lang="en-US" sz="1361" spc="-1">
                <a:latin typeface="Arial"/>
              </a:rPr>
              <a:t>SSPA</a:t>
            </a:r>
          </a:p>
        </p:txBody>
      </p:sp>
      <p:sp>
        <p:nvSpPr>
          <p:cNvPr id="548" name="TextShape 6"/>
          <p:cNvSpPr txBox="1"/>
          <p:nvPr/>
        </p:nvSpPr>
        <p:spPr>
          <a:xfrm>
            <a:off x="6379520" y="4839344"/>
            <a:ext cx="867738" cy="277881"/>
          </a:xfrm>
          <a:prstGeom prst="rect">
            <a:avLst/>
          </a:prstGeom>
          <a:noFill/>
          <a:ln>
            <a:noFill/>
          </a:ln>
        </p:spPr>
        <p:txBody>
          <a:bodyPr lIns="81646" tIns="40823" rIns="81646" bIns="40823">
            <a:spAutoFit/>
          </a:bodyPr>
          <a:lstStyle/>
          <a:p>
            <a:r>
              <a:rPr lang="en-US" sz="1270" spc="-1">
                <a:latin typeface="Arial"/>
              </a:rPr>
              <a:t>DLLRF</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221986F-A7B1-4945-B9ED-217735CED411}"/>
              </a:ext>
            </a:extLst>
          </p:cNvPr>
          <p:cNvSpPr>
            <a:spLocks noGrp="1"/>
          </p:cNvSpPr>
          <p:nvPr>
            <p:ph type="title"/>
          </p:nvPr>
        </p:nvSpPr>
        <p:spPr>
          <a:xfrm>
            <a:off x="1615533" y="143665"/>
            <a:ext cx="8854635" cy="743560"/>
          </a:xfrm>
        </p:spPr>
        <p:txBody>
          <a:bodyPr/>
          <a:lstStyle/>
          <a:p>
            <a:pPr algn="ctr"/>
            <a:r>
              <a:rPr lang="en-US" sz="3200" b="1" dirty="0"/>
              <a:t>What ALBA II will provide</a:t>
            </a:r>
          </a:p>
        </p:txBody>
      </p:sp>
      <p:sp>
        <p:nvSpPr>
          <p:cNvPr id="17" name="TextBox 16">
            <a:extLst>
              <a:ext uri="{FF2B5EF4-FFF2-40B4-BE49-F238E27FC236}">
                <a16:creationId xmlns:a16="http://schemas.microsoft.com/office/drawing/2014/main" id="{7E0896AB-8D53-B058-2C55-60D84C591299}"/>
              </a:ext>
            </a:extLst>
          </p:cNvPr>
          <p:cNvSpPr txBox="1"/>
          <p:nvPr/>
        </p:nvSpPr>
        <p:spPr>
          <a:xfrm>
            <a:off x="657026" y="1132326"/>
            <a:ext cx="10877949" cy="913199"/>
          </a:xfrm>
          <a:prstGeom prst="rect">
            <a:avLst/>
          </a:prstGeom>
        </p:spPr>
        <p:txBody>
          <a:bodyPr vert="horz" wrap="square" lIns="91440" tIns="45720" rIns="91440" bIns="45720" rtlCol="0" anchor="t">
            <a:spAutoFit/>
          </a:bodyPr>
          <a:lstStyle/>
          <a:p>
            <a:pPr algn="ctr"/>
            <a:r>
              <a:rPr lang="en-US" sz="2667" b="1" i="1" dirty="0">
                <a:solidFill>
                  <a:srgbClr val="036771"/>
                </a:solidFill>
              </a:rPr>
              <a:t>Full infrastructure to tackle the grand challenges of our time for the Spanish and European users</a:t>
            </a:r>
            <a:endParaRPr lang="en-US" sz="2133" b="1" i="1" dirty="0">
              <a:solidFill>
                <a:srgbClr val="036771"/>
              </a:solidFill>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9604A4F9-363E-AED8-124C-87C888644CC9}"/>
              </a:ext>
            </a:extLst>
          </p:cNvPr>
          <p:cNvSpPr txBox="1"/>
          <p:nvPr/>
        </p:nvSpPr>
        <p:spPr>
          <a:xfrm flipV="1">
            <a:off x="1722942" y="2580203"/>
            <a:ext cx="45719" cy="45719"/>
          </a:xfrm>
          <a:prstGeom prst="rect">
            <a:avLst/>
          </a:prstGeom>
        </p:spPr>
        <p:txBody>
          <a:bodyPr vert="horz" wrap="none" lIns="91440" tIns="45720" rIns="91440" bIns="45720" rtlCol="0" anchor="t">
            <a:noAutofit/>
          </a:bodyPr>
          <a:lstStyle/>
          <a:p>
            <a:endParaRPr lang="en-ES" sz="2800">
              <a:latin typeface="Arial" panose="020B0604020202020204" pitchFamily="34" charset="0"/>
              <a:cs typeface="Arial" panose="020B0604020202020204" pitchFamily="34" charset="0"/>
            </a:endParaRPr>
          </a:p>
        </p:txBody>
      </p:sp>
      <p:sp>
        <p:nvSpPr>
          <p:cNvPr id="29" name="TextBox 28">
            <a:extLst>
              <a:ext uri="{FF2B5EF4-FFF2-40B4-BE49-F238E27FC236}">
                <a16:creationId xmlns:a16="http://schemas.microsoft.com/office/drawing/2014/main" id="{03F01480-94EB-63B8-F7EF-BC96F6F9AE0C}"/>
              </a:ext>
            </a:extLst>
          </p:cNvPr>
          <p:cNvSpPr txBox="1"/>
          <p:nvPr/>
        </p:nvSpPr>
        <p:spPr>
          <a:xfrm>
            <a:off x="730935" y="2347420"/>
            <a:ext cx="10623831" cy="748795"/>
          </a:xfrm>
          <a:prstGeom prst="rect">
            <a:avLst/>
          </a:prstGeom>
          <a:solidFill>
            <a:srgbClr val="036771"/>
          </a:solidFill>
        </p:spPr>
        <p:txBody>
          <a:bodyPr vert="horz" wrap="square" lIns="91440" tIns="45720" rIns="91440" bIns="45720" rtlCol="0" anchor="t">
            <a:spAutoFit/>
          </a:bodyPr>
          <a:lstStyle/>
          <a:p>
            <a:r>
              <a:rPr lang="en-ES" sz="2133" b="1" dirty="0">
                <a:solidFill>
                  <a:schemeClr val="bg1"/>
                </a:solidFill>
                <a:cs typeface="Arial" panose="020B0604020202020204" pitchFamily="34" charset="0"/>
              </a:rPr>
              <a:t>ALBA II combines the excellence and availability of the user program of ALBA with the development of full characterization suites for characterizing multi-lengthscale problems</a:t>
            </a:r>
          </a:p>
        </p:txBody>
      </p:sp>
      <p:sp>
        <p:nvSpPr>
          <p:cNvPr id="37" name="TextBox 36">
            <a:extLst>
              <a:ext uri="{FF2B5EF4-FFF2-40B4-BE49-F238E27FC236}">
                <a16:creationId xmlns:a16="http://schemas.microsoft.com/office/drawing/2014/main" id="{7E8219B0-E428-1078-5F50-F827E3D2F220}"/>
              </a:ext>
            </a:extLst>
          </p:cNvPr>
          <p:cNvSpPr txBox="1"/>
          <p:nvPr/>
        </p:nvSpPr>
        <p:spPr>
          <a:xfrm>
            <a:off x="5996175" y="6852245"/>
            <a:ext cx="877163" cy="369332"/>
          </a:xfrm>
          <a:prstGeom prst="rect">
            <a:avLst/>
          </a:prstGeom>
          <a:noFill/>
        </p:spPr>
        <p:txBody>
          <a:bodyPr wrap="none" rtlCol="0">
            <a:spAutoFit/>
          </a:bodyPr>
          <a:lstStyle/>
          <a:p>
            <a:r>
              <a:rPr lang="en-US" dirty="0"/>
              <a:t>TRL 4-7</a:t>
            </a:r>
          </a:p>
        </p:txBody>
      </p:sp>
      <p:sp>
        <p:nvSpPr>
          <p:cNvPr id="18" name="TextBox 17">
            <a:extLst>
              <a:ext uri="{FF2B5EF4-FFF2-40B4-BE49-F238E27FC236}">
                <a16:creationId xmlns:a16="http://schemas.microsoft.com/office/drawing/2014/main" id="{6E75BC1C-05C5-4A4A-3878-B037BF71FE11}"/>
              </a:ext>
            </a:extLst>
          </p:cNvPr>
          <p:cNvSpPr txBox="1"/>
          <p:nvPr/>
        </p:nvSpPr>
        <p:spPr>
          <a:xfrm>
            <a:off x="730934" y="3554939"/>
            <a:ext cx="10623831" cy="2246769"/>
          </a:xfrm>
          <a:prstGeom prst="rect">
            <a:avLst/>
          </a:prstGeom>
          <a:solidFill>
            <a:srgbClr val="A0E5EA"/>
          </a:solidFill>
        </p:spPr>
        <p:txBody>
          <a:bodyPr vert="horz" wrap="square" lIns="91440" tIns="45720" rIns="91440" bIns="45720" rtlCol="0" anchor="t">
            <a:spAutoFit/>
          </a:bodyPr>
          <a:lstStyle/>
          <a:p>
            <a:pPr marL="285744" indent="-285744">
              <a:spcAft>
                <a:spcPts val="800"/>
              </a:spcAft>
              <a:buFont typeface="Arial" panose="020B0604020202020204" pitchFamily="34" charset="0"/>
              <a:buChar char="•"/>
            </a:pPr>
            <a:r>
              <a:rPr lang="en-GB" sz="2400" dirty="0">
                <a:cs typeface="Arial" panose="020B0604020202020204" pitchFamily="34" charset="0"/>
              </a:rPr>
              <a:t>E</a:t>
            </a:r>
            <a:r>
              <a:rPr lang="en-ES" sz="2400" dirty="0">
                <a:cs typeface="Arial" panose="020B0604020202020204" pitchFamily="34" charset="0"/>
              </a:rPr>
              <a:t>nhanced </a:t>
            </a:r>
            <a:r>
              <a:rPr lang="en-ES" sz="2400" b="1" dirty="0">
                <a:cs typeface="Arial" panose="020B0604020202020204" pitchFamily="34" charset="0"/>
              </a:rPr>
              <a:t>microscopy</a:t>
            </a:r>
            <a:r>
              <a:rPr lang="en-ES" sz="2400" dirty="0">
                <a:cs typeface="Arial" panose="020B0604020202020204" pitchFamily="34" charset="0"/>
              </a:rPr>
              <a:t> capabilities</a:t>
            </a:r>
          </a:p>
          <a:p>
            <a:pPr marL="285744" indent="-285744">
              <a:spcAft>
                <a:spcPts val="800"/>
              </a:spcAft>
              <a:buFont typeface="Arial" panose="020B0604020202020204" pitchFamily="34" charset="0"/>
              <a:buChar char="•"/>
            </a:pPr>
            <a:r>
              <a:rPr lang="en-GB" sz="2400" b="1" dirty="0">
                <a:cs typeface="Arial" panose="020B0604020202020204" pitchFamily="34" charset="0"/>
              </a:rPr>
              <a:t>M</a:t>
            </a:r>
            <a:r>
              <a:rPr lang="en-ES" sz="2400" b="1" dirty="0">
                <a:cs typeface="Arial" panose="020B0604020202020204" pitchFamily="34" charset="0"/>
              </a:rPr>
              <a:t>ultimodal methodologies </a:t>
            </a:r>
            <a:r>
              <a:rPr lang="en-ES" sz="2400" dirty="0">
                <a:cs typeface="Arial" panose="020B0604020202020204" pitchFamily="34" charset="0"/>
              </a:rPr>
              <a:t>to address complex development tasks</a:t>
            </a:r>
          </a:p>
          <a:p>
            <a:pPr marL="285744" indent="-285744">
              <a:spcAft>
                <a:spcPts val="800"/>
              </a:spcAft>
              <a:buFont typeface="Arial" panose="020B0604020202020204" pitchFamily="34" charset="0"/>
              <a:buChar char="•"/>
            </a:pPr>
            <a:r>
              <a:rPr lang="en-GB" sz="2400" b="1" dirty="0">
                <a:cs typeface="Arial" panose="020B0604020202020204" pitchFamily="34" charset="0"/>
              </a:rPr>
              <a:t>H</a:t>
            </a:r>
            <a:r>
              <a:rPr lang="en-ES" sz="2400" b="1" dirty="0">
                <a:cs typeface="Arial" panose="020B0604020202020204" pitchFamily="34" charset="0"/>
              </a:rPr>
              <a:t>igh throughput capabilities </a:t>
            </a:r>
            <a:r>
              <a:rPr lang="en-ES" sz="2400" dirty="0">
                <a:cs typeface="Arial" panose="020B0604020202020204" pitchFamily="34" charset="0"/>
              </a:rPr>
              <a:t>and big-data connectivity for fast innovation</a:t>
            </a:r>
          </a:p>
          <a:p>
            <a:pPr marL="285744" indent="-285744">
              <a:spcAft>
                <a:spcPts val="800"/>
              </a:spcAft>
              <a:buFont typeface="Arial" panose="020B0604020202020204" pitchFamily="34" charset="0"/>
              <a:buChar char="•"/>
            </a:pPr>
            <a:r>
              <a:rPr lang="en-GB" sz="2400" dirty="0">
                <a:cs typeface="Arial" panose="020B0604020202020204" pitchFamily="34" charset="0"/>
              </a:rPr>
              <a:t>A</a:t>
            </a:r>
            <a:r>
              <a:rPr lang="en-ES" sz="2400" dirty="0">
                <a:cs typeface="Arial" panose="020B0604020202020204" pitchFamily="34" charset="0"/>
              </a:rPr>
              <a:t>nd </a:t>
            </a:r>
            <a:r>
              <a:rPr lang="en-ES" sz="2400" b="1" dirty="0">
                <a:cs typeface="Arial" panose="020B0604020202020204" pitchFamily="34" charset="0"/>
              </a:rPr>
              <a:t>optimized operando env</a:t>
            </a:r>
            <a:r>
              <a:rPr lang="en-ES" sz="2400" dirty="0">
                <a:cs typeface="Arial" panose="020B0604020202020204" pitchFamily="34" charset="0"/>
              </a:rPr>
              <a:t>ironments to optimize functional materials and devices</a:t>
            </a:r>
          </a:p>
        </p:txBody>
      </p:sp>
      <p:sp>
        <p:nvSpPr>
          <p:cNvPr id="3" name="Date Placeholder 2">
            <a:extLst>
              <a:ext uri="{FF2B5EF4-FFF2-40B4-BE49-F238E27FC236}">
                <a16:creationId xmlns:a16="http://schemas.microsoft.com/office/drawing/2014/main" id="{1B6387A2-C09C-4A2D-B253-A7891E5EC4F9}"/>
              </a:ext>
            </a:extLst>
          </p:cNvPr>
          <p:cNvSpPr>
            <a:spLocks noGrp="1"/>
          </p:cNvSpPr>
          <p:nvPr>
            <p:ph type="dt" sz="half" idx="10"/>
          </p:nvPr>
        </p:nvSpPr>
        <p:spPr/>
        <p:txBody>
          <a:bodyPr/>
          <a:lstStyle/>
          <a:p>
            <a:r>
              <a:rPr lang="en-US"/>
              <a:t>1 October 2023</a:t>
            </a:r>
            <a:endParaRPr lang="es-ES" dirty="0"/>
          </a:p>
        </p:txBody>
      </p:sp>
      <p:sp>
        <p:nvSpPr>
          <p:cNvPr id="4" name="Footer Placeholder 3">
            <a:extLst>
              <a:ext uri="{FF2B5EF4-FFF2-40B4-BE49-F238E27FC236}">
                <a16:creationId xmlns:a16="http://schemas.microsoft.com/office/drawing/2014/main" id="{FD7256D8-8034-4E78-9ABC-2F6E34303590}"/>
              </a:ext>
            </a:extLst>
          </p:cNvPr>
          <p:cNvSpPr>
            <a:spLocks noGrp="1"/>
          </p:cNvSpPr>
          <p:nvPr>
            <p:ph type="ftr" sz="quarter" idx="11"/>
          </p:nvPr>
        </p:nvSpPr>
        <p:spPr/>
        <p:txBody>
          <a:bodyPr/>
          <a:lstStyle/>
          <a:p>
            <a:pPr algn="ctr"/>
            <a:r>
              <a:rPr lang="en-US"/>
              <a:t>Introduction to ALBA Synchrotron</a:t>
            </a:r>
            <a:endParaRPr lang="es-ES" dirty="0"/>
          </a:p>
        </p:txBody>
      </p:sp>
    </p:spTree>
    <p:extLst>
      <p:ext uri="{BB962C8B-B14F-4D97-AF65-F5344CB8AC3E}">
        <p14:creationId xmlns:p14="http://schemas.microsoft.com/office/powerpoint/2010/main" val="201473573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4A65BDD1-EFB2-41EA-8DFE-C67B501E4EC2}"/>
              </a:ext>
            </a:extLst>
          </p:cNvPr>
          <p:cNvPicPr>
            <a:picLocks noChangeAspect="1"/>
          </p:cNvPicPr>
          <p:nvPr/>
        </p:nvPicPr>
        <p:blipFill>
          <a:blip r:embed="rId2"/>
          <a:stretch>
            <a:fillRect/>
          </a:stretch>
        </p:blipFill>
        <p:spPr>
          <a:xfrm>
            <a:off x="535258" y="3023612"/>
            <a:ext cx="4599022" cy="2896934"/>
          </a:xfrm>
          <a:prstGeom prst="rect">
            <a:avLst/>
          </a:prstGeom>
        </p:spPr>
      </p:pic>
      <p:sp>
        <p:nvSpPr>
          <p:cNvPr id="2" name="Title 1">
            <a:extLst>
              <a:ext uri="{FF2B5EF4-FFF2-40B4-BE49-F238E27FC236}">
                <a16:creationId xmlns:a16="http://schemas.microsoft.com/office/drawing/2014/main" id="{73B50CEC-F7E2-4291-9653-74AC17E3C761}"/>
              </a:ext>
            </a:extLst>
          </p:cNvPr>
          <p:cNvSpPr>
            <a:spLocks noGrp="1"/>
          </p:cNvSpPr>
          <p:nvPr>
            <p:ph type="title" idx="4294967295"/>
          </p:nvPr>
        </p:nvSpPr>
        <p:spPr>
          <a:xfrm>
            <a:off x="1015072" y="207579"/>
            <a:ext cx="10693453" cy="819151"/>
          </a:xfrm>
          <a:prstGeom prst="rect">
            <a:avLst/>
          </a:prstGeom>
        </p:spPr>
        <p:txBody>
          <a:bodyPr/>
          <a:lstStyle/>
          <a:p>
            <a:pPr algn="ctr"/>
            <a:r>
              <a:rPr lang="en-US" sz="3733" b="1" dirty="0"/>
              <a:t>Evolution from 3</a:t>
            </a:r>
            <a:r>
              <a:rPr lang="en-US" sz="3733" b="1" baseline="30000" dirty="0"/>
              <a:t>rd</a:t>
            </a:r>
            <a:r>
              <a:rPr lang="en-US" sz="3733" b="1" dirty="0"/>
              <a:t> to 4</a:t>
            </a:r>
            <a:r>
              <a:rPr lang="en-US" sz="3733" b="1" baseline="30000" dirty="0"/>
              <a:t>th</a:t>
            </a:r>
            <a:r>
              <a:rPr lang="en-US" sz="3733" b="1" dirty="0"/>
              <a:t> generation synchrotrons</a:t>
            </a:r>
            <a:br>
              <a:rPr lang="en-US" sz="3733" b="1" dirty="0"/>
            </a:br>
            <a:r>
              <a:rPr lang="en-US" sz="2667" b="1" dirty="0"/>
              <a:t>increase in Brilliance, flux, coherence of synchrotron light by orders of magnitude – boosted by </a:t>
            </a:r>
            <a:r>
              <a:rPr lang="en-US" sz="2667" dirty="0"/>
              <a:t>long photon paths</a:t>
            </a:r>
            <a:endParaRPr lang="en-US" sz="3733" dirty="0"/>
          </a:p>
        </p:txBody>
      </p:sp>
      <p:sp>
        <p:nvSpPr>
          <p:cNvPr id="15" name="Arrow: Right 14">
            <a:extLst>
              <a:ext uri="{FF2B5EF4-FFF2-40B4-BE49-F238E27FC236}">
                <a16:creationId xmlns:a16="http://schemas.microsoft.com/office/drawing/2014/main" id="{D5C530BE-1FE1-458D-AD9C-216F46EDD1CC}"/>
              </a:ext>
            </a:extLst>
          </p:cNvPr>
          <p:cNvSpPr/>
          <p:nvPr/>
        </p:nvSpPr>
        <p:spPr>
          <a:xfrm>
            <a:off x="2245003" y="3170082"/>
            <a:ext cx="1024235" cy="658137"/>
          </a:xfrm>
          <a:prstGeom prst="rightArrow">
            <a:avLst/>
          </a:prstGeom>
          <a:solidFill>
            <a:srgbClr val="5B9BD5">
              <a:alpha val="3411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accent5">
                    <a:lumMod val="50000"/>
                  </a:schemeClr>
                </a:solidFill>
              </a:rPr>
              <a:t>FLUX</a:t>
            </a:r>
          </a:p>
        </p:txBody>
      </p:sp>
      <p:pic>
        <p:nvPicPr>
          <p:cNvPr id="3" name="Picture 2">
            <a:extLst>
              <a:ext uri="{FF2B5EF4-FFF2-40B4-BE49-F238E27FC236}">
                <a16:creationId xmlns:a16="http://schemas.microsoft.com/office/drawing/2014/main" id="{4ABD0793-868C-4335-97F4-940926C366FE}"/>
              </a:ext>
            </a:extLst>
          </p:cNvPr>
          <p:cNvPicPr>
            <a:picLocks noChangeAspect="1"/>
          </p:cNvPicPr>
          <p:nvPr/>
        </p:nvPicPr>
        <p:blipFill>
          <a:blip r:embed="rId3"/>
          <a:stretch>
            <a:fillRect/>
          </a:stretch>
        </p:blipFill>
        <p:spPr>
          <a:xfrm>
            <a:off x="5465392" y="1629481"/>
            <a:ext cx="6315240" cy="3186923"/>
          </a:xfrm>
          <a:prstGeom prst="rect">
            <a:avLst/>
          </a:prstGeom>
        </p:spPr>
      </p:pic>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22070B6-B249-49CF-84E3-70C723B5CC75}"/>
                  </a:ext>
                </a:extLst>
              </p:cNvPr>
              <p:cNvSpPr txBox="1"/>
              <p:nvPr/>
            </p:nvSpPr>
            <p:spPr>
              <a:xfrm>
                <a:off x="7658490" y="5097119"/>
                <a:ext cx="1929045" cy="71500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2133" i="1">
                              <a:latin typeface="Cambria Math" panose="02040503050406030204" pitchFamily="18" charset="0"/>
                            </a:rPr>
                          </m:ctrlPr>
                        </m:sSubPr>
                        <m:e>
                          <m:r>
                            <a:rPr lang="es-ES" sz="2133" i="1">
                              <a:latin typeface="Cambria Math" panose="02040503050406030204" pitchFamily="18" charset="0"/>
                            </a:rPr>
                            <m:t>𝐴</m:t>
                          </m:r>
                        </m:e>
                        <m:sub>
                          <m:r>
                            <a:rPr lang="es-ES" sz="2133" i="1">
                              <a:latin typeface="Cambria Math" panose="02040503050406030204" pitchFamily="18" charset="0"/>
                            </a:rPr>
                            <m:t>𝐶</m:t>
                          </m:r>
                        </m:sub>
                      </m:sSub>
                      <m:d>
                        <m:dPr>
                          <m:ctrlPr>
                            <a:rPr lang="es-ES" sz="2133" i="1">
                              <a:latin typeface="Cambria Math" panose="02040503050406030204" pitchFamily="18" charset="0"/>
                            </a:rPr>
                          </m:ctrlPr>
                        </m:dPr>
                        <m:e>
                          <m:r>
                            <a:rPr lang="es-ES" sz="2133" i="1">
                              <a:latin typeface="Cambria Math" panose="02040503050406030204" pitchFamily="18" charset="0"/>
                            </a:rPr>
                            <m:t>𝑝</m:t>
                          </m:r>
                        </m:e>
                      </m:d>
                      <m:r>
                        <a:rPr lang="es-ES" sz="2133" i="1">
                          <a:latin typeface="Cambria Math" panose="02040503050406030204" pitchFamily="18" charset="0"/>
                        </a:rPr>
                        <m:t>=</m:t>
                      </m:r>
                      <m:f>
                        <m:fPr>
                          <m:ctrlPr>
                            <a:rPr lang="es-ES" sz="2133" i="1">
                              <a:latin typeface="Cambria Math" panose="02040503050406030204" pitchFamily="18" charset="0"/>
                            </a:rPr>
                          </m:ctrlPr>
                        </m:fPr>
                        <m:num>
                          <m:sSup>
                            <m:sSupPr>
                              <m:ctrlPr>
                                <a:rPr lang="es-ES" sz="2133" i="1">
                                  <a:latin typeface="Cambria Math" panose="02040503050406030204" pitchFamily="18" charset="0"/>
                                </a:rPr>
                              </m:ctrlPr>
                            </m:sSupPr>
                            <m:e>
                              <m:d>
                                <m:dPr>
                                  <m:ctrlPr>
                                    <a:rPr lang="es-ES" sz="2133" i="1">
                                      <a:latin typeface="Cambria Math" panose="02040503050406030204" pitchFamily="18" charset="0"/>
                                    </a:rPr>
                                  </m:ctrlPr>
                                </m:dPr>
                                <m:e>
                                  <m:r>
                                    <a:rPr lang="es-ES" sz="2133" i="1">
                                      <a:latin typeface="Cambria Math" panose="02040503050406030204" pitchFamily="18" charset="0"/>
                                    </a:rPr>
                                    <m:t>𝜆</m:t>
                                  </m:r>
                                  <m:r>
                                    <a:rPr lang="es-ES" sz="2133" i="1">
                                      <a:latin typeface="Cambria Math" panose="02040503050406030204" pitchFamily="18" charset="0"/>
                                    </a:rPr>
                                    <m:t>𝑝</m:t>
                                  </m:r>
                                </m:e>
                              </m:d>
                            </m:e>
                            <m:sup>
                              <m:r>
                                <a:rPr lang="es-ES" sz="2133" i="1">
                                  <a:latin typeface="Cambria Math" panose="02040503050406030204" pitchFamily="18" charset="0"/>
                                </a:rPr>
                                <m:t>2</m:t>
                              </m:r>
                            </m:sup>
                          </m:sSup>
                        </m:num>
                        <m:den>
                          <m:sSub>
                            <m:sSubPr>
                              <m:ctrlPr>
                                <a:rPr lang="es-ES" sz="2133" i="1">
                                  <a:latin typeface="Cambria Math" panose="02040503050406030204" pitchFamily="18" charset="0"/>
                                </a:rPr>
                              </m:ctrlPr>
                            </m:sSubPr>
                            <m:e>
                              <m:r>
                                <a:rPr lang="es-ES" sz="2133" i="1">
                                  <a:latin typeface="Cambria Math" panose="02040503050406030204" pitchFamily="18" charset="0"/>
                                </a:rPr>
                                <m:t>𝐴</m:t>
                              </m:r>
                            </m:e>
                            <m:sub>
                              <m:r>
                                <a:rPr lang="es-ES" sz="2133" i="1">
                                  <a:latin typeface="Cambria Math" panose="02040503050406030204" pitchFamily="18" charset="0"/>
                                </a:rPr>
                                <m:t>𝑆</m:t>
                              </m:r>
                            </m:sub>
                          </m:sSub>
                        </m:den>
                      </m:f>
                    </m:oMath>
                  </m:oMathPara>
                </a14:m>
                <a:endParaRPr lang="en-US" sz="3200" dirty="0"/>
              </a:p>
            </p:txBody>
          </p:sp>
        </mc:Choice>
        <mc:Fallback xmlns="">
          <p:sp>
            <p:nvSpPr>
              <p:cNvPr id="10" name="TextBox 9">
                <a:extLst>
                  <a:ext uri="{FF2B5EF4-FFF2-40B4-BE49-F238E27FC236}">
                    <a16:creationId xmlns:a16="http://schemas.microsoft.com/office/drawing/2014/main" id="{D22070B6-B249-49CF-84E3-70C723B5CC75}"/>
                  </a:ext>
                </a:extLst>
              </p:cNvPr>
              <p:cNvSpPr txBox="1">
                <a:spLocks noRot="1" noChangeAspect="1" noMove="1" noResize="1" noEditPoints="1" noAdjustHandles="1" noChangeArrowheads="1" noChangeShapeType="1" noTextEdit="1"/>
              </p:cNvSpPr>
              <p:nvPr/>
            </p:nvSpPr>
            <p:spPr>
              <a:xfrm>
                <a:off x="7658490" y="5097119"/>
                <a:ext cx="1929045" cy="715004"/>
              </a:xfrm>
              <a:prstGeom prst="rect">
                <a:avLst/>
              </a:prstGeom>
              <a:blipFill>
                <a:blip r:embed="rId4"/>
                <a:stretch>
                  <a:fillRect/>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51652CA3-A2D5-4F2F-8E5E-55E793AB7CB4}"/>
              </a:ext>
            </a:extLst>
          </p:cNvPr>
          <p:cNvPicPr>
            <a:picLocks noChangeAspect="1"/>
          </p:cNvPicPr>
          <p:nvPr/>
        </p:nvPicPr>
        <p:blipFill>
          <a:blip r:embed="rId5"/>
          <a:stretch>
            <a:fillRect/>
          </a:stretch>
        </p:blipFill>
        <p:spPr>
          <a:xfrm>
            <a:off x="411369" y="1735212"/>
            <a:ext cx="4722911" cy="859872"/>
          </a:xfrm>
          <a:prstGeom prst="rect">
            <a:avLst/>
          </a:prstGeom>
        </p:spPr>
      </p:pic>
    </p:spTree>
    <p:extLst>
      <p:ext uri="{BB962C8B-B14F-4D97-AF65-F5344CB8AC3E}">
        <p14:creationId xmlns:p14="http://schemas.microsoft.com/office/powerpoint/2010/main" val="120043935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D1542DB-4FDA-4961-A4B6-1D2619385847}"/>
              </a:ext>
            </a:extLst>
          </p:cNvPr>
          <p:cNvPicPr>
            <a:picLocks noChangeAspect="1"/>
          </p:cNvPicPr>
          <p:nvPr/>
        </p:nvPicPr>
        <p:blipFill rotWithShape="1">
          <a:blip r:embed="rId2"/>
          <a:srcRect t="21616" b="12122"/>
          <a:stretch/>
        </p:blipFill>
        <p:spPr>
          <a:xfrm>
            <a:off x="3010" y="1101136"/>
            <a:ext cx="12188990" cy="5712735"/>
          </a:xfrm>
          <a:prstGeom prst="rect">
            <a:avLst/>
          </a:prstGeom>
        </p:spPr>
      </p:pic>
      <p:sp>
        <p:nvSpPr>
          <p:cNvPr id="2" name="Date Placeholder 1">
            <a:extLst>
              <a:ext uri="{FF2B5EF4-FFF2-40B4-BE49-F238E27FC236}">
                <a16:creationId xmlns:a16="http://schemas.microsoft.com/office/drawing/2014/main" id="{18BB2C29-DEDE-4441-A26E-50E3920E0928}"/>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a:ln>
                  <a:noFill/>
                </a:ln>
                <a:solidFill>
                  <a:prstClr val="black">
                    <a:tint val="75000"/>
                  </a:prstClr>
                </a:solidFill>
                <a:effectLst/>
                <a:uLnTx/>
                <a:uFillTx/>
                <a:latin typeface="Calibri" panose="020F0502020204030204"/>
                <a:ea typeface="+mn-ea"/>
                <a:cs typeface="Arial" panose="020B0604020202020204" pitchFamily="34" charset="0"/>
              </a:rPr>
              <a:t>1 October 2023</a:t>
            </a:r>
            <a:endParaRPr kumimoji="0" lang="es-ES" sz="1200" b="0" i="1" u="none" strike="noStrike" kern="1200" cap="none" spc="0" normalizeH="0" baseline="0" noProof="0" dirty="0">
              <a:ln>
                <a:noFill/>
              </a:ln>
              <a:solidFill>
                <a:prstClr val="black">
                  <a:tint val="75000"/>
                </a:prstClr>
              </a:solidFill>
              <a:effectLst/>
              <a:uLnTx/>
              <a:uFillTx/>
              <a:latin typeface="Calibri" panose="020F0502020204030204"/>
              <a:ea typeface="+mn-ea"/>
              <a:cs typeface="Arial" panose="020B0604020202020204" pitchFamily="34" charset="0"/>
            </a:endParaRPr>
          </a:p>
        </p:txBody>
      </p:sp>
      <p:sp>
        <p:nvSpPr>
          <p:cNvPr id="3" name="Footer Placeholder 2">
            <a:extLst>
              <a:ext uri="{FF2B5EF4-FFF2-40B4-BE49-F238E27FC236}">
                <a16:creationId xmlns:a16="http://schemas.microsoft.com/office/drawing/2014/main" id="{BC95D56B-A578-432D-8165-0422C1B8CAE1}"/>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a:ln>
                  <a:noFill/>
                </a:ln>
                <a:solidFill>
                  <a:prstClr val="black">
                    <a:tint val="75000"/>
                  </a:prstClr>
                </a:solidFill>
                <a:effectLst/>
                <a:uLnTx/>
                <a:uFillTx/>
                <a:latin typeface="Calibri" panose="020F0502020204030204"/>
                <a:ea typeface="+mn-ea"/>
                <a:cs typeface="Arial" panose="020B0604020202020204" pitchFamily="34" charset="0"/>
              </a:rPr>
              <a:t>Introduction to ALBA Synchrotron</a:t>
            </a:r>
            <a:endParaRPr kumimoji="0" lang="es-ES" sz="1200" b="0" i="1" u="none" strike="noStrike" kern="1200" cap="none" spc="0" normalizeH="0" baseline="0" noProof="0" dirty="0">
              <a:ln>
                <a:noFill/>
              </a:ln>
              <a:solidFill>
                <a:prstClr val="black">
                  <a:tint val="75000"/>
                </a:prstClr>
              </a:solidFill>
              <a:effectLst/>
              <a:uLnTx/>
              <a:uFillTx/>
              <a:latin typeface="Calibri" panose="020F0502020204030204"/>
              <a:ea typeface="+mn-ea"/>
              <a:cs typeface="Arial" panose="020B0604020202020204" pitchFamily="34" charset="0"/>
            </a:endParaRPr>
          </a:p>
        </p:txBody>
      </p:sp>
      <p:sp>
        <p:nvSpPr>
          <p:cNvPr id="24" name="TextBox 23">
            <a:extLst>
              <a:ext uri="{FF2B5EF4-FFF2-40B4-BE49-F238E27FC236}">
                <a16:creationId xmlns:a16="http://schemas.microsoft.com/office/drawing/2014/main" id="{4D6B2ABB-F0F9-4081-A2A6-22BD092CDFDC}"/>
              </a:ext>
            </a:extLst>
          </p:cNvPr>
          <p:cNvSpPr txBox="1"/>
          <p:nvPr/>
        </p:nvSpPr>
        <p:spPr>
          <a:xfrm>
            <a:off x="578100" y="839526"/>
            <a:ext cx="8840690"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New plots have been assigned to ALBA for building long BLs</a:t>
            </a:r>
          </a:p>
        </p:txBody>
      </p:sp>
      <p:sp>
        <p:nvSpPr>
          <p:cNvPr id="7" name="TextBox 6">
            <a:extLst>
              <a:ext uri="{FF2B5EF4-FFF2-40B4-BE49-F238E27FC236}">
                <a16:creationId xmlns:a16="http://schemas.microsoft.com/office/drawing/2014/main" id="{1016910B-764D-42AC-A63A-A55842F18E93}"/>
              </a:ext>
            </a:extLst>
          </p:cNvPr>
          <p:cNvSpPr txBox="1"/>
          <p:nvPr/>
        </p:nvSpPr>
        <p:spPr>
          <a:xfrm>
            <a:off x="1574747" y="85474"/>
            <a:ext cx="645356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b="1" dirty="0">
                <a:solidFill>
                  <a:prstClr val="black"/>
                </a:solidFill>
                <a:latin typeface="Calibri" panose="020F0502020204030204"/>
              </a:rPr>
              <a:t>ALBA II – enlarging the infrastructure</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3528280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Freeform 90">
            <a:extLst>
              <a:ext uri="{FF2B5EF4-FFF2-40B4-BE49-F238E27FC236}">
                <a16:creationId xmlns:a16="http://schemas.microsoft.com/office/drawing/2014/main" id="{6FDADB30-B1AA-E73F-4820-D2280311B4BE}"/>
              </a:ext>
            </a:extLst>
          </p:cNvPr>
          <p:cNvSpPr/>
          <p:nvPr/>
        </p:nvSpPr>
        <p:spPr>
          <a:xfrm>
            <a:off x="2559194" y="3487326"/>
            <a:ext cx="1144044" cy="1247343"/>
          </a:xfrm>
          <a:custGeom>
            <a:avLst/>
            <a:gdLst>
              <a:gd name="connsiteX0" fmla="*/ 0 w 2532993"/>
              <a:gd name="connsiteY0" fmla="*/ 0 h 4897820"/>
              <a:gd name="connsiteX1" fmla="*/ 21020 w 2532993"/>
              <a:gd name="connsiteY1" fmla="*/ 4897820 h 4897820"/>
              <a:gd name="connsiteX2" fmla="*/ 2532993 w 2532993"/>
              <a:gd name="connsiteY2" fmla="*/ 4645572 h 4897820"/>
              <a:gd name="connsiteX3" fmla="*/ 1639614 w 2532993"/>
              <a:gd name="connsiteY3" fmla="*/ 4162096 h 4897820"/>
              <a:gd name="connsiteX4" fmla="*/ 1282262 w 2532993"/>
              <a:gd name="connsiteY4" fmla="*/ 1313793 h 4897820"/>
              <a:gd name="connsiteX5" fmla="*/ 1439917 w 2532993"/>
              <a:gd name="connsiteY5" fmla="*/ 241737 h 4897820"/>
              <a:gd name="connsiteX6" fmla="*/ 0 w 2532993"/>
              <a:gd name="connsiteY6" fmla="*/ 0 h 4897820"/>
              <a:gd name="connsiteX0" fmla="*/ 833899 w 2512017"/>
              <a:gd name="connsiteY0" fmla="*/ 164228 h 4669504"/>
              <a:gd name="connsiteX1" fmla="*/ 44 w 2512017"/>
              <a:gd name="connsiteY1" fmla="*/ 4669504 h 4669504"/>
              <a:gd name="connsiteX2" fmla="*/ 2512017 w 2512017"/>
              <a:gd name="connsiteY2" fmla="*/ 4417256 h 4669504"/>
              <a:gd name="connsiteX3" fmla="*/ 1618638 w 2512017"/>
              <a:gd name="connsiteY3" fmla="*/ 3933780 h 4669504"/>
              <a:gd name="connsiteX4" fmla="*/ 1261286 w 2512017"/>
              <a:gd name="connsiteY4" fmla="*/ 1085477 h 4669504"/>
              <a:gd name="connsiteX5" fmla="*/ 1418941 w 2512017"/>
              <a:gd name="connsiteY5" fmla="*/ 13421 h 4669504"/>
              <a:gd name="connsiteX6" fmla="*/ 833899 w 2512017"/>
              <a:gd name="connsiteY6" fmla="*/ 164228 h 4669504"/>
              <a:gd name="connsiteX0" fmla="*/ 1121753 w 2799871"/>
              <a:gd name="connsiteY0" fmla="*/ 164228 h 4417256"/>
              <a:gd name="connsiteX1" fmla="*/ 32 w 2799871"/>
              <a:gd name="connsiteY1" fmla="*/ 1965309 h 4417256"/>
              <a:gd name="connsiteX2" fmla="*/ 2799871 w 2799871"/>
              <a:gd name="connsiteY2" fmla="*/ 4417256 h 4417256"/>
              <a:gd name="connsiteX3" fmla="*/ 1906492 w 2799871"/>
              <a:gd name="connsiteY3" fmla="*/ 3933780 h 4417256"/>
              <a:gd name="connsiteX4" fmla="*/ 1549140 w 2799871"/>
              <a:gd name="connsiteY4" fmla="*/ 1085477 h 4417256"/>
              <a:gd name="connsiteX5" fmla="*/ 1706795 w 2799871"/>
              <a:gd name="connsiteY5" fmla="*/ 13421 h 4417256"/>
              <a:gd name="connsiteX6" fmla="*/ 1121753 w 2799871"/>
              <a:gd name="connsiteY6" fmla="*/ 164228 h 4417256"/>
              <a:gd name="connsiteX0" fmla="*/ 1147923 w 2799871"/>
              <a:gd name="connsiteY0" fmla="*/ 1201042 h 4407285"/>
              <a:gd name="connsiteX1" fmla="*/ 32 w 2799871"/>
              <a:gd name="connsiteY1" fmla="*/ 1955338 h 4407285"/>
              <a:gd name="connsiteX2" fmla="*/ 2799871 w 2799871"/>
              <a:gd name="connsiteY2" fmla="*/ 4407285 h 4407285"/>
              <a:gd name="connsiteX3" fmla="*/ 1906492 w 2799871"/>
              <a:gd name="connsiteY3" fmla="*/ 3923809 h 4407285"/>
              <a:gd name="connsiteX4" fmla="*/ 1549140 w 2799871"/>
              <a:gd name="connsiteY4" fmla="*/ 1075506 h 4407285"/>
              <a:gd name="connsiteX5" fmla="*/ 1706795 w 2799871"/>
              <a:gd name="connsiteY5" fmla="*/ 3450 h 4407285"/>
              <a:gd name="connsiteX6" fmla="*/ 1147923 w 2799871"/>
              <a:gd name="connsiteY6" fmla="*/ 1201042 h 4407285"/>
              <a:gd name="connsiteX0" fmla="*/ 1147891 w 2799839"/>
              <a:gd name="connsiteY0" fmla="*/ 1201042 h 4407285"/>
              <a:gd name="connsiteX1" fmla="*/ 0 w 2799839"/>
              <a:gd name="connsiteY1" fmla="*/ 1955338 h 4407285"/>
              <a:gd name="connsiteX2" fmla="*/ 2799839 w 2799839"/>
              <a:gd name="connsiteY2" fmla="*/ 4407285 h 4407285"/>
              <a:gd name="connsiteX3" fmla="*/ 1906460 w 2799839"/>
              <a:gd name="connsiteY3" fmla="*/ 3923809 h 4407285"/>
              <a:gd name="connsiteX4" fmla="*/ 1549108 w 2799839"/>
              <a:gd name="connsiteY4" fmla="*/ 1075506 h 4407285"/>
              <a:gd name="connsiteX5" fmla="*/ 1706763 w 2799839"/>
              <a:gd name="connsiteY5" fmla="*/ 3450 h 4407285"/>
              <a:gd name="connsiteX6" fmla="*/ 1147891 w 2799839"/>
              <a:gd name="connsiteY6" fmla="*/ 1201042 h 4407285"/>
              <a:gd name="connsiteX0" fmla="*/ 1147891 w 2799839"/>
              <a:gd name="connsiteY0" fmla="*/ 1201042 h 4407285"/>
              <a:gd name="connsiteX1" fmla="*/ 0 w 2799839"/>
              <a:gd name="connsiteY1" fmla="*/ 1955338 h 4407285"/>
              <a:gd name="connsiteX2" fmla="*/ 2799839 w 2799839"/>
              <a:gd name="connsiteY2" fmla="*/ 4407285 h 4407285"/>
              <a:gd name="connsiteX3" fmla="*/ 1906460 w 2799839"/>
              <a:gd name="connsiteY3" fmla="*/ 3923809 h 4407285"/>
              <a:gd name="connsiteX4" fmla="*/ 1549108 w 2799839"/>
              <a:gd name="connsiteY4" fmla="*/ 1075506 h 4407285"/>
              <a:gd name="connsiteX5" fmla="*/ 1706763 w 2799839"/>
              <a:gd name="connsiteY5" fmla="*/ 3450 h 4407285"/>
              <a:gd name="connsiteX6" fmla="*/ 1147891 w 2799839"/>
              <a:gd name="connsiteY6" fmla="*/ 1201042 h 4407285"/>
              <a:gd name="connsiteX0" fmla="*/ 1086829 w 2799839"/>
              <a:gd name="connsiteY0" fmla="*/ 1166235 h 4407371"/>
              <a:gd name="connsiteX1" fmla="*/ 0 w 2799839"/>
              <a:gd name="connsiteY1" fmla="*/ 1955424 h 4407371"/>
              <a:gd name="connsiteX2" fmla="*/ 2799839 w 2799839"/>
              <a:gd name="connsiteY2" fmla="*/ 4407371 h 4407371"/>
              <a:gd name="connsiteX3" fmla="*/ 1906460 w 2799839"/>
              <a:gd name="connsiteY3" fmla="*/ 3923895 h 4407371"/>
              <a:gd name="connsiteX4" fmla="*/ 1549108 w 2799839"/>
              <a:gd name="connsiteY4" fmla="*/ 1075592 h 4407371"/>
              <a:gd name="connsiteX5" fmla="*/ 1706763 w 2799839"/>
              <a:gd name="connsiteY5" fmla="*/ 3536 h 4407371"/>
              <a:gd name="connsiteX6" fmla="*/ 1086829 w 2799839"/>
              <a:gd name="connsiteY6" fmla="*/ 1166235 h 4407371"/>
              <a:gd name="connsiteX0" fmla="*/ 1086829 w 2799839"/>
              <a:gd name="connsiteY0" fmla="*/ 1166235 h 4407371"/>
              <a:gd name="connsiteX1" fmla="*/ 0 w 2799839"/>
              <a:gd name="connsiteY1" fmla="*/ 1955424 h 4407371"/>
              <a:gd name="connsiteX2" fmla="*/ 2799839 w 2799839"/>
              <a:gd name="connsiteY2" fmla="*/ 4407371 h 4407371"/>
              <a:gd name="connsiteX3" fmla="*/ 1906460 w 2799839"/>
              <a:gd name="connsiteY3" fmla="*/ 3923895 h 4407371"/>
              <a:gd name="connsiteX4" fmla="*/ 1549108 w 2799839"/>
              <a:gd name="connsiteY4" fmla="*/ 1075592 h 4407371"/>
              <a:gd name="connsiteX5" fmla="*/ 1706763 w 2799839"/>
              <a:gd name="connsiteY5" fmla="*/ 3536 h 4407371"/>
              <a:gd name="connsiteX6" fmla="*/ 1086829 w 2799839"/>
              <a:gd name="connsiteY6" fmla="*/ 1166235 h 4407371"/>
              <a:gd name="connsiteX0" fmla="*/ 1086829 w 2799839"/>
              <a:gd name="connsiteY0" fmla="*/ 1166235 h 4407371"/>
              <a:gd name="connsiteX1" fmla="*/ 0 w 2799839"/>
              <a:gd name="connsiteY1" fmla="*/ 1955424 h 4407371"/>
              <a:gd name="connsiteX2" fmla="*/ 2799839 w 2799839"/>
              <a:gd name="connsiteY2" fmla="*/ 4407371 h 4407371"/>
              <a:gd name="connsiteX3" fmla="*/ 1906460 w 2799839"/>
              <a:gd name="connsiteY3" fmla="*/ 3923895 h 4407371"/>
              <a:gd name="connsiteX4" fmla="*/ 1549108 w 2799839"/>
              <a:gd name="connsiteY4" fmla="*/ 1075592 h 4407371"/>
              <a:gd name="connsiteX5" fmla="*/ 1706763 w 2799839"/>
              <a:gd name="connsiteY5" fmla="*/ 3536 h 4407371"/>
              <a:gd name="connsiteX6" fmla="*/ 1086829 w 2799839"/>
              <a:gd name="connsiteY6" fmla="*/ 1166235 h 4407371"/>
              <a:gd name="connsiteX0" fmla="*/ 798963 w 2511973"/>
              <a:gd name="connsiteY0" fmla="*/ 1166235 h 4407371"/>
              <a:gd name="connsiteX1" fmla="*/ 0 w 2511973"/>
              <a:gd name="connsiteY1" fmla="*/ 1842022 h 4407371"/>
              <a:gd name="connsiteX2" fmla="*/ 2511973 w 2511973"/>
              <a:gd name="connsiteY2" fmla="*/ 4407371 h 4407371"/>
              <a:gd name="connsiteX3" fmla="*/ 1618594 w 2511973"/>
              <a:gd name="connsiteY3" fmla="*/ 3923895 h 4407371"/>
              <a:gd name="connsiteX4" fmla="*/ 1261242 w 2511973"/>
              <a:gd name="connsiteY4" fmla="*/ 1075592 h 4407371"/>
              <a:gd name="connsiteX5" fmla="*/ 1418897 w 2511973"/>
              <a:gd name="connsiteY5" fmla="*/ 3536 h 4407371"/>
              <a:gd name="connsiteX6" fmla="*/ 798963 w 2511973"/>
              <a:gd name="connsiteY6" fmla="*/ 1166235 h 4407371"/>
              <a:gd name="connsiteX0" fmla="*/ 825132 w 2538142"/>
              <a:gd name="connsiteY0" fmla="*/ 1166235 h 4407371"/>
              <a:gd name="connsiteX1" fmla="*/ 0 w 2538142"/>
              <a:gd name="connsiteY1" fmla="*/ 1807130 h 4407371"/>
              <a:gd name="connsiteX2" fmla="*/ 2538142 w 2538142"/>
              <a:gd name="connsiteY2" fmla="*/ 4407371 h 4407371"/>
              <a:gd name="connsiteX3" fmla="*/ 1644763 w 2538142"/>
              <a:gd name="connsiteY3" fmla="*/ 3923895 h 4407371"/>
              <a:gd name="connsiteX4" fmla="*/ 1287411 w 2538142"/>
              <a:gd name="connsiteY4" fmla="*/ 1075592 h 4407371"/>
              <a:gd name="connsiteX5" fmla="*/ 1445066 w 2538142"/>
              <a:gd name="connsiteY5" fmla="*/ 3536 h 4407371"/>
              <a:gd name="connsiteX6" fmla="*/ 825132 w 2538142"/>
              <a:gd name="connsiteY6" fmla="*/ 1166235 h 4407371"/>
              <a:gd name="connsiteX0" fmla="*/ 790239 w 2538142"/>
              <a:gd name="connsiteY0" fmla="*/ 1201042 h 4407285"/>
              <a:gd name="connsiteX1" fmla="*/ 0 w 2538142"/>
              <a:gd name="connsiteY1" fmla="*/ 1807044 h 4407285"/>
              <a:gd name="connsiteX2" fmla="*/ 2538142 w 2538142"/>
              <a:gd name="connsiteY2" fmla="*/ 4407285 h 4407285"/>
              <a:gd name="connsiteX3" fmla="*/ 1644763 w 2538142"/>
              <a:gd name="connsiteY3" fmla="*/ 3923809 h 4407285"/>
              <a:gd name="connsiteX4" fmla="*/ 1287411 w 2538142"/>
              <a:gd name="connsiteY4" fmla="*/ 1075506 h 4407285"/>
              <a:gd name="connsiteX5" fmla="*/ 1445066 w 2538142"/>
              <a:gd name="connsiteY5" fmla="*/ 3450 h 4407285"/>
              <a:gd name="connsiteX6" fmla="*/ 790239 w 2538142"/>
              <a:gd name="connsiteY6" fmla="*/ 1201042 h 4407285"/>
              <a:gd name="connsiteX0" fmla="*/ 790239 w 2538142"/>
              <a:gd name="connsiteY0" fmla="*/ 125536 h 3331779"/>
              <a:gd name="connsiteX1" fmla="*/ 0 w 2538142"/>
              <a:gd name="connsiteY1" fmla="*/ 731538 h 3331779"/>
              <a:gd name="connsiteX2" fmla="*/ 2538142 w 2538142"/>
              <a:gd name="connsiteY2" fmla="*/ 3331779 h 3331779"/>
              <a:gd name="connsiteX3" fmla="*/ 1644763 w 2538142"/>
              <a:gd name="connsiteY3" fmla="*/ 2848303 h 3331779"/>
              <a:gd name="connsiteX4" fmla="*/ 1287411 w 2538142"/>
              <a:gd name="connsiteY4" fmla="*/ 0 h 3331779"/>
              <a:gd name="connsiteX5" fmla="*/ 790239 w 2538142"/>
              <a:gd name="connsiteY5" fmla="*/ 125536 h 3331779"/>
              <a:gd name="connsiteX0" fmla="*/ 790239 w 2538142"/>
              <a:gd name="connsiteY0" fmla="*/ 125536 h 3331779"/>
              <a:gd name="connsiteX1" fmla="*/ 0 w 2538142"/>
              <a:gd name="connsiteY1" fmla="*/ 731538 h 3331779"/>
              <a:gd name="connsiteX2" fmla="*/ 2538142 w 2538142"/>
              <a:gd name="connsiteY2" fmla="*/ 3331779 h 3331779"/>
              <a:gd name="connsiteX3" fmla="*/ 981799 w 2538142"/>
              <a:gd name="connsiteY3" fmla="*/ 737286 h 3331779"/>
              <a:gd name="connsiteX4" fmla="*/ 1287411 w 2538142"/>
              <a:gd name="connsiteY4" fmla="*/ 0 h 3331779"/>
              <a:gd name="connsiteX5" fmla="*/ 790239 w 2538142"/>
              <a:gd name="connsiteY5" fmla="*/ 125536 h 3331779"/>
              <a:gd name="connsiteX0" fmla="*/ 790239 w 1287411"/>
              <a:gd name="connsiteY0" fmla="*/ 125536 h 1002682"/>
              <a:gd name="connsiteX1" fmla="*/ 0 w 1287411"/>
              <a:gd name="connsiteY1" fmla="*/ 731538 h 1002682"/>
              <a:gd name="connsiteX2" fmla="*/ 17134 w 1287411"/>
              <a:gd name="connsiteY2" fmla="*/ 1002682 h 1002682"/>
              <a:gd name="connsiteX3" fmla="*/ 981799 w 1287411"/>
              <a:gd name="connsiteY3" fmla="*/ 737286 h 1002682"/>
              <a:gd name="connsiteX4" fmla="*/ 1287411 w 1287411"/>
              <a:gd name="connsiteY4" fmla="*/ 0 h 1002682"/>
              <a:gd name="connsiteX5" fmla="*/ 790239 w 1287411"/>
              <a:gd name="connsiteY5" fmla="*/ 125536 h 1002682"/>
              <a:gd name="connsiteX0" fmla="*/ 790239 w 1287411"/>
              <a:gd name="connsiteY0" fmla="*/ 125536 h 1002682"/>
              <a:gd name="connsiteX1" fmla="*/ 0 w 1287411"/>
              <a:gd name="connsiteY1" fmla="*/ 731538 h 1002682"/>
              <a:gd name="connsiteX2" fmla="*/ 17134 w 1287411"/>
              <a:gd name="connsiteY2" fmla="*/ 1002682 h 1002682"/>
              <a:gd name="connsiteX3" fmla="*/ 781165 w 1287411"/>
              <a:gd name="connsiteY3" fmla="*/ 807072 h 1002682"/>
              <a:gd name="connsiteX4" fmla="*/ 1287411 w 1287411"/>
              <a:gd name="connsiteY4" fmla="*/ 0 h 1002682"/>
              <a:gd name="connsiteX5" fmla="*/ 790239 w 1287411"/>
              <a:gd name="connsiteY5" fmla="*/ 125536 h 1002682"/>
              <a:gd name="connsiteX0" fmla="*/ 790239 w 807634"/>
              <a:gd name="connsiteY0" fmla="*/ 3411 h 880557"/>
              <a:gd name="connsiteX1" fmla="*/ 0 w 807634"/>
              <a:gd name="connsiteY1" fmla="*/ 609413 h 880557"/>
              <a:gd name="connsiteX2" fmla="*/ 17134 w 807634"/>
              <a:gd name="connsiteY2" fmla="*/ 880557 h 880557"/>
              <a:gd name="connsiteX3" fmla="*/ 781165 w 807634"/>
              <a:gd name="connsiteY3" fmla="*/ 684947 h 880557"/>
              <a:gd name="connsiteX4" fmla="*/ 807634 w 807634"/>
              <a:gd name="connsiteY4" fmla="*/ 0 h 880557"/>
              <a:gd name="connsiteX5" fmla="*/ 790239 w 807634"/>
              <a:gd name="connsiteY5" fmla="*/ 3411 h 880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7634" h="880557">
                <a:moveTo>
                  <a:pt x="790239" y="3411"/>
                </a:moveTo>
                <a:cubicBezTo>
                  <a:pt x="657675" y="222858"/>
                  <a:pt x="437876" y="529537"/>
                  <a:pt x="0" y="609413"/>
                </a:cubicBezTo>
                <a:lnTo>
                  <a:pt x="17134" y="880557"/>
                </a:lnTo>
                <a:lnTo>
                  <a:pt x="781165" y="684947"/>
                </a:lnTo>
                <a:lnTo>
                  <a:pt x="807634" y="0"/>
                </a:lnTo>
                <a:lnTo>
                  <a:pt x="790239" y="3411"/>
                </a:lnTo>
                <a:close/>
              </a:path>
            </a:pathLst>
          </a:custGeom>
          <a:gradFill flip="none" rotWithShape="1">
            <a:gsLst>
              <a:gs pos="0">
                <a:schemeClr val="tx1">
                  <a:lumMod val="10000"/>
                  <a:lumOff val="90000"/>
                  <a:alpha val="0"/>
                </a:schemeClr>
              </a:gs>
              <a:gs pos="50000">
                <a:schemeClr val="tx1">
                  <a:lumMod val="10000"/>
                  <a:lumOff val="90000"/>
                </a:schemeClr>
              </a:gs>
              <a:gs pos="100000">
                <a:schemeClr val="tx1">
                  <a:lumMod val="10000"/>
                  <a:lumOff val="90000"/>
                  <a:shade val="100000"/>
                  <a:satMod val="115000"/>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uadroTexto 4">
            <a:extLst>
              <a:ext uri="{FF2B5EF4-FFF2-40B4-BE49-F238E27FC236}">
                <a16:creationId xmlns:a16="http://schemas.microsoft.com/office/drawing/2014/main" id="{1069F73A-2820-11AB-4179-4051CFA4CCBD}"/>
              </a:ext>
            </a:extLst>
          </p:cNvPr>
          <p:cNvSpPr txBox="1"/>
          <p:nvPr/>
        </p:nvSpPr>
        <p:spPr>
          <a:xfrm>
            <a:off x="5015459" y="79927"/>
            <a:ext cx="6834277" cy="1692771"/>
          </a:xfrm>
          <a:prstGeom prst="rect">
            <a:avLst/>
          </a:prstGeom>
          <a:noFill/>
        </p:spPr>
        <p:txBody>
          <a:bodyPr wrap="square" rtlCol="0">
            <a:spAutoFit/>
          </a:bodyPr>
          <a:lstStyle/>
          <a:p>
            <a:pPr algn="r"/>
            <a:r>
              <a:rPr lang="es-ES" sz="3200" b="1" dirty="0">
                <a:solidFill>
                  <a:srgbClr val="092F56"/>
                </a:solidFill>
                <a:cs typeface="Arial" panose="020B0604020202020204" pitchFamily="34" charset="0"/>
              </a:rPr>
              <a:t>Long Beamlines </a:t>
            </a:r>
          </a:p>
          <a:p>
            <a:pPr algn="r"/>
            <a:r>
              <a:rPr lang="en-US" sz="2400" b="1" dirty="0">
                <a:solidFill>
                  <a:srgbClr val="036771"/>
                </a:solidFill>
              </a:rPr>
              <a:t>Decision just taken on the first two to be built</a:t>
            </a:r>
          </a:p>
          <a:p>
            <a:pPr algn="r"/>
            <a:r>
              <a:rPr lang="en-US" sz="2400" b="1" dirty="0">
                <a:solidFill>
                  <a:srgbClr val="036771"/>
                </a:solidFill>
              </a:rPr>
              <a:t>After a process open to the whole user community for proposals and a thoughtful evaluation</a:t>
            </a:r>
          </a:p>
        </p:txBody>
      </p:sp>
      <p:grpSp>
        <p:nvGrpSpPr>
          <p:cNvPr id="122" name="Group 121">
            <a:extLst>
              <a:ext uri="{FF2B5EF4-FFF2-40B4-BE49-F238E27FC236}">
                <a16:creationId xmlns:a16="http://schemas.microsoft.com/office/drawing/2014/main" id="{00846AF5-B52C-1CC4-2D5A-A8013B5A4E37}"/>
              </a:ext>
            </a:extLst>
          </p:cNvPr>
          <p:cNvGrpSpPr/>
          <p:nvPr/>
        </p:nvGrpSpPr>
        <p:grpSpPr>
          <a:xfrm>
            <a:off x="433035" y="422468"/>
            <a:ext cx="8377743" cy="6937947"/>
            <a:chOff x="633999" y="1723697"/>
            <a:chExt cx="5914240" cy="4897820"/>
          </a:xfrm>
        </p:grpSpPr>
        <p:sp>
          <p:nvSpPr>
            <p:cNvPr id="120" name="Freeform 119">
              <a:extLst>
                <a:ext uri="{FF2B5EF4-FFF2-40B4-BE49-F238E27FC236}">
                  <a16:creationId xmlns:a16="http://schemas.microsoft.com/office/drawing/2014/main" id="{4D4074F5-4EBB-9BBD-79CA-56F8489E2864}"/>
                </a:ext>
              </a:extLst>
            </p:cNvPr>
            <p:cNvSpPr/>
            <p:nvPr/>
          </p:nvSpPr>
          <p:spPr>
            <a:xfrm>
              <a:off x="3132083" y="1723697"/>
              <a:ext cx="2532993" cy="4897820"/>
            </a:xfrm>
            <a:custGeom>
              <a:avLst/>
              <a:gdLst>
                <a:gd name="connsiteX0" fmla="*/ 0 w 2532993"/>
                <a:gd name="connsiteY0" fmla="*/ 0 h 4897820"/>
                <a:gd name="connsiteX1" fmla="*/ 21020 w 2532993"/>
                <a:gd name="connsiteY1" fmla="*/ 4897820 h 4897820"/>
                <a:gd name="connsiteX2" fmla="*/ 2532993 w 2532993"/>
                <a:gd name="connsiteY2" fmla="*/ 4645572 h 4897820"/>
                <a:gd name="connsiteX3" fmla="*/ 1639614 w 2532993"/>
                <a:gd name="connsiteY3" fmla="*/ 4162096 h 4897820"/>
                <a:gd name="connsiteX4" fmla="*/ 1282262 w 2532993"/>
                <a:gd name="connsiteY4" fmla="*/ 1313793 h 4897820"/>
                <a:gd name="connsiteX5" fmla="*/ 1439917 w 2532993"/>
                <a:gd name="connsiteY5" fmla="*/ 241737 h 4897820"/>
                <a:gd name="connsiteX6" fmla="*/ 0 w 2532993"/>
                <a:gd name="connsiteY6" fmla="*/ 0 h 4897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2993" h="4897820">
                  <a:moveTo>
                    <a:pt x="0" y="0"/>
                  </a:moveTo>
                  <a:cubicBezTo>
                    <a:pt x="7007" y="1632607"/>
                    <a:pt x="14013" y="3265213"/>
                    <a:pt x="21020" y="4897820"/>
                  </a:cubicBezTo>
                  <a:lnTo>
                    <a:pt x="2532993" y="4645572"/>
                  </a:lnTo>
                  <a:lnTo>
                    <a:pt x="1639614" y="4162096"/>
                  </a:lnTo>
                  <a:lnTo>
                    <a:pt x="1282262" y="1313793"/>
                  </a:lnTo>
                  <a:lnTo>
                    <a:pt x="1439917" y="241737"/>
                  </a:lnTo>
                  <a:lnTo>
                    <a:pt x="0" y="0"/>
                  </a:lnTo>
                  <a:close/>
                </a:path>
              </a:pathLst>
            </a:custGeom>
            <a:gradFill flip="none" rotWithShape="1">
              <a:gsLst>
                <a:gs pos="0">
                  <a:schemeClr val="tx1">
                    <a:lumMod val="10000"/>
                    <a:lumOff val="90000"/>
                    <a:alpha val="0"/>
                  </a:schemeClr>
                </a:gs>
                <a:gs pos="50000">
                  <a:schemeClr val="tx1">
                    <a:lumMod val="10000"/>
                    <a:lumOff val="90000"/>
                  </a:schemeClr>
                </a:gs>
                <a:gs pos="100000">
                  <a:schemeClr val="tx1">
                    <a:lumMod val="10000"/>
                    <a:lumOff val="90000"/>
                    <a:shade val="100000"/>
                    <a:satMod val="115000"/>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FBE1B6A1-5E98-52F7-0737-C2C66B8E10F8}"/>
                </a:ext>
              </a:extLst>
            </p:cNvPr>
            <p:cNvGrpSpPr/>
            <p:nvPr/>
          </p:nvGrpSpPr>
          <p:grpSpPr>
            <a:xfrm>
              <a:off x="633999" y="2112579"/>
              <a:ext cx="5914240" cy="3836276"/>
              <a:chOff x="2097810" y="1015115"/>
              <a:chExt cx="14206753" cy="9215222"/>
            </a:xfrm>
          </p:grpSpPr>
          <p:grpSp>
            <p:nvGrpSpPr>
              <p:cNvPr id="2" name="Group 1">
                <a:extLst>
                  <a:ext uri="{FF2B5EF4-FFF2-40B4-BE49-F238E27FC236}">
                    <a16:creationId xmlns:a16="http://schemas.microsoft.com/office/drawing/2014/main" id="{FA4B333D-9314-E84E-BD8E-1CF5B917B720}"/>
                  </a:ext>
                </a:extLst>
              </p:cNvPr>
              <p:cNvGrpSpPr/>
              <p:nvPr/>
            </p:nvGrpSpPr>
            <p:grpSpPr>
              <a:xfrm>
                <a:off x="2097810" y="1015115"/>
                <a:ext cx="14206753" cy="9215222"/>
                <a:chOff x="1401013" y="934514"/>
                <a:chExt cx="8970831" cy="5818936"/>
              </a:xfrm>
            </p:grpSpPr>
            <p:sp>
              <p:nvSpPr>
                <p:cNvPr id="7" name="Oval 6">
                  <a:extLst>
                    <a:ext uri="{FF2B5EF4-FFF2-40B4-BE49-F238E27FC236}">
                      <a16:creationId xmlns:a16="http://schemas.microsoft.com/office/drawing/2014/main" id="{BA785A9D-BB17-0A4A-A273-B2E8247E1510}"/>
                    </a:ext>
                  </a:extLst>
                </p:cNvPr>
                <p:cNvSpPr/>
                <p:nvPr/>
              </p:nvSpPr>
              <p:spPr>
                <a:xfrm>
                  <a:off x="1509666" y="1052065"/>
                  <a:ext cx="3276044" cy="327604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122D4F"/>
                    </a:solidFill>
                  </a:endParaRPr>
                </a:p>
              </p:txBody>
            </p:sp>
            <p:grpSp>
              <p:nvGrpSpPr>
                <p:cNvPr id="8" name="Group 7">
                  <a:extLst>
                    <a:ext uri="{FF2B5EF4-FFF2-40B4-BE49-F238E27FC236}">
                      <a16:creationId xmlns:a16="http://schemas.microsoft.com/office/drawing/2014/main" id="{DC787538-F75E-284D-A5D1-59EE4C4C4DA7}"/>
                    </a:ext>
                  </a:extLst>
                </p:cNvPr>
                <p:cNvGrpSpPr/>
                <p:nvPr/>
              </p:nvGrpSpPr>
              <p:grpSpPr>
                <a:xfrm>
                  <a:off x="1401013" y="934514"/>
                  <a:ext cx="8970831" cy="5818936"/>
                  <a:chOff x="1431615" y="446748"/>
                  <a:chExt cx="14866204" cy="9642972"/>
                </a:xfrm>
              </p:grpSpPr>
              <p:sp>
                <p:nvSpPr>
                  <p:cNvPr id="9" name="Freeform 8">
                    <a:extLst>
                      <a:ext uri="{FF2B5EF4-FFF2-40B4-BE49-F238E27FC236}">
                        <a16:creationId xmlns:a16="http://schemas.microsoft.com/office/drawing/2014/main" id="{E5B48CF9-0E8E-FD45-BBAF-A10FF0B70652}"/>
                      </a:ext>
                    </a:extLst>
                  </p:cNvPr>
                  <p:cNvSpPr/>
                  <p:nvPr/>
                </p:nvSpPr>
                <p:spPr>
                  <a:xfrm>
                    <a:off x="4185579" y="5214758"/>
                    <a:ext cx="1033004" cy="830229"/>
                  </a:xfrm>
                  <a:custGeom>
                    <a:avLst/>
                    <a:gdLst>
                      <a:gd name="connsiteX0" fmla="*/ 1583940 w 1583940"/>
                      <a:gd name="connsiteY0" fmla="*/ 0 h 1316123"/>
                      <a:gd name="connsiteX1" fmla="*/ 1086567 w 1583940"/>
                      <a:gd name="connsiteY1" fmla="*/ 600672 h 1316123"/>
                      <a:gd name="connsiteX2" fmla="*/ 967963 w 1583940"/>
                      <a:gd name="connsiteY2" fmla="*/ 485894 h 1316123"/>
                      <a:gd name="connsiteX3" fmla="*/ 661888 w 1583940"/>
                      <a:gd name="connsiteY3" fmla="*/ 665713 h 1316123"/>
                      <a:gd name="connsiteX4" fmla="*/ 505024 w 1583940"/>
                      <a:gd name="connsiteY4" fmla="*/ 799621 h 1316123"/>
                      <a:gd name="connsiteX5" fmla="*/ 0 w 1583940"/>
                      <a:gd name="connsiteY5" fmla="*/ 1308472 h 1316123"/>
                      <a:gd name="connsiteX6" fmla="*/ 179819 w 1583940"/>
                      <a:gd name="connsiteY6" fmla="*/ 1316123 h 1316123"/>
                      <a:gd name="connsiteX7" fmla="*/ 459113 w 1583940"/>
                      <a:gd name="connsiteY7" fmla="*/ 1296994 h 1316123"/>
                      <a:gd name="connsiteX8" fmla="*/ 746058 w 1583940"/>
                      <a:gd name="connsiteY8" fmla="*/ 1243431 h 1316123"/>
                      <a:gd name="connsiteX9" fmla="*/ 1017700 w 1583940"/>
                      <a:gd name="connsiteY9" fmla="*/ 1170738 h 1316123"/>
                      <a:gd name="connsiteX10" fmla="*/ 738407 w 1583940"/>
                      <a:gd name="connsiteY10" fmla="*/ 849359 h 1316123"/>
                      <a:gd name="connsiteX11" fmla="*/ 1033004 w 1583940"/>
                      <a:gd name="connsiteY11" fmla="*/ 547109 h 1316123"/>
                      <a:gd name="connsiteX0" fmla="*/ 1086567 w 1086567"/>
                      <a:gd name="connsiteY0" fmla="*/ 114778 h 830229"/>
                      <a:gd name="connsiteX1" fmla="*/ 967963 w 1086567"/>
                      <a:gd name="connsiteY1" fmla="*/ 0 h 830229"/>
                      <a:gd name="connsiteX2" fmla="*/ 661888 w 1086567"/>
                      <a:gd name="connsiteY2" fmla="*/ 179819 h 830229"/>
                      <a:gd name="connsiteX3" fmla="*/ 505024 w 1086567"/>
                      <a:gd name="connsiteY3" fmla="*/ 313727 h 830229"/>
                      <a:gd name="connsiteX4" fmla="*/ 0 w 1086567"/>
                      <a:gd name="connsiteY4" fmla="*/ 822578 h 830229"/>
                      <a:gd name="connsiteX5" fmla="*/ 179819 w 1086567"/>
                      <a:gd name="connsiteY5" fmla="*/ 830229 h 830229"/>
                      <a:gd name="connsiteX6" fmla="*/ 459113 w 1086567"/>
                      <a:gd name="connsiteY6" fmla="*/ 811100 h 830229"/>
                      <a:gd name="connsiteX7" fmla="*/ 746058 w 1086567"/>
                      <a:gd name="connsiteY7" fmla="*/ 757537 h 830229"/>
                      <a:gd name="connsiteX8" fmla="*/ 1017700 w 1086567"/>
                      <a:gd name="connsiteY8" fmla="*/ 684844 h 830229"/>
                      <a:gd name="connsiteX9" fmla="*/ 738407 w 1086567"/>
                      <a:gd name="connsiteY9" fmla="*/ 363465 h 830229"/>
                      <a:gd name="connsiteX10" fmla="*/ 1033004 w 1086567"/>
                      <a:gd name="connsiteY10"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10" fmla="*/ 967963 w 1033004"/>
                      <a:gd name="connsiteY10" fmla="*/ 0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42233 w 1033004"/>
                      <a:gd name="connsiteY8" fmla="*/ 374943 h 830229"/>
                      <a:gd name="connsiteX9" fmla="*/ 1033004 w 1033004"/>
                      <a:gd name="connsiteY9" fmla="*/ 61215 h 830229"/>
                      <a:gd name="connsiteX10" fmla="*/ 967963 w 1033004"/>
                      <a:gd name="connsiteY10" fmla="*/ 0 h 830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33004" h="830229">
                        <a:moveTo>
                          <a:pt x="967963" y="0"/>
                        </a:moveTo>
                        <a:lnTo>
                          <a:pt x="661888" y="179819"/>
                        </a:lnTo>
                        <a:lnTo>
                          <a:pt x="505024" y="313727"/>
                        </a:lnTo>
                        <a:lnTo>
                          <a:pt x="0" y="822578"/>
                        </a:lnTo>
                        <a:lnTo>
                          <a:pt x="179819" y="830229"/>
                        </a:lnTo>
                        <a:lnTo>
                          <a:pt x="459113" y="811100"/>
                        </a:lnTo>
                        <a:lnTo>
                          <a:pt x="746058" y="757537"/>
                        </a:lnTo>
                        <a:lnTo>
                          <a:pt x="1017700" y="684844"/>
                        </a:lnTo>
                        <a:lnTo>
                          <a:pt x="742233" y="374943"/>
                        </a:lnTo>
                        <a:lnTo>
                          <a:pt x="1033004" y="61215"/>
                        </a:lnTo>
                        <a:lnTo>
                          <a:pt x="967963" y="0"/>
                        </a:lnTo>
                        <a:close/>
                      </a:path>
                    </a:pathLst>
                  </a:custGeom>
                  <a:solidFill>
                    <a:srgbClr val="84C6BF"/>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122D4F"/>
                      </a:solidFill>
                    </a:endParaRPr>
                  </a:p>
                </p:txBody>
              </p:sp>
              <p:sp>
                <p:nvSpPr>
                  <p:cNvPr id="10" name="Freeform 9">
                    <a:extLst>
                      <a:ext uri="{FF2B5EF4-FFF2-40B4-BE49-F238E27FC236}">
                        <a16:creationId xmlns:a16="http://schemas.microsoft.com/office/drawing/2014/main" id="{156DA7B6-42F0-3E43-9F55-622AE5275DFA}"/>
                      </a:ext>
                    </a:extLst>
                  </p:cNvPr>
                  <p:cNvSpPr/>
                  <p:nvPr/>
                </p:nvSpPr>
                <p:spPr>
                  <a:xfrm>
                    <a:off x="5210293" y="4743014"/>
                    <a:ext cx="753711" cy="1163086"/>
                  </a:xfrm>
                  <a:custGeom>
                    <a:avLst/>
                    <a:gdLst>
                      <a:gd name="connsiteX0" fmla="*/ 1583940 w 1583940"/>
                      <a:gd name="connsiteY0" fmla="*/ 0 h 1316123"/>
                      <a:gd name="connsiteX1" fmla="*/ 1086567 w 1583940"/>
                      <a:gd name="connsiteY1" fmla="*/ 600672 h 1316123"/>
                      <a:gd name="connsiteX2" fmla="*/ 967963 w 1583940"/>
                      <a:gd name="connsiteY2" fmla="*/ 485894 h 1316123"/>
                      <a:gd name="connsiteX3" fmla="*/ 661888 w 1583940"/>
                      <a:gd name="connsiteY3" fmla="*/ 665713 h 1316123"/>
                      <a:gd name="connsiteX4" fmla="*/ 505024 w 1583940"/>
                      <a:gd name="connsiteY4" fmla="*/ 799621 h 1316123"/>
                      <a:gd name="connsiteX5" fmla="*/ 0 w 1583940"/>
                      <a:gd name="connsiteY5" fmla="*/ 1308472 h 1316123"/>
                      <a:gd name="connsiteX6" fmla="*/ 179819 w 1583940"/>
                      <a:gd name="connsiteY6" fmla="*/ 1316123 h 1316123"/>
                      <a:gd name="connsiteX7" fmla="*/ 459113 w 1583940"/>
                      <a:gd name="connsiteY7" fmla="*/ 1296994 h 1316123"/>
                      <a:gd name="connsiteX8" fmla="*/ 746058 w 1583940"/>
                      <a:gd name="connsiteY8" fmla="*/ 1243431 h 1316123"/>
                      <a:gd name="connsiteX9" fmla="*/ 1017700 w 1583940"/>
                      <a:gd name="connsiteY9" fmla="*/ 1170738 h 1316123"/>
                      <a:gd name="connsiteX10" fmla="*/ 738407 w 1583940"/>
                      <a:gd name="connsiteY10" fmla="*/ 849359 h 1316123"/>
                      <a:gd name="connsiteX11" fmla="*/ 1033004 w 1583940"/>
                      <a:gd name="connsiteY11" fmla="*/ 547109 h 1316123"/>
                      <a:gd name="connsiteX0" fmla="*/ 1086567 w 1086567"/>
                      <a:gd name="connsiteY0" fmla="*/ 114778 h 830229"/>
                      <a:gd name="connsiteX1" fmla="*/ 967963 w 1086567"/>
                      <a:gd name="connsiteY1" fmla="*/ 0 h 830229"/>
                      <a:gd name="connsiteX2" fmla="*/ 661888 w 1086567"/>
                      <a:gd name="connsiteY2" fmla="*/ 179819 h 830229"/>
                      <a:gd name="connsiteX3" fmla="*/ 505024 w 1086567"/>
                      <a:gd name="connsiteY3" fmla="*/ 313727 h 830229"/>
                      <a:gd name="connsiteX4" fmla="*/ 0 w 1086567"/>
                      <a:gd name="connsiteY4" fmla="*/ 822578 h 830229"/>
                      <a:gd name="connsiteX5" fmla="*/ 179819 w 1086567"/>
                      <a:gd name="connsiteY5" fmla="*/ 830229 h 830229"/>
                      <a:gd name="connsiteX6" fmla="*/ 459113 w 1086567"/>
                      <a:gd name="connsiteY6" fmla="*/ 811100 h 830229"/>
                      <a:gd name="connsiteX7" fmla="*/ 746058 w 1086567"/>
                      <a:gd name="connsiteY7" fmla="*/ 757537 h 830229"/>
                      <a:gd name="connsiteX8" fmla="*/ 1017700 w 1086567"/>
                      <a:gd name="connsiteY8" fmla="*/ 684844 h 830229"/>
                      <a:gd name="connsiteX9" fmla="*/ 738407 w 1086567"/>
                      <a:gd name="connsiteY9" fmla="*/ 363465 h 830229"/>
                      <a:gd name="connsiteX10" fmla="*/ 1033004 w 1086567"/>
                      <a:gd name="connsiteY10"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10" fmla="*/ 967963 w 1033004"/>
                      <a:gd name="connsiteY10" fmla="*/ 0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42233 w 1033004"/>
                      <a:gd name="connsiteY8" fmla="*/ 374943 h 830229"/>
                      <a:gd name="connsiteX9" fmla="*/ 1033004 w 1033004"/>
                      <a:gd name="connsiteY9" fmla="*/ 61215 h 830229"/>
                      <a:gd name="connsiteX10" fmla="*/ 967963 w 1033004"/>
                      <a:gd name="connsiteY10" fmla="*/ 0 h 830229"/>
                      <a:gd name="connsiteX0" fmla="*/ 619802 w 1033004"/>
                      <a:gd name="connsiteY0" fmla="*/ 0 h 1140130"/>
                      <a:gd name="connsiteX1" fmla="*/ 661888 w 1033004"/>
                      <a:gd name="connsiteY1" fmla="*/ 489720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19802 w 1033004"/>
                      <a:gd name="connsiteY0" fmla="*/ 0 h 1140130"/>
                      <a:gd name="connsiteX1" fmla="*/ 348160 w 1033004"/>
                      <a:gd name="connsiteY1" fmla="*/ 309901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08325 w 1033004"/>
                      <a:gd name="connsiteY0" fmla="*/ 0 h 1143956"/>
                      <a:gd name="connsiteX1" fmla="*/ 348160 w 1033004"/>
                      <a:gd name="connsiteY1" fmla="*/ 313727 h 1143956"/>
                      <a:gd name="connsiteX2" fmla="*/ 505024 w 1033004"/>
                      <a:gd name="connsiteY2" fmla="*/ 627454 h 1143956"/>
                      <a:gd name="connsiteX3" fmla="*/ 0 w 1033004"/>
                      <a:gd name="connsiteY3" fmla="*/ 1136305 h 1143956"/>
                      <a:gd name="connsiteX4" fmla="*/ 179819 w 1033004"/>
                      <a:gd name="connsiteY4" fmla="*/ 1143956 h 1143956"/>
                      <a:gd name="connsiteX5" fmla="*/ 459113 w 1033004"/>
                      <a:gd name="connsiteY5" fmla="*/ 1124827 h 1143956"/>
                      <a:gd name="connsiteX6" fmla="*/ 746058 w 1033004"/>
                      <a:gd name="connsiteY6" fmla="*/ 1071264 h 1143956"/>
                      <a:gd name="connsiteX7" fmla="*/ 1017700 w 1033004"/>
                      <a:gd name="connsiteY7" fmla="*/ 998571 h 1143956"/>
                      <a:gd name="connsiteX8" fmla="*/ 742233 w 1033004"/>
                      <a:gd name="connsiteY8" fmla="*/ 688670 h 1143956"/>
                      <a:gd name="connsiteX9" fmla="*/ 1033004 w 1033004"/>
                      <a:gd name="connsiteY9" fmla="*/ 374942 h 1143956"/>
                      <a:gd name="connsiteX10" fmla="*/ 608325 w 1033004"/>
                      <a:gd name="connsiteY10" fmla="*/ 0 h 1143956"/>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459113 w 1033004"/>
                      <a:gd name="connsiteY5" fmla="*/ 112482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244860 w 1033004"/>
                      <a:gd name="connsiteY4" fmla="*/ 1059785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562414 w 987093"/>
                      <a:gd name="connsiteY0" fmla="*/ 0 h 1155434"/>
                      <a:gd name="connsiteX1" fmla="*/ 302249 w 987093"/>
                      <a:gd name="connsiteY1" fmla="*/ 313727 h 1155434"/>
                      <a:gd name="connsiteX2" fmla="*/ 0 w 987093"/>
                      <a:gd name="connsiteY2" fmla="*/ 1155434 h 1155434"/>
                      <a:gd name="connsiteX3" fmla="*/ 198949 w 987093"/>
                      <a:gd name="connsiteY3" fmla="*/ 1059785 h 1155434"/>
                      <a:gd name="connsiteX4" fmla="*/ 290772 w 987093"/>
                      <a:gd name="connsiteY4" fmla="*/ 1002397 h 1155434"/>
                      <a:gd name="connsiteX5" fmla="*/ 700147 w 987093"/>
                      <a:gd name="connsiteY5" fmla="*/ 1071264 h 1155434"/>
                      <a:gd name="connsiteX6" fmla="*/ 971789 w 987093"/>
                      <a:gd name="connsiteY6" fmla="*/ 998571 h 1155434"/>
                      <a:gd name="connsiteX7" fmla="*/ 696322 w 987093"/>
                      <a:gd name="connsiteY7" fmla="*/ 688670 h 1155434"/>
                      <a:gd name="connsiteX8" fmla="*/ 987093 w 987093"/>
                      <a:gd name="connsiteY8" fmla="*/ 374942 h 1155434"/>
                      <a:gd name="connsiteX9" fmla="*/ 562414 w 987093"/>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65189 w 971789"/>
                      <a:gd name="connsiteY8" fmla="*/ 61214 h 1155434"/>
                      <a:gd name="connsiteX9" fmla="*/ 562414 w 971789"/>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57537 w 971789"/>
                      <a:gd name="connsiteY8" fmla="*/ 68865 h 1155434"/>
                      <a:gd name="connsiteX9" fmla="*/ 562414 w 971789"/>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700148 w 757537"/>
                      <a:gd name="connsiteY6" fmla="*/ 795796 h 1155434"/>
                      <a:gd name="connsiteX7" fmla="*/ 696322 w 757537"/>
                      <a:gd name="connsiteY7" fmla="*/ 688670 h 1155434"/>
                      <a:gd name="connsiteX8" fmla="*/ 757537 w 757537"/>
                      <a:gd name="connsiteY8" fmla="*/ 68865 h 1155434"/>
                      <a:gd name="connsiteX9" fmla="*/ 562414 w 757537"/>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96322 w 757537"/>
                      <a:gd name="connsiteY6" fmla="*/ 688670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8424 w 757537"/>
                      <a:gd name="connsiteY4" fmla="*/ 102152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6240 w 761363"/>
                      <a:gd name="connsiteY0" fmla="*/ 0 h 1163086"/>
                      <a:gd name="connsiteX1" fmla="*/ 306075 w 761363"/>
                      <a:gd name="connsiteY1" fmla="*/ 313727 h 1163086"/>
                      <a:gd name="connsiteX2" fmla="*/ 0 w 761363"/>
                      <a:gd name="connsiteY2" fmla="*/ 1163086 h 1163086"/>
                      <a:gd name="connsiteX3" fmla="*/ 202775 w 761363"/>
                      <a:gd name="connsiteY3" fmla="*/ 1059785 h 1163086"/>
                      <a:gd name="connsiteX4" fmla="*/ 302250 w 761363"/>
                      <a:gd name="connsiteY4" fmla="*/ 1021527 h 1163086"/>
                      <a:gd name="connsiteX5" fmla="*/ 543283 w 761363"/>
                      <a:gd name="connsiteY5" fmla="*/ 887619 h 1163086"/>
                      <a:gd name="connsiteX6" fmla="*/ 688671 w 761363"/>
                      <a:gd name="connsiteY6" fmla="*/ 784319 h 1163086"/>
                      <a:gd name="connsiteX7" fmla="*/ 761363 w 761363"/>
                      <a:gd name="connsiteY7" fmla="*/ 68865 h 1163086"/>
                      <a:gd name="connsiteX8" fmla="*/ 566240 w 761363"/>
                      <a:gd name="connsiteY8" fmla="*/ 0 h 1163086"/>
                      <a:gd name="connsiteX0" fmla="*/ 566240 w 749885"/>
                      <a:gd name="connsiteY0" fmla="*/ 0 h 1163086"/>
                      <a:gd name="connsiteX1" fmla="*/ 306075 w 749885"/>
                      <a:gd name="connsiteY1" fmla="*/ 313727 h 1163086"/>
                      <a:gd name="connsiteX2" fmla="*/ 0 w 749885"/>
                      <a:gd name="connsiteY2" fmla="*/ 1163086 h 1163086"/>
                      <a:gd name="connsiteX3" fmla="*/ 202775 w 749885"/>
                      <a:gd name="connsiteY3" fmla="*/ 1059785 h 1163086"/>
                      <a:gd name="connsiteX4" fmla="*/ 302250 w 749885"/>
                      <a:gd name="connsiteY4" fmla="*/ 1021527 h 1163086"/>
                      <a:gd name="connsiteX5" fmla="*/ 543283 w 749885"/>
                      <a:gd name="connsiteY5" fmla="*/ 887619 h 1163086"/>
                      <a:gd name="connsiteX6" fmla="*/ 688671 w 749885"/>
                      <a:gd name="connsiteY6" fmla="*/ 784319 h 1163086"/>
                      <a:gd name="connsiteX7" fmla="*/ 749885 w 749885"/>
                      <a:gd name="connsiteY7" fmla="*/ 68865 h 1163086"/>
                      <a:gd name="connsiteX8" fmla="*/ 566240 w 749885"/>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688671 w 753711"/>
                      <a:gd name="connsiteY6" fmla="*/ 784319 h 1163086"/>
                      <a:gd name="connsiteX7" fmla="*/ 753711 w 753711"/>
                      <a:gd name="connsiteY7" fmla="*/ 53562 h 1163086"/>
                      <a:gd name="connsiteX8" fmla="*/ 566240 w 753711"/>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540753 w 753711"/>
                      <a:gd name="connsiteY6" fmla="*/ 887413 h 1163086"/>
                      <a:gd name="connsiteX7" fmla="*/ 753711 w 753711"/>
                      <a:gd name="connsiteY7" fmla="*/ 53562 h 1163086"/>
                      <a:gd name="connsiteX8" fmla="*/ 566240 w 753711"/>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688671 w 753711"/>
                      <a:gd name="connsiteY6" fmla="*/ 757425 h 1163086"/>
                      <a:gd name="connsiteX7" fmla="*/ 753711 w 753711"/>
                      <a:gd name="connsiteY7" fmla="*/ 53562 h 1163086"/>
                      <a:gd name="connsiteX8" fmla="*/ 566240 w 753711"/>
                      <a:gd name="connsiteY8" fmla="*/ 0 h 116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3711" h="1163086">
                        <a:moveTo>
                          <a:pt x="566240" y="0"/>
                        </a:moveTo>
                        <a:lnTo>
                          <a:pt x="306075" y="313727"/>
                        </a:lnTo>
                        <a:lnTo>
                          <a:pt x="0" y="1163086"/>
                        </a:lnTo>
                        <a:lnTo>
                          <a:pt x="202775" y="1059785"/>
                        </a:lnTo>
                        <a:lnTo>
                          <a:pt x="302250" y="1021527"/>
                        </a:lnTo>
                        <a:lnTo>
                          <a:pt x="543283" y="887619"/>
                        </a:lnTo>
                        <a:lnTo>
                          <a:pt x="688671" y="757425"/>
                        </a:lnTo>
                        <a:lnTo>
                          <a:pt x="753711" y="53562"/>
                        </a:lnTo>
                        <a:lnTo>
                          <a:pt x="566240" y="0"/>
                        </a:lnTo>
                        <a:close/>
                      </a:path>
                    </a:pathLst>
                  </a:custGeom>
                  <a:solidFill>
                    <a:srgbClr val="84C6BF"/>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122D4F"/>
                      </a:solidFill>
                    </a:endParaRPr>
                  </a:p>
                </p:txBody>
              </p:sp>
              <p:sp>
                <p:nvSpPr>
                  <p:cNvPr id="11" name="Freeform 10">
                    <a:extLst>
                      <a:ext uri="{FF2B5EF4-FFF2-40B4-BE49-F238E27FC236}">
                        <a16:creationId xmlns:a16="http://schemas.microsoft.com/office/drawing/2014/main" id="{3B965324-0B6B-5D4D-8C8E-CB2194484B9A}"/>
                      </a:ext>
                    </a:extLst>
                  </p:cNvPr>
                  <p:cNvSpPr/>
                  <p:nvPr/>
                </p:nvSpPr>
                <p:spPr>
                  <a:xfrm>
                    <a:off x="5898325" y="4265924"/>
                    <a:ext cx="284422" cy="1247257"/>
                  </a:xfrm>
                  <a:custGeom>
                    <a:avLst/>
                    <a:gdLst>
                      <a:gd name="connsiteX0" fmla="*/ 1583940 w 1583940"/>
                      <a:gd name="connsiteY0" fmla="*/ 0 h 1316123"/>
                      <a:gd name="connsiteX1" fmla="*/ 1086567 w 1583940"/>
                      <a:gd name="connsiteY1" fmla="*/ 600672 h 1316123"/>
                      <a:gd name="connsiteX2" fmla="*/ 967963 w 1583940"/>
                      <a:gd name="connsiteY2" fmla="*/ 485894 h 1316123"/>
                      <a:gd name="connsiteX3" fmla="*/ 661888 w 1583940"/>
                      <a:gd name="connsiteY3" fmla="*/ 665713 h 1316123"/>
                      <a:gd name="connsiteX4" fmla="*/ 505024 w 1583940"/>
                      <a:gd name="connsiteY4" fmla="*/ 799621 h 1316123"/>
                      <a:gd name="connsiteX5" fmla="*/ 0 w 1583940"/>
                      <a:gd name="connsiteY5" fmla="*/ 1308472 h 1316123"/>
                      <a:gd name="connsiteX6" fmla="*/ 179819 w 1583940"/>
                      <a:gd name="connsiteY6" fmla="*/ 1316123 h 1316123"/>
                      <a:gd name="connsiteX7" fmla="*/ 459113 w 1583940"/>
                      <a:gd name="connsiteY7" fmla="*/ 1296994 h 1316123"/>
                      <a:gd name="connsiteX8" fmla="*/ 746058 w 1583940"/>
                      <a:gd name="connsiteY8" fmla="*/ 1243431 h 1316123"/>
                      <a:gd name="connsiteX9" fmla="*/ 1017700 w 1583940"/>
                      <a:gd name="connsiteY9" fmla="*/ 1170738 h 1316123"/>
                      <a:gd name="connsiteX10" fmla="*/ 738407 w 1583940"/>
                      <a:gd name="connsiteY10" fmla="*/ 849359 h 1316123"/>
                      <a:gd name="connsiteX11" fmla="*/ 1033004 w 1583940"/>
                      <a:gd name="connsiteY11" fmla="*/ 547109 h 1316123"/>
                      <a:gd name="connsiteX0" fmla="*/ 1086567 w 1086567"/>
                      <a:gd name="connsiteY0" fmla="*/ 114778 h 830229"/>
                      <a:gd name="connsiteX1" fmla="*/ 967963 w 1086567"/>
                      <a:gd name="connsiteY1" fmla="*/ 0 h 830229"/>
                      <a:gd name="connsiteX2" fmla="*/ 661888 w 1086567"/>
                      <a:gd name="connsiteY2" fmla="*/ 179819 h 830229"/>
                      <a:gd name="connsiteX3" fmla="*/ 505024 w 1086567"/>
                      <a:gd name="connsiteY3" fmla="*/ 313727 h 830229"/>
                      <a:gd name="connsiteX4" fmla="*/ 0 w 1086567"/>
                      <a:gd name="connsiteY4" fmla="*/ 822578 h 830229"/>
                      <a:gd name="connsiteX5" fmla="*/ 179819 w 1086567"/>
                      <a:gd name="connsiteY5" fmla="*/ 830229 h 830229"/>
                      <a:gd name="connsiteX6" fmla="*/ 459113 w 1086567"/>
                      <a:gd name="connsiteY6" fmla="*/ 811100 h 830229"/>
                      <a:gd name="connsiteX7" fmla="*/ 746058 w 1086567"/>
                      <a:gd name="connsiteY7" fmla="*/ 757537 h 830229"/>
                      <a:gd name="connsiteX8" fmla="*/ 1017700 w 1086567"/>
                      <a:gd name="connsiteY8" fmla="*/ 684844 h 830229"/>
                      <a:gd name="connsiteX9" fmla="*/ 738407 w 1086567"/>
                      <a:gd name="connsiteY9" fmla="*/ 363465 h 830229"/>
                      <a:gd name="connsiteX10" fmla="*/ 1033004 w 1086567"/>
                      <a:gd name="connsiteY10"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10" fmla="*/ 967963 w 1033004"/>
                      <a:gd name="connsiteY10" fmla="*/ 0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42233 w 1033004"/>
                      <a:gd name="connsiteY8" fmla="*/ 374943 h 830229"/>
                      <a:gd name="connsiteX9" fmla="*/ 1033004 w 1033004"/>
                      <a:gd name="connsiteY9" fmla="*/ 61215 h 830229"/>
                      <a:gd name="connsiteX10" fmla="*/ 967963 w 1033004"/>
                      <a:gd name="connsiteY10" fmla="*/ 0 h 830229"/>
                      <a:gd name="connsiteX0" fmla="*/ 619802 w 1033004"/>
                      <a:gd name="connsiteY0" fmla="*/ 0 h 1140130"/>
                      <a:gd name="connsiteX1" fmla="*/ 661888 w 1033004"/>
                      <a:gd name="connsiteY1" fmla="*/ 489720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19802 w 1033004"/>
                      <a:gd name="connsiteY0" fmla="*/ 0 h 1140130"/>
                      <a:gd name="connsiteX1" fmla="*/ 348160 w 1033004"/>
                      <a:gd name="connsiteY1" fmla="*/ 309901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08325 w 1033004"/>
                      <a:gd name="connsiteY0" fmla="*/ 0 h 1143956"/>
                      <a:gd name="connsiteX1" fmla="*/ 348160 w 1033004"/>
                      <a:gd name="connsiteY1" fmla="*/ 313727 h 1143956"/>
                      <a:gd name="connsiteX2" fmla="*/ 505024 w 1033004"/>
                      <a:gd name="connsiteY2" fmla="*/ 627454 h 1143956"/>
                      <a:gd name="connsiteX3" fmla="*/ 0 w 1033004"/>
                      <a:gd name="connsiteY3" fmla="*/ 1136305 h 1143956"/>
                      <a:gd name="connsiteX4" fmla="*/ 179819 w 1033004"/>
                      <a:gd name="connsiteY4" fmla="*/ 1143956 h 1143956"/>
                      <a:gd name="connsiteX5" fmla="*/ 459113 w 1033004"/>
                      <a:gd name="connsiteY5" fmla="*/ 1124827 h 1143956"/>
                      <a:gd name="connsiteX6" fmla="*/ 746058 w 1033004"/>
                      <a:gd name="connsiteY6" fmla="*/ 1071264 h 1143956"/>
                      <a:gd name="connsiteX7" fmla="*/ 1017700 w 1033004"/>
                      <a:gd name="connsiteY7" fmla="*/ 998571 h 1143956"/>
                      <a:gd name="connsiteX8" fmla="*/ 742233 w 1033004"/>
                      <a:gd name="connsiteY8" fmla="*/ 688670 h 1143956"/>
                      <a:gd name="connsiteX9" fmla="*/ 1033004 w 1033004"/>
                      <a:gd name="connsiteY9" fmla="*/ 374942 h 1143956"/>
                      <a:gd name="connsiteX10" fmla="*/ 608325 w 1033004"/>
                      <a:gd name="connsiteY10" fmla="*/ 0 h 1143956"/>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459113 w 1033004"/>
                      <a:gd name="connsiteY5" fmla="*/ 112482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244860 w 1033004"/>
                      <a:gd name="connsiteY4" fmla="*/ 1059785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562414 w 987093"/>
                      <a:gd name="connsiteY0" fmla="*/ 0 h 1155434"/>
                      <a:gd name="connsiteX1" fmla="*/ 302249 w 987093"/>
                      <a:gd name="connsiteY1" fmla="*/ 313727 h 1155434"/>
                      <a:gd name="connsiteX2" fmla="*/ 0 w 987093"/>
                      <a:gd name="connsiteY2" fmla="*/ 1155434 h 1155434"/>
                      <a:gd name="connsiteX3" fmla="*/ 198949 w 987093"/>
                      <a:gd name="connsiteY3" fmla="*/ 1059785 h 1155434"/>
                      <a:gd name="connsiteX4" fmla="*/ 290772 w 987093"/>
                      <a:gd name="connsiteY4" fmla="*/ 1002397 h 1155434"/>
                      <a:gd name="connsiteX5" fmla="*/ 700147 w 987093"/>
                      <a:gd name="connsiteY5" fmla="*/ 1071264 h 1155434"/>
                      <a:gd name="connsiteX6" fmla="*/ 971789 w 987093"/>
                      <a:gd name="connsiteY6" fmla="*/ 998571 h 1155434"/>
                      <a:gd name="connsiteX7" fmla="*/ 696322 w 987093"/>
                      <a:gd name="connsiteY7" fmla="*/ 688670 h 1155434"/>
                      <a:gd name="connsiteX8" fmla="*/ 987093 w 987093"/>
                      <a:gd name="connsiteY8" fmla="*/ 374942 h 1155434"/>
                      <a:gd name="connsiteX9" fmla="*/ 562414 w 987093"/>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65189 w 971789"/>
                      <a:gd name="connsiteY8" fmla="*/ 61214 h 1155434"/>
                      <a:gd name="connsiteX9" fmla="*/ 562414 w 971789"/>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57537 w 971789"/>
                      <a:gd name="connsiteY8" fmla="*/ 68865 h 1155434"/>
                      <a:gd name="connsiteX9" fmla="*/ 562414 w 971789"/>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700148 w 757537"/>
                      <a:gd name="connsiteY6" fmla="*/ 795796 h 1155434"/>
                      <a:gd name="connsiteX7" fmla="*/ 696322 w 757537"/>
                      <a:gd name="connsiteY7" fmla="*/ 688670 h 1155434"/>
                      <a:gd name="connsiteX8" fmla="*/ 757537 w 757537"/>
                      <a:gd name="connsiteY8" fmla="*/ 68865 h 1155434"/>
                      <a:gd name="connsiteX9" fmla="*/ 562414 w 757537"/>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96322 w 757537"/>
                      <a:gd name="connsiteY6" fmla="*/ 688670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8424 w 757537"/>
                      <a:gd name="connsiteY4" fmla="*/ 102152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6240 w 761363"/>
                      <a:gd name="connsiteY0" fmla="*/ 0 h 1163086"/>
                      <a:gd name="connsiteX1" fmla="*/ 306075 w 761363"/>
                      <a:gd name="connsiteY1" fmla="*/ 313727 h 1163086"/>
                      <a:gd name="connsiteX2" fmla="*/ 0 w 761363"/>
                      <a:gd name="connsiteY2" fmla="*/ 1163086 h 1163086"/>
                      <a:gd name="connsiteX3" fmla="*/ 202775 w 761363"/>
                      <a:gd name="connsiteY3" fmla="*/ 1059785 h 1163086"/>
                      <a:gd name="connsiteX4" fmla="*/ 302250 w 761363"/>
                      <a:gd name="connsiteY4" fmla="*/ 1021527 h 1163086"/>
                      <a:gd name="connsiteX5" fmla="*/ 543283 w 761363"/>
                      <a:gd name="connsiteY5" fmla="*/ 887619 h 1163086"/>
                      <a:gd name="connsiteX6" fmla="*/ 688671 w 761363"/>
                      <a:gd name="connsiteY6" fmla="*/ 784319 h 1163086"/>
                      <a:gd name="connsiteX7" fmla="*/ 761363 w 761363"/>
                      <a:gd name="connsiteY7" fmla="*/ 68865 h 1163086"/>
                      <a:gd name="connsiteX8" fmla="*/ 566240 w 761363"/>
                      <a:gd name="connsiteY8" fmla="*/ 0 h 1163086"/>
                      <a:gd name="connsiteX0" fmla="*/ 566240 w 749885"/>
                      <a:gd name="connsiteY0" fmla="*/ 0 h 1163086"/>
                      <a:gd name="connsiteX1" fmla="*/ 306075 w 749885"/>
                      <a:gd name="connsiteY1" fmla="*/ 313727 h 1163086"/>
                      <a:gd name="connsiteX2" fmla="*/ 0 w 749885"/>
                      <a:gd name="connsiteY2" fmla="*/ 1163086 h 1163086"/>
                      <a:gd name="connsiteX3" fmla="*/ 202775 w 749885"/>
                      <a:gd name="connsiteY3" fmla="*/ 1059785 h 1163086"/>
                      <a:gd name="connsiteX4" fmla="*/ 302250 w 749885"/>
                      <a:gd name="connsiteY4" fmla="*/ 1021527 h 1163086"/>
                      <a:gd name="connsiteX5" fmla="*/ 543283 w 749885"/>
                      <a:gd name="connsiteY5" fmla="*/ 887619 h 1163086"/>
                      <a:gd name="connsiteX6" fmla="*/ 688671 w 749885"/>
                      <a:gd name="connsiteY6" fmla="*/ 784319 h 1163086"/>
                      <a:gd name="connsiteX7" fmla="*/ 749885 w 749885"/>
                      <a:gd name="connsiteY7" fmla="*/ 68865 h 1163086"/>
                      <a:gd name="connsiteX8" fmla="*/ 566240 w 749885"/>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688671 w 753711"/>
                      <a:gd name="connsiteY6" fmla="*/ 784319 h 1163086"/>
                      <a:gd name="connsiteX7" fmla="*/ 753711 w 753711"/>
                      <a:gd name="connsiteY7" fmla="*/ 53562 h 1163086"/>
                      <a:gd name="connsiteX8" fmla="*/ 566240 w 753711"/>
                      <a:gd name="connsiteY8" fmla="*/ 0 h 1163086"/>
                      <a:gd name="connsiteX0" fmla="*/ 214253 w 753711"/>
                      <a:gd name="connsiteY0" fmla="*/ 0 h 1779062"/>
                      <a:gd name="connsiteX1" fmla="*/ 306075 w 753711"/>
                      <a:gd name="connsiteY1" fmla="*/ 929703 h 1779062"/>
                      <a:gd name="connsiteX2" fmla="*/ 0 w 753711"/>
                      <a:gd name="connsiteY2" fmla="*/ 1779062 h 1779062"/>
                      <a:gd name="connsiteX3" fmla="*/ 202775 w 753711"/>
                      <a:gd name="connsiteY3" fmla="*/ 1675761 h 1779062"/>
                      <a:gd name="connsiteX4" fmla="*/ 302250 w 753711"/>
                      <a:gd name="connsiteY4" fmla="*/ 1637503 h 1779062"/>
                      <a:gd name="connsiteX5" fmla="*/ 543283 w 753711"/>
                      <a:gd name="connsiteY5" fmla="*/ 1503595 h 1779062"/>
                      <a:gd name="connsiteX6" fmla="*/ 688671 w 753711"/>
                      <a:gd name="connsiteY6" fmla="*/ 1400295 h 1779062"/>
                      <a:gd name="connsiteX7" fmla="*/ 753711 w 753711"/>
                      <a:gd name="connsiteY7" fmla="*/ 669538 h 1779062"/>
                      <a:gd name="connsiteX8" fmla="*/ 214253 w 753711"/>
                      <a:gd name="connsiteY8" fmla="*/ 0 h 1779062"/>
                      <a:gd name="connsiteX0" fmla="*/ 214253 w 688671"/>
                      <a:gd name="connsiteY0" fmla="*/ 0 h 1779062"/>
                      <a:gd name="connsiteX1" fmla="*/ 306075 w 688671"/>
                      <a:gd name="connsiteY1" fmla="*/ 929703 h 1779062"/>
                      <a:gd name="connsiteX2" fmla="*/ 0 w 688671"/>
                      <a:gd name="connsiteY2" fmla="*/ 1779062 h 1779062"/>
                      <a:gd name="connsiteX3" fmla="*/ 202775 w 688671"/>
                      <a:gd name="connsiteY3" fmla="*/ 1675761 h 1779062"/>
                      <a:gd name="connsiteX4" fmla="*/ 302250 w 688671"/>
                      <a:gd name="connsiteY4" fmla="*/ 1637503 h 1779062"/>
                      <a:gd name="connsiteX5" fmla="*/ 543283 w 688671"/>
                      <a:gd name="connsiteY5" fmla="*/ 1503595 h 1779062"/>
                      <a:gd name="connsiteX6" fmla="*/ 688671 w 688671"/>
                      <a:gd name="connsiteY6" fmla="*/ 1400295 h 1779062"/>
                      <a:gd name="connsiteX7" fmla="*/ 271642 w 688671"/>
                      <a:gd name="connsiteY7" fmla="*/ 22954 h 1779062"/>
                      <a:gd name="connsiteX8" fmla="*/ 214253 w 688671"/>
                      <a:gd name="connsiteY8" fmla="*/ 0 h 1779062"/>
                      <a:gd name="connsiteX0" fmla="*/ 214253 w 688671"/>
                      <a:gd name="connsiteY0" fmla="*/ 0 h 1779062"/>
                      <a:gd name="connsiteX1" fmla="*/ 42085 w 688671"/>
                      <a:gd name="connsiteY1" fmla="*/ 535631 h 1779062"/>
                      <a:gd name="connsiteX2" fmla="*/ 0 w 688671"/>
                      <a:gd name="connsiteY2" fmla="*/ 1779062 h 1779062"/>
                      <a:gd name="connsiteX3" fmla="*/ 202775 w 688671"/>
                      <a:gd name="connsiteY3" fmla="*/ 1675761 h 1779062"/>
                      <a:gd name="connsiteX4" fmla="*/ 302250 w 688671"/>
                      <a:gd name="connsiteY4" fmla="*/ 1637503 h 1779062"/>
                      <a:gd name="connsiteX5" fmla="*/ 543283 w 688671"/>
                      <a:gd name="connsiteY5" fmla="*/ 1503595 h 1779062"/>
                      <a:gd name="connsiteX6" fmla="*/ 688671 w 688671"/>
                      <a:gd name="connsiteY6" fmla="*/ 1400295 h 1779062"/>
                      <a:gd name="connsiteX7" fmla="*/ 271642 w 688671"/>
                      <a:gd name="connsiteY7" fmla="*/ 22954 h 1779062"/>
                      <a:gd name="connsiteX8" fmla="*/ 214253 w 688671"/>
                      <a:gd name="connsiteY8" fmla="*/ 0 h 1779062"/>
                      <a:gd name="connsiteX0" fmla="*/ 233383 w 707801"/>
                      <a:gd name="connsiteY0" fmla="*/ 0 h 1675761"/>
                      <a:gd name="connsiteX1" fmla="*/ 61215 w 707801"/>
                      <a:gd name="connsiteY1" fmla="*/ 535631 h 1675761"/>
                      <a:gd name="connsiteX2" fmla="*/ 0 w 707801"/>
                      <a:gd name="connsiteY2" fmla="*/ 1247257 h 1675761"/>
                      <a:gd name="connsiteX3" fmla="*/ 221905 w 707801"/>
                      <a:gd name="connsiteY3" fmla="*/ 1675761 h 1675761"/>
                      <a:gd name="connsiteX4" fmla="*/ 321380 w 707801"/>
                      <a:gd name="connsiteY4" fmla="*/ 1637503 h 1675761"/>
                      <a:gd name="connsiteX5" fmla="*/ 562413 w 707801"/>
                      <a:gd name="connsiteY5" fmla="*/ 1503595 h 1675761"/>
                      <a:gd name="connsiteX6" fmla="*/ 707801 w 707801"/>
                      <a:gd name="connsiteY6" fmla="*/ 1400295 h 1675761"/>
                      <a:gd name="connsiteX7" fmla="*/ 290772 w 707801"/>
                      <a:gd name="connsiteY7" fmla="*/ 22954 h 1675761"/>
                      <a:gd name="connsiteX8" fmla="*/ 233383 w 707801"/>
                      <a:gd name="connsiteY8" fmla="*/ 0 h 1675761"/>
                      <a:gd name="connsiteX0" fmla="*/ 233383 w 707801"/>
                      <a:gd name="connsiteY0" fmla="*/ 0 h 1637503"/>
                      <a:gd name="connsiteX1" fmla="*/ 61215 w 707801"/>
                      <a:gd name="connsiteY1" fmla="*/ 535631 h 1637503"/>
                      <a:gd name="connsiteX2" fmla="*/ 0 w 707801"/>
                      <a:gd name="connsiteY2" fmla="*/ 1247257 h 1637503"/>
                      <a:gd name="connsiteX3" fmla="*/ 321380 w 707801"/>
                      <a:gd name="connsiteY3" fmla="*/ 1637503 h 1637503"/>
                      <a:gd name="connsiteX4" fmla="*/ 562413 w 707801"/>
                      <a:gd name="connsiteY4" fmla="*/ 1503595 h 1637503"/>
                      <a:gd name="connsiteX5" fmla="*/ 707801 w 707801"/>
                      <a:gd name="connsiteY5" fmla="*/ 1400295 h 1637503"/>
                      <a:gd name="connsiteX6" fmla="*/ 290772 w 707801"/>
                      <a:gd name="connsiteY6" fmla="*/ 22954 h 1637503"/>
                      <a:gd name="connsiteX7" fmla="*/ 233383 w 707801"/>
                      <a:gd name="connsiteY7" fmla="*/ 0 h 1637503"/>
                      <a:gd name="connsiteX0" fmla="*/ 233383 w 707801"/>
                      <a:gd name="connsiteY0" fmla="*/ 0 h 1503595"/>
                      <a:gd name="connsiteX1" fmla="*/ 61215 w 707801"/>
                      <a:gd name="connsiteY1" fmla="*/ 535631 h 1503595"/>
                      <a:gd name="connsiteX2" fmla="*/ 0 w 707801"/>
                      <a:gd name="connsiteY2" fmla="*/ 1247257 h 1503595"/>
                      <a:gd name="connsiteX3" fmla="*/ 562413 w 707801"/>
                      <a:gd name="connsiteY3" fmla="*/ 1503595 h 1503595"/>
                      <a:gd name="connsiteX4" fmla="*/ 707801 w 707801"/>
                      <a:gd name="connsiteY4" fmla="*/ 1400295 h 1503595"/>
                      <a:gd name="connsiteX5" fmla="*/ 290772 w 707801"/>
                      <a:gd name="connsiteY5" fmla="*/ 22954 h 1503595"/>
                      <a:gd name="connsiteX6" fmla="*/ 233383 w 707801"/>
                      <a:gd name="connsiteY6" fmla="*/ 0 h 1503595"/>
                      <a:gd name="connsiteX0" fmla="*/ 233383 w 707801"/>
                      <a:gd name="connsiteY0" fmla="*/ 0 h 1400295"/>
                      <a:gd name="connsiteX1" fmla="*/ 61215 w 707801"/>
                      <a:gd name="connsiteY1" fmla="*/ 535631 h 1400295"/>
                      <a:gd name="connsiteX2" fmla="*/ 0 w 707801"/>
                      <a:gd name="connsiteY2" fmla="*/ 1247257 h 1400295"/>
                      <a:gd name="connsiteX3" fmla="*/ 237208 w 707801"/>
                      <a:gd name="connsiteY3" fmla="*/ 1078915 h 1400295"/>
                      <a:gd name="connsiteX4" fmla="*/ 707801 w 707801"/>
                      <a:gd name="connsiteY4" fmla="*/ 1400295 h 1400295"/>
                      <a:gd name="connsiteX5" fmla="*/ 290772 w 707801"/>
                      <a:gd name="connsiteY5" fmla="*/ 22954 h 1400295"/>
                      <a:gd name="connsiteX6" fmla="*/ 233383 w 707801"/>
                      <a:gd name="connsiteY6" fmla="*/ 0 h 1400295"/>
                      <a:gd name="connsiteX0" fmla="*/ 233383 w 290772"/>
                      <a:gd name="connsiteY0" fmla="*/ 0 h 1247257"/>
                      <a:gd name="connsiteX1" fmla="*/ 61215 w 290772"/>
                      <a:gd name="connsiteY1" fmla="*/ 535631 h 1247257"/>
                      <a:gd name="connsiteX2" fmla="*/ 0 w 290772"/>
                      <a:gd name="connsiteY2" fmla="*/ 1247257 h 1247257"/>
                      <a:gd name="connsiteX3" fmla="*/ 237208 w 290772"/>
                      <a:gd name="connsiteY3" fmla="*/ 1078915 h 1247257"/>
                      <a:gd name="connsiteX4" fmla="*/ 225732 w 290772"/>
                      <a:gd name="connsiteY4" fmla="*/ 688670 h 1247257"/>
                      <a:gd name="connsiteX5" fmla="*/ 290772 w 290772"/>
                      <a:gd name="connsiteY5" fmla="*/ 22954 h 1247257"/>
                      <a:gd name="connsiteX6" fmla="*/ 233383 w 290772"/>
                      <a:gd name="connsiteY6" fmla="*/ 0 h 1247257"/>
                      <a:gd name="connsiteX0" fmla="*/ 233383 w 290772"/>
                      <a:gd name="connsiteY0" fmla="*/ 0 h 1247257"/>
                      <a:gd name="connsiteX1" fmla="*/ 61215 w 290772"/>
                      <a:gd name="connsiteY1" fmla="*/ 535631 h 1247257"/>
                      <a:gd name="connsiteX2" fmla="*/ 0 w 290772"/>
                      <a:gd name="connsiteY2" fmla="*/ 1247257 h 1247257"/>
                      <a:gd name="connsiteX3" fmla="*/ 237208 w 290772"/>
                      <a:gd name="connsiteY3" fmla="*/ 1078915 h 1247257"/>
                      <a:gd name="connsiteX4" fmla="*/ 265267 w 290772"/>
                      <a:gd name="connsiteY4" fmla="*/ 696322 h 1247257"/>
                      <a:gd name="connsiteX5" fmla="*/ 225732 w 290772"/>
                      <a:gd name="connsiteY5" fmla="*/ 688670 h 1247257"/>
                      <a:gd name="connsiteX6" fmla="*/ 290772 w 290772"/>
                      <a:gd name="connsiteY6" fmla="*/ 22954 h 1247257"/>
                      <a:gd name="connsiteX7" fmla="*/ 233383 w 290772"/>
                      <a:gd name="connsiteY7" fmla="*/ 0 h 1247257"/>
                      <a:gd name="connsiteX0" fmla="*/ 233383 w 284422"/>
                      <a:gd name="connsiteY0" fmla="*/ 0 h 1247257"/>
                      <a:gd name="connsiteX1" fmla="*/ 61215 w 284422"/>
                      <a:gd name="connsiteY1" fmla="*/ 535631 h 1247257"/>
                      <a:gd name="connsiteX2" fmla="*/ 0 w 284422"/>
                      <a:gd name="connsiteY2" fmla="*/ 1247257 h 1247257"/>
                      <a:gd name="connsiteX3" fmla="*/ 237208 w 284422"/>
                      <a:gd name="connsiteY3" fmla="*/ 1078915 h 1247257"/>
                      <a:gd name="connsiteX4" fmla="*/ 265267 w 284422"/>
                      <a:gd name="connsiteY4" fmla="*/ 696322 h 1247257"/>
                      <a:gd name="connsiteX5" fmla="*/ 225732 w 284422"/>
                      <a:gd name="connsiteY5" fmla="*/ 688670 h 1247257"/>
                      <a:gd name="connsiteX6" fmla="*/ 284422 w 284422"/>
                      <a:gd name="connsiteY6" fmla="*/ 10254 h 1247257"/>
                      <a:gd name="connsiteX7" fmla="*/ 233383 w 284422"/>
                      <a:gd name="connsiteY7" fmla="*/ 0 h 1247257"/>
                      <a:gd name="connsiteX0" fmla="*/ 233383 w 284422"/>
                      <a:gd name="connsiteY0" fmla="*/ 0 h 1247257"/>
                      <a:gd name="connsiteX1" fmla="*/ 61215 w 284422"/>
                      <a:gd name="connsiteY1" fmla="*/ 535631 h 1247257"/>
                      <a:gd name="connsiteX2" fmla="*/ 0 w 284422"/>
                      <a:gd name="connsiteY2" fmla="*/ 1247257 h 1247257"/>
                      <a:gd name="connsiteX3" fmla="*/ 237208 w 284422"/>
                      <a:gd name="connsiteY3" fmla="*/ 1078915 h 1247257"/>
                      <a:gd name="connsiteX4" fmla="*/ 265267 w 284422"/>
                      <a:gd name="connsiteY4" fmla="*/ 696322 h 1247257"/>
                      <a:gd name="connsiteX5" fmla="*/ 235257 w 284422"/>
                      <a:gd name="connsiteY5" fmla="*/ 695020 h 1247257"/>
                      <a:gd name="connsiteX6" fmla="*/ 284422 w 284422"/>
                      <a:gd name="connsiteY6" fmla="*/ 10254 h 1247257"/>
                      <a:gd name="connsiteX7" fmla="*/ 233383 w 284422"/>
                      <a:gd name="connsiteY7" fmla="*/ 0 h 1247257"/>
                      <a:gd name="connsiteX0" fmla="*/ 233383 w 284422"/>
                      <a:gd name="connsiteY0" fmla="*/ 0 h 1247257"/>
                      <a:gd name="connsiteX1" fmla="*/ 61215 w 284422"/>
                      <a:gd name="connsiteY1" fmla="*/ 535631 h 1247257"/>
                      <a:gd name="connsiteX2" fmla="*/ 0 w 284422"/>
                      <a:gd name="connsiteY2" fmla="*/ 1247257 h 1247257"/>
                      <a:gd name="connsiteX3" fmla="*/ 237208 w 284422"/>
                      <a:gd name="connsiteY3" fmla="*/ 1078915 h 1247257"/>
                      <a:gd name="connsiteX4" fmla="*/ 252567 w 284422"/>
                      <a:gd name="connsiteY4" fmla="*/ 899522 h 1247257"/>
                      <a:gd name="connsiteX5" fmla="*/ 235257 w 284422"/>
                      <a:gd name="connsiteY5" fmla="*/ 695020 h 1247257"/>
                      <a:gd name="connsiteX6" fmla="*/ 284422 w 284422"/>
                      <a:gd name="connsiteY6" fmla="*/ 10254 h 1247257"/>
                      <a:gd name="connsiteX7" fmla="*/ 233383 w 284422"/>
                      <a:gd name="connsiteY7" fmla="*/ 0 h 1247257"/>
                      <a:gd name="connsiteX0" fmla="*/ 233383 w 284422"/>
                      <a:gd name="connsiteY0" fmla="*/ 0 h 1247257"/>
                      <a:gd name="connsiteX1" fmla="*/ 61215 w 284422"/>
                      <a:gd name="connsiteY1" fmla="*/ 535631 h 1247257"/>
                      <a:gd name="connsiteX2" fmla="*/ 0 w 284422"/>
                      <a:gd name="connsiteY2" fmla="*/ 1247257 h 1247257"/>
                      <a:gd name="connsiteX3" fmla="*/ 237208 w 284422"/>
                      <a:gd name="connsiteY3" fmla="*/ 1078915 h 1247257"/>
                      <a:gd name="connsiteX4" fmla="*/ 252567 w 284422"/>
                      <a:gd name="connsiteY4" fmla="*/ 899522 h 1247257"/>
                      <a:gd name="connsiteX5" fmla="*/ 219382 w 284422"/>
                      <a:gd name="connsiteY5" fmla="*/ 904570 h 1247257"/>
                      <a:gd name="connsiteX6" fmla="*/ 284422 w 284422"/>
                      <a:gd name="connsiteY6" fmla="*/ 10254 h 1247257"/>
                      <a:gd name="connsiteX7" fmla="*/ 233383 w 284422"/>
                      <a:gd name="connsiteY7" fmla="*/ 0 h 1247257"/>
                      <a:gd name="connsiteX0" fmla="*/ 233383 w 284422"/>
                      <a:gd name="connsiteY0" fmla="*/ 0 h 1247257"/>
                      <a:gd name="connsiteX1" fmla="*/ 61215 w 284422"/>
                      <a:gd name="connsiteY1" fmla="*/ 535631 h 1247257"/>
                      <a:gd name="connsiteX2" fmla="*/ 0 w 284422"/>
                      <a:gd name="connsiteY2" fmla="*/ 1247257 h 1247257"/>
                      <a:gd name="connsiteX3" fmla="*/ 237208 w 284422"/>
                      <a:gd name="connsiteY3" fmla="*/ 1078915 h 1247257"/>
                      <a:gd name="connsiteX4" fmla="*/ 246217 w 284422"/>
                      <a:gd name="connsiteY4" fmla="*/ 912222 h 1247257"/>
                      <a:gd name="connsiteX5" fmla="*/ 219382 w 284422"/>
                      <a:gd name="connsiteY5" fmla="*/ 904570 h 1247257"/>
                      <a:gd name="connsiteX6" fmla="*/ 284422 w 284422"/>
                      <a:gd name="connsiteY6" fmla="*/ 10254 h 1247257"/>
                      <a:gd name="connsiteX7" fmla="*/ 233383 w 284422"/>
                      <a:gd name="connsiteY7" fmla="*/ 0 h 1247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4422" h="1247257">
                        <a:moveTo>
                          <a:pt x="233383" y="0"/>
                        </a:moveTo>
                        <a:lnTo>
                          <a:pt x="61215" y="535631"/>
                        </a:lnTo>
                        <a:lnTo>
                          <a:pt x="0" y="1247257"/>
                        </a:lnTo>
                        <a:lnTo>
                          <a:pt x="237208" y="1078915"/>
                        </a:lnTo>
                        <a:cubicBezTo>
                          <a:pt x="237634" y="1030453"/>
                          <a:pt x="245791" y="960684"/>
                          <a:pt x="246217" y="912222"/>
                        </a:cubicBezTo>
                        <a:lnTo>
                          <a:pt x="219382" y="904570"/>
                        </a:lnTo>
                        <a:lnTo>
                          <a:pt x="284422" y="10254"/>
                        </a:lnTo>
                        <a:lnTo>
                          <a:pt x="233383" y="0"/>
                        </a:lnTo>
                        <a:close/>
                      </a:path>
                    </a:pathLst>
                  </a:custGeom>
                  <a:solidFill>
                    <a:srgbClr val="84C6BF"/>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122D4F"/>
                      </a:solidFill>
                    </a:endParaRPr>
                  </a:p>
                </p:txBody>
              </p:sp>
              <p:sp>
                <p:nvSpPr>
                  <p:cNvPr id="12" name="Freeform 11">
                    <a:extLst>
                      <a:ext uri="{FF2B5EF4-FFF2-40B4-BE49-F238E27FC236}">
                        <a16:creationId xmlns:a16="http://schemas.microsoft.com/office/drawing/2014/main" id="{D58C570C-D46F-0545-8A71-DD8F3D4D4330}"/>
                      </a:ext>
                    </a:extLst>
                  </p:cNvPr>
                  <p:cNvSpPr/>
                  <p:nvPr/>
                </p:nvSpPr>
                <p:spPr>
                  <a:xfrm>
                    <a:off x="6365715" y="3352253"/>
                    <a:ext cx="635134" cy="871452"/>
                  </a:xfrm>
                  <a:custGeom>
                    <a:avLst/>
                    <a:gdLst>
                      <a:gd name="connsiteX0" fmla="*/ 1583940 w 1583940"/>
                      <a:gd name="connsiteY0" fmla="*/ 0 h 1316123"/>
                      <a:gd name="connsiteX1" fmla="*/ 1086567 w 1583940"/>
                      <a:gd name="connsiteY1" fmla="*/ 600672 h 1316123"/>
                      <a:gd name="connsiteX2" fmla="*/ 967963 w 1583940"/>
                      <a:gd name="connsiteY2" fmla="*/ 485894 h 1316123"/>
                      <a:gd name="connsiteX3" fmla="*/ 661888 w 1583940"/>
                      <a:gd name="connsiteY3" fmla="*/ 665713 h 1316123"/>
                      <a:gd name="connsiteX4" fmla="*/ 505024 w 1583940"/>
                      <a:gd name="connsiteY4" fmla="*/ 799621 h 1316123"/>
                      <a:gd name="connsiteX5" fmla="*/ 0 w 1583940"/>
                      <a:gd name="connsiteY5" fmla="*/ 1308472 h 1316123"/>
                      <a:gd name="connsiteX6" fmla="*/ 179819 w 1583940"/>
                      <a:gd name="connsiteY6" fmla="*/ 1316123 h 1316123"/>
                      <a:gd name="connsiteX7" fmla="*/ 459113 w 1583940"/>
                      <a:gd name="connsiteY7" fmla="*/ 1296994 h 1316123"/>
                      <a:gd name="connsiteX8" fmla="*/ 746058 w 1583940"/>
                      <a:gd name="connsiteY8" fmla="*/ 1243431 h 1316123"/>
                      <a:gd name="connsiteX9" fmla="*/ 1017700 w 1583940"/>
                      <a:gd name="connsiteY9" fmla="*/ 1170738 h 1316123"/>
                      <a:gd name="connsiteX10" fmla="*/ 738407 w 1583940"/>
                      <a:gd name="connsiteY10" fmla="*/ 849359 h 1316123"/>
                      <a:gd name="connsiteX11" fmla="*/ 1033004 w 1583940"/>
                      <a:gd name="connsiteY11" fmla="*/ 547109 h 1316123"/>
                      <a:gd name="connsiteX0" fmla="*/ 1086567 w 1086567"/>
                      <a:gd name="connsiteY0" fmla="*/ 114778 h 830229"/>
                      <a:gd name="connsiteX1" fmla="*/ 967963 w 1086567"/>
                      <a:gd name="connsiteY1" fmla="*/ 0 h 830229"/>
                      <a:gd name="connsiteX2" fmla="*/ 661888 w 1086567"/>
                      <a:gd name="connsiteY2" fmla="*/ 179819 h 830229"/>
                      <a:gd name="connsiteX3" fmla="*/ 505024 w 1086567"/>
                      <a:gd name="connsiteY3" fmla="*/ 313727 h 830229"/>
                      <a:gd name="connsiteX4" fmla="*/ 0 w 1086567"/>
                      <a:gd name="connsiteY4" fmla="*/ 822578 h 830229"/>
                      <a:gd name="connsiteX5" fmla="*/ 179819 w 1086567"/>
                      <a:gd name="connsiteY5" fmla="*/ 830229 h 830229"/>
                      <a:gd name="connsiteX6" fmla="*/ 459113 w 1086567"/>
                      <a:gd name="connsiteY6" fmla="*/ 811100 h 830229"/>
                      <a:gd name="connsiteX7" fmla="*/ 746058 w 1086567"/>
                      <a:gd name="connsiteY7" fmla="*/ 757537 h 830229"/>
                      <a:gd name="connsiteX8" fmla="*/ 1017700 w 1086567"/>
                      <a:gd name="connsiteY8" fmla="*/ 684844 h 830229"/>
                      <a:gd name="connsiteX9" fmla="*/ 738407 w 1086567"/>
                      <a:gd name="connsiteY9" fmla="*/ 363465 h 830229"/>
                      <a:gd name="connsiteX10" fmla="*/ 1033004 w 1086567"/>
                      <a:gd name="connsiteY10"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10" fmla="*/ 967963 w 1033004"/>
                      <a:gd name="connsiteY10" fmla="*/ 0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42233 w 1033004"/>
                      <a:gd name="connsiteY8" fmla="*/ 374943 h 830229"/>
                      <a:gd name="connsiteX9" fmla="*/ 1033004 w 1033004"/>
                      <a:gd name="connsiteY9" fmla="*/ 61215 h 830229"/>
                      <a:gd name="connsiteX10" fmla="*/ 967963 w 1033004"/>
                      <a:gd name="connsiteY10" fmla="*/ 0 h 830229"/>
                      <a:gd name="connsiteX0" fmla="*/ 619802 w 1033004"/>
                      <a:gd name="connsiteY0" fmla="*/ 0 h 1140130"/>
                      <a:gd name="connsiteX1" fmla="*/ 661888 w 1033004"/>
                      <a:gd name="connsiteY1" fmla="*/ 489720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19802 w 1033004"/>
                      <a:gd name="connsiteY0" fmla="*/ 0 h 1140130"/>
                      <a:gd name="connsiteX1" fmla="*/ 348160 w 1033004"/>
                      <a:gd name="connsiteY1" fmla="*/ 309901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08325 w 1033004"/>
                      <a:gd name="connsiteY0" fmla="*/ 0 h 1143956"/>
                      <a:gd name="connsiteX1" fmla="*/ 348160 w 1033004"/>
                      <a:gd name="connsiteY1" fmla="*/ 313727 h 1143956"/>
                      <a:gd name="connsiteX2" fmla="*/ 505024 w 1033004"/>
                      <a:gd name="connsiteY2" fmla="*/ 627454 h 1143956"/>
                      <a:gd name="connsiteX3" fmla="*/ 0 w 1033004"/>
                      <a:gd name="connsiteY3" fmla="*/ 1136305 h 1143956"/>
                      <a:gd name="connsiteX4" fmla="*/ 179819 w 1033004"/>
                      <a:gd name="connsiteY4" fmla="*/ 1143956 h 1143956"/>
                      <a:gd name="connsiteX5" fmla="*/ 459113 w 1033004"/>
                      <a:gd name="connsiteY5" fmla="*/ 1124827 h 1143956"/>
                      <a:gd name="connsiteX6" fmla="*/ 746058 w 1033004"/>
                      <a:gd name="connsiteY6" fmla="*/ 1071264 h 1143956"/>
                      <a:gd name="connsiteX7" fmla="*/ 1017700 w 1033004"/>
                      <a:gd name="connsiteY7" fmla="*/ 998571 h 1143956"/>
                      <a:gd name="connsiteX8" fmla="*/ 742233 w 1033004"/>
                      <a:gd name="connsiteY8" fmla="*/ 688670 h 1143956"/>
                      <a:gd name="connsiteX9" fmla="*/ 1033004 w 1033004"/>
                      <a:gd name="connsiteY9" fmla="*/ 374942 h 1143956"/>
                      <a:gd name="connsiteX10" fmla="*/ 608325 w 1033004"/>
                      <a:gd name="connsiteY10" fmla="*/ 0 h 1143956"/>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459113 w 1033004"/>
                      <a:gd name="connsiteY5" fmla="*/ 112482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244860 w 1033004"/>
                      <a:gd name="connsiteY4" fmla="*/ 1059785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562414 w 987093"/>
                      <a:gd name="connsiteY0" fmla="*/ 0 h 1155434"/>
                      <a:gd name="connsiteX1" fmla="*/ 302249 w 987093"/>
                      <a:gd name="connsiteY1" fmla="*/ 313727 h 1155434"/>
                      <a:gd name="connsiteX2" fmla="*/ 0 w 987093"/>
                      <a:gd name="connsiteY2" fmla="*/ 1155434 h 1155434"/>
                      <a:gd name="connsiteX3" fmla="*/ 198949 w 987093"/>
                      <a:gd name="connsiteY3" fmla="*/ 1059785 h 1155434"/>
                      <a:gd name="connsiteX4" fmla="*/ 290772 w 987093"/>
                      <a:gd name="connsiteY4" fmla="*/ 1002397 h 1155434"/>
                      <a:gd name="connsiteX5" fmla="*/ 700147 w 987093"/>
                      <a:gd name="connsiteY5" fmla="*/ 1071264 h 1155434"/>
                      <a:gd name="connsiteX6" fmla="*/ 971789 w 987093"/>
                      <a:gd name="connsiteY6" fmla="*/ 998571 h 1155434"/>
                      <a:gd name="connsiteX7" fmla="*/ 696322 w 987093"/>
                      <a:gd name="connsiteY7" fmla="*/ 688670 h 1155434"/>
                      <a:gd name="connsiteX8" fmla="*/ 987093 w 987093"/>
                      <a:gd name="connsiteY8" fmla="*/ 374942 h 1155434"/>
                      <a:gd name="connsiteX9" fmla="*/ 562414 w 987093"/>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65189 w 971789"/>
                      <a:gd name="connsiteY8" fmla="*/ 61214 h 1155434"/>
                      <a:gd name="connsiteX9" fmla="*/ 562414 w 971789"/>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57537 w 971789"/>
                      <a:gd name="connsiteY8" fmla="*/ 68865 h 1155434"/>
                      <a:gd name="connsiteX9" fmla="*/ 562414 w 971789"/>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700148 w 757537"/>
                      <a:gd name="connsiteY6" fmla="*/ 795796 h 1155434"/>
                      <a:gd name="connsiteX7" fmla="*/ 696322 w 757537"/>
                      <a:gd name="connsiteY7" fmla="*/ 688670 h 1155434"/>
                      <a:gd name="connsiteX8" fmla="*/ 757537 w 757537"/>
                      <a:gd name="connsiteY8" fmla="*/ 68865 h 1155434"/>
                      <a:gd name="connsiteX9" fmla="*/ 562414 w 757537"/>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96322 w 757537"/>
                      <a:gd name="connsiteY6" fmla="*/ 688670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8424 w 757537"/>
                      <a:gd name="connsiteY4" fmla="*/ 102152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6240 w 761363"/>
                      <a:gd name="connsiteY0" fmla="*/ 0 h 1163086"/>
                      <a:gd name="connsiteX1" fmla="*/ 306075 w 761363"/>
                      <a:gd name="connsiteY1" fmla="*/ 313727 h 1163086"/>
                      <a:gd name="connsiteX2" fmla="*/ 0 w 761363"/>
                      <a:gd name="connsiteY2" fmla="*/ 1163086 h 1163086"/>
                      <a:gd name="connsiteX3" fmla="*/ 202775 w 761363"/>
                      <a:gd name="connsiteY3" fmla="*/ 1059785 h 1163086"/>
                      <a:gd name="connsiteX4" fmla="*/ 302250 w 761363"/>
                      <a:gd name="connsiteY4" fmla="*/ 1021527 h 1163086"/>
                      <a:gd name="connsiteX5" fmla="*/ 543283 w 761363"/>
                      <a:gd name="connsiteY5" fmla="*/ 887619 h 1163086"/>
                      <a:gd name="connsiteX6" fmla="*/ 688671 w 761363"/>
                      <a:gd name="connsiteY6" fmla="*/ 784319 h 1163086"/>
                      <a:gd name="connsiteX7" fmla="*/ 761363 w 761363"/>
                      <a:gd name="connsiteY7" fmla="*/ 68865 h 1163086"/>
                      <a:gd name="connsiteX8" fmla="*/ 566240 w 761363"/>
                      <a:gd name="connsiteY8" fmla="*/ 0 h 1163086"/>
                      <a:gd name="connsiteX0" fmla="*/ 566240 w 749885"/>
                      <a:gd name="connsiteY0" fmla="*/ 0 h 1163086"/>
                      <a:gd name="connsiteX1" fmla="*/ 306075 w 749885"/>
                      <a:gd name="connsiteY1" fmla="*/ 313727 h 1163086"/>
                      <a:gd name="connsiteX2" fmla="*/ 0 w 749885"/>
                      <a:gd name="connsiteY2" fmla="*/ 1163086 h 1163086"/>
                      <a:gd name="connsiteX3" fmla="*/ 202775 w 749885"/>
                      <a:gd name="connsiteY3" fmla="*/ 1059785 h 1163086"/>
                      <a:gd name="connsiteX4" fmla="*/ 302250 w 749885"/>
                      <a:gd name="connsiteY4" fmla="*/ 1021527 h 1163086"/>
                      <a:gd name="connsiteX5" fmla="*/ 543283 w 749885"/>
                      <a:gd name="connsiteY5" fmla="*/ 887619 h 1163086"/>
                      <a:gd name="connsiteX6" fmla="*/ 688671 w 749885"/>
                      <a:gd name="connsiteY6" fmla="*/ 784319 h 1163086"/>
                      <a:gd name="connsiteX7" fmla="*/ 749885 w 749885"/>
                      <a:gd name="connsiteY7" fmla="*/ 68865 h 1163086"/>
                      <a:gd name="connsiteX8" fmla="*/ 566240 w 749885"/>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688671 w 753711"/>
                      <a:gd name="connsiteY6" fmla="*/ 784319 h 1163086"/>
                      <a:gd name="connsiteX7" fmla="*/ 753711 w 753711"/>
                      <a:gd name="connsiteY7" fmla="*/ 53562 h 1163086"/>
                      <a:gd name="connsiteX8" fmla="*/ 566240 w 753711"/>
                      <a:gd name="connsiteY8" fmla="*/ 0 h 1163086"/>
                      <a:gd name="connsiteX0" fmla="*/ 214253 w 753711"/>
                      <a:gd name="connsiteY0" fmla="*/ 0 h 1779062"/>
                      <a:gd name="connsiteX1" fmla="*/ 306075 w 753711"/>
                      <a:gd name="connsiteY1" fmla="*/ 929703 h 1779062"/>
                      <a:gd name="connsiteX2" fmla="*/ 0 w 753711"/>
                      <a:gd name="connsiteY2" fmla="*/ 1779062 h 1779062"/>
                      <a:gd name="connsiteX3" fmla="*/ 202775 w 753711"/>
                      <a:gd name="connsiteY3" fmla="*/ 1675761 h 1779062"/>
                      <a:gd name="connsiteX4" fmla="*/ 302250 w 753711"/>
                      <a:gd name="connsiteY4" fmla="*/ 1637503 h 1779062"/>
                      <a:gd name="connsiteX5" fmla="*/ 543283 w 753711"/>
                      <a:gd name="connsiteY5" fmla="*/ 1503595 h 1779062"/>
                      <a:gd name="connsiteX6" fmla="*/ 688671 w 753711"/>
                      <a:gd name="connsiteY6" fmla="*/ 1400295 h 1779062"/>
                      <a:gd name="connsiteX7" fmla="*/ 753711 w 753711"/>
                      <a:gd name="connsiteY7" fmla="*/ 669538 h 1779062"/>
                      <a:gd name="connsiteX8" fmla="*/ 214253 w 753711"/>
                      <a:gd name="connsiteY8" fmla="*/ 0 h 1779062"/>
                      <a:gd name="connsiteX0" fmla="*/ 214253 w 688671"/>
                      <a:gd name="connsiteY0" fmla="*/ 0 h 1779062"/>
                      <a:gd name="connsiteX1" fmla="*/ 306075 w 688671"/>
                      <a:gd name="connsiteY1" fmla="*/ 929703 h 1779062"/>
                      <a:gd name="connsiteX2" fmla="*/ 0 w 688671"/>
                      <a:gd name="connsiteY2" fmla="*/ 1779062 h 1779062"/>
                      <a:gd name="connsiteX3" fmla="*/ 202775 w 688671"/>
                      <a:gd name="connsiteY3" fmla="*/ 1675761 h 1779062"/>
                      <a:gd name="connsiteX4" fmla="*/ 302250 w 688671"/>
                      <a:gd name="connsiteY4" fmla="*/ 1637503 h 1779062"/>
                      <a:gd name="connsiteX5" fmla="*/ 543283 w 688671"/>
                      <a:gd name="connsiteY5" fmla="*/ 1503595 h 1779062"/>
                      <a:gd name="connsiteX6" fmla="*/ 688671 w 688671"/>
                      <a:gd name="connsiteY6" fmla="*/ 1400295 h 1779062"/>
                      <a:gd name="connsiteX7" fmla="*/ 271642 w 688671"/>
                      <a:gd name="connsiteY7" fmla="*/ 22954 h 1779062"/>
                      <a:gd name="connsiteX8" fmla="*/ 214253 w 688671"/>
                      <a:gd name="connsiteY8" fmla="*/ 0 h 1779062"/>
                      <a:gd name="connsiteX0" fmla="*/ 214253 w 688671"/>
                      <a:gd name="connsiteY0" fmla="*/ 0 h 1779062"/>
                      <a:gd name="connsiteX1" fmla="*/ 42085 w 688671"/>
                      <a:gd name="connsiteY1" fmla="*/ 535631 h 1779062"/>
                      <a:gd name="connsiteX2" fmla="*/ 0 w 688671"/>
                      <a:gd name="connsiteY2" fmla="*/ 1779062 h 1779062"/>
                      <a:gd name="connsiteX3" fmla="*/ 202775 w 688671"/>
                      <a:gd name="connsiteY3" fmla="*/ 1675761 h 1779062"/>
                      <a:gd name="connsiteX4" fmla="*/ 302250 w 688671"/>
                      <a:gd name="connsiteY4" fmla="*/ 1637503 h 1779062"/>
                      <a:gd name="connsiteX5" fmla="*/ 543283 w 688671"/>
                      <a:gd name="connsiteY5" fmla="*/ 1503595 h 1779062"/>
                      <a:gd name="connsiteX6" fmla="*/ 688671 w 688671"/>
                      <a:gd name="connsiteY6" fmla="*/ 1400295 h 1779062"/>
                      <a:gd name="connsiteX7" fmla="*/ 271642 w 688671"/>
                      <a:gd name="connsiteY7" fmla="*/ 22954 h 1779062"/>
                      <a:gd name="connsiteX8" fmla="*/ 214253 w 688671"/>
                      <a:gd name="connsiteY8" fmla="*/ 0 h 1779062"/>
                      <a:gd name="connsiteX0" fmla="*/ 233383 w 707801"/>
                      <a:gd name="connsiteY0" fmla="*/ 0 h 1675761"/>
                      <a:gd name="connsiteX1" fmla="*/ 61215 w 707801"/>
                      <a:gd name="connsiteY1" fmla="*/ 535631 h 1675761"/>
                      <a:gd name="connsiteX2" fmla="*/ 0 w 707801"/>
                      <a:gd name="connsiteY2" fmla="*/ 1247257 h 1675761"/>
                      <a:gd name="connsiteX3" fmla="*/ 221905 w 707801"/>
                      <a:gd name="connsiteY3" fmla="*/ 1675761 h 1675761"/>
                      <a:gd name="connsiteX4" fmla="*/ 321380 w 707801"/>
                      <a:gd name="connsiteY4" fmla="*/ 1637503 h 1675761"/>
                      <a:gd name="connsiteX5" fmla="*/ 562413 w 707801"/>
                      <a:gd name="connsiteY5" fmla="*/ 1503595 h 1675761"/>
                      <a:gd name="connsiteX6" fmla="*/ 707801 w 707801"/>
                      <a:gd name="connsiteY6" fmla="*/ 1400295 h 1675761"/>
                      <a:gd name="connsiteX7" fmla="*/ 290772 w 707801"/>
                      <a:gd name="connsiteY7" fmla="*/ 22954 h 1675761"/>
                      <a:gd name="connsiteX8" fmla="*/ 233383 w 707801"/>
                      <a:gd name="connsiteY8" fmla="*/ 0 h 1675761"/>
                      <a:gd name="connsiteX0" fmla="*/ 233383 w 707801"/>
                      <a:gd name="connsiteY0" fmla="*/ 0 h 1637503"/>
                      <a:gd name="connsiteX1" fmla="*/ 61215 w 707801"/>
                      <a:gd name="connsiteY1" fmla="*/ 535631 h 1637503"/>
                      <a:gd name="connsiteX2" fmla="*/ 0 w 707801"/>
                      <a:gd name="connsiteY2" fmla="*/ 1247257 h 1637503"/>
                      <a:gd name="connsiteX3" fmla="*/ 321380 w 707801"/>
                      <a:gd name="connsiteY3" fmla="*/ 1637503 h 1637503"/>
                      <a:gd name="connsiteX4" fmla="*/ 562413 w 707801"/>
                      <a:gd name="connsiteY4" fmla="*/ 1503595 h 1637503"/>
                      <a:gd name="connsiteX5" fmla="*/ 707801 w 707801"/>
                      <a:gd name="connsiteY5" fmla="*/ 1400295 h 1637503"/>
                      <a:gd name="connsiteX6" fmla="*/ 290772 w 707801"/>
                      <a:gd name="connsiteY6" fmla="*/ 22954 h 1637503"/>
                      <a:gd name="connsiteX7" fmla="*/ 233383 w 707801"/>
                      <a:gd name="connsiteY7" fmla="*/ 0 h 1637503"/>
                      <a:gd name="connsiteX0" fmla="*/ 233383 w 707801"/>
                      <a:gd name="connsiteY0" fmla="*/ 0 h 1503595"/>
                      <a:gd name="connsiteX1" fmla="*/ 61215 w 707801"/>
                      <a:gd name="connsiteY1" fmla="*/ 535631 h 1503595"/>
                      <a:gd name="connsiteX2" fmla="*/ 0 w 707801"/>
                      <a:gd name="connsiteY2" fmla="*/ 1247257 h 1503595"/>
                      <a:gd name="connsiteX3" fmla="*/ 562413 w 707801"/>
                      <a:gd name="connsiteY3" fmla="*/ 1503595 h 1503595"/>
                      <a:gd name="connsiteX4" fmla="*/ 707801 w 707801"/>
                      <a:gd name="connsiteY4" fmla="*/ 1400295 h 1503595"/>
                      <a:gd name="connsiteX5" fmla="*/ 290772 w 707801"/>
                      <a:gd name="connsiteY5" fmla="*/ 22954 h 1503595"/>
                      <a:gd name="connsiteX6" fmla="*/ 233383 w 707801"/>
                      <a:gd name="connsiteY6" fmla="*/ 0 h 1503595"/>
                      <a:gd name="connsiteX0" fmla="*/ 233383 w 707801"/>
                      <a:gd name="connsiteY0" fmla="*/ 0 h 1400295"/>
                      <a:gd name="connsiteX1" fmla="*/ 61215 w 707801"/>
                      <a:gd name="connsiteY1" fmla="*/ 535631 h 1400295"/>
                      <a:gd name="connsiteX2" fmla="*/ 0 w 707801"/>
                      <a:gd name="connsiteY2" fmla="*/ 1247257 h 1400295"/>
                      <a:gd name="connsiteX3" fmla="*/ 237208 w 707801"/>
                      <a:gd name="connsiteY3" fmla="*/ 1078915 h 1400295"/>
                      <a:gd name="connsiteX4" fmla="*/ 707801 w 707801"/>
                      <a:gd name="connsiteY4" fmla="*/ 1400295 h 1400295"/>
                      <a:gd name="connsiteX5" fmla="*/ 290772 w 707801"/>
                      <a:gd name="connsiteY5" fmla="*/ 22954 h 1400295"/>
                      <a:gd name="connsiteX6" fmla="*/ 233383 w 707801"/>
                      <a:gd name="connsiteY6" fmla="*/ 0 h 1400295"/>
                      <a:gd name="connsiteX0" fmla="*/ 233383 w 290772"/>
                      <a:gd name="connsiteY0" fmla="*/ 0 h 1247257"/>
                      <a:gd name="connsiteX1" fmla="*/ 61215 w 290772"/>
                      <a:gd name="connsiteY1" fmla="*/ 535631 h 1247257"/>
                      <a:gd name="connsiteX2" fmla="*/ 0 w 290772"/>
                      <a:gd name="connsiteY2" fmla="*/ 1247257 h 1247257"/>
                      <a:gd name="connsiteX3" fmla="*/ 237208 w 290772"/>
                      <a:gd name="connsiteY3" fmla="*/ 1078915 h 1247257"/>
                      <a:gd name="connsiteX4" fmla="*/ 225732 w 290772"/>
                      <a:gd name="connsiteY4" fmla="*/ 688670 h 1247257"/>
                      <a:gd name="connsiteX5" fmla="*/ 290772 w 290772"/>
                      <a:gd name="connsiteY5" fmla="*/ 22954 h 1247257"/>
                      <a:gd name="connsiteX6" fmla="*/ 233383 w 290772"/>
                      <a:gd name="connsiteY6" fmla="*/ 0 h 1247257"/>
                      <a:gd name="connsiteX0" fmla="*/ 233383 w 290772"/>
                      <a:gd name="connsiteY0" fmla="*/ 0 h 1247257"/>
                      <a:gd name="connsiteX1" fmla="*/ 61215 w 290772"/>
                      <a:gd name="connsiteY1" fmla="*/ 535631 h 1247257"/>
                      <a:gd name="connsiteX2" fmla="*/ 0 w 290772"/>
                      <a:gd name="connsiteY2" fmla="*/ 1247257 h 1247257"/>
                      <a:gd name="connsiteX3" fmla="*/ 237208 w 290772"/>
                      <a:gd name="connsiteY3" fmla="*/ 1078915 h 1247257"/>
                      <a:gd name="connsiteX4" fmla="*/ 265267 w 290772"/>
                      <a:gd name="connsiteY4" fmla="*/ 696322 h 1247257"/>
                      <a:gd name="connsiteX5" fmla="*/ 225732 w 290772"/>
                      <a:gd name="connsiteY5" fmla="*/ 688670 h 1247257"/>
                      <a:gd name="connsiteX6" fmla="*/ 290772 w 290772"/>
                      <a:gd name="connsiteY6" fmla="*/ 22954 h 1247257"/>
                      <a:gd name="connsiteX7" fmla="*/ 233383 w 290772"/>
                      <a:gd name="connsiteY7" fmla="*/ 0 h 1247257"/>
                      <a:gd name="connsiteX0" fmla="*/ 233383 w 284422"/>
                      <a:gd name="connsiteY0" fmla="*/ 0 h 1247257"/>
                      <a:gd name="connsiteX1" fmla="*/ 61215 w 284422"/>
                      <a:gd name="connsiteY1" fmla="*/ 535631 h 1247257"/>
                      <a:gd name="connsiteX2" fmla="*/ 0 w 284422"/>
                      <a:gd name="connsiteY2" fmla="*/ 1247257 h 1247257"/>
                      <a:gd name="connsiteX3" fmla="*/ 237208 w 284422"/>
                      <a:gd name="connsiteY3" fmla="*/ 1078915 h 1247257"/>
                      <a:gd name="connsiteX4" fmla="*/ 265267 w 284422"/>
                      <a:gd name="connsiteY4" fmla="*/ 696322 h 1247257"/>
                      <a:gd name="connsiteX5" fmla="*/ 225732 w 284422"/>
                      <a:gd name="connsiteY5" fmla="*/ 688670 h 1247257"/>
                      <a:gd name="connsiteX6" fmla="*/ 284422 w 284422"/>
                      <a:gd name="connsiteY6" fmla="*/ 10254 h 1247257"/>
                      <a:gd name="connsiteX7" fmla="*/ 233383 w 284422"/>
                      <a:gd name="connsiteY7" fmla="*/ 0 h 1247257"/>
                      <a:gd name="connsiteX0" fmla="*/ 233383 w 284422"/>
                      <a:gd name="connsiteY0" fmla="*/ 0 h 1247257"/>
                      <a:gd name="connsiteX1" fmla="*/ 61215 w 284422"/>
                      <a:gd name="connsiteY1" fmla="*/ 535631 h 1247257"/>
                      <a:gd name="connsiteX2" fmla="*/ 0 w 284422"/>
                      <a:gd name="connsiteY2" fmla="*/ 1247257 h 1247257"/>
                      <a:gd name="connsiteX3" fmla="*/ 237208 w 284422"/>
                      <a:gd name="connsiteY3" fmla="*/ 1078915 h 1247257"/>
                      <a:gd name="connsiteX4" fmla="*/ 265267 w 284422"/>
                      <a:gd name="connsiteY4" fmla="*/ 696322 h 1247257"/>
                      <a:gd name="connsiteX5" fmla="*/ 235257 w 284422"/>
                      <a:gd name="connsiteY5" fmla="*/ 695020 h 1247257"/>
                      <a:gd name="connsiteX6" fmla="*/ 284422 w 284422"/>
                      <a:gd name="connsiteY6" fmla="*/ 10254 h 1247257"/>
                      <a:gd name="connsiteX7" fmla="*/ 233383 w 284422"/>
                      <a:gd name="connsiteY7" fmla="*/ 0 h 1247257"/>
                      <a:gd name="connsiteX0" fmla="*/ 233383 w 284422"/>
                      <a:gd name="connsiteY0" fmla="*/ 0 h 1247257"/>
                      <a:gd name="connsiteX1" fmla="*/ 61215 w 284422"/>
                      <a:gd name="connsiteY1" fmla="*/ 535631 h 1247257"/>
                      <a:gd name="connsiteX2" fmla="*/ 0 w 284422"/>
                      <a:gd name="connsiteY2" fmla="*/ 1247257 h 1247257"/>
                      <a:gd name="connsiteX3" fmla="*/ 237208 w 284422"/>
                      <a:gd name="connsiteY3" fmla="*/ 1078915 h 1247257"/>
                      <a:gd name="connsiteX4" fmla="*/ 252567 w 284422"/>
                      <a:gd name="connsiteY4" fmla="*/ 899522 h 1247257"/>
                      <a:gd name="connsiteX5" fmla="*/ 235257 w 284422"/>
                      <a:gd name="connsiteY5" fmla="*/ 695020 h 1247257"/>
                      <a:gd name="connsiteX6" fmla="*/ 284422 w 284422"/>
                      <a:gd name="connsiteY6" fmla="*/ 10254 h 1247257"/>
                      <a:gd name="connsiteX7" fmla="*/ 233383 w 284422"/>
                      <a:gd name="connsiteY7" fmla="*/ 0 h 1247257"/>
                      <a:gd name="connsiteX0" fmla="*/ 233383 w 284422"/>
                      <a:gd name="connsiteY0" fmla="*/ 0 h 1247257"/>
                      <a:gd name="connsiteX1" fmla="*/ 61215 w 284422"/>
                      <a:gd name="connsiteY1" fmla="*/ 535631 h 1247257"/>
                      <a:gd name="connsiteX2" fmla="*/ 0 w 284422"/>
                      <a:gd name="connsiteY2" fmla="*/ 1247257 h 1247257"/>
                      <a:gd name="connsiteX3" fmla="*/ 237208 w 284422"/>
                      <a:gd name="connsiteY3" fmla="*/ 1078915 h 1247257"/>
                      <a:gd name="connsiteX4" fmla="*/ 252567 w 284422"/>
                      <a:gd name="connsiteY4" fmla="*/ 899522 h 1247257"/>
                      <a:gd name="connsiteX5" fmla="*/ 219382 w 284422"/>
                      <a:gd name="connsiteY5" fmla="*/ 904570 h 1247257"/>
                      <a:gd name="connsiteX6" fmla="*/ 284422 w 284422"/>
                      <a:gd name="connsiteY6" fmla="*/ 10254 h 1247257"/>
                      <a:gd name="connsiteX7" fmla="*/ 233383 w 284422"/>
                      <a:gd name="connsiteY7" fmla="*/ 0 h 1247257"/>
                      <a:gd name="connsiteX0" fmla="*/ 233383 w 284422"/>
                      <a:gd name="connsiteY0" fmla="*/ 0 h 1247257"/>
                      <a:gd name="connsiteX1" fmla="*/ 61215 w 284422"/>
                      <a:gd name="connsiteY1" fmla="*/ 535631 h 1247257"/>
                      <a:gd name="connsiteX2" fmla="*/ 0 w 284422"/>
                      <a:gd name="connsiteY2" fmla="*/ 1247257 h 1247257"/>
                      <a:gd name="connsiteX3" fmla="*/ 237208 w 284422"/>
                      <a:gd name="connsiteY3" fmla="*/ 1078915 h 1247257"/>
                      <a:gd name="connsiteX4" fmla="*/ 246217 w 284422"/>
                      <a:gd name="connsiteY4" fmla="*/ 912222 h 1247257"/>
                      <a:gd name="connsiteX5" fmla="*/ 219382 w 284422"/>
                      <a:gd name="connsiteY5" fmla="*/ 904570 h 1247257"/>
                      <a:gd name="connsiteX6" fmla="*/ 284422 w 284422"/>
                      <a:gd name="connsiteY6" fmla="*/ 10254 h 1247257"/>
                      <a:gd name="connsiteX7" fmla="*/ 233383 w 284422"/>
                      <a:gd name="connsiteY7" fmla="*/ 0 h 1247257"/>
                      <a:gd name="connsiteX0" fmla="*/ 0 w 505064"/>
                      <a:gd name="connsiteY0" fmla="*/ 0 h 1602857"/>
                      <a:gd name="connsiteX1" fmla="*/ 281857 w 505064"/>
                      <a:gd name="connsiteY1" fmla="*/ 891231 h 1602857"/>
                      <a:gd name="connsiteX2" fmla="*/ 220642 w 505064"/>
                      <a:gd name="connsiteY2" fmla="*/ 1602857 h 1602857"/>
                      <a:gd name="connsiteX3" fmla="*/ 457850 w 505064"/>
                      <a:gd name="connsiteY3" fmla="*/ 1434515 h 1602857"/>
                      <a:gd name="connsiteX4" fmla="*/ 466859 w 505064"/>
                      <a:gd name="connsiteY4" fmla="*/ 1267822 h 1602857"/>
                      <a:gd name="connsiteX5" fmla="*/ 440024 w 505064"/>
                      <a:gd name="connsiteY5" fmla="*/ 1260170 h 1602857"/>
                      <a:gd name="connsiteX6" fmla="*/ 505064 w 505064"/>
                      <a:gd name="connsiteY6" fmla="*/ 365854 h 1602857"/>
                      <a:gd name="connsiteX7" fmla="*/ 0 w 505064"/>
                      <a:gd name="connsiteY7" fmla="*/ 0 h 1602857"/>
                      <a:gd name="connsiteX0" fmla="*/ 0 w 466859"/>
                      <a:gd name="connsiteY0" fmla="*/ 40546 h 1643403"/>
                      <a:gd name="connsiteX1" fmla="*/ 281857 w 466859"/>
                      <a:gd name="connsiteY1" fmla="*/ 931777 h 1643403"/>
                      <a:gd name="connsiteX2" fmla="*/ 220642 w 466859"/>
                      <a:gd name="connsiteY2" fmla="*/ 1643403 h 1643403"/>
                      <a:gd name="connsiteX3" fmla="*/ 457850 w 466859"/>
                      <a:gd name="connsiteY3" fmla="*/ 1475061 h 1643403"/>
                      <a:gd name="connsiteX4" fmla="*/ 466859 w 466859"/>
                      <a:gd name="connsiteY4" fmla="*/ 1308368 h 1643403"/>
                      <a:gd name="connsiteX5" fmla="*/ 440024 w 466859"/>
                      <a:gd name="connsiteY5" fmla="*/ 1300716 h 1643403"/>
                      <a:gd name="connsiteX6" fmla="*/ 117714 w 466859"/>
                      <a:gd name="connsiteY6" fmla="*/ 0 h 1643403"/>
                      <a:gd name="connsiteX7" fmla="*/ 0 w 466859"/>
                      <a:gd name="connsiteY7" fmla="*/ 40546 h 1643403"/>
                      <a:gd name="connsiteX0" fmla="*/ 0 w 466859"/>
                      <a:gd name="connsiteY0" fmla="*/ 40546 h 1643403"/>
                      <a:gd name="connsiteX1" fmla="*/ 281857 w 466859"/>
                      <a:gd name="connsiteY1" fmla="*/ 931777 h 1643403"/>
                      <a:gd name="connsiteX2" fmla="*/ 220642 w 466859"/>
                      <a:gd name="connsiteY2" fmla="*/ 1643403 h 1643403"/>
                      <a:gd name="connsiteX3" fmla="*/ 457850 w 466859"/>
                      <a:gd name="connsiteY3" fmla="*/ 1475061 h 1643403"/>
                      <a:gd name="connsiteX4" fmla="*/ 466859 w 466859"/>
                      <a:gd name="connsiteY4" fmla="*/ 1308368 h 1643403"/>
                      <a:gd name="connsiteX5" fmla="*/ 271749 w 466859"/>
                      <a:gd name="connsiteY5" fmla="*/ 341866 h 1643403"/>
                      <a:gd name="connsiteX6" fmla="*/ 117714 w 466859"/>
                      <a:gd name="connsiteY6" fmla="*/ 0 h 1643403"/>
                      <a:gd name="connsiteX7" fmla="*/ 0 w 466859"/>
                      <a:gd name="connsiteY7" fmla="*/ 40546 h 1643403"/>
                      <a:gd name="connsiteX0" fmla="*/ 0 w 647834"/>
                      <a:gd name="connsiteY0" fmla="*/ 40546 h 1643403"/>
                      <a:gd name="connsiteX1" fmla="*/ 281857 w 647834"/>
                      <a:gd name="connsiteY1" fmla="*/ 931777 h 1643403"/>
                      <a:gd name="connsiteX2" fmla="*/ 220642 w 647834"/>
                      <a:gd name="connsiteY2" fmla="*/ 1643403 h 1643403"/>
                      <a:gd name="connsiteX3" fmla="*/ 457850 w 647834"/>
                      <a:gd name="connsiteY3" fmla="*/ 1475061 h 1643403"/>
                      <a:gd name="connsiteX4" fmla="*/ 647834 w 647834"/>
                      <a:gd name="connsiteY4" fmla="*/ 206643 h 1643403"/>
                      <a:gd name="connsiteX5" fmla="*/ 271749 w 647834"/>
                      <a:gd name="connsiteY5" fmla="*/ 341866 h 1643403"/>
                      <a:gd name="connsiteX6" fmla="*/ 117714 w 647834"/>
                      <a:gd name="connsiteY6" fmla="*/ 0 h 1643403"/>
                      <a:gd name="connsiteX7" fmla="*/ 0 w 647834"/>
                      <a:gd name="connsiteY7" fmla="*/ 40546 h 1643403"/>
                      <a:gd name="connsiteX0" fmla="*/ 0 w 647834"/>
                      <a:gd name="connsiteY0" fmla="*/ 40546 h 1643403"/>
                      <a:gd name="connsiteX1" fmla="*/ 281857 w 647834"/>
                      <a:gd name="connsiteY1" fmla="*/ 931777 h 1643403"/>
                      <a:gd name="connsiteX2" fmla="*/ 220642 w 647834"/>
                      <a:gd name="connsiteY2" fmla="*/ 1643403 h 1643403"/>
                      <a:gd name="connsiteX3" fmla="*/ 594375 w 647834"/>
                      <a:gd name="connsiteY3" fmla="*/ 544786 h 1643403"/>
                      <a:gd name="connsiteX4" fmla="*/ 647834 w 647834"/>
                      <a:gd name="connsiteY4" fmla="*/ 206643 h 1643403"/>
                      <a:gd name="connsiteX5" fmla="*/ 271749 w 647834"/>
                      <a:gd name="connsiteY5" fmla="*/ 341866 h 1643403"/>
                      <a:gd name="connsiteX6" fmla="*/ 117714 w 647834"/>
                      <a:gd name="connsiteY6" fmla="*/ 0 h 1643403"/>
                      <a:gd name="connsiteX7" fmla="*/ 0 w 647834"/>
                      <a:gd name="connsiteY7" fmla="*/ 40546 h 1643403"/>
                      <a:gd name="connsiteX0" fmla="*/ 0 w 647834"/>
                      <a:gd name="connsiteY0" fmla="*/ 40546 h 931777"/>
                      <a:gd name="connsiteX1" fmla="*/ 281857 w 647834"/>
                      <a:gd name="connsiteY1" fmla="*/ 931777 h 931777"/>
                      <a:gd name="connsiteX2" fmla="*/ 506392 w 647834"/>
                      <a:gd name="connsiteY2" fmla="*/ 789328 h 931777"/>
                      <a:gd name="connsiteX3" fmla="*/ 594375 w 647834"/>
                      <a:gd name="connsiteY3" fmla="*/ 544786 h 931777"/>
                      <a:gd name="connsiteX4" fmla="*/ 647834 w 647834"/>
                      <a:gd name="connsiteY4" fmla="*/ 206643 h 931777"/>
                      <a:gd name="connsiteX5" fmla="*/ 271749 w 647834"/>
                      <a:gd name="connsiteY5" fmla="*/ 341866 h 931777"/>
                      <a:gd name="connsiteX6" fmla="*/ 117714 w 647834"/>
                      <a:gd name="connsiteY6" fmla="*/ 0 h 931777"/>
                      <a:gd name="connsiteX7" fmla="*/ 0 w 647834"/>
                      <a:gd name="connsiteY7" fmla="*/ 40546 h 931777"/>
                      <a:gd name="connsiteX0" fmla="*/ 0 w 647834"/>
                      <a:gd name="connsiteY0" fmla="*/ 40546 h 871452"/>
                      <a:gd name="connsiteX1" fmla="*/ 294557 w 647834"/>
                      <a:gd name="connsiteY1" fmla="*/ 871452 h 871452"/>
                      <a:gd name="connsiteX2" fmla="*/ 506392 w 647834"/>
                      <a:gd name="connsiteY2" fmla="*/ 789328 h 871452"/>
                      <a:gd name="connsiteX3" fmla="*/ 594375 w 647834"/>
                      <a:gd name="connsiteY3" fmla="*/ 544786 h 871452"/>
                      <a:gd name="connsiteX4" fmla="*/ 647834 w 647834"/>
                      <a:gd name="connsiteY4" fmla="*/ 206643 h 871452"/>
                      <a:gd name="connsiteX5" fmla="*/ 271749 w 647834"/>
                      <a:gd name="connsiteY5" fmla="*/ 341866 h 871452"/>
                      <a:gd name="connsiteX6" fmla="*/ 117714 w 647834"/>
                      <a:gd name="connsiteY6" fmla="*/ 0 h 871452"/>
                      <a:gd name="connsiteX7" fmla="*/ 0 w 647834"/>
                      <a:gd name="connsiteY7" fmla="*/ 40546 h 871452"/>
                      <a:gd name="connsiteX0" fmla="*/ 0 w 647834"/>
                      <a:gd name="connsiteY0" fmla="*/ 40546 h 871452"/>
                      <a:gd name="connsiteX1" fmla="*/ 294557 w 647834"/>
                      <a:gd name="connsiteY1" fmla="*/ 871452 h 871452"/>
                      <a:gd name="connsiteX2" fmla="*/ 528617 w 647834"/>
                      <a:gd name="connsiteY2" fmla="*/ 802028 h 871452"/>
                      <a:gd name="connsiteX3" fmla="*/ 594375 w 647834"/>
                      <a:gd name="connsiteY3" fmla="*/ 544786 h 871452"/>
                      <a:gd name="connsiteX4" fmla="*/ 647834 w 647834"/>
                      <a:gd name="connsiteY4" fmla="*/ 206643 h 871452"/>
                      <a:gd name="connsiteX5" fmla="*/ 271749 w 647834"/>
                      <a:gd name="connsiteY5" fmla="*/ 341866 h 871452"/>
                      <a:gd name="connsiteX6" fmla="*/ 117714 w 647834"/>
                      <a:gd name="connsiteY6" fmla="*/ 0 h 871452"/>
                      <a:gd name="connsiteX7" fmla="*/ 0 w 647834"/>
                      <a:gd name="connsiteY7" fmla="*/ 40546 h 871452"/>
                      <a:gd name="connsiteX0" fmla="*/ 0 w 635134"/>
                      <a:gd name="connsiteY0" fmla="*/ 40546 h 871452"/>
                      <a:gd name="connsiteX1" fmla="*/ 294557 w 635134"/>
                      <a:gd name="connsiteY1" fmla="*/ 871452 h 871452"/>
                      <a:gd name="connsiteX2" fmla="*/ 528617 w 635134"/>
                      <a:gd name="connsiteY2" fmla="*/ 802028 h 871452"/>
                      <a:gd name="connsiteX3" fmla="*/ 594375 w 635134"/>
                      <a:gd name="connsiteY3" fmla="*/ 544786 h 871452"/>
                      <a:gd name="connsiteX4" fmla="*/ 635134 w 635134"/>
                      <a:gd name="connsiteY4" fmla="*/ 200293 h 871452"/>
                      <a:gd name="connsiteX5" fmla="*/ 271749 w 635134"/>
                      <a:gd name="connsiteY5" fmla="*/ 341866 h 871452"/>
                      <a:gd name="connsiteX6" fmla="*/ 117714 w 635134"/>
                      <a:gd name="connsiteY6" fmla="*/ 0 h 871452"/>
                      <a:gd name="connsiteX7" fmla="*/ 0 w 635134"/>
                      <a:gd name="connsiteY7" fmla="*/ 40546 h 871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5134" h="871452">
                        <a:moveTo>
                          <a:pt x="0" y="40546"/>
                        </a:moveTo>
                        <a:lnTo>
                          <a:pt x="294557" y="871452"/>
                        </a:lnTo>
                        <a:lnTo>
                          <a:pt x="528617" y="802028"/>
                        </a:lnTo>
                        <a:lnTo>
                          <a:pt x="594375" y="544786"/>
                        </a:lnTo>
                        <a:cubicBezTo>
                          <a:pt x="594801" y="496324"/>
                          <a:pt x="634708" y="248755"/>
                          <a:pt x="635134" y="200293"/>
                        </a:cubicBezTo>
                        <a:lnTo>
                          <a:pt x="271749" y="341866"/>
                        </a:lnTo>
                        <a:lnTo>
                          <a:pt x="117714" y="0"/>
                        </a:lnTo>
                        <a:lnTo>
                          <a:pt x="0" y="40546"/>
                        </a:lnTo>
                        <a:close/>
                      </a:path>
                    </a:pathLst>
                  </a:custGeom>
                  <a:solidFill>
                    <a:srgbClr val="84C6BF"/>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122D4F"/>
                      </a:solidFill>
                    </a:endParaRPr>
                  </a:p>
                </p:txBody>
              </p:sp>
              <p:sp>
                <p:nvSpPr>
                  <p:cNvPr id="13" name="Freeform 12">
                    <a:extLst>
                      <a:ext uri="{FF2B5EF4-FFF2-40B4-BE49-F238E27FC236}">
                        <a16:creationId xmlns:a16="http://schemas.microsoft.com/office/drawing/2014/main" id="{F594934A-D5A9-D245-B2B9-032598E02947}"/>
                      </a:ext>
                    </a:extLst>
                  </p:cNvPr>
                  <p:cNvSpPr/>
                  <p:nvPr/>
                </p:nvSpPr>
                <p:spPr>
                  <a:xfrm>
                    <a:off x="6195447" y="2500398"/>
                    <a:ext cx="808017" cy="922678"/>
                  </a:xfrm>
                  <a:custGeom>
                    <a:avLst/>
                    <a:gdLst>
                      <a:gd name="connsiteX0" fmla="*/ 1583940 w 1583940"/>
                      <a:gd name="connsiteY0" fmla="*/ 0 h 1316123"/>
                      <a:gd name="connsiteX1" fmla="*/ 1086567 w 1583940"/>
                      <a:gd name="connsiteY1" fmla="*/ 600672 h 1316123"/>
                      <a:gd name="connsiteX2" fmla="*/ 967963 w 1583940"/>
                      <a:gd name="connsiteY2" fmla="*/ 485894 h 1316123"/>
                      <a:gd name="connsiteX3" fmla="*/ 661888 w 1583940"/>
                      <a:gd name="connsiteY3" fmla="*/ 665713 h 1316123"/>
                      <a:gd name="connsiteX4" fmla="*/ 505024 w 1583940"/>
                      <a:gd name="connsiteY4" fmla="*/ 799621 h 1316123"/>
                      <a:gd name="connsiteX5" fmla="*/ 0 w 1583940"/>
                      <a:gd name="connsiteY5" fmla="*/ 1308472 h 1316123"/>
                      <a:gd name="connsiteX6" fmla="*/ 179819 w 1583940"/>
                      <a:gd name="connsiteY6" fmla="*/ 1316123 h 1316123"/>
                      <a:gd name="connsiteX7" fmla="*/ 459113 w 1583940"/>
                      <a:gd name="connsiteY7" fmla="*/ 1296994 h 1316123"/>
                      <a:gd name="connsiteX8" fmla="*/ 746058 w 1583940"/>
                      <a:gd name="connsiteY8" fmla="*/ 1243431 h 1316123"/>
                      <a:gd name="connsiteX9" fmla="*/ 1017700 w 1583940"/>
                      <a:gd name="connsiteY9" fmla="*/ 1170738 h 1316123"/>
                      <a:gd name="connsiteX10" fmla="*/ 738407 w 1583940"/>
                      <a:gd name="connsiteY10" fmla="*/ 849359 h 1316123"/>
                      <a:gd name="connsiteX11" fmla="*/ 1033004 w 1583940"/>
                      <a:gd name="connsiteY11" fmla="*/ 547109 h 1316123"/>
                      <a:gd name="connsiteX0" fmla="*/ 1086567 w 1086567"/>
                      <a:gd name="connsiteY0" fmla="*/ 114778 h 830229"/>
                      <a:gd name="connsiteX1" fmla="*/ 967963 w 1086567"/>
                      <a:gd name="connsiteY1" fmla="*/ 0 h 830229"/>
                      <a:gd name="connsiteX2" fmla="*/ 661888 w 1086567"/>
                      <a:gd name="connsiteY2" fmla="*/ 179819 h 830229"/>
                      <a:gd name="connsiteX3" fmla="*/ 505024 w 1086567"/>
                      <a:gd name="connsiteY3" fmla="*/ 313727 h 830229"/>
                      <a:gd name="connsiteX4" fmla="*/ 0 w 1086567"/>
                      <a:gd name="connsiteY4" fmla="*/ 822578 h 830229"/>
                      <a:gd name="connsiteX5" fmla="*/ 179819 w 1086567"/>
                      <a:gd name="connsiteY5" fmla="*/ 830229 h 830229"/>
                      <a:gd name="connsiteX6" fmla="*/ 459113 w 1086567"/>
                      <a:gd name="connsiteY6" fmla="*/ 811100 h 830229"/>
                      <a:gd name="connsiteX7" fmla="*/ 746058 w 1086567"/>
                      <a:gd name="connsiteY7" fmla="*/ 757537 h 830229"/>
                      <a:gd name="connsiteX8" fmla="*/ 1017700 w 1086567"/>
                      <a:gd name="connsiteY8" fmla="*/ 684844 h 830229"/>
                      <a:gd name="connsiteX9" fmla="*/ 738407 w 1086567"/>
                      <a:gd name="connsiteY9" fmla="*/ 363465 h 830229"/>
                      <a:gd name="connsiteX10" fmla="*/ 1033004 w 1086567"/>
                      <a:gd name="connsiteY10"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10" fmla="*/ 967963 w 1033004"/>
                      <a:gd name="connsiteY10" fmla="*/ 0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42233 w 1033004"/>
                      <a:gd name="connsiteY8" fmla="*/ 374943 h 830229"/>
                      <a:gd name="connsiteX9" fmla="*/ 1033004 w 1033004"/>
                      <a:gd name="connsiteY9" fmla="*/ 61215 h 830229"/>
                      <a:gd name="connsiteX10" fmla="*/ 967963 w 1033004"/>
                      <a:gd name="connsiteY10" fmla="*/ 0 h 830229"/>
                      <a:gd name="connsiteX0" fmla="*/ 619802 w 1033004"/>
                      <a:gd name="connsiteY0" fmla="*/ 0 h 1140130"/>
                      <a:gd name="connsiteX1" fmla="*/ 661888 w 1033004"/>
                      <a:gd name="connsiteY1" fmla="*/ 489720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19802 w 1033004"/>
                      <a:gd name="connsiteY0" fmla="*/ 0 h 1140130"/>
                      <a:gd name="connsiteX1" fmla="*/ 348160 w 1033004"/>
                      <a:gd name="connsiteY1" fmla="*/ 309901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08325 w 1033004"/>
                      <a:gd name="connsiteY0" fmla="*/ 0 h 1143956"/>
                      <a:gd name="connsiteX1" fmla="*/ 348160 w 1033004"/>
                      <a:gd name="connsiteY1" fmla="*/ 313727 h 1143956"/>
                      <a:gd name="connsiteX2" fmla="*/ 505024 w 1033004"/>
                      <a:gd name="connsiteY2" fmla="*/ 627454 h 1143956"/>
                      <a:gd name="connsiteX3" fmla="*/ 0 w 1033004"/>
                      <a:gd name="connsiteY3" fmla="*/ 1136305 h 1143956"/>
                      <a:gd name="connsiteX4" fmla="*/ 179819 w 1033004"/>
                      <a:gd name="connsiteY4" fmla="*/ 1143956 h 1143956"/>
                      <a:gd name="connsiteX5" fmla="*/ 459113 w 1033004"/>
                      <a:gd name="connsiteY5" fmla="*/ 1124827 h 1143956"/>
                      <a:gd name="connsiteX6" fmla="*/ 746058 w 1033004"/>
                      <a:gd name="connsiteY6" fmla="*/ 1071264 h 1143956"/>
                      <a:gd name="connsiteX7" fmla="*/ 1017700 w 1033004"/>
                      <a:gd name="connsiteY7" fmla="*/ 998571 h 1143956"/>
                      <a:gd name="connsiteX8" fmla="*/ 742233 w 1033004"/>
                      <a:gd name="connsiteY8" fmla="*/ 688670 h 1143956"/>
                      <a:gd name="connsiteX9" fmla="*/ 1033004 w 1033004"/>
                      <a:gd name="connsiteY9" fmla="*/ 374942 h 1143956"/>
                      <a:gd name="connsiteX10" fmla="*/ 608325 w 1033004"/>
                      <a:gd name="connsiteY10" fmla="*/ 0 h 1143956"/>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459113 w 1033004"/>
                      <a:gd name="connsiteY5" fmla="*/ 112482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244860 w 1033004"/>
                      <a:gd name="connsiteY4" fmla="*/ 1059785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562414 w 987093"/>
                      <a:gd name="connsiteY0" fmla="*/ 0 h 1155434"/>
                      <a:gd name="connsiteX1" fmla="*/ 302249 w 987093"/>
                      <a:gd name="connsiteY1" fmla="*/ 313727 h 1155434"/>
                      <a:gd name="connsiteX2" fmla="*/ 0 w 987093"/>
                      <a:gd name="connsiteY2" fmla="*/ 1155434 h 1155434"/>
                      <a:gd name="connsiteX3" fmla="*/ 198949 w 987093"/>
                      <a:gd name="connsiteY3" fmla="*/ 1059785 h 1155434"/>
                      <a:gd name="connsiteX4" fmla="*/ 290772 w 987093"/>
                      <a:gd name="connsiteY4" fmla="*/ 1002397 h 1155434"/>
                      <a:gd name="connsiteX5" fmla="*/ 700147 w 987093"/>
                      <a:gd name="connsiteY5" fmla="*/ 1071264 h 1155434"/>
                      <a:gd name="connsiteX6" fmla="*/ 971789 w 987093"/>
                      <a:gd name="connsiteY6" fmla="*/ 998571 h 1155434"/>
                      <a:gd name="connsiteX7" fmla="*/ 696322 w 987093"/>
                      <a:gd name="connsiteY7" fmla="*/ 688670 h 1155434"/>
                      <a:gd name="connsiteX8" fmla="*/ 987093 w 987093"/>
                      <a:gd name="connsiteY8" fmla="*/ 374942 h 1155434"/>
                      <a:gd name="connsiteX9" fmla="*/ 562414 w 987093"/>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65189 w 971789"/>
                      <a:gd name="connsiteY8" fmla="*/ 61214 h 1155434"/>
                      <a:gd name="connsiteX9" fmla="*/ 562414 w 971789"/>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57537 w 971789"/>
                      <a:gd name="connsiteY8" fmla="*/ 68865 h 1155434"/>
                      <a:gd name="connsiteX9" fmla="*/ 562414 w 971789"/>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700148 w 757537"/>
                      <a:gd name="connsiteY6" fmla="*/ 795796 h 1155434"/>
                      <a:gd name="connsiteX7" fmla="*/ 696322 w 757537"/>
                      <a:gd name="connsiteY7" fmla="*/ 688670 h 1155434"/>
                      <a:gd name="connsiteX8" fmla="*/ 757537 w 757537"/>
                      <a:gd name="connsiteY8" fmla="*/ 68865 h 1155434"/>
                      <a:gd name="connsiteX9" fmla="*/ 562414 w 757537"/>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96322 w 757537"/>
                      <a:gd name="connsiteY6" fmla="*/ 688670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8424 w 757537"/>
                      <a:gd name="connsiteY4" fmla="*/ 102152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6240 w 761363"/>
                      <a:gd name="connsiteY0" fmla="*/ 0 h 1163086"/>
                      <a:gd name="connsiteX1" fmla="*/ 306075 w 761363"/>
                      <a:gd name="connsiteY1" fmla="*/ 313727 h 1163086"/>
                      <a:gd name="connsiteX2" fmla="*/ 0 w 761363"/>
                      <a:gd name="connsiteY2" fmla="*/ 1163086 h 1163086"/>
                      <a:gd name="connsiteX3" fmla="*/ 202775 w 761363"/>
                      <a:gd name="connsiteY3" fmla="*/ 1059785 h 1163086"/>
                      <a:gd name="connsiteX4" fmla="*/ 302250 w 761363"/>
                      <a:gd name="connsiteY4" fmla="*/ 1021527 h 1163086"/>
                      <a:gd name="connsiteX5" fmla="*/ 543283 w 761363"/>
                      <a:gd name="connsiteY5" fmla="*/ 887619 h 1163086"/>
                      <a:gd name="connsiteX6" fmla="*/ 688671 w 761363"/>
                      <a:gd name="connsiteY6" fmla="*/ 784319 h 1163086"/>
                      <a:gd name="connsiteX7" fmla="*/ 761363 w 761363"/>
                      <a:gd name="connsiteY7" fmla="*/ 68865 h 1163086"/>
                      <a:gd name="connsiteX8" fmla="*/ 566240 w 761363"/>
                      <a:gd name="connsiteY8" fmla="*/ 0 h 1163086"/>
                      <a:gd name="connsiteX0" fmla="*/ 566240 w 749885"/>
                      <a:gd name="connsiteY0" fmla="*/ 0 h 1163086"/>
                      <a:gd name="connsiteX1" fmla="*/ 306075 w 749885"/>
                      <a:gd name="connsiteY1" fmla="*/ 313727 h 1163086"/>
                      <a:gd name="connsiteX2" fmla="*/ 0 w 749885"/>
                      <a:gd name="connsiteY2" fmla="*/ 1163086 h 1163086"/>
                      <a:gd name="connsiteX3" fmla="*/ 202775 w 749885"/>
                      <a:gd name="connsiteY3" fmla="*/ 1059785 h 1163086"/>
                      <a:gd name="connsiteX4" fmla="*/ 302250 w 749885"/>
                      <a:gd name="connsiteY4" fmla="*/ 1021527 h 1163086"/>
                      <a:gd name="connsiteX5" fmla="*/ 543283 w 749885"/>
                      <a:gd name="connsiteY5" fmla="*/ 887619 h 1163086"/>
                      <a:gd name="connsiteX6" fmla="*/ 688671 w 749885"/>
                      <a:gd name="connsiteY6" fmla="*/ 784319 h 1163086"/>
                      <a:gd name="connsiteX7" fmla="*/ 749885 w 749885"/>
                      <a:gd name="connsiteY7" fmla="*/ 68865 h 1163086"/>
                      <a:gd name="connsiteX8" fmla="*/ 566240 w 749885"/>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688671 w 753711"/>
                      <a:gd name="connsiteY6" fmla="*/ 784319 h 1163086"/>
                      <a:gd name="connsiteX7" fmla="*/ 753711 w 753711"/>
                      <a:gd name="connsiteY7" fmla="*/ 53562 h 1163086"/>
                      <a:gd name="connsiteX8" fmla="*/ 566240 w 753711"/>
                      <a:gd name="connsiteY8" fmla="*/ 0 h 1163086"/>
                      <a:gd name="connsiteX0" fmla="*/ 214253 w 753711"/>
                      <a:gd name="connsiteY0" fmla="*/ 0 h 1779062"/>
                      <a:gd name="connsiteX1" fmla="*/ 306075 w 753711"/>
                      <a:gd name="connsiteY1" fmla="*/ 929703 h 1779062"/>
                      <a:gd name="connsiteX2" fmla="*/ 0 w 753711"/>
                      <a:gd name="connsiteY2" fmla="*/ 1779062 h 1779062"/>
                      <a:gd name="connsiteX3" fmla="*/ 202775 w 753711"/>
                      <a:gd name="connsiteY3" fmla="*/ 1675761 h 1779062"/>
                      <a:gd name="connsiteX4" fmla="*/ 302250 w 753711"/>
                      <a:gd name="connsiteY4" fmla="*/ 1637503 h 1779062"/>
                      <a:gd name="connsiteX5" fmla="*/ 543283 w 753711"/>
                      <a:gd name="connsiteY5" fmla="*/ 1503595 h 1779062"/>
                      <a:gd name="connsiteX6" fmla="*/ 688671 w 753711"/>
                      <a:gd name="connsiteY6" fmla="*/ 1400295 h 1779062"/>
                      <a:gd name="connsiteX7" fmla="*/ 753711 w 753711"/>
                      <a:gd name="connsiteY7" fmla="*/ 669538 h 1779062"/>
                      <a:gd name="connsiteX8" fmla="*/ 214253 w 753711"/>
                      <a:gd name="connsiteY8" fmla="*/ 0 h 1779062"/>
                      <a:gd name="connsiteX0" fmla="*/ 214253 w 688671"/>
                      <a:gd name="connsiteY0" fmla="*/ 0 h 1779062"/>
                      <a:gd name="connsiteX1" fmla="*/ 306075 w 688671"/>
                      <a:gd name="connsiteY1" fmla="*/ 929703 h 1779062"/>
                      <a:gd name="connsiteX2" fmla="*/ 0 w 688671"/>
                      <a:gd name="connsiteY2" fmla="*/ 1779062 h 1779062"/>
                      <a:gd name="connsiteX3" fmla="*/ 202775 w 688671"/>
                      <a:gd name="connsiteY3" fmla="*/ 1675761 h 1779062"/>
                      <a:gd name="connsiteX4" fmla="*/ 302250 w 688671"/>
                      <a:gd name="connsiteY4" fmla="*/ 1637503 h 1779062"/>
                      <a:gd name="connsiteX5" fmla="*/ 543283 w 688671"/>
                      <a:gd name="connsiteY5" fmla="*/ 1503595 h 1779062"/>
                      <a:gd name="connsiteX6" fmla="*/ 688671 w 688671"/>
                      <a:gd name="connsiteY6" fmla="*/ 1400295 h 1779062"/>
                      <a:gd name="connsiteX7" fmla="*/ 271642 w 688671"/>
                      <a:gd name="connsiteY7" fmla="*/ 22954 h 1779062"/>
                      <a:gd name="connsiteX8" fmla="*/ 214253 w 688671"/>
                      <a:gd name="connsiteY8" fmla="*/ 0 h 1779062"/>
                      <a:gd name="connsiteX0" fmla="*/ 214253 w 688671"/>
                      <a:gd name="connsiteY0" fmla="*/ 0 h 1779062"/>
                      <a:gd name="connsiteX1" fmla="*/ 42085 w 688671"/>
                      <a:gd name="connsiteY1" fmla="*/ 535631 h 1779062"/>
                      <a:gd name="connsiteX2" fmla="*/ 0 w 688671"/>
                      <a:gd name="connsiteY2" fmla="*/ 1779062 h 1779062"/>
                      <a:gd name="connsiteX3" fmla="*/ 202775 w 688671"/>
                      <a:gd name="connsiteY3" fmla="*/ 1675761 h 1779062"/>
                      <a:gd name="connsiteX4" fmla="*/ 302250 w 688671"/>
                      <a:gd name="connsiteY4" fmla="*/ 1637503 h 1779062"/>
                      <a:gd name="connsiteX5" fmla="*/ 543283 w 688671"/>
                      <a:gd name="connsiteY5" fmla="*/ 1503595 h 1779062"/>
                      <a:gd name="connsiteX6" fmla="*/ 688671 w 688671"/>
                      <a:gd name="connsiteY6" fmla="*/ 1400295 h 1779062"/>
                      <a:gd name="connsiteX7" fmla="*/ 271642 w 688671"/>
                      <a:gd name="connsiteY7" fmla="*/ 22954 h 1779062"/>
                      <a:gd name="connsiteX8" fmla="*/ 214253 w 688671"/>
                      <a:gd name="connsiteY8" fmla="*/ 0 h 1779062"/>
                      <a:gd name="connsiteX0" fmla="*/ 233383 w 707801"/>
                      <a:gd name="connsiteY0" fmla="*/ 0 h 1675761"/>
                      <a:gd name="connsiteX1" fmla="*/ 61215 w 707801"/>
                      <a:gd name="connsiteY1" fmla="*/ 535631 h 1675761"/>
                      <a:gd name="connsiteX2" fmla="*/ 0 w 707801"/>
                      <a:gd name="connsiteY2" fmla="*/ 1247257 h 1675761"/>
                      <a:gd name="connsiteX3" fmla="*/ 221905 w 707801"/>
                      <a:gd name="connsiteY3" fmla="*/ 1675761 h 1675761"/>
                      <a:gd name="connsiteX4" fmla="*/ 321380 w 707801"/>
                      <a:gd name="connsiteY4" fmla="*/ 1637503 h 1675761"/>
                      <a:gd name="connsiteX5" fmla="*/ 562413 w 707801"/>
                      <a:gd name="connsiteY5" fmla="*/ 1503595 h 1675761"/>
                      <a:gd name="connsiteX6" fmla="*/ 707801 w 707801"/>
                      <a:gd name="connsiteY6" fmla="*/ 1400295 h 1675761"/>
                      <a:gd name="connsiteX7" fmla="*/ 290772 w 707801"/>
                      <a:gd name="connsiteY7" fmla="*/ 22954 h 1675761"/>
                      <a:gd name="connsiteX8" fmla="*/ 233383 w 707801"/>
                      <a:gd name="connsiteY8" fmla="*/ 0 h 1675761"/>
                      <a:gd name="connsiteX0" fmla="*/ 233383 w 707801"/>
                      <a:gd name="connsiteY0" fmla="*/ 0 h 1637503"/>
                      <a:gd name="connsiteX1" fmla="*/ 61215 w 707801"/>
                      <a:gd name="connsiteY1" fmla="*/ 535631 h 1637503"/>
                      <a:gd name="connsiteX2" fmla="*/ 0 w 707801"/>
                      <a:gd name="connsiteY2" fmla="*/ 1247257 h 1637503"/>
                      <a:gd name="connsiteX3" fmla="*/ 321380 w 707801"/>
                      <a:gd name="connsiteY3" fmla="*/ 1637503 h 1637503"/>
                      <a:gd name="connsiteX4" fmla="*/ 562413 w 707801"/>
                      <a:gd name="connsiteY4" fmla="*/ 1503595 h 1637503"/>
                      <a:gd name="connsiteX5" fmla="*/ 707801 w 707801"/>
                      <a:gd name="connsiteY5" fmla="*/ 1400295 h 1637503"/>
                      <a:gd name="connsiteX6" fmla="*/ 290772 w 707801"/>
                      <a:gd name="connsiteY6" fmla="*/ 22954 h 1637503"/>
                      <a:gd name="connsiteX7" fmla="*/ 233383 w 707801"/>
                      <a:gd name="connsiteY7" fmla="*/ 0 h 1637503"/>
                      <a:gd name="connsiteX0" fmla="*/ 233383 w 707801"/>
                      <a:gd name="connsiteY0" fmla="*/ 0 h 1503595"/>
                      <a:gd name="connsiteX1" fmla="*/ 61215 w 707801"/>
                      <a:gd name="connsiteY1" fmla="*/ 535631 h 1503595"/>
                      <a:gd name="connsiteX2" fmla="*/ 0 w 707801"/>
                      <a:gd name="connsiteY2" fmla="*/ 1247257 h 1503595"/>
                      <a:gd name="connsiteX3" fmla="*/ 562413 w 707801"/>
                      <a:gd name="connsiteY3" fmla="*/ 1503595 h 1503595"/>
                      <a:gd name="connsiteX4" fmla="*/ 707801 w 707801"/>
                      <a:gd name="connsiteY4" fmla="*/ 1400295 h 1503595"/>
                      <a:gd name="connsiteX5" fmla="*/ 290772 w 707801"/>
                      <a:gd name="connsiteY5" fmla="*/ 22954 h 1503595"/>
                      <a:gd name="connsiteX6" fmla="*/ 233383 w 707801"/>
                      <a:gd name="connsiteY6" fmla="*/ 0 h 1503595"/>
                      <a:gd name="connsiteX0" fmla="*/ 233383 w 707801"/>
                      <a:gd name="connsiteY0" fmla="*/ 0 h 1400295"/>
                      <a:gd name="connsiteX1" fmla="*/ 61215 w 707801"/>
                      <a:gd name="connsiteY1" fmla="*/ 535631 h 1400295"/>
                      <a:gd name="connsiteX2" fmla="*/ 0 w 707801"/>
                      <a:gd name="connsiteY2" fmla="*/ 1247257 h 1400295"/>
                      <a:gd name="connsiteX3" fmla="*/ 237208 w 707801"/>
                      <a:gd name="connsiteY3" fmla="*/ 1078915 h 1400295"/>
                      <a:gd name="connsiteX4" fmla="*/ 707801 w 707801"/>
                      <a:gd name="connsiteY4" fmla="*/ 1400295 h 1400295"/>
                      <a:gd name="connsiteX5" fmla="*/ 290772 w 707801"/>
                      <a:gd name="connsiteY5" fmla="*/ 22954 h 1400295"/>
                      <a:gd name="connsiteX6" fmla="*/ 233383 w 707801"/>
                      <a:gd name="connsiteY6" fmla="*/ 0 h 1400295"/>
                      <a:gd name="connsiteX0" fmla="*/ 233383 w 290772"/>
                      <a:gd name="connsiteY0" fmla="*/ 0 h 1247257"/>
                      <a:gd name="connsiteX1" fmla="*/ 61215 w 290772"/>
                      <a:gd name="connsiteY1" fmla="*/ 535631 h 1247257"/>
                      <a:gd name="connsiteX2" fmla="*/ 0 w 290772"/>
                      <a:gd name="connsiteY2" fmla="*/ 1247257 h 1247257"/>
                      <a:gd name="connsiteX3" fmla="*/ 237208 w 290772"/>
                      <a:gd name="connsiteY3" fmla="*/ 1078915 h 1247257"/>
                      <a:gd name="connsiteX4" fmla="*/ 225732 w 290772"/>
                      <a:gd name="connsiteY4" fmla="*/ 688670 h 1247257"/>
                      <a:gd name="connsiteX5" fmla="*/ 290772 w 290772"/>
                      <a:gd name="connsiteY5" fmla="*/ 22954 h 1247257"/>
                      <a:gd name="connsiteX6" fmla="*/ 233383 w 290772"/>
                      <a:gd name="connsiteY6" fmla="*/ 0 h 1247257"/>
                      <a:gd name="connsiteX0" fmla="*/ 233383 w 290772"/>
                      <a:gd name="connsiteY0" fmla="*/ 0 h 1247257"/>
                      <a:gd name="connsiteX1" fmla="*/ 61215 w 290772"/>
                      <a:gd name="connsiteY1" fmla="*/ 535631 h 1247257"/>
                      <a:gd name="connsiteX2" fmla="*/ 0 w 290772"/>
                      <a:gd name="connsiteY2" fmla="*/ 1247257 h 1247257"/>
                      <a:gd name="connsiteX3" fmla="*/ 237208 w 290772"/>
                      <a:gd name="connsiteY3" fmla="*/ 1078915 h 1247257"/>
                      <a:gd name="connsiteX4" fmla="*/ 265267 w 290772"/>
                      <a:gd name="connsiteY4" fmla="*/ 696322 h 1247257"/>
                      <a:gd name="connsiteX5" fmla="*/ 225732 w 290772"/>
                      <a:gd name="connsiteY5" fmla="*/ 688670 h 1247257"/>
                      <a:gd name="connsiteX6" fmla="*/ 290772 w 290772"/>
                      <a:gd name="connsiteY6" fmla="*/ 22954 h 1247257"/>
                      <a:gd name="connsiteX7" fmla="*/ 233383 w 290772"/>
                      <a:gd name="connsiteY7" fmla="*/ 0 h 1247257"/>
                      <a:gd name="connsiteX0" fmla="*/ 233383 w 284422"/>
                      <a:gd name="connsiteY0" fmla="*/ 0 h 1247257"/>
                      <a:gd name="connsiteX1" fmla="*/ 61215 w 284422"/>
                      <a:gd name="connsiteY1" fmla="*/ 535631 h 1247257"/>
                      <a:gd name="connsiteX2" fmla="*/ 0 w 284422"/>
                      <a:gd name="connsiteY2" fmla="*/ 1247257 h 1247257"/>
                      <a:gd name="connsiteX3" fmla="*/ 237208 w 284422"/>
                      <a:gd name="connsiteY3" fmla="*/ 1078915 h 1247257"/>
                      <a:gd name="connsiteX4" fmla="*/ 265267 w 284422"/>
                      <a:gd name="connsiteY4" fmla="*/ 696322 h 1247257"/>
                      <a:gd name="connsiteX5" fmla="*/ 225732 w 284422"/>
                      <a:gd name="connsiteY5" fmla="*/ 688670 h 1247257"/>
                      <a:gd name="connsiteX6" fmla="*/ 284422 w 284422"/>
                      <a:gd name="connsiteY6" fmla="*/ 10254 h 1247257"/>
                      <a:gd name="connsiteX7" fmla="*/ 233383 w 284422"/>
                      <a:gd name="connsiteY7" fmla="*/ 0 h 1247257"/>
                      <a:gd name="connsiteX0" fmla="*/ 233383 w 284422"/>
                      <a:gd name="connsiteY0" fmla="*/ 0 h 1247257"/>
                      <a:gd name="connsiteX1" fmla="*/ 61215 w 284422"/>
                      <a:gd name="connsiteY1" fmla="*/ 535631 h 1247257"/>
                      <a:gd name="connsiteX2" fmla="*/ 0 w 284422"/>
                      <a:gd name="connsiteY2" fmla="*/ 1247257 h 1247257"/>
                      <a:gd name="connsiteX3" fmla="*/ 237208 w 284422"/>
                      <a:gd name="connsiteY3" fmla="*/ 1078915 h 1247257"/>
                      <a:gd name="connsiteX4" fmla="*/ 265267 w 284422"/>
                      <a:gd name="connsiteY4" fmla="*/ 696322 h 1247257"/>
                      <a:gd name="connsiteX5" fmla="*/ 235257 w 284422"/>
                      <a:gd name="connsiteY5" fmla="*/ 695020 h 1247257"/>
                      <a:gd name="connsiteX6" fmla="*/ 284422 w 284422"/>
                      <a:gd name="connsiteY6" fmla="*/ 10254 h 1247257"/>
                      <a:gd name="connsiteX7" fmla="*/ 233383 w 284422"/>
                      <a:gd name="connsiteY7" fmla="*/ 0 h 1247257"/>
                      <a:gd name="connsiteX0" fmla="*/ 233383 w 284422"/>
                      <a:gd name="connsiteY0" fmla="*/ 0 h 1247257"/>
                      <a:gd name="connsiteX1" fmla="*/ 61215 w 284422"/>
                      <a:gd name="connsiteY1" fmla="*/ 535631 h 1247257"/>
                      <a:gd name="connsiteX2" fmla="*/ 0 w 284422"/>
                      <a:gd name="connsiteY2" fmla="*/ 1247257 h 1247257"/>
                      <a:gd name="connsiteX3" fmla="*/ 237208 w 284422"/>
                      <a:gd name="connsiteY3" fmla="*/ 1078915 h 1247257"/>
                      <a:gd name="connsiteX4" fmla="*/ 252567 w 284422"/>
                      <a:gd name="connsiteY4" fmla="*/ 899522 h 1247257"/>
                      <a:gd name="connsiteX5" fmla="*/ 235257 w 284422"/>
                      <a:gd name="connsiteY5" fmla="*/ 695020 h 1247257"/>
                      <a:gd name="connsiteX6" fmla="*/ 284422 w 284422"/>
                      <a:gd name="connsiteY6" fmla="*/ 10254 h 1247257"/>
                      <a:gd name="connsiteX7" fmla="*/ 233383 w 284422"/>
                      <a:gd name="connsiteY7" fmla="*/ 0 h 1247257"/>
                      <a:gd name="connsiteX0" fmla="*/ 233383 w 284422"/>
                      <a:gd name="connsiteY0" fmla="*/ 0 h 1247257"/>
                      <a:gd name="connsiteX1" fmla="*/ 61215 w 284422"/>
                      <a:gd name="connsiteY1" fmla="*/ 535631 h 1247257"/>
                      <a:gd name="connsiteX2" fmla="*/ 0 w 284422"/>
                      <a:gd name="connsiteY2" fmla="*/ 1247257 h 1247257"/>
                      <a:gd name="connsiteX3" fmla="*/ 237208 w 284422"/>
                      <a:gd name="connsiteY3" fmla="*/ 1078915 h 1247257"/>
                      <a:gd name="connsiteX4" fmla="*/ 252567 w 284422"/>
                      <a:gd name="connsiteY4" fmla="*/ 899522 h 1247257"/>
                      <a:gd name="connsiteX5" fmla="*/ 219382 w 284422"/>
                      <a:gd name="connsiteY5" fmla="*/ 904570 h 1247257"/>
                      <a:gd name="connsiteX6" fmla="*/ 284422 w 284422"/>
                      <a:gd name="connsiteY6" fmla="*/ 10254 h 1247257"/>
                      <a:gd name="connsiteX7" fmla="*/ 233383 w 284422"/>
                      <a:gd name="connsiteY7" fmla="*/ 0 h 1247257"/>
                      <a:gd name="connsiteX0" fmla="*/ 233383 w 284422"/>
                      <a:gd name="connsiteY0" fmla="*/ 0 h 1247257"/>
                      <a:gd name="connsiteX1" fmla="*/ 61215 w 284422"/>
                      <a:gd name="connsiteY1" fmla="*/ 535631 h 1247257"/>
                      <a:gd name="connsiteX2" fmla="*/ 0 w 284422"/>
                      <a:gd name="connsiteY2" fmla="*/ 1247257 h 1247257"/>
                      <a:gd name="connsiteX3" fmla="*/ 237208 w 284422"/>
                      <a:gd name="connsiteY3" fmla="*/ 1078915 h 1247257"/>
                      <a:gd name="connsiteX4" fmla="*/ 246217 w 284422"/>
                      <a:gd name="connsiteY4" fmla="*/ 912222 h 1247257"/>
                      <a:gd name="connsiteX5" fmla="*/ 219382 w 284422"/>
                      <a:gd name="connsiteY5" fmla="*/ 904570 h 1247257"/>
                      <a:gd name="connsiteX6" fmla="*/ 284422 w 284422"/>
                      <a:gd name="connsiteY6" fmla="*/ 10254 h 1247257"/>
                      <a:gd name="connsiteX7" fmla="*/ 233383 w 284422"/>
                      <a:gd name="connsiteY7" fmla="*/ 0 h 1247257"/>
                      <a:gd name="connsiteX0" fmla="*/ 0 w 505064"/>
                      <a:gd name="connsiteY0" fmla="*/ 0 h 1602857"/>
                      <a:gd name="connsiteX1" fmla="*/ 281857 w 505064"/>
                      <a:gd name="connsiteY1" fmla="*/ 891231 h 1602857"/>
                      <a:gd name="connsiteX2" fmla="*/ 220642 w 505064"/>
                      <a:gd name="connsiteY2" fmla="*/ 1602857 h 1602857"/>
                      <a:gd name="connsiteX3" fmla="*/ 457850 w 505064"/>
                      <a:gd name="connsiteY3" fmla="*/ 1434515 h 1602857"/>
                      <a:gd name="connsiteX4" fmla="*/ 466859 w 505064"/>
                      <a:gd name="connsiteY4" fmla="*/ 1267822 h 1602857"/>
                      <a:gd name="connsiteX5" fmla="*/ 440024 w 505064"/>
                      <a:gd name="connsiteY5" fmla="*/ 1260170 h 1602857"/>
                      <a:gd name="connsiteX6" fmla="*/ 505064 w 505064"/>
                      <a:gd name="connsiteY6" fmla="*/ 365854 h 1602857"/>
                      <a:gd name="connsiteX7" fmla="*/ 0 w 505064"/>
                      <a:gd name="connsiteY7" fmla="*/ 0 h 1602857"/>
                      <a:gd name="connsiteX0" fmla="*/ 0 w 466859"/>
                      <a:gd name="connsiteY0" fmla="*/ 40546 h 1643403"/>
                      <a:gd name="connsiteX1" fmla="*/ 281857 w 466859"/>
                      <a:gd name="connsiteY1" fmla="*/ 931777 h 1643403"/>
                      <a:gd name="connsiteX2" fmla="*/ 220642 w 466859"/>
                      <a:gd name="connsiteY2" fmla="*/ 1643403 h 1643403"/>
                      <a:gd name="connsiteX3" fmla="*/ 457850 w 466859"/>
                      <a:gd name="connsiteY3" fmla="*/ 1475061 h 1643403"/>
                      <a:gd name="connsiteX4" fmla="*/ 466859 w 466859"/>
                      <a:gd name="connsiteY4" fmla="*/ 1308368 h 1643403"/>
                      <a:gd name="connsiteX5" fmla="*/ 440024 w 466859"/>
                      <a:gd name="connsiteY5" fmla="*/ 1300716 h 1643403"/>
                      <a:gd name="connsiteX6" fmla="*/ 117714 w 466859"/>
                      <a:gd name="connsiteY6" fmla="*/ 0 h 1643403"/>
                      <a:gd name="connsiteX7" fmla="*/ 0 w 466859"/>
                      <a:gd name="connsiteY7" fmla="*/ 40546 h 1643403"/>
                      <a:gd name="connsiteX0" fmla="*/ 0 w 466859"/>
                      <a:gd name="connsiteY0" fmla="*/ 40546 h 1643403"/>
                      <a:gd name="connsiteX1" fmla="*/ 281857 w 466859"/>
                      <a:gd name="connsiteY1" fmla="*/ 931777 h 1643403"/>
                      <a:gd name="connsiteX2" fmla="*/ 220642 w 466859"/>
                      <a:gd name="connsiteY2" fmla="*/ 1643403 h 1643403"/>
                      <a:gd name="connsiteX3" fmla="*/ 457850 w 466859"/>
                      <a:gd name="connsiteY3" fmla="*/ 1475061 h 1643403"/>
                      <a:gd name="connsiteX4" fmla="*/ 466859 w 466859"/>
                      <a:gd name="connsiteY4" fmla="*/ 1308368 h 1643403"/>
                      <a:gd name="connsiteX5" fmla="*/ 271749 w 466859"/>
                      <a:gd name="connsiteY5" fmla="*/ 341866 h 1643403"/>
                      <a:gd name="connsiteX6" fmla="*/ 117714 w 466859"/>
                      <a:gd name="connsiteY6" fmla="*/ 0 h 1643403"/>
                      <a:gd name="connsiteX7" fmla="*/ 0 w 466859"/>
                      <a:gd name="connsiteY7" fmla="*/ 40546 h 1643403"/>
                      <a:gd name="connsiteX0" fmla="*/ 0 w 647834"/>
                      <a:gd name="connsiteY0" fmla="*/ 40546 h 1643403"/>
                      <a:gd name="connsiteX1" fmla="*/ 281857 w 647834"/>
                      <a:gd name="connsiteY1" fmla="*/ 931777 h 1643403"/>
                      <a:gd name="connsiteX2" fmla="*/ 220642 w 647834"/>
                      <a:gd name="connsiteY2" fmla="*/ 1643403 h 1643403"/>
                      <a:gd name="connsiteX3" fmla="*/ 457850 w 647834"/>
                      <a:gd name="connsiteY3" fmla="*/ 1475061 h 1643403"/>
                      <a:gd name="connsiteX4" fmla="*/ 647834 w 647834"/>
                      <a:gd name="connsiteY4" fmla="*/ 206643 h 1643403"/>
                      <a:gd name="connsiteX5" fmla="*/ 271749 w 647834"/>
                      <a:gd name="connsiteY5" fmla="*/ 341866 h 1643403"/>
                      <a:gd name="connsiteX6" fmla="*/ 117714 w 647834"/>
                      <a:gd name="connsiteY6" fmla="*/ 0 h 1643403"/>
                      <a:gd name="connsiteX7" fmla="*/ 0 w 647834"/>
                      <a:gd name="connsiteY7" fmla="*/ 40546 h 1643403"/>
                      <a:gd name="connsiteX0" fmla="*/ 0 w 647834"/>
                      <a:gd name="connsiteY0" fmla="*/ 40546 h 1643403"/>
                      <a:gd name="connsiteX1" fmla="*/ 281857 w 647834"/>
                      <a:gd name="connsiteY1" fmla="*/ 931777 h 1643403"/>
                      <a:gd name="connsiteX2" fmla="*/ 220642 w 647834"/>
                      <a:gd name="connsiteY2" fmla="*/ 1643403 h 1643403"/>
                      <a:gd name="connsiteX3" fmla="*/ 594375 w 647834"/>
                      <a:gd name="connsiteY3" fmla="*/ 544786 h 1643403"/>
                      <a:gd name="connsiteX4" fmla="*/ 647834 w 647834"/>
                      <a:gd name="connsiteY4" fmla="*/ 206643 h 1643403"/>
                      <a:gd name="connsiteX5" fmla="*/ 271749 w 647834"/>
                      <a:gd name="connsiteY5" fmla="*/ 341866 h 1643403"/>
                      <a:gd name="connsiteX6" fmla="*/ 117714 w 647834"/>
                      <a:gd name="connsiteY6" fmla="*/ 0 h 1643403"/>
                      <a:gd name="connsiteX7" fmla="*/ 0 w 647834"/>
                      <a:gd name="connsiteY7" fmla="*/ 40546 h 1643403"/>
                      <a:gd name="connsiteX0" fmla="*/ 0 w 647834"/>
                      <a:gd name="connsiteY0" fmla="*/ 40546 h 931777"/>
                      <a:gd name="connsiteX1" fmla="*/ 281857 w 647834"/>
                      <a:gd name="connsiteY1" fmla="*/ 931777 h 931777"/>
                      <a:gd name="connsiteX2" fmla="*/ 506392 w 647834"/>
                      <a:gd name="connsiteY2" fmla="*/ 789328 h 931777"/>
                      <a:gd name="connsiteX3" fmla="*/ 594375 w 647834"/>
                      <a:gd name="connsiteY3" fmla="*/ 544786 h 931777"/>
                      <a:gd name="connsiteX4" fmla="*/ 647834 w 647834"/>
                      <a:gd name="connsiteY4" fmla="*/ 206643 h 931777"/>
                      <a:gd name="connsiteX5" fmla="*/ 271749 w 647834"/>
                      <a:gd name="connsiteY5" fmla="*/ 341866 h 931777"/>
                      <a:gd name="connsiteX6" fmla="*/ 117714 w 647834"/>
                      <a:gd name="connsiteY6" fmla="*/ 0 h 931777"/>
                      <a:gd name="connsiteX7" fmla="*/ 0 w 647834"/>
                      <a:gd name="connsiteY7" fmla="*/ 40546 h 931777"/>
                      <a:gd name="connsiteX0" fmla="*/ 0 w 647834"/>
                      <a:gd name="connsiteY0" fmla="*/ 40546 h 871452"/>
                      <a:gd name="connsiteX1" fmla="*/ 294557 w 647834"/>
                      <a:gd name="connsiteY1" fmla="*/ 871452 h 871452"/>
                      <a:gd name="connsiteX2" fmla="*/ 506392 w 647834"/>
                      <a:gd name="connsiteY2" fmla="*/ 789328 h 871452"/>
                      <a:gd name="connsiteX3" fmla="*/ 594375 w 647834"/>
                      <a:gd name="connsiteY3" fmla="*/ 544786 h 871452"/>
                      <a:gd name="connsiteX4" fmla="*/ 647834 w 647834"/>
                      <a:gd name="connsiteY4" fmla="*/ 206643 h 871452"/>
                      <a:gd name="connsiteX5" fmla="*/ 271749 w 647834"/>
                      <a:gd name="connsiteY5" fmla="*/ 341866 h 871452"/>
                      <a:gd name="connsiteX6" fmla="*/ 117714 w 647834"/>
                      <a:gd name="connsiteY6" fmla="*/ 0 h 871452"/>
                      <a:gd name="connsiteX7" fmla="*/ 0 w 647834"/>
                      <a:gd name="connsiteY7" fmla="*/ 40546 h 871452"/>
                      <a:gd name="connsiteX0" fmla="*/ 0 w 647834"/>
                      <a:gd name="connsiteY0" fmla="*/ 40546 h 871452"/>
                      <a:gd name="connsiteX1" fmla="*/ 294557 w 647834"/>
                      <a:gd name="connsiteY1" fmla="*/ 871452 h 871452"/>
                      <a:gd name="connsiteX2" fmla="*/ 528617 w 647834"/>
                      <a:gd name="connsiteY2" fmla="*/ 802028 h 871452"/>
                      <a:gd name="connsiteX3" fmla="*/ 594375 w 647834"/>
                      <a:gd name="connsiteY3" fmla="*/ 544786 h 871452"/>
                      <a:gd name="connsiteX4" fmla="*/ 647834 w 647834"/>
                      <a:gd name="connsiteY4" fmla="*/ 206643 h 871452"/>
                      <a:gd name="connsiteX5" fmla="*/ 271749 w 647834"/>
                      <a:gd name="connsiteY5" fmla="*/ 341866 h 871452"/>
                      <a:gd name="connsiteX6" fmla="*/ 117714 w 647834"/>
                      <a:gd name="connsiteY6" fmla="*/ 0 h 871452"/>
                      <a:gd name="connsiteX7" fmla="*/ 0 w 647834"/>
                      <a:gd name="connsiteY7" fmla="*/ 40546 h 871452"/>
                      <a:gd name="connsiteX0" fmla="*/ 0 w 635134"/>
                      <a:gd name="connsiteY0" fmla="*/ 40546 h 871452"/>
                      <a:gd name="connsiteX1" fmla="*/ 294557 w 635134"/>
                      <a:gd name="connsiteY1" fmla="*/ 871452 h 871452"/>
                      <a:gd name="connsiteX2" fmla="*/ 528617 w 635134"/>
                      <a:gd name="connsiteY2" fmla="*/ 802028 h 871452"/>
                      <a:gd name="connsiteX3" fmla="*/ 594375 w 635134"/>
                      <a:gd name="connsiteY3" fmla="*/ 544786 h 871452"/>
                      <a:gd name="connsiteX4" fmla="*/ 635134 w 635134"/>
                      <a:gd name="connsiteY4" fmla="*/ 200293 h 871452"/>
                      <a:gd name="connsiteX5" fmla="*/ 271749 w 635134"/>
                      <a:gd name="connsiteY5" fmla="*/ 341866 h 871452"/>
                      <a:gd name="connsiteX6" fmla="*/ 117714 w 635134"/>
                      <a:gd name="connsiteY6" fmla="*/ 0 h 871452"/>
                      <a:gd name="connsiteX7" fmla="*/ 0 w 635134"/>
                      <a:gd name="connsiteY7" fmla="*/ 40546 h 871452"/>
                      <a:gd name="connsiteX0" fmla="*/ 0 w 635134"/>
                      <a:gd name="connsiteY0" fmla="*/ 97696 h 928602"/>
                      <a:gd name="connsiteX1" fmla="*/ 294557 w 635134"/>
                      <a:gd name="connsiteY1" fmla="*/ 928602 h 928602"/>
                      <a:gd name="connsiteX2" fmla="*/ 528617 w 635134"/>
                      <a:gd name="connsiteY2" fmla="*/ 859178 h 928602"/>
                      <a:gd name="connsiteX3" fmla="*/ 594375 w 635134"/>
                      <a:gd name="connsiteY3" fmla="*/ 601936 h 928602"/>
                      <a:gd name="connsiteX4" fmla="*/ 635134 w 635134"/>
                      <a:gd name="connsiteY4" fmla="*/ 257443 h 928602"/>
                      <a:gd name="connsiteX5" fmla="*/ 271749 w 635134"/>
                      <a:gd name="connsiteY5" fmla="*/ 399016 h 928602"/>
                      <a:gd name="connsiteX6" fmla="*/ 101839 w 635134"/>
                      <a:gd name="connsiteY6" fmla="*/ 0 h 928602"/>
                      <a:gd name="connsiteX7" fmla="*/ 0 w 635134"/>
                      <a:gd name="connsiteY7" fmla="*/ 97696 h 928602"/>
                      <a:gd name="connsiteX0" fmla="*/ 0 w 622434"/>
                      <a:gd name="connsiteY0" fmla="*/ 81821 h 928602"/>
                      <a:gd name="connsiteX1" fmla="*/ 281857 w 622434"/>
                      <a:gd name="connsiteY1" fmla="*/ 928602 h 928602"/>
                      <a:gd name="connsiteX2" fmla="*/ 515917 w 622434"/>
                      <a:gd name="connsiteY2" fmla="*/ 859178 h 928602"/>
                      <a:gd name="connsiteX3" fmla="*/ 581675 w 622434"/>
                      <a:gd name="connsiteY3" fmla="*/ 601936 h 928602"/>
                      <a:gd name="connsiteX4" fmla="*/ 622434 w 622434"/>
                      <a:gd name="connsiteY4" fmla="*/ 257443 h 928602"/>
                      <a:gd name="connsiteX5" fmla="*/ 259049 w 622434"/>
                      <a:gd name="connsiteY5" fmla="*/ 399016 h 928602"/>
                      <a:gd name="connsiteX6" fmla="*/ 89139 w 622434"/>
                      <a:gd name="connsiteY6" fmla="*/ 0 h 928602"/>
                      <a:gd name="connsiteX7" fmla="*/ 0 w 622434"/>
                      <a:gd name="connsiteY7" fmla="*/ 81821 h 928602"/>
                      <a:gd name="connsiteX0" fmla="*/ 0 w 622434"/>
                      <a:gd name="connsiteY0" fmla="*/ 81821 h 928602"/>
                      <a:gd name="connsiteX1" fmla="*/ 281857 w 622434"/>
                      <a:gd name="connsiteY1" fmla="*/ 928602 h 928602"/>
                      <a:gd name="connsiteX2" fmla="*/ 515917 w 622434"/>
                      <a:gd name="connsiteY2" fmla="*/ 859178 h 928602"/>
                      <a:gd name="connsiteX3" fmla="*/ 581675 w 622434"/>
                      <a:gd name="connsiteY3" fmla="*/ 601936 h 928602"/>
                      <a:gd name="connsiteX4" fmla="*/ 622434 w 622434"/>
                      <a:gd name="connsiteY4" fmla="*/ 257443 h 928602"/>
                      <a:gd name="connsiteX5" fmla="*/ 309849 w 622434"/>
                      <a:gd name="connsiteY5" fmla="*/ 173591 h 928602"/>
                      <a:gd name="connsiteX6" fmla="*/ 89139 w 622434"/>
                      <a:gd name="connsiteY6" fmla="*/ 0 h 928602"/>
                      <a:gd name="connsiteX7" fmla="*/ 0 w 622434"/>
                      <a:gd name="connsiteY7" fmla="*/ 81821 h 928602"/>
                      <a:gd name="connsiteX0" fmla="*/ 0 w 790709"/>
                      <a:gd name="connsiteY0" fmla="*/ 81821 h 928602"/>
                      <a:gd name="connsiteX1" fmla="*/ 281857 w 790709"/>
                      <a:gd name="connsiteY1" fmla="*/ 928602 h 928602"/>
                      <a:gd name="connsiteX2" fmla="*/ 515917 w 790709"/>
                      <a:gd name="connsiteY2" fmla="*/ 859178 h 928602"/>
                      <a:gd name="connsiteX3" fmla="*/ 581675 w 790709"/>
                      <a:gd name="connsiteY3" fmla="*/ 601936 h 928602"/>
                      <a:gd name="connsiteX4" fmla="*/ 790709 w 790709"/>
                      <a:gd name="connsiteY4" fmla="*/ 486043 h 928602"/>
                      <a:gd name="connsiteX5" fmla="*/ 309849 w 790709"/>
                      <a:gd name="connsiteY5" fmla="*/ 173591 h 928602"/>
                      <a:gd name="connsiteX6" fmla="*/ 89139 w 790709"/>
                      <a:gd name="connsiteY6" fmla="*/ 0 h 928602"/>
                      <a:gd name="connsiteX7" fmla="*/ 0 w 790709"/>
                      <a:gd name="connsiteY7" fmla="*/ 81821 h 928602"/>
                      <a:gd name="connsiteX0" fmla="*/ 0 w 790709"/>
                      <a:gd name="connsiteY0" fmla="*/ 81821 h 928602"/>
                      <a:gd name="connsiteX1" fmla="*/ 281857 w 790709"/>
                      <a:gd name="connsiteY1" fmla="*/ 928602 h 928602"/>
                      <a:gd name="connsiteX2" fmla="*/ 515917 w 790709"/>
                      <a:gd name="connsiteY2" fmla="*/ 859178 h 928602"/>
                      <a:gd name="connsiteX3" fmla="*/ 581675 w 790709"/>
                      <a:gd name="connsiteY3" fmla="*/ 601936 h 928602"/>
                      <a:gd name="connsiteX4" fmla="*/ 790709 w 790709"/>
                      <a:gd name="connsiteY4" fmla="*/ 486043 h 928602"/>
                      <a:gd name="connsiteX5" fmla="*/ 402203 w 790709"/>
                      <a:gd name="connsiteY5" fmla="*/ 188827 h 928602"/>
                      <a:gd name="connsiteX6" fmla="*/ 309849 w 790709"/>
                      <a:gd name="connsiteY6" fmla="*/ 173591 h 928602"/>
                      <a:gd name="connsiteX7" fmla="*/ 89139 w 790709"/>
                      <a:gd name="connsiteY7" fmla="*/ 0 h 928602"/>
                      <a:gd name="connsiteX8" fmla="*/ 0 w 790709"/>
                      <a:gd name="connsiteY8" fmla="*/ 81821 h 928602"/>
                      <a:gd name="connsiteX0" fmla="*/ 0 w 790709"/>
                      <a:gd name="connsiteY0" fmla="*/ 81821 h 928602"/>
                      <a:gd name="connsiteX1" fmla="*/ 294253 w 790709"/>
                      <a:gd name="connsiteY1" fmla="*/ 334877 h 928602"/>
                      <a:gd name="connsiteX2" fmla="*/ 281857 w 790709"/>
                      <a:gd name="connsiteY2" fmla="*/ 928602 h 928602"/>
                      <a:gd name="connsiteX3" fmla="*/ 515917 w 790709"/>
                      <a:gd name="connsiteY3" fmla="*/ 859178 h 928602"/>
                      <a:gd name="connsiteX4" fmla="*/ 581675 w 790709"/>
                      <a:gd name="connsiteY4" fmla="*/ 601936 h 928602"/>
                      <a:gd name="connsiteX5" fmla="*/ 790709 w 790709"/>
                      <a:gd name="connsiteY5" fmla="*/ 486043 h 928602"/>
                      <a:gd name="connsiteX6" fmla="*/ 402203 w 790709"/>
                      <a:gd name="connsiteY6" fmla="*/ 188827 h 928602"/>
                      <a:gd name="connsiteX7" fmla="*/ 309849 w 790709"/>
                      <a:gd name="connsiteY7" fmla="*/ 173591 h 928602"/>
                      <a:gd name="connsiteX8" fmla="*/ 89139 w 790709"/>
                      <a:gd name="connsiteY8" fmla="*/ 0 h 928602"/>
                      <a:gd name="connsiteX9" fmla="*/ 0 w 790709"/>
                      <a:gd name="connsiteY9" fmla="*/ 81821 h 928602"/>
                      <a:gd name="connsiteX0" fmla="*/ 0 w 790709"/>
                      <a:gd name="connsiteY0" fmla="*/ 81821 h 928602"/>
                      <a:gd name="connsiteX1" fmla="*/ 259328 w 790709"/>
                      <a:gd name="connsiteY1" fmla="*/ 353927 h 928602"/>
                      <a:gd name="connsiteX2" fmla="*/ 281857 w 790709"/>
                      <a:gd name="connsiteY2" fmla="*/ 928602 h 928602"/>
                      <a:gd name="connsiteX3" fmla="*/ 515917 w 790709"/>
                      <a:gd name="connsiteY3" fmla="*/ 859178 h 928602"/>
                      <a:gd name="connsiteX4" fmla="*/ 581675 w 790709"/>
                      <a:gd name="connsiteY4" fmla="*/ 601936 h 928602"/>
                      <a:gd name="connsiteX5" fmla="*/ 790709 w 790709"/>
                      <a:gd name="connsiteY5" fmla="*/ 486043 h 928602"/>
                      <a:gd name="connsiteX6" fmla="*/ 402203 w 790709"/>
                      <a:gd name="connsiteY6" fmla="*/ 188827 h 928602"/>
                      <a:gd name="connsiteX7" fmla="*/ 309849 w 790709"/>
                      <a:gd name="connsiteY7" fmla="*/ 173591 h 928602"/>
                      <a:gd name="connsiteX8" fmla="*/ 89139 w 790709"/>
                      <a:gd name="connsiteY8" fmla="*/ 0 h 928602"/>
                      <a:gd name="connsiteX9" fmla="*/ 0 w 790709"/>
                      <a:gd name="connsiteY9" fmla="*/ 81821 h 928602"/>
                      <a:gd name="connsiteX0" fmla="*/ 0 w 790709"/>
                      <a:gd name="connsiteY0" fmla="*/ 81821 h 928602"/>
                      <a:gd name="connsiteX1" fmla="*/ 252978 w 790709"/>
                      <a:gd name="connsiteY1" fmla="*/ 363452 h 928602"/>
                      <a:gd name="connsiteX2" fmla="*/ 281857 w 790709"/>
                      <a:gd name="connsiteY2" fmla="*/ 928602 h 928602"/>
                      <a:gd name="connsiteX3" fmla="*/ 515917 w 790709"/>
                      <a:gd name="connsiteY3" fmla="*/ 859178 h 928602"/>
                      <a:gd name="connsiteX4" fmla="*/ 581675 w 790709"/>
                      <a:gd name="connsiteY4" fmla="*/ 601936 h 928602"/>
                      <a:gd name="connsiteX5" fmla="*/ 790709 w 790709"/>
                      <a:gd name="connsiteY5" fmla="*/ 486043 h 928602"/>
                      <a:gd name="connsiteX6" fmla="*/ 402203 w 790709"/>
                      <a:gd name="connsiteY6" fmla="*/ 188827 h 928602"/>
                      <a:gd name="connsiteX7" fmla="*/ 309849 w 790709"/>
                      <a:gd name="connsiteY7" fmla="*/ 173591 h 928602"/>
                      <a:gd name="connsiteX8" fmla="*/ 89139 w 790709"/>
                      <a:gd name="connsiteY8" fmla="*/ 0 h 928602"/>
                      <a:gd name="connsiteX9" fmla="*/ 0 w 790709"/>
                      <a:gd name="connsiteY9" fmla="*/ 81821 h 928602"/>
                      <a:gd name="connsiteX0" fmla="*/ 0 w 790709"/>
                      <a:gd name="connsiteY0" fmla="*/ 81821 h 928602"/>
                      <a:gd name="connsiteX1" fmla="*/ 252978 w 790709"/>
                      <a:gd name="connsiteY1" fmla="*/ 363452 h 928602"/>
                      <a:gd name="connsiteX2" fmla="*/ 281857 w 790709"/>
                      <a:gd name="connsiteY2" fmla="*/ 928602 h 928602"/>
                      <a:gd name="connsiteX3" fmla="*/ 515917 w 790709"/>
                      <a:gd name="connsiteY3" fmla="*/ 859178 h 928602"/>
                      <a:gd name="connsiteX4" fmla="*/ 581675 w 790709"/>
                      <a:gd name="connsiteY4" fmla="*/ 601936 h 928602"/>
                      <a:gd name="connsiteX5" fmla="*/ 790709 w 790709"/>
                      <a:gd name="connsiteY5" fmla="*/ 486043 h 928602"/>
                      <a:gd name="connsiteX6" fmla="*/ 402203 w 790709"/>
                      <a:gd name="connsiteY6" fmla="*/ 188827 h 928602"/>
                      <a:gd name="connsiteX7" fmla="*/ 309849 w 790709"/>
                      <a:gd name="connsiteY7" fmla="*/ 173591 h 928602"/>
                      <a:gd name="connsiteX8" fmla="*/ 89139 w 790709"/>
                      <a:gd name="connsiteY8" fmla="*/ 0 h 928602"/>
                      <a:gd name="connsiteX9" fmla="*/ 0 w 790709"/>
                      <a:gd name="connsiteY9" fmla="*/ 81821 h 928602"/>
                      <a:gd name="connsiteX0" fmla="*/ 0 w 811192"/>
                      <a:gd name="connsiteY0" fmla="*/ 81821 h 928602"/>
                      <a:gd name="connsiteX1" fmla="*/ 252978 w 811192"/>
                      <a:gd name="connsiteY1" fmla="*/ 363452 h 928602"/>
                      <a:gd name="connsiteX2" fmla="*/ 281857 w 811192"/>
                      <a:gd name="connsiteY2" fmla="*/ 928602 h 928602"/>
                      <a:gd name="connsiteX3" fmla="*/ 811192 w 811192"/>
                      <a:gd name="connsiteY3" fmla="*/ 827428 h 928602"/>
                      <a:gd name="connsiteX4" fmla="*/ 581675 w 811192"/>
                      <a:gd name="connsiteY4" fmla="*/ 601936 h 928602"/>
                      <a:gd name="connsiteX5" fmla="*/ 790709 w 811192"/>
                      <a:gd name="connsiteY5" fmla="*/ 486043 h 928602"/>
                      <a:gd name="connsiteX6" fmla="*/ 402203 w 811192"/>
                      <a:gd name="connsiteY6" fmla="*/ 188827 h 928602"/>
                      <a:gd name="connsiteX7" fmla="*/ 309849 w 811192"/>
                      <a:gd name="connsiteY7" fmla="*/ 173591 h 928602"/>
                      <a:gd name="connsiteX8" fmla="*/ 89139 w 811192"/>
                      <a:gd name="connsiteY8" fmla="*/ 0 h 928602"/>
                      <a:gd name="connsiteX9" fmla="*/ 0 w 811192"/>
                      <a:gd name="connsiteY9" fmla="*/ 81821 h 928602"/>
                      <a:gd name="connsiteX0" fmla="*/ 0 w 811192"/>
                      <a:gd name="connsiteY0" fmla="*/ 81821 h 928602"/>
                      <a:gd name="connsiteX1" fmla="*/ 252978 w 811192"/>
                      <a:gd name="connsiteY1" fmla="*/ 363452 h 928602"/>
                      <a:gd name="connsiteX2" fmla="*/ 281857 w 811192"/>
                      <a:gd name="connsiteY2" fmla="*/ 928602 h 928602"/>
                      <a:gd name="connsiteX3" fmla="*/ 811192 w 811192"/>
                      <a:gd name="connsiteY3" fmla="*/ 827428 h 928602"/>
                      <a:gd name="connsiteX4" fmla="*/ 790709 w 811192"/>
                      <a:gd name="connsiteY4" fmla="*/ 486043 h 928602"/>
                      <a:gd name="connsiteX5" fmla="*/ 402203 w 811192"/>
                      <a:gd name="connsiteY5" fmla="*/ 188827 h 928602"/>
                      <a:gd name="connsiteX6" fmla="*/ 309849 w 811192"/>
                      <a:gd name="connsiteY6" fmla="*/ 173591 h 928602"/>
                      <a:gd name="connsiteX7" fmla="*/ 89139 w 811192"/>
                      <a:gd name="connsiteY7" fmla="*/ 0 h 928602"/>
                      <a:gd name="connsiteX8" fmla="*/ 0 w 811192"/>
                      <a:gd name="connsiteY8" fmla="*/ 81821 h 928602"/>
                      <a:gd name="connsiteX0" fmla="*/ 0 w 811192"/>
                      <a:gd name="connsiteY0" fmla="*/ 81821 h 827428"/>
                      <a:gd name="connsiteX1" fmla="*/ 252978 w 811192"/>
                      <a:gd name="connsiteY1" fmla="*/ 363452 h 827428"/>
                      <a:gd name="connsiteX2" fmla="*/ 246932 w 811192"/>
                      <a:gd name="connsiteY2" fmla="*/ 392027 h 827428"/>
                      <a:gd name="connsiteX3" fmla="*/ 811192 w 811192"/>
                      <a:gd name="connsiteY3" fmla="*/ 827428 h 827428"/>
                      <a:gd name="connsiteX4" fmla="*/ 790709 w 811192"/>
                      <a:gd name="connsiteY4" fmla="*/ 486043 h 827428"/>
                      <a:gd name="connsiteX5" fmla="*/ 402203 w 811192"/>
                      <a:gd name="connsiteY5" fmla="*/ 188827 h 827428"/>
                      <a:gd name="connsiteX6" fmla="*/ 309849 w 811192"/>
                      <a:gd name="connsiteY6" fmla="*/ 173591 h 827428"/>
                      <a:gd name="connsiteX7" fmla="*/ 89139 w 811192"/>
                      <a:gd name="connsiteY7" fmla="*/ 0 h 827428"/>
                      <a:gd name="connsiteX8" fmla="*/ 0 w 811192"/>
                      <a:gd name="connsiteY8" fmla="*/ 81821 h 827428"/>
                      <a:gd name="connsiteX0" fmla="*/ 0 w 811192"/>
                      <a:gd name="connsiteY0" fmla="*/ 81821 h 827428"/>
                      <a:gd name="connsiteX1" fmla="*/ 281553 w 811192"/>
                      <a:gd name="connsiteY1" fmla="*/ 360277 h 827428"/>
                      <a:gd name="connsiteX2" fmla="*/ 246932 w 811192"/>
                      <a:gd name="connsiteY2" fmla="*/ 392027 h 827428"/>
                      <a:gd name="connsiteX3" fmla="*/ 811192 w 811192"/>
                      <a:gd name="connsiteY3" fmla="*/ 827428 h 827428"/>
                      <a:gd name="connsiteX4" fmla="*/ 790709 w 811192"/>
                      <a:gd name="connsiteY4" fmla="*/ 486043 h 827428"/>
                      <a:gd name="connsiteX5" fmla="*/ 402203 w 811192"/>
                      <a:gd name="connsiteY5" fmla="*/ 188827 h 827428"/>
                      <a:gd name="connsiteX6" fmla="*/ 309849 w 811192"/>
                      <a:gd name="connsiteY6" fmla="*/ 173591 h 827428"/>
                      <a:gd name="connsiteX7" fmla="*/ 89139 w 811192"/>
                      <a:gd name="connsiteY7" fmla="*/ 0 h 827428"/>
                      <a:gd name="connsiteX8" fmla="*/ 0 w 811192"/>
                      <a:gd name="connsiteY8" fmla="*/ 81821 h 827428"/>
                      <a:gd name="connsiteX0" fmla="*/ 0 w 811192"/>
                      <a:gd name="connsiteY0" fmla="*/ 81821 h 827428"/>
                      <a:gd name="connsiteX1" fmla="*/ 281553 w 811192"/>
                      <a:gd name="connsiteY1" fmla="*/ 360277 h 827428"/>
                      <a:gd name="connsiteX2" fmla="*/ 262807 w 811192"/>
                      <a:gd name="connsiteY2" fmla="*/ 388852 h 827428"/>
                      <a:gd name="connsiteX3" fmla="*/ 811192 w 811192"/>
                      <a:gd name="connsiteY3" fmla="*/ 827428 h 827428"/>
                      <a:gd name="connsiteX4" fmla="*/ 790709 w 811192"/>
                      <a:gd name="connsiteY4" fmla="*/ 486043 h 827428"/>
                      <a:gd name="connsiteX5" fmla="*/ 402203 w 811192"/>
                      <a:gd name="connsiteY5" fmla="*/ 188827 h 827428"/>
                      <a:gd name="connsiteX6" fmla="*/ 309849 w 811192"/>
                      <a:gd name="connsiteY6" fmla="*/ 173591 h 827428"/>
                      <a:gd name="connsiteX7" fmla="*/ 89139 w 811192"/>
                      <a:gd name="connsiteY7" fmla="*/ 0 h 827428"/>
                      <a:gd name="connsiteX8" fmla="*/ 0 w 811192"/>
                      <a:gd name="connsiteY8" fmla="*/ 81821 h 827428"/>
                      <a:gd name="connsiteX0" fmla="*/ 0 w 808017"/>
                      <a:gd name="connsiteY0" fmla="*/ 81821 h 922678"/>
                      <a:gd name="connsiteX1" fmla="*/ 281553 w 808017"/>
                      <a:gd name="connsiteY1" fmla="*/ 360277 h 922678"/>
                      <a:gd name="connsiteX2" fmla="*/ 262807 w 808017"/>
                      <a:gd name="connsiteY2" fmla="*/ 388852 h 922678"/>
                      <a:gd name="connsiteX3" fmla="*/ 808017 w 808017"/>
                      <a:gd name="connsiteY3" fmla="*/ 922678 h 922678"/>
                      <a:gd name="connsiteX4" fmla="*/ 790709 w 808017"/>
                      <a:gd name="connsiteY4" fmla="*/ 486043 h 922678"/>
                      <a:gd name="connsiteX5" fmla="*/ 402203 w 808017"/>
                      <a:gd name="connsiteY5" fmla="*/ 188827 h 922678"/>
                      <a:gd name="connsiteX6" fmla="*/ 309849 w 808017"/>
                      <a:gd name="connsiteY6" fmla="*/ 173591 h 922678"/>
                      <a:gd name="connsiteX7" fmla="*/ 89139 w 808017"/>
                      <a:gd name="connsiteY7" fmla="*/ 0 h 922678"/>
                      <a:gd name="connsiteX8" fmla="*/ 0 w 808017"/>
                      <a:gd name="connsiteY8" fmla="*/ 81821 h 922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8017" h="922678">
                        <a:moveTo>
                          <a:pt x="0" y="81821"/>
                        </a:moveTo>
                        <a:lnTo>
                          <a:pt x="281553" y="360277"/>
                        </a:lnTo>
                        <a:lnTo>
                          <a:pt x="262807" y="388852"/>
                        </a:lnTo>
                        <a:lnTo>
                          <a:pt x="808017" y="922678"/>
                        </a:lnTo>
                        <a:lnTo>
                          <a:pt x="790709" y="486043"/>
                        </a:lnTo>
                        <a:cubicBezTo>
                          <a:pt x="655915" y="396496"/>
                          <a:pt x="536997" y="278374"/>
                          <a:pt x="402203" y="188827"/>
                        </a:cubicBezTo>
                        <a:lnTo>
                          <a:pt x="309849" y="173591"/>
                        </a:lnTo>
                        <a:lnTo>
                          <a:pt x="89139" y="0"/>
                        </a:lnTo>
                        <a:lnTo>
                          <a:pt x="0" y="81821"/>
                        </a:lnTo>
                        <a:close/>
                      </a:path>
                    </a:pathLst>
                  </a:custGeom>
                  <a:solidFill>
                    <a:srgbClr val="84C6BF"/>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122D4F"/>
                      </a:solidFill>
                    </a:endParaRPr>
                  </a:p>
                </p:txBody>
              </p:sp>
              <p:sp>
                <p:nvSpPr>
                  <p:cNvPr id="14" name="Freeform 13">
                    <a:extLst>
                      <a:ext uri="{FF2B5EF4-FFF2-40B4-BE49-F238E27FC236}">
                        <a16:creationId xmlns:a16="http://schemas.microsoft.com/office/drawing/2014/main" id="{F7C869F1-8E38-7840-8757-644AF0CA39FC}"/>
                      </a:ext>
                    </a:extLst>
                  </p:cNvPr>
                  <p:cNvSpPr/>
                  <p:nvPr/>
                </p:nvSpPr>
                <p:spPr>
                  <a:xfrm>
                    <a:off x="2923526" y="5339129"/>
                    <a:ext cx="1362242" cy="443342"/>
                  </a:xfrm>
                  <a:custGeom>
                    <a:avLst/>
                    <a:gdLst>
                      <a:gd name="connsiteX0" fmla="*/ 1583940 w 1583940"/>
                      <a:gd name="connsiteY0" fmla="*/ 0 h 1316123"/>
                      <a:gd name="connsiteX1" fmla="*/ 1086567 w 1583940"/>
                      <a:gd name="connsiteY1" fmla="*/ 600672 h 1316123"/>
                      <a:gd name="connsiteX2" fmla="*/ 967963 w 1583940"/>
                      <a:gd name="connsiteY2" fmla="*/ 485894 h 1316123"/>
                      <a:gd name="connsiteX3" fmla="*/ 661888 w 1583940"/>
                      <a:gd name="connsiteY3" fmla="*/ 665713 h 1316123"/>
                      <a:gd name="connsiteX4" fmla="*/ 505024 w 1583940"/>
                      <a:gd name="connsiteY4" fmla="*/ 799621 h 1316123"/>
                      <a:gd name="connsiteX5" fmla="*/ 0 w 1583940"/>
                      <a:gd name="connsiteY5" fmla="*/ 1308472 h 1316123"/>
                      <a:gd name="connsiteX6" fmla="*/ 179819 w 1583940"/>
                      <a:gd name="connsiteY6" fmla="*/ 1316123 h 1316123"/>
                      <a:gd name="connsiteX7" fmla="*/ 459113 w 1583940"/>
                      <a:gd name="connsiteY7" fmla="*/ 1296994 h 1316123"/>
                      <a:gd name="connsiteX8" fmla="*/ 746058 w 1583940"/>
                      <a:gd name="connsiteY8" fmla="*/ 1243431 h 1316123"/>
                      <a:gd name="connsiteX9" fmla="*/ 1017700 w 1583940"/>
                      <a:gd name="connsiteY9" fmla="*/ 1170738 h 1316123"/>
                      <a:gd name="connsiteX10" fmla="*/ 738407 w 1583940"/>
                      <a:gd name="connsiteY10" fmla="*/ 849359 h 1316123"/>
                      <a:gd name="connsiteX11" fmla="*/ 1033004 w 1583940"/>
                      <a:gd name="connsiteY11" fmla="*/ 547109 h 1316123"/>
                      <a:gd name="connsiteX0" fmla="*/ 1086567 w 1086567"/>
                      <a:gd name="connsiteY0" fmla="*/ 114778 h 830229"/>
                      <a:gd name="connsiteX1" fmla="*/ 967963 w 1086567"/>
                      <a:gd name="connsiteY1" fmla="*/ 0 h 830229"/>
                      <a:gd name="connsiteX2" fmla="*/ 661888 w 1086567"/>
                      <a:gd name="connsiteY2" fmla="*/ 179819 h 830229"/>
                      <a:gd name="connsiteX3" fmla="*/ 505024 w 1086567"/>
                      <a:gd name="connsiteY3" fmla="*/ 313727 h 830229"/>
                      <a:gd name="connsiteX4" fmla="*/ 0 w 1086567"/>
                      <a:gd name="connsiteY4" fmla="*/ 822578 h 830229"/>
                      <a:gd name="connsiteX5" fmla="*/ 179819 w 1086567"/>
                      <a:gd name="connsiteY5" fmla="*/ 830229 h 830229"/>
                      <a:gd name="connsiteX6" fmla="*/ 459113 w 1086567"/>
                      <a:gd name="connsiteY6" fmla="*/ 811100 h 830229"/>
                      <a:gd name="connsiteX7" fmla="*/ 746058 w 1086567"/>
                      <a:gd name="connsiteY7" fmla="*/ 757537 h 830229"/>
                      <a:gd name="connsiteX8" fmla="*/ 1017700 w 1086567"/>
                      <a:gd name="connsiteY8" fmla="*/ 684844 h 830229"/>
                      <a:gd name="connsiteX9" fmla="*/ 738407 w 1086567"/>
                      <a:gd name="connsiteY9" fmla="*/ 363465 h 830229"/>
                      <a:gd name="connsiteX10" fmla="*/ 1033004 w 1086567"/>
                      <a:gd name="connsiteY10"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10" fmla="*/ 967963 w 1033004"/>
                      <a:gd name="connsiteY10" fmla="*/ 0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42233 w 1033004"/>
                      <a:gd name="connsiteY8" fmla="*/ 374943 h 830229"/>
                      <a:gd name="connsiteX9" fmla="*/ 1033004 w 1033004"/>
                      <a:gd name="connsiteY9" fmla="*/ 61215 h 830229"/>
                      <a:gd name="connsiteX10" fmla="*/ 967963 w 1033004"/>
                      <a:gd name="connsiteY10" fmla="*/ 0 h 830229"/>
                      <a:gd name="connsiteX0" fmla="*/ 619802 w 1033004"/>
                      <a:gd name="connsiteY0" fmla="*/ 0 h 1140130"/>
                      <a:gd name="connsiteX1" fmla="*/ 661888 w 1033004"/>
                      <a:gd name="connsiteY1" fmla="*/ 489720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19802 w 1033004"/>
                      <a:gd name="connsiteY0" fmla="*/ 0 h 1140130"/>
                      <a:gd name="connsiteX1" fmla="*/ 348160 w 1033004"/>
                      <a:gd name="connsiteY1" fmla="*/ 309901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08325 w 1033004"/>
                      <a:gd name="connsiteY0" fmla="*/ 0 h 1143956"/>
                      <a:gd name="connsiteX1" fmla="*/ 348160 w 1033004"/>
                      <a:gd name="connsiteY1" fmla="*/ 313727 h 1143956"/>
                      <a:gd name="connsiteX2" fmla="*/ 505024 w 1033004"/>
                      <a:gd name="connsiteY2" fmla="*/ 627454 h 1143956"/>
                      <a:gd name="connsiteX3" fmla="*/ 0 w 1033004"/>
                      <a:gd name="connsiteY3" fmla="*/ 1136305 h 1143956"/>
                      <a:gd name="connsiteX4" fmla="*/ 179819 w 1033004"/>
                      <a:gd name="connsiteY4" fmla="*/ 1143956 h 1143956"/>
                      <a:gd name="connsiteX5" fmla="*/ 459113 w 1033004"/>
                      <a:gd name="connsiteY5" fmla="*/ 1124827 h 1143956"/>
                      <a:gd name="connsiteX6" fmla="*/ 746058 w 1033004"/>
                      <a:gd name="connsiteY6" fmla="*/ 1071264 h 1143956"/>
                      <a:gd name="connsiteX7" fmla="*/ 1017700 w 1033004"/>
                      <a:gd name="connsiteY7" fmla="*/ 998571 h 1143956"/>
                      <a:gd name="connsiteX8" fmla="*/ 742233 w 1033004"/>
                      <a:gd name="connsiteY8" fmla="*/ 688670 h 1143956"/>
                      <a:gd name="connsiteX9" fmla="*/ 1033004 w 1033004"/>
                      <a:gd name="connsiteY9" fmla="*/ 374942 h 1143956"/>
                      <a:gd name="connsiteX10" fmla="*/ 608325 w 1033004"/>
                      <a:gd name="connsiteY10" fmla="*/ 0 h 1143956"/>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459113 w 1033004"/>
                      <a:gd name="connsiteY5" fmla="*/ 112482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244860 w 1033004"/>
                      <a:gd name="connsiteY4" fmla="*/ 1059785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562414 w 987093"/>
                      <a:gd name="connsiteY0" fmla="*/ 0 h 1155434"/>
                      <a:gd name="connsiteX1" fmla="*/ 302249 w 987093"/>
                      <a:gd name="connsiteY1" fmla="*/ 313727 h 1155434"/>
                      <a:gd name="connsiteX2" fmla="*/ 0 w 987093"/>
                      <a:gd name="connsiteY2" fmla="*/ 1155434 h 1155434"/>
                      <a:gd name="connsiteX3" fmla="*/ 198949 w 987093"/>
                      <a:gd name="connsiteY3" fmla="*/ 1059785 h 1155434"/>
                      <a:gd name="connsiteX4" fmla="*/ 290772 w 987093"/>
                      <a:gd name="connsiteY4" fmla="*/ 1002397 h 1155434"/>
                      <a:gd name="connsiteX5" fmla="*/ 700147 w 987093"/>
                      <a:gd name="connsiteY5" fmla="*/ 1071264 h 1155434"/>
                      <a:gd name="connsiteX6" fmla="*/ 971789 w 987093"/>
                      <a:gd name="connsiteY6" fmla="*/ 998571 h 1155434"/>
                      <a:gd name="connsiteX7" fmla="*/ 696322 w 987093"/>
                      <a:gd name="connsiteY7" fmla="*/ 688670 h 1155434"/>
                      <a:gd name="connsiteX8" fmla="*/ 987093 w 987093"/>
                      <a:gd name="connsiteY8" fmla="*/ 374942 h 1155434"/>
                      <a:gd name="connsiteX9" fmla="*/ 562414 w 987093"/>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65189 w 971789"/>
                      <a:gd name="connsiteY8" fmla="*/ 61214 h 1155434"/>
                      <a:gd name="connsiteX9" fmla="*/ 562414 w 971789"/>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57537 w 971789"/>
                      <a:gd name="connsiteY8" fmla="*/ 68865 h 1155434"/>
                      <a:gd name="connsiteX9" fmla="*/ 562414 w 971789"/>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700148 w 757537"/>
                      <a:gd name="connsiteY6" fmla="*/ 795796 h 1155434"/>
                      <a:gd name="connsiteX7" fmla="*/ 696322 w 757537"/>
                      <a:gd name="connsiteY7" fmla="*/ 688670 h 1155434"/>
                      <a:gd name="connsiteX8" fmla="*/ 757537 w 757537"/>
                      <a:gd name="connsiteY8" fmla="*/ 68865 h 1155434"/>
                      <a:gd name="connsiteX9" fmla="*/ 562414 w 757537"/>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96322 w 757537"/>
                      <a:gd name="connsiteY6" fmla="*/ 688670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8424 w 757537"/>
                      <a:gd name="connsiteY4" fmla="*/ 102152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6240 w 761363"/>
                      <a:gd name="connsiteY0" fmla="*/ 0 h 1163086"/>
                      <a:gd name="connsiteX1" fmla="*/ 306075 w 761363"/>
                      <a:gd name="connsiteY1" fmla="*/ 313727 h 1163086"/>
                      <a:gd name="connsiteX2" fmla="*/ 0 w 761363"/>
                      <a:gd name="connsiteY2" fmla="*/ 1163086 h 1163086"/>
                      <a:gd name="connsiteX3" fmla="*/ 202775 w 761363"/>
                      <a:gd name="connsiteY3" fmla="*/ 1059785 h 1163086"/>
                      <a:gd name="connsiteX4" fmla="*/ 302250 w 761363"/>
                      <a:gd name="connsiteY4" fmla="*/ 1021527 h 1163086"/>
                      <a:gd name="connsiteX5" fmla="*/ 543283 w 761363"/>
                      <a:gd name="connsiteY5" fmla="*/ 887619 h 1163086"/>
                      <a:gd name="connsiteX6" fmla="*/ 688671 w 761363"/>
                      <a:gd name="connsiteY6" fmla="*/ 784319 h 1163086"/>
                      <a:gd name="connsiteX7" fmla="*/ 761363 w 761363"/>
                      <a:gd name="connsiteY7" fmla="*/ 68865 h 1163086"/>
                      <a:gd name="connsiteX8" fmla="*/ 566240 w 761363"/>
                      <a:gd name="connsiteY8" fmla="*/ 0 h 1163086"/>
                      <a:gd name="connsiteX0" fmla="*/ 566240 w 749885"/>
                      <a:gd name="connsiteY0" fmla="*/ 0 h 1163086"/>
                      <a:gd name="connsiteX1" fmla="*/ 306075 w 749885"/>
                      <a:gd name="connsiteY1" fmla="*/ 313727 h 1163086"/>
                      <a:gd name="connsiteX2" fmla="*/ 0 w 749885"/>
                      <a:gd name="connsiteY2" fmla="*/ 1163086 h 1163086"/>
                      <a:gd name="connsiteX3" fmla="*/ 202775 w 749885"/>
                      <a:gd name="connsiteY3" fmla="*/ 1059785 h 1163086"/>
                      <a:gd name="connsiteX4" fmla="*/ 302250 w 749885"/>
                      <a:gd name="connsiteY4" fmla="*/ 1021527 h 1163086"/>
                      <a:gd name="connsiteX5" fmla="*/ 543283 w 749885"/>
                      <a:gd name="connsiteY5" fmla="*/ 887619 h 1163086"/>
                      <a:gd name="connsiteX6" fmla="*/ 688671 w 749885"/>
                      <a:gd name="connsiteY6" fmla="*/ 784319 h 1163086"/>
                      <a:gd name="connsiteX7" fmla="*/ 749885 w 749885"/>
                      <a:gd name="connsiteY7" fmla="*/ 68865 h 1163086"/>
                      <a:gd name="connsiteX8" fmla="*/ 566240 w 749885"/>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688671 w 753711"/>
                      <a:gd name="connsiteY6" fmla="*/ 784319 h 1163086"/>
                      <a:gd name="connsiteX7" fmla="*/ 753711 w 753711"/>
                      <a:gd name="connsiteY7" fmla="*/ 53562 h 1163086"/>
                      <a:gd name="connsiteX8" fmla="*/ 566240 w 753711"/>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540753 w 753711"/>
                      <a:gd name="connsiteY6" fmla="*/ 887413 h 1163086"/>
                      <a:gd name="connsiteX7" fmla="*/ 753711 w 753711"/>
                      <a:gd name="connsiteY7" fmla="*/ 53562 h 1163086"/>
                      <a:gd name="connsiteX8" fmla="*/ 566240 w 753711"/>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688671 w 753711"/>
                      <a:gd name="connsiteY6" fmla="*/ 757425 h 1163086"/>
                      <a:gd name="connsiteX7" fmla="*/ 753711 w 753711"/>
                      <a:gd name="connsiteY7" fmla="*/ 53562 h 1163086"/>
                      <a:gd name="connsiteX8" fmla="*/ 566240 w 753711"/>
                      <a:gd name="connsiteY8" fmla="*/ 0 h 1163086"/>
                      <a:gd name="connsiteX0" fmla="*/ 566240 w 1533640"/>
                      <a:gd name="connsiteY0" fmla="*/ 0 h 1163086"/>
                      <a:gd name="connsiteX1" fmla="*/ 306075 w 1533640"/>
                      <a:gd name="connsiteY1" fmla="*/ 313727 h 1163086"/>
                      <a:gd name="connsiteX2" fmla="*/ 0 w 1533640"/>
                      <a:gd name="connsiteY2" fmla="*/ 1163086 h 1163086"/>
                      <a:gd name="connsiteX3" fmla="*/ 202775 w 1533640"/>
                      <a:gd name="connsiteY3" fmla="*/ 1059785 h 1163086"/>
                      <a:gd name="connsiteX4" fmla="*/ 302250 w 1533640"/>
                      <a:gd name="connsiteY4" fmla="*/ 1021527 h 1163086"/>
                      <a:gd name="connsiteX5" fmla="*/ 543283 w 1533640"/>
                      <a:gd name="connsiteY5" fmla="*/ 887619 h 1163086"/>
                      <a:gd name="connsiteX6" fmla="*/ 688671 w 1533640"/>
                      <a:gd name="connsiteY6" fmla="*/ 757425 h 1163086"/>
                      <a:gd name="connsiteX7" fmla="*/ 1533640 w 1533640"/>
                      <a:gd name="connsiteY7" fmla="*/ 627304 h 1163086"/>
                      <a:gd name="connsiteX8" fmla="*/ 566240 w 1533640"/>
                      <a:gd name="connsiteY8" fmla="*/ 0 h 1163086"/>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43283 w 1533640"/>
                      <a:gd name="connsiteY5" fmla="*/ 573892 h 849359"/>
                      <a:gd name="connsiteX6" fmla="*/ 688671 w 1533640"/>
                      <a:gd name="connsiteY6" fmla="*/ 443698 h 849359"/>
                      <a:gd name="connsiteX7" fmla="*/ 1533640 w 1533640"/>
                      <a:gd name="connsiteY7" fmla="*/ 313577 h 849359"/>
                      <a:gd name="connsiteX8" fmla="*/ 1516499 w 1533640"/>
                      <a:gd name="connsiteY8"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43283 w 1533640"/>
                      <a:gd name="connsiteY5" fmla="*/ 573892 h 849359"/>
                      <a:gd name="connsiteX6" fmla="*/ 513860 w 1533640"/>
                      <a:gd name="connsiteY6" fmla="*/ 658850 h 849359"/>
                      <a:gd name="connsiteX7" fmla="*/ 1533640 w 1533640"/>
                      <a:gd name="connsiteY7" fmla="*/ 313577 h 849359"/>
                      <a:gd name="connsiteX8" fmla="*/ 1516499 w 1533640"/>
                      <a:gd name="connsiteY8"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13860 w 1533640"/>
                      <a:gd name="connsiteY5" fmla="*/ 658850 h 849359"/>
                      <a:gd name="connsiteX6" fmla="*/ 1533640 w 1533640"/>
                      <a:gd name="connsiteY6" fmla="*/ 313577 h 849359"/>
                      <a:gd name="connsiteX7" fmla="*/ 1516499 w 1533640"/>
                      <a:gd name="connsiteY7"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418791 w 1533640"/>
                      <a:gd name="connsiteY4" fmla="*/ 689871 h 849359"/>
                      <a:gd name="connsiteX5" fmla="*/ 513860 w 1533640"/>
                      <a:gd name="connsiteY5" fmla="*/ 658850 h 849359"/>
                      <a:gd name="connsiteX6" fmla="*/ 1533640 w 1533640"/>
                      <a:gd name="connsiteY6" fmla="*/ 313577 h 849359"/>
                      <a:gd name="connsiteX7" fmla="*/ 1516499 w 1533640"/>
                      <a:gd name="connsiteY7" fmla="*/ 246567 h 849359"/>
                      <a:gd name="connsiteX0" fmla="*/ 1516499 w 1533640"/>
                      <a:gd name="connsiteY0" fmla="*/ 38 h 602830"/>
                      <a:gd name="connsiteX1" fmla="*/ 642252 w 1533640"/>
                      <a:gd name="connsiteY1" fmla="*/ 0 h 602830"/>
                      <a:gd name="connsiteX2" fmla="*/ 0 w 1533640"/>
                      <a:gd name="connsiteY2" fmla="*/ 602830 h 602830"/>
                      <a:gd name="connsiteX3" fmla="*/ 202775 w 1533640"/>
                      <a:gd name="connsiteY3" fmla="*/ 499529 h 602830"/>
                      <a:gd name="connsiteX4" fmla="*/ 418791 w 1533640"/>
                      <a:gd name="connsiteY4" fmla="*/ 443342 h 602830"/>
                      <a:gd name="connsiteX5" fmla="*/ 513860 w 1533640"/>
                      <a:gd name="connsiteY5" fmla="*/ 412321 h 602830"/>
                      <a:gd name="connsiteX6" fmla="*/ 1533640 w 1533640"/>
                      <a:gd name="connsiteY6" fmla="*/ 67048 h 602830"/>
                      <a:gd name="connsiteX7" fmla="*/ 1516499 w 1533640"/>
                      <a:gd name="connsiteY7" fmla="*/ 38 h 602830"/>
                      <a:gd name="connsiteX0" fmla="*/ 1516499 w 1533640"/>
                      <a:gd name="connsiteY0" fmla="*/ 38 h 602830"/>
                      <a:gd name="connsiteX1" fmla="*/ 642252 w 1533640"/>
                      <a:gd name="connsiteY1" fmla="*/ 0 h 602830"/>
                      <a:gd name="connsiteX2" fmla="*/ 0 w 1533640"/>
                      <a:gd name="connsiteY2" fmla="*/ 602830 h 602830"/>
                      <a:gd name="connsiteX3" fmla="*/ 202775 w 1533640"/>
                      <a:gd name="connsiteY3" fmla="*/ 499529 h 602830"/>
                      <a:gd name="connsiteX4" fmla="*/ 418791 w 1533640"/>
                      <a:gd name="connsiteY4" fmla="*/ 443342 h 602830"/>
                      <a:gd name="connsiteX5" fmla="*/ 513860 w 1533640"/>
                      <a:gd name="connsiteY5" fmla="*/ 412321 h 602830"/>
                      <a:gd name="connsiteX6" fmla="*/ 1533640 w 1533640"/>
                      <a:gd name="connsiteY6" fmla="*/ 67048 h 602830"/>
                      <a:gd name="connsiteX7" fmla="*/ 1516499 w 1533640"/>
                      <a:gd name="connsiteY7" fmla="*/ 38 h 602830"/>
                      <a:gd name="connsiteX0" fmla="*/ 1313724 w 1330865"/>
                      <a:gd name="connsiteY0" fmla="*/ 28863 h 528354"/>
                      <a:gd name="connsiteX1" fmla="*/ 439477 w 1330865"/>
                      <a:gd name="connsiteY1" fmla="*/ 28825 h 528354"/>
                      <a:gd name="connsiteX2" fmla="*/ 133401 w 1330865"/>
                      <a:gd name="connsiteY2" fmla="*/ 93773 h 528354"/>
                      <a:gd name="connsiteX3" fmla="*/ 0 w 1330865"/>
                      <a:gd name="connsiteY3" fmla="*/ 528354 h 528354"/>
                      <a:gd name="connsiteX4" fmla="*/ 216016 w 1330865"/>
                      <a:gd name="connsiteY4" fmla="*/ 472167 h 528354"/>
                      <a:gd name="connsiteX5" fmla="*/ 311085 w 1330865"/>
                      <a:gd name="connsiteY5" fmla="*/ 441146 h 528354"/>
                      <a:gd name="connsiteX6" fmla="*/ 1330865 w 1330865"/>
                      <a:gd name="connsiteY6" fmla="*/ 95873 h 528354"/>
                      <a:gd name="connsiteX7" fmla="*/ 1313724 w 1330865"/>
                      <a:gd name="connsiteY7" fmla="*/ 28863 h 528354"/>
                      <a:gd name="connsiteX0" fmla="*/ 1313724 w 1330865"/>
                      <a:gd name="connsiteY0" fmla="*/ 38 h 499529"/>
                      <a:gd name="connsiteX1" fmla="*/ 439477 w 1330865"/>
                      <a:gd name="connsiteY1" fmla="*/ 0 h 499529"/>
                      <a:gd name="connsiteX2" fmla="*/ 133401 w 1330865"/>
                      <a:gd name="connsiteY2" fmla="*/ 64948 h 499529"/>
                      <a:gd name="connsiteX3" fmla="*/ 0 w 1330865"/>
                      <a:gd name="connsiteY3" fmla="*/ 499529 h 499529"/>
                      <a:gd name="connsiteX4" fmla="*/ 216016 w 1330865"/>
                      <a:gd name="connsiteY4" fmla="*/ 443342 h 499529"/>
                      <a:gd name="connsiteX5" fmla="*/ 311085 w 1330865"/>
                      <a:gd name="connsiteY5" fmla="*/ 412321 h 499529"/>
                      <a:gd name="connsiteX6" fmla="*/ 1330865 w 1330865"/>
                      <a:gd name="connsiteY6" fmla="*/ 67048 h 499529"/>
                      <a:gd name="connsiteX7" fmla="*/ 1313724 w 1330865"/>
                      <a:gd name="connsiteY7" fmla="*/ 38 h 499529"/>
                      <a:gd name="connsiteX0" fmla="*/ 1313724 w 1330865"/>
                      <a:gd name="connsiteY0" fmla="*/ 38 h 499529"/>
                      <a:gd name="connsiteX1" fmla="*/ 439477 w 1330865"/>
                      <a:gd name="connsiteY1" fmla="*/ 0 h 499529"/>
                      <a:gd name="connsiteX2" fmla="*/ 424754 w 1330865"/>
                      <a:gd name="connsiteY2" fmla="*/ 73912 h 499529"/>
                      <a:gd name="connsiteX3" fmla="*/ 0 w 1330865"/>
                      <a:gd name="connsiteY3" fmla="*/ 499529 h 499529"/>
                      <a:gd name="connsiteX4" fmla="*/ 216016 w 1330865"/>
                      <a:gd name="connsiteY4" fmla="*/ 443342 h 499529"/>
                      <a:gd name="connsiteX5" fmla="*/ 311085 w 1330865"/>
                      <a:gd name="connsiteY5" fmla="*/ 412321 h 499529"/>
                      <a:gd name="connsiteX6" fmla="*/ 1330865 w 1330865"/>
                      <a:gd name="connsiteY6" fmla="*/ 67048 h 499529"/>
                      <a:gd name="connsiteX7" fmla="*/ 1313724 w 1330865"/>
                      <a:gd name="connsiteY7" fmla="*/ 38 h 499529"/>
                      <a:gd name="connsiteX0" fmla="*/ 1313724 w 1330865"/>
                      <a:gd name="connsiteY0" fmla="*/ 38 h 499529"/>
                      <a:gd name="connsiteX1" fmla="*/ 439477 w 1330865"/>
                      <a:gd name="connsiteY1" fmla="*/ 0 h 499529"/>
                      <a:gd name="connsiteX2" fmla="*/ 424754 w 1330865"/>
                      <a:gd name="connsiteY2" fmla="*/ 73912 h 499529"/>
                      <a:gd name="connsiteX3" fmla="*/ 70686 w 1330865"/>
                      <a:gd name="connsiteY3" fmla="*/ 75553 h 499529"/>
                      <a:gd name="connsiteX4" fmla="*/ 0 w 1330865"/>
                      <a:gd name="connsiteY4" fmla="*/ 499529 h 499529"/>
                      <a:gd name="connsiteX5" fmla="*/ 216016 w 1330865"/>
                      <a:gd name="connsiteY5" fmla="*/ 443342 h 499529"/>
                      <a:gd name="connsiteX6" fmla="*/ 311085 w 1330865"/>
                      <a:gd name="connsiteY6" fmla="*/ 412321 h 499529"/>
                      <a:gd name="connsiteX7" fmla="*/ 1330865 w 1330865"/>
                      <a:gd name="connsiteY7" fmla="*/ 67048 h 499529"/>
                      <a:gd name="connsiteX8" fmla="*/ 1313724 w 1330865"/>
                      <a:gd name="connsiteY8" fmla="*/ 38 h 499529"/>
                      <a:gd name="connsiteX0" fmla="*/ 1430266 w 1447407"/>
                      <a:gd name="connsiteY0" fmla="*/ 38 h 443342"/>
                      <a:gd name="connsiteX1" fmla="*/ 556019 w 1447407"/>
                      <a:gd name="connsiteY1" fmla="*/ 0 h 443342"/>
                      <a:gd name="connsiteX2" fmla="*/ 541296 w 1447407"/>
                      <a:gd name="connsiteY2" fmla="*/ 73912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430266 w 1447407"/>
                      <a:gd name="connsiteY0" fmla="*/ 38 h 443342"/>
                      <a:gd name="connsiteX1" fmla="*/ 556019 w 1447407"/>
                      <a:gd name="connsiteY1" fmla="*/ 0 h 443342"/>
                      <a:gd name="connsiteX2" fmla="*/ 541296 w 1447407"/>
                      <a:gd name="connsiteY2" fmla="*/ 73912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430266 w 1447407"/>
                      <a:gd name="connsiteY0" fmla="*/ 38 h 443342"/>
                      <a:gd name="connsiteX1" fmla="*/ 556019 w 1447407"/>
                      <a:gd name="connsiteY1" fmla="*/ 0 h 443342"/>
                      <a:gd name="connsiteX2" fmla="*/ 559225 w 1447407"/>
                      <a:gd name="connsiteY2" fmla="*/ 78395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345101 w 1362242"/>
                      <a:gd name="connsiteY0" fmla="*/ 38 h 443342"/>
                      <a:gd name="connsiteX1" fmla="*/ 470854 w 1362242"/>
                      <a:gd name="connsiteY1" fmla="*/ 0 h 443342"/>
                      <a:gd name="connsiteX2" fmla="*/ 474060 w 1362242"/>
                      <a:gd name="connsiteY2" fmla="*/ 78395 h 443342"/>
                      <a:gd name="connsiteX3" fmla="*/ 102063 w 1362242"/>
                      <a:gd name="connsiteY3" fmla="*/ 75553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3342"/>
                      <a:gd name="connsiteX1" fmla="*/ 470854 w 1362242"/>
                      <a:gd name="connsiteY1" fmla="*/ 0 h 443342"/>
                      <a:gd name="connsiteX2" fmla="*/ 469577 w 1362242"/>
                      <a:gd name="connsiteY2" fmla="*/ 42536 h 443342"/>
                      <a:gd name="connsiteX3" fmla="*/ 102063 w 1362242"/>
                      <a:gd name="connsiteY3" fmla="*/ 75553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3342"/>
                      <a:gd name="connsiteX1" fmla="*/ 470854 w 1362242"/>
                      <a:gd name="connsiteY1" fmla="*/ 0 h 443342"/>
                      <a:gd name="connsiteX2" fmla="*/ 469577 w 1362242"/>
                      <a:gd name="connsiteY2" fmla="*/ 42536 h 443342"/>
                      <a:gd name="connsiteX3" fmla="*/ 115510 w 1362242"/>
                      <a:gd name="connsiteY3" fmla="*/ 48659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2242" h="443342">
                        <a:moveTo>
                          <a:pt x="1345101" y="38"/>
                        </a:moveTo>
                        <a:lnTo>
                          <a:pt x="470854" y="0"/>
                        </a:lnTo>
                        <a:cubicBezTo>
                          <a:pt x="470428" y="14179"/>
                          <a:pt x="470003" y="28357"/>
                          <a:pt x="469577" y="42536"/>
                        </a:cubicBezTo>
                        <a:lnTo>
                          <a:pt x="115510" y="48659"/>
                        </a:lnTo>
                        <a:lnTo>
                          <a:pt x="0" y="297823"/>
                        </a:lnTo>
                        <a:lnTo>
                          <a:pt x="247393" y="443342"/>
                        </a:lnTo>
                        <a:lnTo>
                          <a:pt x="342462" y="412321"/>
                        </a:lnTo>
                        <a:lnTo>
                          <a:pt x="1362242" y="67048"/>
                        </a:lnTo>
                        <a:lnTo>
                          <a:pt x="1345101" y="38"/>
                        </a:lnTo>
                        <a:close/>
                      </a:path>
                    </a:pathLst>
                  </a:custGeom>
                  <a:solidFill>
                    <a:srgbClr val="84C6BF"/>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122D4F"/>
                      </a:solidFill>
                    </a:endParaRPr>
                  </a:p>
                </p:txBody>
              </p:sp>
              <p:sp>
                <p:nvSpPr>
                  <p:cNvPr id="15" name="Freeform 14">
                    <a:extLst>
                      <a:ext uri="{FF2B5EF4-FFF2-40B4-BE49-F238E27FC236}">
                        <a16:creationId xmlns:a16="http://schemas.microsoft.com/office/drawing/2014/main" id="{2EADD729-E888-1D43-BB69-D7FE76A2ED0A}"/>
                      </a:ext>
                    </a:extLst>
                  </p:cNvPr>
                  <p:cNvSpPr/>
                  <p:nvPr/>
                </p:nvSpPr>
                <p:spPr>
                  <a:xfrm>
                    <a:off x="2201260" y="4776069"/>
                    <a:ext cx="678744" cy="706052"/>
                  </a:xfrm>
                  <a:custGeom>
                    <a:avLst/>
                    <a:gdLst>
                      <a:gd name="connsiteX0" fmla="*/ 1583940 w 1583940"/>
                      <a:gd name="connsiteY0" fmla="*/ 0 h 1316123"/>
                      <a:gd name="connsiteX1" fmla="*/ 1086567 w 1583940"/>
                      <a:gd name="connsiteY1" fmla="*/ 600672 h 1316123"/>
                      <a:gd name="connsiteX2" fmla="*/ 967963 w 1583940"/>
                      <a:gd name="connsiteY2" fmla="*/ 485894 h 1316123"/>
                      <a:gd name="connsiteX3" fmla="*/ 661888 w 1583940"/>
                      <a:gd name="connsiteY3" fmla="*/ 665713 h 1316123"/>
                      <a:gd name="connsiteX4" fmla="*/ 505024 w 1583940"/>
                      <a:gd name="connsiteY4" fmla="*/ 799621 h 1316123"/>
                      <a:gd name="connsiteX5" fmla="*/ 0 w 1583940"/>
                      <a:gd name="connsiteY5" fmla="*/ 1308472 h 1316123"/>
                      <a:gd name="connsiteX6" fmla="*/ 179819 w 1583940"/>
                      <a:gd name="connsiteY6" fmla="*/ 1316123 h 1316123"/>
                      <a:gd name="connsiteX7" fmla="*/ 459113 w 1583940"/>
                      <a:gd name="connsiteY7" fmla="*/ 1296994 h 1316123"/>
                      <a:gd name="connsiteX8" fmla="*/ 746058 w 1583940"/>
                      <a:gd name="connsiteY8" fmla="*/ 1243431 h 1316123"/>
                      <a:gd name="connsiteX9" fmla="*/ 1017700 w 1583940"/>
                      <a:gd name="connsiteY9" fmla="*/ 1170738 h 1316123"/>
                      <a:gd name="connsiteX10" fmla="*/ 738407 w 1583940"/>
                      <a:gd name="connsiteY10" fmla="*/ 849359 h 1316123"/>
                      <a:gd name="connsiteX11" fmla="*/ 1033004 w 1583940"/>
                      <a:gd name="connsiteY11" fmla="*/ 547109 h 1316123"/>
                      <a:gd name="connsiteX0" fmla="*/ 1086567 w 1086567"/>
                      <a:gd name="connsiteY0" fmla="*/ 114778 h 830229"/>
                      <a:gd name="connsiteX1" fmla="*/ 967963 w 1086567"/>
                      <a:gd name="connsiteY1" fmla="*/ 0 h 830229"/>
                      <a:gd name="connsiteX2" fmla="*/ 661888 w 1086567"/>
                      <a:gd name="connsiteY2" fmla="*/ 179819 h 830229"/>
                      <a:gd name="connsiteX3" fmla="*/ 505024 w 1086567"/>
                      <a:gd name="connsiteY3" fmla="*/ 313727 h 830229"/>
                      <a:gd name="connsiteX4" fmla="*/ 0 w 1086567"/>
                      <a:gd name="connsiteY4" fmla="*/ 822578 h 830229"/>
                      <a:gd name="connsiteX5" fmla="*/ 179819 w 1086567"/>
                      <a:gd name="connsiteY5" fmla="*/ 830229 h 830229"/>
                      <a:gd name="connsiteX6" fmla="*/ 459113 w 1086567"/>
                      <a:gd name="connsiteY6" fmla="*/ 811100 h 830229"/>
                      <a:gd name="connsiteX7" fmla="*/ 746058 w 1086567"/>
                      <a:gd name="connsiteY7" fmla="*/ 757537 h 830229"/>
                      <a:gd name="connsiteX8" fmla="*/ 1017700 w 1086567"/>
                      <a:gd name="connsiteY8" fmla="*/ 684844 h 830229"/>
                      <a:gd name="connsiteX9" fmla="*/ 738407 w 1086567"/>
                      <a:gd name="connsiteY9" fmla="*/ 363465 h 830229"/>
                      <a:gd name="connsiteX10" fmla="*/ 1033004 w 1086567"/>
                      <a:gd name="connsiteY10"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10" fmla="*/ 967963 w 1033004"/>
                      <a:gd name="connsiteY10" fmla="*/ 0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42233 w 1033004"/>
                      <a:gd name="connsiteY8" fmla="*/ 374943 h 830229"/>
                      <a:gd name="connsiteX9" fmla="*/ 1033004 w 1033004"/>
                      <a:gd name="connsiteY9" fmla="*/ 61215 h 830229"/>
                      <a:gd name="connsiteX10" fmla="*/ 967963 w 1033004"/>
                      <a:gd name="connsiteY10" fmla="*/ 0 h 830229"/>
                      <a:gd name="connsiteX0" fmla="*/ 619802 w 1033004"/>
                      <a:gd name="connsiteY0" fmla="*/ 0 h 1140130"/>
                      <a:gd name="connsiteX1" fmla="*/ 661888 w 1033004"/>
                      <a:gd name="connsiteY1" fmla="*/ 489720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19802 w 1033004"/>
                      <a:gd name="connsiteY0" fmla="*/ 0 h 1140130"/>
                      <a:gd name="connsiteX1" fmla="*/ 348160 w 1033004"/>
                      <a:gd name="connsiteY1" fmla="*/ 309901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08325 w 1033004"/>
                      <a:gd name="connsiteY0" fmla="*/ 0 h 1143956"/>
                      <a:gd name="connsiteX1" fmla="*/ 348160 w 1033004"/>
                      <a:gd name="connsiteY1" fmla="*/ 313727 h 1143956"/>
                      <a:gd name="connsiteX2" fmla="*/ 505024 w 1033004"/>
                      <a:gd name="connsiteY2" fmla="*/ 627454 h 1143956"/>
                      <a:gd name="connsiteX3" fmla="*/ 0 w 1033004"/>
                      <a:gd name="connsiteY3" fmla="*/ 1136305 h 1143956"/>
                      <a:gd name="connsiteX4" fmla="*/ 179819 w 1033004"/>
                      <a:gd name="connsiteY4" fmla="*/ 1143956 h 1143956"/>
                      <a:gd name="connsiteX5" fmla="*/ 459113 w 1033004"/>
                      <a:gd name="connsiteY5" fmla="*/ 1124827 h 1143956"/>
                      <a:gd name="connsiteX6" fmla="*/ 746058 w 1033004"/>
                      <a:gd name="connsiteY6" fmla="*/ 1071264 h 1143956"/>
                      <a:gd name="connsiteX7" fmla="*/ 1017700 w 1033004"/>
                      <a:gd name="connsiteY7" fmla="*/ 998571 h 1143956"/>
                      <a:gd name="connsiteX8" fmla="*/ 742233 w 1033004"/>
                      <a:gd name="connsiteY8" fmla="*/ 688670 h 1143956"/>
                      <a:gd name="connsiteX9" fmla="*/ 1033004 w 1033004"/>
                      <a:gd name="connsiteY9" fmla="*/ 374942 h 1143956"/>
                      <a:gd name="connsiteX10" fmla="*/ 608325 w 1033004"/>
                      <a:gd name="connsiteY10" fmla="*/ 0 h 1143956"/>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459113 w 1033004"/>
                      <a:gd name="connsiteY5" fmla="*/ 112482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244860 w 1033004"/>
                      <a:gd name="connsiteY4" fmla="*/ 1059785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562414 w 987093"/>
                      <a:gd name="connsiteY0" fmla="*/ 0 h 1155434"/>
                      <a:gd name="connsiteX1" fmla="*/ 302249 w 987093"/>
                      <a:gd name="connsiteY1" fmla="*/ 313727 h 1155434"/>
                      <a:gd name="connsiteX2" fmla="*/ 0 w 987093"/>
                      <a:gd name="connsiteY2" fmla="*/ 1155434 h 1155434"/>
                      <a:gd name="connsiteX3" fmla="*/ 198949 w 987093"/>
                      <a:gd name="connsiteY3" fmla="*/ 1059785 h 1155434"/>
                      <a:gd name="connsiteX4" fmla="*/ 290772 w 987093"/>
                      <a:gd name="connsiteY4" fmla="*/ 1002397 h 1155434"/>
                      <a:gd name="connsiteX5" fmla="*/ 700147 w 987093"/>
                      <a:gd name="connsiteY5" fmla="*/ 1071264 h 1155434"/>
                      <a:gd name="connsiteX6" fmla="*/ 971789 w 987093"/>
                      <a:gd name="connsiteY6" fmla="*/ 998571 h 1155434"/>
                      <a:gd name="connsiteX7" fmla="*/ 696322 w 987093"/>
                      <a:gd name="connsiteY7" fmla="*/ 688670 h 1155434"/>
                      <a:gd name="connsiteX8" fmla="*/ 987093 w 987093"/>
                      <a:gd name="connsiteY8" fmla="*/ 374942 h 1155434"/>
                      <a:gd name="connsiteX9" fmla="*/ 562414 w 987093"/>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65189 w 971789"/>
                      <a:gd name="connsiteY8" fmla="*/ 61214 h 1155434"/>
                      <a:gd name="connsiteX9" fmla="*/ 562414 w 971789"/>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57537 w 971789"/>
                      <a:gd name="connsiteY8" fmla="*/ 68865 h 1155434"/>
                      <a:gd name="connsiteX9" fmla="*/ 562414 w 971789"/>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700148 w 757537"/>
                      <a:gd name="connsiteY6" fmla="*/ 795796 h 1155434"/>
                      <a:gd name="connsiteX7" fmla="*/ 696322 w 757537"/>
                      <a:gd name="connsiteY7" fmla="*/ 688670 h 1155434"/>
                      <a:gd name="connsiteX8" fmla="*/ 757537 w 757537"/>
                      <a:gd name="connsiteY8" fmla="*/ 68865 h 1155434"/>
                      <a:gd name="connsiteX9" fmla="*/ 562414 w 757537"/>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96322 w 757537"/>
                      <a:gd name="connsiteY6" fmla="*/ 688670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8424 w 757537"/>
                      <a:gd name="connsiteY4" fmla="*/ 102152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6240 w 761363"/>
                      <a:gd name="connsiteY0" fmla="*/ 0 h 1163086"/>
                      <a:gd name="connsiteX1" fmla="*/ 306075 w 761363"/>
                      <a:gd name="connsiteY1" fmla="*/ 313727 h 1163086"/>
                      <a:gd name="connsiteX2" fmla="*/ 0 w 761363"/>
                      <a:gd name="connsiteY2" fmla="*/ 1163086 h 1163086"/>
                      <a:gd name="connsiteX3" fmla="*/ 202775 w 761363"/>
                      <a:gd name="connsiteY3" fmla="*/ 1059785 h 1163086"/>
                      <a:gd name="connsiteX4" fmla="*/ 302250 w 761363"/>
                      <a:gd name="connsiteY4" fmla="*/ 1021527 h 1163086"/>
                      <a:gd name="connsiteX5" fmla="*/ 543283 w 761363"/>
                      <a:gd name="connsiteY5" fmla="*/ 887619 h 1163086"/>
                      <a:gd name="connsiteX6" fmla="*/ 688671 w 761363"/>
                      <a:gd name="connsiteY6" fmla="*/ 784319 h 1163086"/>
                      <a:gd name="connsiteX7" fmla="*/ 761363 w 761363"/>
                      <a:gd name="connsiteY7" fmla="*/ 68865 h 1163086"/>
                      <a:gd name="connsiteX8" fmla="*/ 566240 w 761363"/>
                      <a:gd name="connsiteY8" fmla="*/ 0 h 1163086"/>
                      <a:gd name="connsiteX0" fmla="*/ 566240 w 749885"/>
                      <a:gd name="connsiteY0" fmla="*/ 0 h 1163086"/>
                      <a:gd name="connsiteX1" fmla="*/ 306075 w 749885"/>
                      <a:gd name="connsiteY1" fmla="*/ 313727 h 1163086"/>
                      <a:gd name="connsiteX2" fmla="*/ 0 w 749885"/>
                      <a:gd name="connsiteY2" fmla="*/ 1163086 h 1163086"/>
                      <a:gd name="connsiteX3" fmla="*/ 202775 w 749885"/>
                      <a:gd name="connsiteY3" fmla="*/ 1059785 h 1163086"/>
                      <a:gd name="connsiteX4" fmla="*/ 302250 w 749885"/>
                      <a:gd name="connsiteY4" fmla="*/ 1021527 h 1163086"/>
                      <a:gd name="connsiteX5" fmla="*/ 543283 w 749885"/>
                      <a:gd name="connsiteY5" fmla="*/ 887619 h 1163086"/>
                      <a:gd name="connsiteX6" fmla="*/ 688671 w 749885"/>
                      <a:gd name="connsiteY6" fmla="*/ 784319 h 1163086"/>
                      <a:gd name="connsiteX7" fmla="*/ 749885 w 749885"/>
                      <a:gd name="connsiteY7" fmla="*/ 68865 h 1163086"/>
                      <a:gd name="connsiteX8" fmla="*/ 566240 w 749885"/>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688671 w 753711"/>
                      <a:gd name="connsiteY6" fmla="*/ 784319 h 1163086"/>
                      <a:gd name="connsiteX7" fmla="*/ 753711 w 753711"/>
                      <a:gd name="connsiteY7" fmla="*/ 53562 h 1163086"/>
                      <a:gd name="connsiteX8" fmla="*/ 566240 w 753711"/>
                      <a:gd name="connsiteY8" fmla="*/ 0 h 1163086"/>
                      <a:gd name="connsiteX0" fmla="*/ 214253 w 753711"/>
                      <a:gd name="connsiteY0" fmla="*/ 0 h 1779062"/>
                      <a:gd name="connsiteX1" fmla="*/ 306075 w 753711"/>
                      <a:gd name="connsiteY1" fmla="*/ 929703 h 1779062"/>
                      <a:gd name="connsiteX2" fmla="*/ 0 w 753711"/>
                      <a:gd name="connsiteY2" fmla="*/ 1779062 h 1779062"/>
                      <a:gd name="connsiteX3" fmla="*/ 202775 w 753711"/>
                      <a:gd name="connsiteY3" fmla="*/ 1675761 h 1779062"/>
                      <a:gd name="connsiteX4" fmla="*/ 302250 w 753711"/>
                      <a:gd name="connsiteY4" fmla="*/ 1637503 h 1779062"/>
                      <a:gd name="connsiteX5" fmla="*/ 543283 w 753711"/>
                      <a:gd name="connsiteY5" fmla="*/ 1503595 h 1779062"/>
                      <a:gd name="connsiteX6" fmla="*/ 688671 w 753711"/>
                      <a:gd name="connsiteY6" fmla="*/ 1400295 h 1779062"/>
                      <a:gd name="connsiteX7" fmla="*/ 753711 w 753711"/>
                      <a:gd name="connsiteY7" fmla="*/ 669538 h 1779062"/>
                      <a:gd name="connsiteX8" fmla="*/ 214253 w 753711"/>
                      <a:gd name="connsiteY8" fmla="*/ 0 h 1779062"/>
                      <a:gd name="connsiteX0" fmla="*/ 214253 w 688671"/>
                      <a:gd name="connsiteY0" fmla="*/ 0 h 1779062"/>
                      <a:gd name="connsiteX1" fmla="*/ 306075 w 688671"/>
                      <a:gd name="connsiteY1" fmla="*/ 929703 h 1779062"/>
                      <a:gd name="connsiteX2" fmla="*/ 0 w 688671"/>
                      <a:gd name="connsiteY2" fmla="*/ 1779062 h 1779062"/>
                      <a:gd name="connsiteX3" fmla="*/ 202775 w 688671"/>
                      <a:gd name="connsiteY3" fmla="*/ 1675761 h 1779062"/>
                      <a:gd name="connsiteX4" fmla="*/ 302250 w 688671"/>
                      <a:gd name="connsiteY4" fmla="*/ 1637503 h 1779062"/>
                      <a:gd name="connsiteX5" fmla="*/ 543283 w 688671"/>
                      <a:gd name="connsiteY5" fmla="*/ 1503595 h 1779062"/>
                      <a:gd name="connsiteX6" fmla="*/ 688671 w 688671"/>
                      <a:gd name="connsiteY6" fmla="*/ 1400295 h 1779062"/>
                      <a:gd name="connsiteX7" fmla="*/ 271642 w 688671"/>
                      <a:gd name="connsiteY7" fmla="*/ 22954 h 1779062"/>
                      <a:gd name="connsiteX8" fmla="*/ 214253 w 688671"/>
                      <a:gd name="connsiteY8" fmla="*/ 0 h 1779062"/>
                      <a:gd name="connsiteX0" fmla="*/ 214253 w 688671"/>
                      <a:gd name="connsiteY0" fmla="*/ 0 h 1779062"/>
                      <a:gd name="connsiteX1" fmla="*/ 42085 w 688671"/>
                      <a:gd name="connsiteY1" fmla="*/ 535631 h 1779062"/>
                      <a:gd name="connsiteX2" fmla="*/ 0 w 688671"/>
                      <a:gd name="connsiteY2" fmla="*/ 1779062 h 1779062"/>
                      <a:gd name="connsiteX3" fmla="*/ 202775 w 688671"/>
                      <a:gd name="connsiteY3" fmla="*/ 1675761 h 1779062"/>
                      <a:gd name="connsiteX4" fmla="*/ 302250 w 688671"/>
                      <a:gd name="connsiteY4" fmla="*/ 1637503 h 1779062"/>
                      <a:gd name="connsiteX5" fmla="*/ 543283 w 688671"/>
                      <a:gd name="connsiteY5" fmla="*/ 1503595 h 1779062"/>
                      <a:gd name="connsiteX6" fmla="*/ 688671 w 688671"/>
                      <a:gd name="connsiteY6" fmla="*/ 1400295 h 1779062"/>
                      <a:gd name="connsiteX7" fmla="*/ 271642 w 688671"/>
                      <a:gd name="connsiteY7" fmla="*/ 22954 h 1779062"/>
                      <a:gd name="connsiteX8" fmla="*/ 214253 w 688671"/>
                      <a:gd name="connsiteY8" fmla="*/ 0 h 1779062"/>
                      <a:gd name="connsiteX0" fmla="*/ 233383 w 707801"/>
                      <a:gd name="connsiteY0" fmla="*/ 0 h 1675761"/>
                      <a:gd name="connsiteX1" fmla="*/ 61215 w 707801"/>
                      <a:gd name="connsiteY1" fmla="*/ 535631 h 1675761"/>
                      <a:gd name="connsiteX2" fmla="*/ 0 w 707801"/>
                      <a:gd name="connsiteY2" fmla="*/ 1247257 h 1675761"/>
                      <a:gd name="connsiteX3" fmla="*/ 221905 w 707801"/>
                      <a:gd name="connsiteY3" fmla="*/ 1675761 h 1675761"/>
                      <a:gd name="connsiteX4" fmla="*/ 321380 w 707801"/>
                      <a:gd name="connsiteY4" fmla="*/ 1637503 h 1675761"/>
                      <a:gd name="connsiteX5" fmla="*/ 562413 w 707801"/>
                      <a:gd name="connsiteY5" fmla="*/ 1503595 h 1675761"/>
                      <a:gd name="connsiteX6" fmla="*/ 707801 w 707801"/>
                      <a:gd name="connsiteY6" fmla="*/ 1400295 h 1675761"/>
                      <a:gd name="connsiteX7" fmla="*/ 290772 w 707801"/>
                      <a:gd name="connsiteY7" fmla="*/ 22954 h 1675761"/>
                      <a:gd name="connsiteX8" fmla="*/ 233383 w 707801"/>
                      <a:gd name="connsiteY8" fmla="*/ 0 h 1675761"/>
                      <a:gd name="connsiteX0" fmla="*/ 233383 w 707801"/>
                      <a:gd name="connsiteY0" fmla="*/ 0 h 1637503"/>
                      <a:gd name="connsiteX1" fmla="*/ 61215 w 707801"/>
                      <a:gd name="connsiteY1" fmla="*/ 535631 h 1637503"/>
                      <a:gd name="connsiteX2" fmla="*/ 0 w 707801"/>
                      <a:gd name="connsiteY2" fmla="*/ 1247257 h 1637503"/>
                      <a:gd name="connsiteX3" fmla="*/ 321380 w 707801"/>
                      <a:gd name="connsiteY3" fmla="*/ 1637503 h 1637503"/>
                      <a:gd name="connsiteX4" fmla="*/ 562413 w 707801"/>
                      <a:gd name="connsiteY4" fmla="*/ 1503595 h 1637503"/>
                      <a:gd name="connsiteX5" fmla="*/ 707801 w 707801"/>
                      <a:gd name="connsiteY5" fmla="*/ 1400295 h 1637503"/>
                      <a:gd name="connsiteX6" fmla="*/ 290772 w 707801"/>
                      <a:gd name="connsiteY6" fmla="*/ 22954 h 1637503"/>
                      <a:gd name="connsiteX7" fmla="*/ 233383 w 707801"/>
                      <a:gd name="connsiteY7" fmla="*/ 0 h 1637503"/>
                      <a:gd name="connsiteX0" fmla="*/ 233383 w 707801"/>
                      <a:gd name="connsiteY0" fmla="*/ 0 h 1503595"/>
                      <a:gd name="connsiteX1" fmla="*/ 61215 w 707801"/>
                      <a:gd name="connsiteY1" fmla="*/ 535631 h 1503595"/>
                      <a:gd name="connsiteX2" fmla="*/ 0 w 707801"/>
                      <a:gd name="connsiteY2" fmla="*/ 1247257 h 1503595"/>
                      <a:gd name="connsiteX3" fmla="*/ 562413 w 707801"/>
                      <a:gd name="connsiteY3" fmla="*/ 1503595 h 1503595"/>
                      <a:gd name="connsiteX4" fmla="*/ 707801 w 707801"/>
                      <a:gd name="connsiteY4" fmla="*/ 1400295 h 1503595"/>
                      <a:gd name="connsiteX5" fmla="*/ 290772 w 707801"/>
                      <a:gd name="connsiteY5" fmla="*/ 22954 h 1503595"/>
                      <a:gd name="connsiteX6" fmla="*/ 233383 w 707801"/>
                      <a:gd name="connsiteY6" fmla="*/ 0 h 1503595"/>
                      <a:gd name="connsiteX0" fmla="*/ 233383 w 707801"/>
                      <a:gd name="connsiteY0" fmla="*/ 0 h 1400295"/>
                      <a:gd name="connsiteX1" fmla="*/ 61215 w 707801"/>
                      <a:gd name="connsiteY1" fmla="*/ 535631 h 1400295"/>
                      <a:gd name="connsiteX2" fmla="*/ 0 w 707801"/>
                      <a:gd name="connsiteY2" fmla="*/ 1247257 h 1400295"/>
                      <a:gd name="connsiteX3" fmla="*/ 237208 w 707801"/>
                      <a:gd name="connsiteY3" fmla="*/ 1078915 h 1400295"/>
                      <a:gd name="connsiteX4" fmla="*/ 707801 w 707801"/>
                      <a:gd name="connsiteY4" fmla="*/ 1400295 h 1400295"/>
                      <a:gd name="connsiteX5" fmla="*/ 290772 w 707801"/>
                      <a:gd name="connsiteY5" fmla="*/ 22954 h 1400295"/>
                      <a:gd name="connsiteX6" fmla="*/ 233383 w 707801"/>
                      <a:gd name="connsiteY6" fmla="*/ 0 h 1400295"/>
                      <a:gd name="connsiteX0" fmla="*/ 233383 w 290772"/>
                      <a:gd name="connsiteY0" fmla="*/ 0 h 1247257"/>
                      <a:gd name="connsiteX1" fmla="*/ 61215 w 290772"/>
                      <a:gd name="connsiteY1" fmla="*/ 535631 h 1247257"/>
                      <a:gd name="connsiteX2" fmla="*/ 0 w 290772"/>
                      <a:gd name="connsiteY2" fmla="*/ 1247257 h 1247257"/>
                      <a:gd name="connsiteX3" fmla="*/ 237208 w 290772"/>
                      <a:gd name="connsiteY3" fmla="*/ 1078915 h 1247257"/>
                      <a:gd name="connsiteX4" fmla="*/ 225732 w 290772"/>
                      <a:gd name="connsiteY4" fmla="*/ 688670 h 1247257"/>
                      <a:gd name="connsiteX5" fmla="*/ 290772 w 290772"/>
                      <a:gd name="connsiteY5" fmla="*/ 22954 h 1247257"/>
                      <a:gd name="connsiteX6" fmla="*/ 233383 w 290772"/>
                      <a:gd name="connsiteY6" fmla="*/ 0 h 1247257"/>
                      <a:gd name="connsiteX0" fmla="*/ 233383 w 290772"/>
                      <a:gd name="connsiteY0" fmla="*/ 0 h 1247257"/>
                      <a:gd name="connsiteX1" fmla="*/ 61215 w 290772"/>
                      <a:gd name="connsiteY1" fmla="*/ 535631 h 1247257"/>
                      <a:gd name="connsiteX2" fmla="*/ 0 w 290772"/>
                      <a:gd name="connsiteY2" fmla="*/ 1247257 h 1247257"/>
                      <a:gd name="connsiteX3" fmla="*/ 237208 w 290772"/>
                      <a:gd name="connsiteY3" fmla="*/ 1078915 h 1247257"/>
                      <a:gd name="connsiteX4" fmla="*/ 265267 w 290772"/>
                      <a:gd name="connsiteY4" fmla="*/ 696322 h 1247257"/>
                      <a:gd name="connsiteX5" fmla="*/ 225732 w 290772"/>
                      <a:gd name="connsiteY5" fmla="*/ 688670 h 1247257"/>
                      <a:gd name="connsiteX6" fmla="*/ 290772 w 290772"/>
                      <a:gd name="connsiteY6" fmla="*/ 22954 h 1247257"/>
                      <a:gd name="connsiteX7" fmla="*/ 233383 w 290772"/>
                      <a:gd name="connsiteY7" fmla="*/ 0 h 1247257"/>
                      <a:gd name="connsiteX0" fmla="*/ 233383 w 284422"/>
                      <a:gd name="connsiteY0" fmla="*/ 0 h 1247257"/>
                      <a:gd name="connsiteX1" fmla="*/ 61215 w 284422"/>
                      <a:gd name="connsiteY1" fmla="*/ 535631 h 1247257"/>
                      <a:gd name="connsiteX2" fmla="*/ 0 w 284422"/>
                      <a:gd name="connsiteY2" fmla="*/ 1247257 h 1247257"/>
                      <a:gd name="connsiteX3" fmla="*/ 237208 w 284422"/>
                      <a:gd name="connsiteY3" fmla="*/ 1078915 h 1247257"/>
                      <a:gd name="connsiteX4" fmla="*/ 265267 w 284422"/>
                      <a:gd name="connsiteY4" fmla="*/ 696322 h 1247257"/>
                      <a:gd name="connsiteX5" fmla="*/ 225732 w 284422"/>
                      <a:gd name="connsiteY5" fmla="*/ 688670 h 1247257"/>
                      <a:gd name="connsiteX6" fmla="*/ 284422 w 284422"/>
                      <a:gd name="connsiteY6" fmla="*/ 10254 h 1247257"/>
                      <a:gd name="connsiteX7" fmla="*/ 233383 w 284422"/>
                      <a:gd name="connsiteY7" fmla="*/ 0 h 1247257"/>
                      <a:gd name="connsiteX0" fmla="*/ 233383 w 284422"/>
                      <a:gd name="connsiteY0" fmla="*/ 0 h 1247257"/>
                      <a:gd name="connsiteX1" fmla="*/ 61215 w 284422"/>
                      <a:gd name="connsiteY1" fmla="*/ 535631 h 1247257"/>
                      <a:gd name="connsiteX2" fmla="*/ 0 w 284422"/>
                      <a:gd name="connsiteY2" fmla="*/ 1247257 h 1247257"/>
                      <a:gd name="connsiteX3" fmla="*/ 237208 w 284422"/>
                      <a:gd name="connsiteY3" fmla="*/ 1078915 h 1247257"/>
                      <a:gd name="connsiteX4" fmla="*/ 265267 w 284422"/>
                      <a:gd name="connsiteY4" fmla="*/ 696322 h 1247257"/>
                      <a:gd name="connsiteX5" fmla="*/ 235257 w 284422"/>
                      <a:gd name="connsiteY5" fmla="*/ 695020 h 1247257"/>
                      <a:gd name="connsiteX6" fmla="*/ 284422 w 284422"/>
                      <a:gd name="connsiteY6" fmla="*/ 10254 h 1247257"/>
                      <a:gd name="connsiteX7" fmla="*/ 233383 w 284422"/>
                      <a:gd name="connsiteY7" fmla="*/ 0 h 1247257"/>
                      <a:gd name="connsiteX0" fmla="*/ 233383 w 284422"/>
                      <a:gd name="connsiteY0" fmla="*/ 0 h 1247257"/>
                      <a:gd name="connsiteX1" fmla="*/ 61215 w 284422"/>
                      <a:gd name="connsiteY1" fmla="*/ 535631 h 1247257"/>
                      <a:gd name="connsiteX2" fmla="*/ 0 w 284422"/>
                      <a:gd name="connsiteY2" fmla="*/ 1247257 h 1247257"/>
                      <a:gd name="connsiteX3" fmla="*/ 237208 w 284422"/>
                      <a:gd name="connsiteY3" fmla="*/ 1078915 h 1247257"/>
                      <a:gd name="connsiteX4" fmla="*/ 252567 w 284422"/>
                      <a:gd name="connsiteY4" fmla="*/ 899522 h 1247257"/>
                      <a:gd name="connsiteX5" fmla="*/ 235257 w 284422"/>
                      <a:gd name="connsiteY5" fmla="*/ 695020 h 1247257"/>
                      <a:gd name="connsiteX6" fmla="*/ 284422 w 284422"/>
                      <a:gd name="connsiteY6" fmla="*/ 10254 h 1247257"/>
                      <a:gd name="connsiteX7" fmla="*/ 233383 w 284422"/>
                      <a:gd name="connsiteY7" fmla="*/ 0 h 1247257"/>
                      <a:gd name="connsiteX0" fmla="*/ 233383 w 284422"/>
                      <a:gd name="connsiteY0" fmla="*/ 0 h 1247257"/>
                      <a:gd name="connsiteX1" fmla="*/ 61215 w 284422"/>
                      <a:gd name="connsiteY1" fmla="*/ 535631 h 1247257"/>
                      <a:gd name="connsiteX2" fmla="*/ 0 w 284422"/>
                      <a:gd name="connsiteY2" fmla="*/ 1247257 h 1247257"/>
                      <a:gd name="connsiteX3" fmla="*/ 237208 w 284422"/>
                      <a:gd name="connsiteY3" fmla="*/ 1078915 h 1247257"/>
                      <a:gd name="connsiteX4" fmla="*/ 252567 w 284422"/>
                      <a:gd name="connsiteY4" fmla="*/ 899522 h 1247257"/>
                      <a:gd name="connsiteX5" fmla="*/ 219382 w 284422"/>
                      <a:gd name="connsiteY5" fmla="*/ 904570 h 1247257"/>
                      <a:gd name="connsiteX6" fmla="*/ 284422 w 284422"/>
                      <a:gd name="connsiteY6" fmla="*/ 10254 h 1247257"/>
                      <a:gd name="connsiteX7" fmla="*/ 233383 w 284422"/>
                      <a:gd name="connsiteY7" fmla="*/ 0 h 1247257"/>
                      <a:gd name="connsiteX0" fmla="*/ 233383 w 284422"/>
                      <a:gd name="connsiteY0" fmla="*/ 0 h 1247257"/>
                      <a:gd name="connsiteX1" fmla="*/ 61215 w 284422"/>
                      <a:gd name="connsiteY1" fmla="*/ 535631 h 1247257"/>
                      <a:gd name="connsiteX2" fmla="*/ 0 w 284422"/>
                      <a:gd name="connsiteY2" fmla="*/ 1247257 h 1247257"/>
                      <a:gd name="connsiteX3" fmla="*/ 237208 w 284422"/>
                      <a:gd name="connsiteY3" fmla="*/ 1078915 h 1247257"/>
                      <a:gd name="connsiteX4" fmla="*/ 246217 w 284422"/>
                      <a:gd name="connsiteY4" fmla="*/ 912222 h 1247257"/>
                      <a:gd name="connsiteX5" fmla="*/ 219382 w 284422"/>
                      <a:gd name="connsiteY5" fmla="*/ 904570 h 1247257"/>
                      <a:gd name="connsiteX6" fmla="*/ 284422 w 284422"/>
                      <a:gd name="connsiteY6" fmla="*/ 10254 h 1247257"/>
                      <a:gd name="connsiteX7" fmla="*/ 233383 w 284422"/>
                      <a:gd name="connsiteY7" fmla="*/ 0 h 1247257"/>
                      <a:gd name="connsiteX0" fmla="*/ 0 w 505064"/>
                      <a:gd name="connsiteY0" fmla="*/ 0 h 1602857"/>
                      <a:gd name="connsiteX1" fmla="*/ 281857 w 505064"/>
                      <a:gd name="connsiteY1" fmla="*/ 891231 h 1602857"/>
                      <a:gd name="connsiteX2" fmla="*/ 220642 w 505064"/>
                      <a:gd name="connsiteY2" fmla="*/ 1602857 h 1602857"/>
                      <a:gd name="connsiteX3" fmla="*/ 457850 w 505064"/>
                      <a:gd name="connsiteY3" fmla="*/ 1434515 h 1602857"/>
                      <a:gd name="connsiteX4" fmla="*/ 466859 w 505064"/>
                      <a:gd name="connsiteY4" fmla="*/ 1267822 h 1602857"/>
                      <a:gd name="connsiteX5" fmla="*/ 440024 w 505064"/>
                      <a:gd name="connsiteY5" fmla="*/ 1260170 h 1602857"/>
                      <a:gd name="connsiteX6" fmla="*/ 505064 w 505064"/>
                      <a:gd name="connsiteY6" fmla="*/ 365854 h 1602857"/>
                      <a:gd name="connsiteX7" fmla="*/ 0 w 505064"/>
                      <a:gd name="connsiteY7" fmla="*/ 0 h 1602857"/>
                      <a:gd name="connsiteX0" fmla="*/ 0 w 466859"/>
                      <a:gd name="connsiteY0" fmla="*/ 40546 h 1643403"/>
                      <a:gd name="connsiteX1" fmla="*/ 281857 w 466859"/>
                      <a:gd name="connsiteY1" fmla="*/ 931777 h 1643403"/>
                      <a:gd name="connsiteX2" fmla="*/ 220642 w 466859"/>
                      <a:gd name="connsiteY2" fmla="*/ 1643403 h 1643403"/>
                      <a:gd name="connsiteX3" fmla="*/ 457850 w 466859"/>
                      <a:gd name="connsiteY3" fmla="*/ 1475061 h 1643403"/>
                      <a:gd name="connsiteX4" fmla="*/ 466859 w 466859"/>
                      <a:gd name="connsiteY4" fmla="*/ 1308368 h 1643403"/>
                      <a:gd name="connsiteX5" fmla="*/ 440024 w 466859"/>
                      <a:gd name="connsiteY5" fmla="*/ 1300716 h 1643403"/>
                      <a:gd name="connsiteX6" fmla="*/ 117714 w 466859"/>
                      <a:gd name="connsiteY6" fmla="*/ 0 h 1643403"/>
                      <a:gd name="connsiteX7" fmla="*/ 0 w 466859"/>
                      <a:gd name="connsiteY7" fmla="*/ 40546 h 1643403"/>
                      <a:gd name="connsiteX0" fmla="*/ 0 w 466859"/>
                      <a:gd name="connsiteY0" fmla="*/ 40546 h 1643403"/>
                      <a:gd name="connsiteX1" fmla="*/ 281857 w 466859"/>
                      <a:gd name="connsiteY1" fmla="*/ 931777 h 1643403"/>
                      <a:gd name="connsiteX2" fmla="*/ 220642 w 466859"/>
                      <a:gd name="connsiteY2" fmla="*/ 1643403 h 1643403"/>
                      <a:gd name="connsiteX3" fmla="*/ 457850 w 466859"/>
                      <a:gd name="connsiteY3" fmla="*/ 1475061 h 1643403"/>
                      <a:gd name="connsiteX4" fmla="*/ 466859 w 466859"/>
                      <a:gd name="connsiteY4" fmla="*/ 1308368 h 1643403"/>
                      <a:gd name="connsiteX5" fmla="*/ 271749 w 466859"/>
                      <a:gd name="connsiteY5" fmla="*/ 341866 h 1643403"/>
                      <a:gd name="connsiteX6" fmla="*/ 117714 w 466859"/>
                      <a:gd name="connsiteY6" fmla="*/ 0 h 1643403"/>
                      <a:gd name="connsiteX7" fmla="*/ 0 w 466859"/>
                      <a:gd name="connsiteY7" fmla="*/ 40546 h 1643403"/>
                      <a:gd name="connsiteX0" fmla="*/ 0 w 647834"/>
                      <a:gd name="connsiteY0" fmla="*/ 40546 h 1643403"/>
                      <a:gd name="connsiteX1" fmla="*/ 281857 w 647834"/>
                      <a:gd name="connsiteY1" fmla="*/ 931777 h 1643403"/>
                      <a:gd name="connsiteX2" fmla="*/ 220642 w 647834"/>
                      <a:gd name="connsiteY2" fmla="*/ 1643403 h 1643403"/>
                      <a:gd name="connsiteX3" fmla="*/ 457850 w 647834"/>
                      <a:gd name="connsiteY3" fmla="*/ 1475061 h 1643403"/>
                      <a:gd name="connsiteX4" fmla="*/ 647834 w 647834"/>
                      <a:gd name="connsiteY4" fmla="*/ 206643 h 1643403"/>
                      <a:gd name="connsiteX5" fmla="*/ 271749 w 647834"/>
                      <a:gd name="connsiteY5" fmla="*/ 341866 h 1643403"/>
                      <a:gd name="connsiteX6" fmla="*/ 117714 w 647834"/>
                      <a:gd name="connsiteY6" fmla="*/ 0 h 1643403"/>
                      <a:gd name="connsiteX7" fmla="*/ 0 w 647834"/>
                      <a:gd name="connsiteY7" fmla="*/ 40546 h 1643403"/>
                      <a:gd name="connsiteX0" fmla="*/ 0 w 647834"/>
                      <a:gd name="connsiteY0" fmla="*/ 40546 h 1643403"/>
                      <a:gd name="connsiteX1" fmla="*/ 281857 w 647834"/>
                      <a:gd name="connsiteY1" fmla="*/ 931777 h 1643403"/>
                      <a:gd name="connsiteX2" fmla="*/ 220642 w 647834"/>
                      <a:gd name="connsiteY2" fmla="*/ 1643403 h 1643403"/>
                      <a:gd name="connsiteX3" fmla="*/ 594375 w 647834"/>
                      <a:gd name="connsiteY3" fmla="*/ 544786 h 1643403"/>
                      <a:gd name="connsiteX4" fmla="*/ 647834 w 647834"/>
                      <a:gd name="connsiteY4" fmla="*/ 206643 h 1643403"/>
                      <a:gd name="connsiteX5" fmla="*/ 271749 w 647834"/>
                      <a:gd name="connsiteY5" fmla="*/ 341866 h 1643403"/>
                      <a:gd name="connsiteX6" fmla="*/ 117714 w 647834"/>
                      <a:gd name="connsiteY6" fmla="*/ 0 h 1643403"/>
                      <a:gd name="connsiteX7" fmla="*/ 0 w 647834"/>
                      <a:gd name="connsiteY7" fmla="*/ 40546 h 1643403"/>
                      <a:gd name="connsiteX0" fmla="*/ 0 w 647834"/>
                      <a:gd name="connsiteY0" fmla="*/ 40546 h 931777"/>
                      <a:gd name="connsiteX1" fmla="*/ 281857 w 647834"/>
                      <a:gd name="connsiteY1" fmla="*/ 931777 h 931777"/>
                      <a:gd name="connsiteX2" fmla="*/ 506392 w 647834"/>
                      <a:gd name="connsiteY2" fmla="*/ 789328 h 931777"/>
                      <a:gd name="connsiteX3" fmla="*/ 594375 w 647834"/>
                      <a:gd name="connsiteY3" fmla="*/ 544786 h 931777"/>
                      <a:gd name="connsiteX4" fmla="*/ 647834 w 647834"/>
                      <a:gd name="connsiteY4" fmla="*/ 206643 h 931777"/>
                      <a:gd name="connsiteX5" fmla="*/ 271749 w 647834"/>
                      <a:gd name="connsiteY5" fmla="*/ 341866 h 931777"/>
                      <a:gd name="connsiteX6" fmla="*/ 117714 w 647834"/>
                      <a:gd name="connsiteY6" fmla="*/ 0 h 931777"/>
                      <a:gd name="connsiteX7" fmla="*/ 0 w 647834"/>
                      <a:gd name="connsiteY7" fmla="*/ 40546 h 931777"/>
                      <a:gd name="connsiteX0" fmla="*/ 0 w 647834"/>
                      <a:gd name="connsiteY0" fmla="*/ 40546 h 871452"/>
                      <a:gd name="connsiteX1" fmla="*/ 294557 w 647834"/>
                      <a:gd name="connsiteY1" fmla="*/ 871452 h 871452"/>
                      <a:gd name="connsiteX2" fmla="*/ 506392 w 647834"/>
                      <a:gd name="connsiteY2" fmla="*/ 789328 h 871452"/>
                      <a:gd name="connsiteX3" fmla="*/ 594375 w 647834"/>
                      <a:gd name="connsiteY3" fmla="*/ 544786 h 871452"/>
                      <a:gd name="connsiteX4" fmla="*/ 647834 w 647834"/>
                      <a:gd name="connsiteY4" fmla="*/ 206643 h 871452"/>
                      <a:gd name="connsiteX5" fmla="*/ 271749 w 647834"/>
                      <a:gd name="connsiteY5" fmla="*/ 341866 h 871452"/>
                      <a:gd name="connsiteX6" fmla="*/ 117714 w 647834"/>
                      <a:gd name="connsiteY6" fmla="*/ 0 h 871452"/>
                      <a:gd name="connsiteX7" fmla="*/ 0 w 647834"/>
                      <a:gd name="connsiteY7" fmla="*/ 40546 h 871452"/>
                      <a:gd name="connsiteX0" fmla="*/ 0 w 647834"/>
                      <a:gd name="connsiteY0" fmla="*/ 40546 h 871452"/>
                      <a:gd name="connsiteX1" fmla="*/ 294557 w 647834"/>
                      <a:gd name="connsiteY1" fmla="*/ 871452 h 871452"/>
                      <a:gd name="connsiteX2" fmla="*/ 528617 w 647834"/>
                      <a:gd name="connsiteY2" fmla="*/ 802028 h 871452"/>
                      <a:gd name="connsiteX3" fmla="*/ 594375 w 647834"/>
                      <a:gd name="connsiteY3" fmla="*/ 544786 h 871452"/>
                      <a:gd name="connsiteX4" fmla="*/ 647834 w 647834"/>
                      <a:gd name="connsiteY4" fmla="*/ 206643 h 871452"/>
                      <a:gd name="connsiteX5" fmla="*/ 271749 w 647834"/>
                      <a:gd name="connsiteY5" fmla="*/ 341866 h 871452"/>
                      <a:gd name="connsiteX6" fmla="*/ 117714 w 647834"/>
                      <a:gd name="connsiteY6" fmla="*/ 0 h 871452"/>
                      <a:gd name="connsiteX7" fmla="*/ 0 w 647834"/>
                      <a:gd name="connsiteY7" fmla="*/ 40546 h 871452"/>
                      <a:gd name="connsiteX0" fmla="*/ 0 w 635134"/>
                      <a:gd name="connsiteY0" fmla="*/ 40546 h 871452"/>
                      <a:gd name="connsiteX1" fmla="*/ 294557 w 635134"/>
                      <a:gd name="connsiteY1" fmla="*/ 871452 h 871452"/>
                      <a:gd name="connsiteX2" fmla="*/ 528617 w 635134"/>
                      <a:gd name="connsiteY2" fmla="*/ 802028 h 871452"/>
                      <a:gd name="connsiteX3" fmla="*/ 594375 w 635134"/>
                      <a:gd name="connsiteY3" fmla="*/ 544786 h 871452"/>
                      <a:gd name="connsiteX4" fmla="*/ 635134 w 635134"/>
                      <a:gd name="connsiteY4" fmla="*/ 200293 h 871452"/>
                      <a:gd name="connsiteX5" fmla="*/ 271749 w 635134"/>
                      <a:gd name="connsiteY5" fmla="*/ 341866 h 871452"/>
                      <a:gd name="connsiteX6" fmla="*/ 117714 w 635134"/>
                      <a:gd name="connsiteY6" fmla="*/ 0 h 871452"/>
                      <a:gd name="connsiteX7" fmla="*/ 0 w 635134"/>
                      <a:gd name="connsiteY7" fmla="*/ 40546 h 871452"/>
                      <a:gd name="connsiteX0" fmla="*/ 0 w 635134"/>
                      <a:gd name="connsiteY0" fmla="*/ 97696 h 928602"/>
                      <a:gd name="connsiteX1" fmla="*/ 294557 w 635134"/>
                      <a:gd name="connsiteY1" fmla="*/ 928602 h 928602"/>
                      <a:gd name="connsiteX2" fmla="*/ 528617 w 635134"/>
                      <a:gd name="connsiteY2" fmla="*/ 859178 h 928602"/>
                      <a:gd name="connsiteX3" fmla="*/ 594375 w 635134"/>
                      <a:gd name="connsiteY3" fmla="*/ 601936 h 928602"/>
                      <a:gd name="connsiteX4" fmla="*/ 635134 w 635134"/>
                      <a:gd name="connsiteY4" fmla="*/ 257443 h 928602"/>
                      <a:gd name="connsiteX5" fmla="*/ 271749 w 635134"/>
                      <a:gd name="connsiteY5" fmla="*/ 399016 h 928602"/>
                      <a:gd name="connsiteX6" fmla="*/ 101839 w 635134"/>
                      <a:gd name="connsiteY6" fmla="*/ 0 h 928602"/>
                      <a:gd name="connsiteX7" fmla="*/ 0 w 635134"/>
                      <a:gd name="connsiteY7" fmla="*/ 97696 h 928602"/>
                      <a:gd name="connsiteX0" fmla="*/ 0 w 622434"/>
                      <a:gd name="connsiteY0" fmla="*/ 81821 h 928602"/>
                      <a:gd name="connsiteX1" fmla="*/ 281857 w 622434"/>
                      <a:gd name="connsiteY1" fmla="*/ 928602 h 928602"/>
                      <a:gd name="connsiteX2" fmla="*/ 515917 w 622434"/>
                      <a:gd name="connsiteY2" fmla="*/ 859178 h 928602"/>
                      <a:gd name="connsiteX3" fmla="*/ 581675 w 622434"/>
                      <a:gd name="connsiteY3" fmla="*/ 601936 h 928602"/>
                      <a:gd name="connsiteX4" fmla="*/ 622434 w 622434"/>
                      <a:gd name="connsiteY4" fmla="*/ 257443 h 928602"/>
                      <a:gd name="connsiteX5" fmla="*/ 259049 w 622434"/>
                      <a:gd name="connsiteY5" fmla="*/ 399016 h 928602"/>
                      <a:gd name="connsiteX6" fmla="*/ 89139 w 622434"/>
                      <a:gd name="connsiteY6" fmla="*/ 0 h 928602"/>
                      <a:gd name="connsiteX7" fmla="*/ 0 w 622434"/>
                      <a:gd name="connsiteY7" fmla="*/ 81821 h 928602"/>
                      <a:gd name="connsiteX0" fmla="*/ 0 w 622434"/>
                      <a:gd name="connsiteY0" fmla="*/ 81821 h 928602"/>
                      <a:gd name="connsiteX1" fmla="*/ 281857 w 622434"/>
                      <a:gd name="connsiteY1" fmla="*/ 928602 h 928602"/>
                      <a:gd name="connsiteX2" fmla="*/ 515917 w 622434"/>
                      <a:gd name="connsiteY2" fmla="*/ 859178 h 928602"/>
                      <a:gd name="connsiteX3" fmla="*/ 581675 w 622434"/>
                      <a:gd name="connsiteY3" fmla="*/ 601936 h 928602"/>
                      <a:gd name="connsiteX4" fmla="*/ 622434 w 622434"/>
                      <a:gd name="connsiteY4" fmla="*/ 257443 h 928602"/>
                      <a:gd name="connsiteX5" fmla="*/ 309849 w 622434"/>
                      <a:gd name="connsiteY5" fmla="*/ 173591 h 928602"/>
                      <a:gd name="connsiteX6" fmla="*/ 89139 w 622434"/>
                      <a:gd name="connsiteY6" fmla="*/ 0 h 928602"/>
                      <a:gd name="connsiteX7" fmla="*/ 0 w 622434"/>
                      <a:gd name="connsiteY7" fmla="*/ 81821 h 928602"/>
                      <a:gd name="connsiteX0" fmla="*/ 0 w 790709"/>
                      <a:gd name="connsiteY0" fmla="*/ 81821 h 928602"/>
                      <a:gd name="connsiteX1" fmla="*/ 281857 w 790709"/>
                      <a:gd name="connsiteY1" fmla="*/ 928602 h 928602"/>
                      <a:gd name="connsiteX2" fmla="*/ 515917 w 790709"/>
                      <a:gd name="connsiteY2" fmla="*/ 859178 h 928602"/>
                      <a:gd name="connsiteX3" fmla="*/ 581675 w 790709"/>
                      <a:gd name="connsiteY3" fmla="*/ 601936 h 928602"/>
                      <a:gd name="connsiteX4" fmla="*/ 790709 w 790709"/>
                      <a:gd name="connsiteY4" fmla="*/ 486043 h 928602"/>
                      <a:gd name="connsiteX5" fmla="*/ 309849 w 790709"/>
                      <a:gd name="connsiteY5" fmla="*/ 173591 h 928602"/>
                      <a:gd name="connsiteX6" fmla="*/ 89139 w 790709"/>
                      <a:gd name="connsiteY6" fmla="*/ 0 h 928602"/>
                      <a:gd name="connsiteX7" fmla="*/ 0 w 790709"/>
                      <a:gd name="connsiteY7" fmla="*/ 81821 h 928602"/>
                      <a:gd name="connsiteX0" fmla="*/ 0 w 790709"/>
                      <a:gd name="connsiteY0" fmla="*/ 81821 h 928602"/>
                      <a:gd name="connsiteX1" fmla="*/ 281857 w 790709"/>
                      <a:gd name="connsiteY1" fmla="*/ 928602 h 928602"/>
                      <a:gd name="connsiteX2" fmla="*/ 515917 w 790709"/>
                      <a:gd name="connsiteY2" fmla="*/ 859178 h 928602"/>
                      <a:gd name="connsiteX3" fmla="*/ 581675 w 790709"/>
                      <a:gd name="connsiteY3" fmla="*/ 601936 h 928602"/>
                      <a:gd name="connsiteX4" fmla="*/ 790709 w 790709"/>
                      <a:gd name="connsiteY4" fmla="*/ 486043 h 928602"/>
                      <a:gd name="connsiteX5" fmla="*/ 402203 w 790709"/>
                      <a:gd name="connsiteY5" fmla="*/ 188827 h 928602"/>
                      <a:gd name="connsiteX6" fmla="*/ 309849 w 790709"/>
                      <a:gd name="connsiteY6" fmla="*/ 173591 h 928602"/>
                      <a:gd name="connsiteX7" fmla="*/ 89139 w 790709"/>
                      <a:gd name="connsiteY7" fmla="*/ 0 h 928602"/>
                      <a:gd name="connsiteX8" fmla="*/ 0 w 790709"/>
                      <a:gd name="connsiteY8" fmla="*/ 81821 h 928602"/>
                      <a:gd name="connsiteX0" fmla="*/ 0 w 790709"/>
                      <a:gd name="connsiteY0" fmla="*/ 81821 h 928602"/>
                      <a:gd name="connsiteX1" fmla="*/ 294253 w 790709"/>
                      <a:gd name="connsiteY1" fmla="*/ 334877 h 928602"/>
                      <a:gd name="connsiteX2" fmla="*/ 281857 w 790709"/>
                      <a:gd name="connsiteY2" fmla="*/ 928602 h 928602"/>
                      <a:gd name="connsiteX3" fmla="*/ 515917 w 790709"/>
                      <a:gd name="connsiteY3" fmla="*/ 859178 h 928602"/>
                      <a:gd name="connsiteX4" fmla="*/ 581675 w 790709"/>
                      <a:gd name="connsiteY4" fmla="*/ 601936 h 928602"/>
                      <a:gd name="connsiteX5" fmla="*/ 790709 w 790709"/>
                      <a:gd name="connsiteY5" fmla="*/ 486043 h 928602"/>
                      <a:gd name="connsiteX6" fmla="*/ 402203 w 790709"/>
                      <a:gd name="connsiteY6" fmla="*/ 188827 h 928602"/>
                      <a:gd name="connsiteX7" fmla="*/ 309849 w 790709"/>
                      <a:gd name="connsiteY7" fmla="*/ 173591 h 928602"/>
                      <a:gd name="connsiteX8" fmla="*/ 89139 w 790709"/>
                      <a:gd name="connsiteY8" fmla="*/ 0 h 928602"/>
                      <a:gd name="connsiteX9" fmla="*/ 0 w 790709"/>
                      <a:gd name="connsiteY9" fmla="*/ 81821 h 928602"/>
                      <a:gd name="connsiteX0" fmla="*/ 0 w 790709"/>
                      <a:gd name="connsiteY0" fmla="*/ 81821 h 928602"/>
                      <a:gd name="connsiteX1" fmla="*/ 259328 w 790709"/>
                      <a:gd name="connsiteY1" fmla="*/ 353927 h 928602"/>
                      <a:gd name="connsiteX2" fmla="*/ 281857 w 790709"/>
                      <a:gd name="connsiteY2" fmla="*/ 928602 h 928602"/>
                      <a:gd name="connsiteX3" fmla="*/ 515917 w 790709"/>
                      <a:gd name="connsiteY3" fmla="*/ 859178 h 928602"/>
                      <a:gd name="connsiteX4" fmla="*/ 581675 w 790709"/>
                      <a:gd name="connsiteY4" fmla="*/ 601936 h 928602"/>
                      <a:gd name="connsiteX5" fmla="*/ 790709 w 790709"/>
                      <a:gd name="connsiteY5" fmla="*/ 486043 h 928602"/>
                      <a:gd name="connsiteX6" fmla="*/ 402203 w 790709"/>
                      <a:gd name="connsiteY6" fmla="*/ 188827 h 928602"/>
                      <a:gd name="connsiteX7" fmla="*/ 309849 w 790709"/>
                      <a:gd name="connsiteY7" fmla="*/ 173591 h 928602"/>
                      <a:gd name="connsiteX8" fmla="*/ 89139 w 790709"/>
                      <a:gd name="connsiteY8" fmla="*/ 0 h 928602"/>
                      <a:gd name="connsiteX9" fmla="*/ 0 w 790709"/>
                      <a:gd name="connsiteY9" fmla="*/ 81821 h 928602"/>
                      <a:gd name="connsiteX0" fmla="*/ 0 w 790709"/>
                      <a:gd name="connsiteY0" fmla="*/ 81821 h 928602"/>
                      <a:gd name="connsiteX1" fmla="*/ 252978 w 790709"/>
                      <a:gd name="connsiteY1" fmla="*/ 363452 h 928602"/>
                      <a:gd name="connsiteX2" fmla="*/ 281857 w 790709"/>
                      <a:gd name="connsiteY2" fmla="*/ 928602 h 928602"/>
                      <a:gd name="connsiteX3" fmla="*/ 515917 w 790709"/>
                      <a:gd name="connsiteY3" fmla="*/ 859178 h 928602"/>
                      <a:gd name="connsiteX4" fmla="*/ 581675 w 790709"/>
                      <a:gd name="connsiteY4" fmla="*/ 601936 h 928602"/>
                      <a:gd name="connsiteX5" fmla="*/ 790709 w 790709"/>
                      <a:gd name="connsiteY5" fmla="*/ 486043 h 928602"/>
                      <a:gd name="connsiteX6" fmla="*/ 402203 w 790709"/>
                      <a:gd name="connsiteY6" fmla="*/ 188827 h 928602"/>
                      <a:gd name="connsiteX7" fmla="*/ 309849 w 790709"/>
                      <a:gd name="connsiteY7" fmla="*/ 173591 h 928602"/>
                      <a:gd name="connsiteX8" fmla="*/ 89139 w 790709"/>
                      <a:gd name="connsiteY8" fmla="*/ 0 h 928602"/>
                      <a:gd name="connsiteX9" fmla="*/ 0 w 790709"/>
                      <a:gd name="connsiteY9" fmla="*/ 81821 h 928602"/>
                      <a:gd name="connsiteX0" fmla="*/ 0 w 790709"/>
                      <a:gd name="connsiteY0" fmla="*/ 81821 h 928602"/>
                      <a:gd name="connsiteX1" fmla="*/ 252978 w 790709"/>
                      <a:gd name="connsiteY1" fmla="*/ 363452 h 928602"/>
                      <a:gd name="connsiteX2" fmla="*/ 281857 w 790709"/>
                      <a:gd name="connsiteY2" fmla="*/ 928602 h 928602"/>
                      <a:gd name="connsiteX3" fmla="*/ 515917 w 790709"/>
                      <a:gd name="connsiteY3" fmla="*/ 859178 h 928602"/>
                      <a:gd name="connsiteX4" fmla="*/ 581675 w 790709"/>
                      <a:gd name="connsiteY4" fmla="*/ 601936 h 928602"/>
                      <a:gd name="connsiteX5" fmla="*/ 790709 w 790709"/>
                      <a:gd name="connsiteY5" fmla="*/ 486043 h 928602"/>
                      <a:gd name="connsiteX6" fmla="*/ 402203 w 790709"/>
                      <a:gd name="connsiteY6" fmla="*/ 188827 h 928602"/>
                      <a:gd name="connsiteX7" fmla="*/ 309849 w 790709"/>
                      <a:gd name="connsiteY7" fmla="*/ 173591 h 928602"/>
                      <a:gd name="connsiteX8" fmla="*/ 89139 w 790709"/>
                      <a:gd name="connsiteY8" fmla="*/ 0 h 928602"/>
                      <a:gd name="connsiteX9" fmla="*/ 0 w 790709"/>
                      <a:gd name="connsiteY9" fmla="*/ 81821 h 928602"/>
                      <a:gd name="connsiteX0" fmla="*/ 0 w 811192"/>
                      <a:gd name="connsiteY0" fmla="*/ 81821 h 928602"/>
                      <a:gd name="connsiteX1" fmla="*/ 252978 w 811192"/>
                      <a:gd name="connsiteY1" fmla="*/ 363452 h 928602"/>
                      <a:gd name="connsiteX2" fmla="*/ 281857 w 811192"/>
                      <a:gd name="connsiteY2" fmla="*/ 928602 h 928602"/>
                      <a:gd name="connsiteX3" fmla="*/ 811192 w 811192"/>
                      <a:gd name="connsiteY3" fmla="*/ 827428 h 928602"/>
                      <a:gd name="connsiteX4" fmla="*/ 581675 w 811192"/>
                      <a:gd name="connsiteY4" fmla="*/ 601936 h 928602"/>
                      <a:gd name="connsiteX5" fmla="*/ 790709 w 811192"/>
                      <a:gd name="connsiteY5" fmla="*/ 486043 h 928602"/>
                      <a:gd name="connsiteX6" fmla="*/ 402203 w 811192"/>
                      <a:gd name="connsiteY6" fmla="*/ 188827 h 928602"/>
                      <a:gd name="connsiteX7" fmla="*/ 309849 w 811192"/>
                      <a:gd name="connsiteY7" fmla="*/ 173591 h 928602"/>
                      <a:gd name="connsiteX8" fmla="*/ 89139 w 811192"/>
                      <a:gd name="connsiteY8" fmla="*/ 0 h 928602"/>
                      <a:gd name="connsiteX9" fmla="*/ 0 w 811192"/>
                      <a:gd name="connsiteY9" fmla="*/ 81821 h 928602"/>
                      <a:gd name="connsiteX0" fmla="*/ 0 w 811192"/>
                      <a:gd name="connsiteY0" fmla="*/ 81821 h 928602"/>
                      <a:gd name="connsiteX1" fmla="*/ 252978 w 811192"/>
                      <a:gd name="connsiteY1" fmla="*/ 363452 h 928602"/>
                      <a:gd name="connsiteX2" fmla="*/ 281857 w 811192"/>
                      <a:gd name="connsiteY2" fmla="*/ 928602 h 928602"/>
                      <a:gd name="connsiteX3" fmla="*/ 811192 w 811192"/>
                      <a:gd name="connsiteY3" fmla="*/ 827428 h 928602"/>
                      <a:gd name="connsiteX4" fmla="*/ 790709 w 811192"/>
                      <a:gd name="connsiteY4" fmla="*/ 486043 h 928602"/>
                      <a:gd name="connsiteX5" fmla="*/ 402203 w 811192"/>
                      <a:gd name="connsiteY5" fmla="*/ 188827 h 928602"/>
                      <a:gd name="connsiteX6" fmla="*/ 309849 w 811192"/>
                      <a:gd name="connsiteY6" fmla="*/ 173591 h 928602"/>
                      <a:gd name="connsiteX7" fmla="*/ 89139 w 811192"/>
                      <a:gd name="connsiteY7" fmla="*/ 0 h 928602"/>
                      <a:gd name="connsiteX8" fmla="*/ 0 w 811192"/>
                      <a:gd name="connsiteY8" fmla="*/ 81821 h 928602"/>
                      <a:gd name="connsiteX0" fmla="*/ 0 w 811192"/>
                      <a:gd name="connsiteY0" fmla="*/ 81821 h 827428"/>
                      <a:gd name="connsiteX1" fmla="*/ 252978 w 811192"/>
                      <a:gd name="connsiteY1" fmla="*/ 363452 h 827428"/>
                      <a:gd name="connsiteX2" fmla="*/ 246932 w 811192"/>
                      <a:gd name="connsiteY2" fmla="*/ 392027 h 827428"/>
                      <a:gd name="connsiteX3" fmla="*/ 811192 w 811192"/>
                      <a:gd name="connsiteY3" fmla="*/ 827428 h 827428"/>
                      <a:gd name="connsiteX4" fmla="*/ 790709 w 811192"/>
                      <a:gd name="connsiteY4" fmla="*/ 486043 h 827428"/>
                      <a:gd name="connsiteX5" fmla="*/ 402203 w 811192"/>
                      <a:gd name="connsiteY5" fmla="*/ 188827 h 827428"/>
                      <a:gd name="connsiteX6" fmla="*/ 309849 w 811192"/>
                      <a:gd name="connsiteY6" fmla="*/ 173591 h 827428"/>
                      <a:gd name="connsiteX7" fmla="*/ 89139 w 811192"/>
                      <a:gd name="connsiteY7" fmla="*/ 0 h 827428"/>
                      <a:gd name="connsiteX8" fmla="*/ 0 w 811192"/>
                      <a:gd name="connsiteY8" fmla="*/ 81821 h 827428"/>
                      <a:gd name="connsiteX0" fmla="*/ 0 w 811192"/>
                      <a:gd name="connsiteY0" fmla="*/ 81821 h 827428"/>
                      <a:gd name="connsiteX1" fmla="*/ 281553 w 811192"/>
                      <a:gd name="connsiteY1" fmla="*/ 360277 h 827428"/>
                      <a:gd name="connsiteX2" fmla="*/ 246932 w 811192"/>
                      <a:gd name="connsiteY2" fmla="*/ 392027 h 827428"/>
                      <a:gd name="connsiteX3" fmla="*/ 811192 w 811192"/>
                      <a:gd name="connsiteY3" fmla="*/ 827428 h 827428"/>
                      <a:gd name="connsiteX4" fmla="*/ 790709 w 811192"/>
                      <a:gd name="connsiteY4" fmla="*/ 486043 h 827428"/>
                      <a:gd name="connsiteX5" fmla="*/ 402203 w 811192"/>
                      <a:gd name="connsiteY5" fmla="*/ 188827 h 827428"/>
                      <a:gd name="connsiteX6" fmla="*/ 309849 w 811192"/>
                      <a:gd name="connsiteY6" fmla="*/ 173591 h 827428"/>
                      <a:gd name="connsiteX7" fmla="*/ 89139 w 811192"/>
                      <a:gd name="connsiteY7" fmla="*/ 0 h 827428"/>
                      <a:gd name="connsiteX8" fmla="*/ 0 w 811192"/>
                      <a:gd name="connsiteY8" fmla="*/ 81821 h 827428"/>
                      <a:gd name="connsiteX0" fmla="*/ 0 w 811192"/>
                      <a:gd name="connsiteY0" fmla="*/ 81821 h 827428"/>
                      <a:gd name="connsiteX1" fmla="*/ 281553 w 811192"/>
                      <a:gd name="connsiteY1" fmla="*/ 360277 h 827428"/>
                      <a:gd name="connsiteX2" fmla="*/ 262807 w 811192"/>
                      <a:gd name="connsiteY2" fmla="*/ 388852 h 827428"/>
                      <a:gd name="connsiteX3" fmla="*/ 811192 w 811192"/>
                      <a:gd name="connsiteY3" fmla="*/ 827428 h 827428"/>
                      <a:gd name="connsiteX4" fmla="*/ 790709 w 811192"/>
                      <a:gd name="connsiteY4" fmla="*/ 486043 h 827428"/>
                      <a:gd name="connsiteX5" fmla="*/ 402203 w 811192"/>
                      <a:gd name="connsiteY5" fmla="*/ 188827 h 827428"/>
                      <a:gd name="connsiteX6" fmla="*/ 309849 w 811192"/>
                      <a:gd name="connsiteY6" fmla="*/ 173591 h 827428"/>
                      <a:gd name="connsiteX7" fmla="*/ 89139 w 811192"/>
                      <a:gd name="connsiteY7" fmla="*/ 0 h 827428"/>
                      <a:gd name="connsiteX8" fmla="*/ 0 w 811192"/>
                      <a:gd name="connsiteY8" fmla="*/ 81821 h 827428"/>
                      <a:gd name="connsiteX0" fmla="*/ 0 w 808017"/>
                      <a:gd name="connsiteY0" fmla="*/ 81821 h 922678"/>
                      <a:gd name="connsiteX1" fmla="*/ 281553 w 808017"/>
                      <a:gd name="connsiteY1" fmla="*/ 360277 h 922678"/>
                      <a:gd name="connsiteX2" fmla="*/ 262807 w 808017"/>
                      <a:gd name="connsiteY2" fmla="*/ 388852 h 922678"/>
                      <a:gd name="connsiteX3" fmla="*/ 808017 w 808017"/>
                      <a:gd name="connsiteY3" fmla="*/ 922678 h 922678"/>
                      <a:gd name="connsiteX4" fmla="*/ 790709 w 808017"/>
                      <a:gd name="connsiteY4" fmla="*/ 486043 h 922678"/>
                      <a:gd name="connsiteX5" fmla="*/ 402203 w 808017"/>
                      <a:gd name="connsiteY5" fmla="*/ 188827 h 922678"/>
                      <a:gd name="connsiteX6" fmla="*/ 309849 w 808017"/>
                      <a:gd name="connsiteY6" fmla="*/ 173591 h 922678"/>
                      <a:gd name="connsiteX7" fmla="*/ 89139 w 808017"/>
                      <a:gd name="connsiteY7" fmla="*/ 0 h 922678"/>
                      <a:gd name="connsiteX8" fmla="*/ 0 w 808017"/>
                      <a:gd name="connsiteY8" fmla="*/ 81821 h 922678"/>
                      <a:gd name="connsiteX0" fmla="*/ 0 w 865167"/>
                      <a:gd name="connsiteY0" fmla="*/ 0 h 936107"/>
                      <a:gd name="connsiteX1" fmla="*/ 338703 w 865167"/>
                      <a:gd name="connsiteY1" fmla="*/ 373706 h 936107"/>
                      <a:gd name="connsiteX2" fmla="*/ 319957 w 865167"/>
                      <a:gd name="connsiteY2" fmla="*/ 402281 h 936107"/>
                      <a:gd name="connsiteX3" fmla="*/ 865167 w 865167"/>
                      <a:gd name="connsiteY3" fmla="*/ 936107 h 936107"/>
                      <a:gd name="connsiteX4" fmla="*/ 847859 w 865167"/>
                      <a:gd name="connsiteY4" fmla="*/ 499472 h 936107"/>
                      <a:gd name="connsiteX5" fmla="*/ 459353 w 865167"/>
                      <a:gd name="connsiteY5" fmla="*/ 202256 h 936107"/>
                      <a:gd name="connsiteX6" fmla="*/ 366999 w 865167"/>
                      <a:gd name="connsiteY6" fmla="*/ 187020 h 936107"/>
                      <a:gd name="connsiteX7" fmla="*/ 146289 w 865167"/>
                      <a:gd name="connsiteY7" fmla="*/ 13429 h 936107"/>
                      <a:gd name="connsiteX8" fmla="*/ 0 w 865167"/>
                      <a:gd name="connsiteY8" fmla="*/ 0 h 936107"/>
                      <a:gd name="connsiteX0" fmla="*/ 0 w 865167"/>
                      <a:gd name="connsiteY0" fmla="*/ 11971 h 948078"/>
                      <a:gd name="connsiteX1" fmla="*/ 338703 w 865167"/>
                      <a:gd name="connsiteY1" fmla="*/ 385677 h 948078"/>
                      <a:gd name="connsiteX2" fmla="*/ 319957 w 865167"/>
                      <a:gd name="connsiteY2" fmla="*/ 414252 h 948078"/>
                      <a:gd name="connsiteX3" fmla="*/ 865167 w 865167"/>
                      <a:gd name="connsiteY3" fmla="*/ 948078 h 948078"/>
                      <a:gd name="connsiteX4" fmla="*/ 847859 w 865167"/>
                      <a:gd name="connsiteY4" fmla="*/ 511443 h 948078"/>
                      <a:gd name="connsiteX5" fmla="*/ 459353 w 865167"/>
                      <a:gd name="connsiteY5" fmla="*/ 214227 h 948078"/>
                      <a:gd name="connsiteX6" fmla="*/ 366999 w 865167"/>
                      <a:gd name="connsiteY6" fmla="*/ 198991 h 948078"/>
                      <a:gd name="connsiteX7" fmla="*/ 19289 w 865167"/>
                      <a:gd name="connsiteY7" fmla="*/ 0 h 948078"/>
                      <a:gd name="connsiteX8" fmla="*/ 0 w 865167"/>
                      <a:gd name="connsiteY8" fmla="*/ 11971 h 948078"/>
                      <a:gd name="connsiteX0" fmla="*/ 0 w 865167"/>
                      <a:gd name="connsiteY0" fmla="*/ 11971 h 1103227"/>
                      <a:gd name="connsiteX1" fmla="*/ 472053 w 865167"/>
                      <a:gd name="connsiteY1" fmla="*/ 1103227 h 1103227"/>
                      <a:gd name="connsiteX2" fmla="*/ 319957 w 865167"/>
                      <a:gd name="connsiteY2" fmla="*/ 414252 h 1103227"/>
                      <a:gd name="connsiteX3" fmla="*/ 865167 w 865167"/>
                      <a:gd name="connsiteY3" fmla="*/ 948078 h 1103227"/>
                      <a:gd name="connsiteX4" fmla="*/ 847859 w 865167"/>
                      <a:gd name="connsiteY4" fmla="*/ 511443 h 1103227"/>
                      <a:gd name="connsiteX5" fmla="*/ 459353 w 865167"/>
                      <a:gd name="connsiteY5" fmla="*/ 214227 h 1103227"/>
                      <a:gd name="connsiteX6" fmla="*/ 366999 w 865167"/>
                      <a:gd name="connsiteY6" fmla="*/ 198991 h 1103227"/>
                      <a:gd name="connsiteX7" fmla="*/ 19289 w 865167"/>
                      <a:gd name="connsiteY7" fmla="*/ 0 h 1103227"/>
                      <a:gd name="connsiteX8" fmla="*/ 0 w 865167"/>
                      <a:gd name="connsiteY8" fmla="*/ 11971 h 1103227"/>
                      <a:gd name="connsiteX0" fmla="*/ 0 w 865167"/>
                      <a:gd name="connsiteY0" fmla="*/ 11971 h 1103227"/>
                      <a:gd name="connsiteX1" fmla="*/ 472053 w 865167"/>
                      <a:gd name="connsiteY1" fmla="*/ 1103227 h 1103227"/>
                      <a:gd name="connsiteX2" fmla="*/ 865167 w 865167"/>
                      <a:gd name="connsiteY2" fmla="*/ 948078 h 1103227"/>
                      <a:gd name="connsiteX3" fmla="*/ 847859 w 865167"/>
                      <a:gd name="connsiteY3" fmla="*/ 511443 h 1103227"/>
                      <a:gd name="connsiteX4" fmla="*/ 459353 w 865167"/>
                      <a:gd name="connsiteY4" fmla="*/ 214227 h 1103227"/>
                      <a:gd name="connsiteX5" fmla="*/ 366999 w 865167"/>
                      <a:gd name="connsiteY5" fmla="*/ 198991 h 1103227"/>
                      <a:gd name="connsiteX6" fmla="*/ 19289 w 865167"/>
                      <a:gd name="connsiteY6" fmla="*/ 0 h 1103227"/>
                      <a:gd name="connsiteX7" fmla="*/ 0 w 865167"/>
                      <a:gd name="connsiteY7" fmla="*/ 11971 h 1103227"/>
                      <a:gd name="connsiteX0" fmla="*/ 0 w 847859"/>
                      <a:gd name="connsiteY0" fmla="*/ 11971 h 1103227"/>
                      <a:gd name="connsiteX1" fmla="*/ 472053 w 847859"/>
                      <a:gd name="connsiteY1" fmla="*/ 1103227 h 1103227"/>
                      <a:gd name="connsiteX2" fmla="*/ 827067 w 847859"/>
                      <a:gd name="connsiteY2" fmla="*/ 967128 h 1103227"/>
                      <a:gd name="connsiteX3" fmla="*/ 847859 w 847859"/>
                      <a:gd name="connsiteY3" fmla="*/ 511443 h 1103227"/>
                      <a:gd name="connsiteX4" fmla="*/ 459353 w 847859"/>
                      <a:gd name="connsiteY4" fmla="*/ 214227 h 1103227"/>
                      <a:gd name="connsiteX5" fmla="*/ 366999 w 847859"/>
                      <a:gd name="connsiteY5" fmla="*/ 198991 h 1103227"/>
                      <a:gd name="connsiteX6" fmla="*/ 19289 w 847859"/>
                      <a:gd name="connsiteY6" fmla="*/ 0 h 1103227"/>
                      <a:gd name="connsiteX7" fmla="*/ 0 w 847859"/>
                      <a:gd name="connsiteY7" fmla="*/ 11971 h 1103227"/>
                      <a:gd name="connsiteX0" fmla="*/ 0 w 828809"/>
                      <a:gd name="connsiteY0" fmla="*/ 11971 h 1103227"/>
                      <a:gd name="connsiteX1" fmla="*/ 472053 w 828809"/>
                      <a:gd name="connsiteY1" fmla="*/ 1103227 h 1103227"/>
                      <a:gd name="connsiteX2" fmla="*/ 827067 w 828809"/>
                      <a:gd name="connsiteY2" fmla="*/ 967128 h 1103227"/>
                      <a:gd name="connsiteX3" fmla="*/ 828809 w 828809"/>
                      <a:gd name="connsiteY3" fmla="*/ 749568 h 1103227"/>
                      <a:gd name="connsiteX4" fmla="*/ 459353 w 828809"/>
                      <a:gd name="connsiteY4" fmla="*/ 214227 h 1103227"/>
                      <a:gd name="connsiteX5" fmla="*/ 366999 w 828809"/>
                      <a:gd name="connsiteY5" fmla="*/ 198991 h 1103227"/>
                      <a:gd name="connsiteX6" fmla="*/ 19289 w 828809"/>
                      <a:gd name="connsiteY6" fmla="*/ 0 h 1103227"/>
                      <a:gd name="connsiteX7" fmla="*/ 0 w 828809"/>
                      <a:gd name="connsiteY7" fmla="*/ 11971 h 1103227"/>
                      <a:gd name="connsiteX0" fmla="*/ 0 w 828809"/>
                      <a:gd name="connsiteY0" fmla="*/ 11971 h 1103227"/>
                      <a:gd name="connsiteX1" fmla="*/ 472053 w 828809"/>
                      <a:gd name="connsiteY1" fmla="*/ 1103227 h 1103227"/>
                      <a:gd name="connsiteX2" fmla="*/ 827067 w 828809"/>
                      <a:gd name="connsiteY2" fmla="*/ 967128 h 1103227"/>
                      <a:gd name="connsiteX3" fmla="*/ 828809 w 828809"/>
                      <a:gd name="connsiteY3" fmla="*/ 749568 h 1103227"/>
                      <a:gd name="connsiteX4" fmla="*/ 366999 w 828809"/>
                      <a:gd name="connsiteY4" fmla="*/ 198991 h 1103227"/>
                      <a:gd name="connsiteX5" fmla="*/ 19289 w 828809"/>
                      <a:gd name="connsiteY5" fmla="*/ 0 h 1103227"/>
                      <a:gd name="connsiteX6" fmla="*/ 0 w 828809"/>
                      <a:gd name="connsiteY6" fmla="*/ 11971 h 1103227"/>
                      <a:gd name="connsiteX0" fmla="*/ 0 w 828809"/>
                      <a:gd name="connsiteY0" fmla="*/ 11971 h 1103227"/>
                      <a:gd name="connsiteX1" fmla="*/ 472053 w 828809"/>
                      <a:gd name="connsiteY1" fmla="*/ 1103227 h 1103227"/>
                      <a:gd name="connsiteX2" fmla="*/ 827067 w 828809"/>
                      <a:gd name="connsiteY2" fmla="*/ 967128 h 1103227"/>
                      <a:gd name="connsiteX3" fmla="*/ 828809 w 828809"/>
                      <a:gd name="connsiteY3" fmla="*/ 749568 h 1103227"/>
                      <a:gd name="connsiteX4" fmla="*/ 309849 w 828809"/>
                      <a:gd name="connsiteY4" fmla="*/ 275191 h 1103227"/>
                      <a:gd name="connsiteX5" fmla="*/ 19289 w 828809"/>
                      <a:gd name="connsiteY5" fmla="*/ 0 h 1103227"/>
                      <a:gd name="connsiteX6" fmla="*/ 0 w 828809"/>
                      <a:gd name="connsiteY6" fmla="*/ 11971 h 1103227"/>
                      <a:gd name="connsiteX0" fmla="*/ 0 w 841509"/>
                      <a:gd name="connsiteY0" fmla="*/ 11971 h 1103227"/>
                      <a:gd name="connsiteX1" fmla="*/ 472053 w 841509"/>
                      <a:gd name="connsiteY1" fmla="*/ 1103227 h 1103227"/>
                      <a:gd name="connsiteX2" fmla="*/ 827067 w 841509"/>
                      <a:gd name="connsiteY2" fmla="*/ 967128 h 1103227"/>
                      <a:gd name="connsiteX3" fmla="*/ 841509 w 841509"/>
                      <a:gd name="connsiteY3" fmla="*/ 835293 h 1103227"/>
                      <a:gd name="connsiteX4" fmla="*/ 309849 w 841509"/>
                      <a:gd name="connsiteY4" fmla="*/ 275191 h 1103227"/>
                      <a:gd name="connsiteX5" fmla="*/ 19289 w 841509"/>
                      <a:gd name="connsiteY5" fmla="*/ 0 h 1103227"/>
                      <a:gd name="connsiteX6" fmla="*/ 0 w 841509"/>
                      <a:gd name="connsiteY6" fmla="*/ 11971 h 1103227"/>
                      <a:gd name="connsiteX0" fmla="*/ 0 w 841509"/>
                      <a:gd name="connsiteY0" fmla="*/ 11971 h 1103227"/>
                      <a:gd name="connsiteX1" fmla="*/ 472053 w 841509"/>
                      <a:gd name="connsiteY1" fmla="*/ 1103227 h 1103227"/>
                      <a:gd name="connsiteX2" fmla="*/ 827067 w 841509"/>
                      <a:gd name="connsiteY2" fmla="*/ 967128 h 1103227"/>
                      <a:gd name="connsiteX3" fmla="*/ 841509 w 841509"/>
                      <a:gd name="connsiteY3" fmla="*/ 835293 h 1103227"/>
                      <a:gd name="connsiteX4" fmla="*/ 291078 w 841509"/>
                      <a:gd name="connsiteY4" fmla="*/ 299953 h 1103227"/>
                      <a:gd name="connsiteX5" fmla="*/ 309849 w 841509"/>
                      <a:gd name="connsiteY5" fmla="*/ 275191 h 1103227"/>
                      <a:gd name="connsiteX6" fmla="*/ 19289 w 841509"/>
                      <a:gd name="connsiteY6" fmla="*/ 0 h 1103227"/>
                      <a:gd name="connsiteX7" fmla="*/ 0 w 841509"/>
                      <a:gd name="connsiteY7" fmla="*/ 11971 h 1103227"/>
                      <a:gd name="connsiteX0" fmla="*/ 0 w 841509"/>
                      <a:gd name="connsiteY0" fmla="*/ 11971 h 1103227"/>
                      <a:gd name="connsiteX1" fmla="*/ 472053 w 841509"/>
                      <a:gd name="connsiteY1" fmla="*/ 1103227 h 1103227"/>
                      <a:gd name="connsiteX2" fmla="*/ 827067 w 841509"/>
                      <a:gd name="connsiteY2" fmla="*/ 967128 h 1103227"/>
                      <a:gd name="connsiteX3" fmla="*/ 841509 w 841509"/>
                      <a:gd name="connsiteY3" fmla="*/ 835293 h 1103227"/>
                      <a:gd name="connsiteX4" fmla="*/ 291078 w 841509"/>
                      <a:gd name="connsiteY4" fmla="*/ 299953 h 1103227"/>
                      <a:gd name="connsiteX5" fmla="*/ 309849 w 841509"/>
                      <a:gd name="connsiteY5" fmla="*/ 275191 h 1103227"/>
                      <a:gd name="connsiteX6" fmla="*/ 19289 w 841509"/>
                      <a:gd name="connsiteY6" fmla="*/ 0 h 1103227"/>
                      <a:gd name="connsiteX7" fmla="*/ 0 w 841509"/>
                      <a:gd name="connsiteY7" fmla="*/ 11971 h 1103227"/>
                      <a:gd name="connsiteX0" fmla="*/ 0 w 831984"/>
                      <a:gd name="connsiteY0" fmla="*/ 11971 h 1103227"/>
                      <a:gd name="connsiteX1" fmla="*/ 472053 w 831984"/>
                      <a:gd name="connsiteY1" fmla="*/ 1103227 h 1103227"/>
                      <a:gd name="connsiteX2" fmla="*/ 827067 w 831984"/>
                      <a:gd name="connsiteY2" fmla="*/ 967128 h 1103227"/>
                      <a:gd name="connsiteX3" fmla="*/ 831984 w 831984"/>
                      <a:gd name="connsiteY3" fmla="*/ 841643 h 1103227"/>
                      <a:gd name="connsiteX4" fmla="*/ 291078 w 831984"/>
                      <a:gd name="connsiteY4" fmla="*/ 299953 h 1103227"/>
                      <a:gd name="connsiteX5" fmla="*/ 309849 w 831984"/>
                      <a:gd name="connsiteY5" fmla="*/ 275191 h 1103227"/>
                      <a:gd name="connsiteX6" fmla="*/ 19289 w 831984"/>
                      <a:gd name="connsiteY6" fmla="*/ 0 h 1103227"/>
                      <a:gd name="connsiteX7" fmla="*/ 0 w 831984"/>
                      <a:gd name="connsiteY7" fmla="*/ 11971 h 1103227"/>
                      <a:gd name="connsiteX0" fmla="*/ 0 w 953008"/>
                      <a:gd name="connsiteY0" fmla="*/ 1204277 h 1204277"/>
                      <a:gd name="connsiteX1" fmla="*/ 593077 w 953008"/>
                      <a:gd name="connsiteY1" fmla="*/ 1103227 h 1204277"/>
                      <a:gd name="connsiteX2" fmla="*/ 948091 w 953008"/>
                      <a:gd name="connsiteY2" fmla="*/ 967128 h 1204277"/>
                      <a:gd name="connsiteX3" fmla="*/ 953008 w 953008"/>
                      <a:gd name="connsiteY3" fmla="*/ 841643 h 1204277"/>
                      <a:gd name="connsiteX4" fmla="*/ 412102 w 953008"/>
                      <a:gd name="connsiteY4" fmla="*/ 299953 h 1204277"/>
                      <a:gd name="connsiteX5" fmla="*/ 430873 w 953008"/>
                      <a:gd name="connsiteY5" fmla="*/ 275191 h 1204277"/>
                      <a:gd name="connsiteX6" fmla="*/ 140313 w 953008"/>
                      <a:gd name="connsiteY6" fmla="*/ 0 h 1204277"/>
                      <a:gd name="connsiteX7" fmla="*/ 0 w 953008"/>
                      <a:gd name="connsiteY7" fmla="*/ 1204277 h 1204277"/>
                      <a:gd name="connsiteX0" fmla="*/ 0 w 953008"/>
                      <a:gd name="connsiteY0" fmla="*/ 1181865 h 1181865"/>
                      <a:gd name="connsiteX1" fmla="*/ 593077 w 953008"/>
                      <a:gd name="connsiteY1" fmla="*/ 1103227 h 1181865"/>
                      <a:gd name="connsiteX2" fmla="*/ 948091 w 953008"/>
                      <a:gd name="connsiteY2" fmla="*/ 967128 h 1181865"/>
                      <a:gd name="connsiteX3" fmla="*/ 953008 w 953008"/>
                      <a:gd name="connsiteY3" fmla="*/ 841643 h 1181865"/>
                      <a:gd name="connsiteX4" fmla="*/ 412102 w 953008"/>
                      <a:gd name="connsiteY4" fmla="*/ 299953 h 1181865"/>
                      <a:gd name="connsiteX5" fmla="*/ 430873 w 953008"/>
                      <a:gd name="connsiteY5" fmla="*/ 275191 h 1181865"/>
                      <a:gd name="connsiteX6" fmla="*/ 140313 w 953008"/>
                      <a:gd name="connsiteY6" fmla="*/ 0 h 1181865"/>
                      <a:gd name="connsiteX7" fmla="*/ 0 w 953008"/>
                      <a:gd name="connsiteY7" fmla="*/ 1181865 h 1181865"/>
                      <a:gd name="connsiteX0" fmla="*/ 0 w 953008"/>
                      <a:gd name="connsiteY0" fmla="*/ 1181865 h 1394580"/>
                      <a:gd name="connsiteX1" fmla="*/ 198630 w 953008"/>
                      <a:gd name="connsiteY1" fmla="*/ 1394580 h 1394580"/>
                      <a:gd name="connsiteX2" fmla="*/ 948091 w 953008"/>
                      <a:gd name="connsiteY2" fmla="*/ 967128 h 1394580"/>
                      <a:gd name="connsiteX3" fmla="*/ 953008 w 953008"/>
                      <a:gd name="connsiteY3" fmla="*/ 841643 h 1394580"/>
                      <a:gd name="connsiteX4" fmla="*/ 412102 w 953008"/>
                      <a:gd name="connsiteY4" fmla="*/ 299953 h 1394580"/>
                      <a:gd name="connsiteX5" fmla="*/ 430873 w 953008"/>
                      <a:gd name="connsiteY5" fmla="*/ 275191 h 1394580"/>
                      <a:gd name="connsiteX6" fmla="*/ 140313 w 953008"/>
                      <a:gd name="connsiteY6" fmla="*/ 0 h 1394580"/>
                      <a:gd name="connsiteX7" fmla="*/ 0 w 953008"/>
                      <a:gd name="connsiteY7" fmla="*/ 1181865 h 1394580"/>
                      <a:gd name="connsiteX0" fmla="*/ 0 w 953008"/>
                      <a:gd name="connsiteY0" fmla="*/ 1181865 h 1394580"/>
                      <a:gd name="connsiteX1" fmla="*/ 198630 w 953008"/>
                      <a:gd name="connsiteY1" fmla="*/ 1394580 h 1394580"/>
                      <a:gd name="connsiteX2" fmla="*/ 953008 w 953008"/>
                      <a:gd name="connsiteY2" fmla="*/ 841643 h 1394580"/>
                      <a:gd name="connsiteX3" fmla="*/ 412102 w 953008"/>
                      <a:gd name="connsiteY3" fmla="*/ 299953 h 1394580"/>
                      <a:gd name="connsiteX4" fmla="*/ 430873 w 953008"/>
                      <a:gd name="connsiteY4" fmla="*/ 275191 h 1394580"/>
                      <a:gd name="connsiteX5" fmla="*/ 140313 w 953008"/>
                      <a:gd name="connsiteY5" fmla="*/ 0 h 1394580"/>
                      <a:gd name="connsiteX6" fmla="*/ 0 w 953008"/>
                      <a:gd name="connsiteY6" fmla="*/ 1181865 h 1394580"/>
                      <a:gd name="connsiteX0" fmla="*/ 0 w 607867"/>
                      <a:gd name="connsiteY0" fmla="*/ 1181865 h 1394580"/>
                      <a:gd name="connsiteX1" fmla="*/ 198630 w 607867"/>
                      <a:gd name="connsiteY1" fmla="*/ 1394580 h 1394580"/>
                      <a:gd name="connsiteX2" fmla="*/ 607867 w 607867"/>
                      <a:gd name="connsiteY2" fmla="*/ 1106102 h 1394580"/>
                      <a:gd name="connsiteX3" fmla="*/ 412102 w 607867"/>
                      <a:gd name="connsiteY3" fmla="*/ 299953 h 1394580"/>
                      <a:gd name="connsiteX4" fmla="*/ 430873 w 607867"/>
                      <a:gd name="connsiteY4" fmla="*/ 275191 h 1394580"/>
                      <a:gd name="connsiteX5" fmla="*/ 140313 w 607867"/>
                      <a:gd name="connsiteY5" fmla="*/ 0 h 1394580"/>
                      <a:gd name="connsiteX6" fmla="*/ 0 w 607867"/>
                      <a:gd name="connsiteY6" fmla="*/ 1181865 h 1394580"/>
                      <a:gd name="connsiteX0" fmla="*/ 0 w 614586"/>
                      <a:gd name="connsiteY0" fmla="*/ 1181865 h 1394580"/>
                      <a:gd name="connsiteX1" fmla="*/ 198630 w 614586"/>
                      <a:gd name="connsiteY1" fmla="*/ 1394580 h 1394580"/>
                      <a:gd name="connsiteX2" fmla="*/ 607867 w 614586"/>
                      <a:gd name="connsiteY2" fmla="*/ 1106102 h 1394580"/>
                      <a:gd name="connsiteX3" fmla="*/ 430873 w 614586"/>
                      <a:gd name="connsiteY3" fmla="*/ 275191 h 1394580"/>
                      <a:gd name="connsiteX4" fmla="*/ 140313 w 614586"/>
                      <a:gd name="connsiteY4" fmla="*/ 0 h 1394580"/>
                      <a:gd name="connsiteX5" fmla="*/ 0 w 614586"/>
                      <a:gd name="connsiteY5" fmla="*/ 1181865 h 1394580"/>
                      <a:gd name="connsiteX0" fmla="*/ 0 w 607867"/>
                      <a:gd name="connsiteY0" fmla="*/ 1181998 h 1394713"/>
                      <a:gd name="connsiteX1" fmla="*/ 198630 w 607867"/>
                      <a:gd name="connsiteY1" fmla="*/ 1394713 h 1394713"/>
                      <a:gd name="connsiteX2" fmla="*/ 607867 w 607867"/>
                      <a:gd name="connsiteY2" fmla="*/ 1106235 h 1394713"/>
                      <a:gd name="connsiteX3" fmla="*/ 140313 w 607867"/>
                      <a:gd name="connsiteY3" fmla="*/ 133 h 1394713"/>
                      <a:gd name="connsiteX4" fmla="*/ 0 w 607867"/>
                      <a:gd name="connsiteY4" fmla="*/ 1181998 h 1394713"/>
                      <a:gd name="connsiteX0" fmla="*/ 0 w 607867"/>
                      <a:gd name="connsiteY0" fmla="*/ 1181865 h 1394580"/>
                      <a:gd name="connsiteX1" fmla="*/ 198630 w 607867"/>
                      <a:gd name="connsiteY1" fmla="*/ 1394580 h 1394580"/>
                      <a:gd name="connsiteX2" fmla="*/ 607867 w 607867"/>
                      <a:gd name="connsiteY2" fmla="*/ 1106102 h 1394580"/>
                      <a:gd name="connsiteX3" fmla="*/ 140313 w 607867"/>
                      <a:gd name="connsiteY3" fmla="*/ 0 h 1394580"/>
                      <a:gd name="connsiteX4" fmla="*/ 0 w 607867"/>
                      <a:gd name="connsiteY4" fmla="*/ 1181865 h 1394580"/>
                      <a:gd name="connsiteX0" fmla="*/ 0 w 554078"/>
                      <a:gd name="connsiteY0" fmla="*/ 1181865 h 1394580"/>
                      <a:gd name="connsiteX1" fmla="*/ 198630 w 554078"/>
                      <a:gd name="connsiteY1" fmla="*/ 1394580 h 1394580"/>
                      <a:gd name="connsiteX2" fmla="*/ 554078 w 554078"/>
                      <a:gd name="connsiteY2" fmla="*/ 1020937 h 1394580"/>
                      <a:gd name="connsiteX3" fmla="*/ 140313 w 554078"/>
                      <a:gd name="connsiteY3" fmla="*/ 0 h 1394580"/>
                      <a:gd name="connsiteX4" fmla="*/ 0 w 554078"/>
                      <a:gd name="connsiteY4" fmla="*/ 1181865 h 1394580"/>
                      <a:gd name="connsiteX0" fmla="*/ 0 w 572008"/>
                      <a:gd name="connsiteY0" fmla="*/ 1181865 h 1394580"/>
                      <a:gd name="connsiteX1" fmla="*/ 198630 w 572008"/>
                      <a:gd name="connsiteY1" fmla="*/ 1394580 h 1394580"/>
                      <a:gd name="connsiteX2" fmla="*/ 572008 w 572008"/>
                      <a:gd name="connsiteY2" fmla="*/ 899913 h 1394580"/>
                      <a:gd name="connsiteX3" fmla="*/ 140313 w 572008"/>
                      <a:gd name="connsiteY3" fmla="*/ 0 h 1394580"/>
                      <a:gd name="connsiteX4" fmla="*/ 0 w 572008"/>
                      <a:gd name="connsiteY4" fmla="*/ 1181865 h 1394580"/>
                      <a:gd name="connsiteX0" fmla="*/ 0 w 572008"/>
                      <a:gd name="connsiteY0" fmla="*/ 384006 h 596721"/>
                      <a:gd name="connsiteX1" fmla="*/ 198630 w 572008"/>
                      <a:gd name="connsiteY1" fmla="*/ 596721 h 596721"/>
                      <a:gd name="connsiteX2" fmla="*/ 572008 w 572008"/>
                      <a:gd name="connsiteY2" fmla="*/ 102054 h 596721"/>
                      <a:gd name="connsiteX3" fmla="*/ 306160 w 572008"/>
                      <a:gd name="connsiteY3" fmla="*/ 0 h 596721"/>
                      <a:gd name="connsiteX4" fmla="*/ 0 w 572008"/>
                      <a:gd name="connsiteY4" fmla="*/ 384006 h 596721"/>
                      <a:gd name="connsiteX0" fmla="*/ 0 w 580973"/>
                      <a:gd name="connsiteY0" fmla="*/ 384006 h 596721"/>
                      <a:gd name="connsiteX1" fmla="*/ 198630 w 580973"/>
                      <a:gd name="connsiteY1" fmla="*/ 596721 h 596721"/>
                      <a:gd name="connsiteX2" fmla="*/ 580973 w 580973"/>
                      <a:gd name="connsiteY2" fmla="*/ 84125 h 596721"/>
                      <a:gd name="connsiteX3" fmla="*/ 306160 w 580973"/>
                      <a:gd name="connsiteY3" fmla="*/ 0 h 596721"/>
                      <a:gd name="connsiteX4" fmla="*/ 0 w 580973"/>
                      <a:gd name="connsiteY4" fmla="*/ 384006 h 596721"/>
                      <a:gd name="connsiteX0" fmla="*/ 0 w 580973"/>
                      <a:gd name="connsiteY0" fmla="*/ 384006 h 596721"/>
                      <a:gd name="connsiteX1" fmla="*/ 198630 w 580973"/>
                      <a:gd name="connsiteY1" fmla="*/ 596721 h 596721"/>
                      <a:gd name="connsiteX2" fmla="*/ 567591 w 580973"/>
                      <a:gd name="connsiteY2" fmla="*/ 181846 h 596721"/>
                      <a:gd name="connsiteX3" fmla="*/ 580973 w 580973"/>
                      <a:gd name="connsiteY3" fmla="*/ 84125 h 596721"/>
                      <a:gd name="connsiteX4" fmla="*/ 306160 w 580973"/>
                      <a:gd name="connsiteY4" fmla="*/ 0 h 596721"/>
                      <a:gd name="connsiteX5" fmla="*/ 0 w 580973"/>
                      <a:gd name="connsiteY5" fmla="*/ 384006 h 596721"/>
                      <a:gd name="connsiteX0" fmla="*/ 0 w 580973"/>
                      <a:gd name="connsiteY0" fmla="*/ 384006 h 596721"/>
                      <a:gd name="connsiteX1" fmla="*/ 198630 w 580973"/>
                      <a:gd name="connsiteY1" fmla="*/ 596721 h 596721"/>
                      <a:gd name="connsiteX2" fmla="*/ 519210 w 580973"/>
                      <a:gd name="connsiteY2" fmla="*/ 220551 h 596721"/>
                      <a:gd name="connsiteX3" fmla="*/ 580973 w 580973"/>
                      <a:gd name="connsiteY3" fmla="*/ 84125 h 596721"/>
                      <a:gd name="connsiteX4" fmla="*/ 306160 w 580973"/>
                      <a:gd name="connsiteY4" fmla="*/ 0 h 596721"/>
                      <a:gd name="connsiteX5" fmla="*/ 0 w 580973"/>
                      <a:gd name="connsiteY5" fmla="*/ 384006 h 596721"/>
                      <a:gd name="connsiteX0" fmla="*/ 0 w 580973"/>
                      <a:gd name="connsiteY0" fmla="*/ 384006 h 596721"/>
                      <a:gd name="connsiteX1" fmla="*/ 198630 w 580973"/>
                      <a:gd name="connsiteY1" fmla="*/ 596721 h 596721"/>
                      <a:gd name="connsiteX2" fmla="*/ 557915 w 580973"/>
                      <a:gd name="connsiteY2" fmla="*/ 239904 h 596721"/>
                      <a:gd name="connsiteX3" fmla="*/ 580973 w 580973"/>
                      <a:gd name="connsiteY3" fmla="*/ 84125 h 596721"/>
                      <a:gd name="connsiteX4" fmla="*/ 306160 w 580973"/>
                      <a:gd name="connsiteY4" fmla="*/ 0 h 596721"/>
                      <a:gd name="connsiteX5" fmla="*/ 0 w 580973"/>
                      <a:gd name="connsiteY5" fmla="*/ 384006 h 596721"/>
                      <a:gd name="connsiteX0" fmla="*/ 0 w 557915"/>
                      <a:gd name="connsiteY0" fmla="*/ 384006 h 596721"/>
                      <a:gd name="connsiteX1" fmla="*/ 198630 w 557915"/>
                      <a:gd name="connsiteY1" fmla="*/ 596721 h 596721"/>
                      <a:gd name="connsiteX2" fmla="*/ 557915 w 557915"/>
                      <a:gd name="connsiteY2" fmla="*/ 239904 h 596721"/>
                      <a:gd name="connsiteX3" fmla="*/ 532592 w 557915"/>
                      <a:gd name="connsiteY3" fmla="*/ 229267 h 596721"/>
                      <a:gd name="connsiteX4" fmla="*/ 306160 w 557915"/>
                      <a:gd name="connsiteY4" fmla="*/ 0 h 596721"/>
                      <a:gd name="connsiteX5" fmla="*/ 0 w 557915"/>
                      <a:gd name="connsiteY5" fmla="*/ 384006 h 596721"/>
                      <a:gd name="connsiteX0" fmla="*/ 0 w 560124"/>
                      <a:gd name="connsiteY0" fmla="*/ 384006 h 596721"/>
                      <a:gd name="connsiteX1" fmla="*/ 198630 w 560124"/>
                      <a:gd name="connsiteY1" fmla="*/ 596721 h 596721"/>
                      <a:gd name="connsiteX2" fmla="*/ 557915 w 560124"/>
                      <a:gd name="connsiteY2" fmla="*/ 239904 h 596721"/>
                      <a:gd name="connsiteX3" fmla="*/ 532592 w 560124"/>
                      <a:gd name="connsiteY3" fmla="*/ 229267 h 596721"/>
                      <a:gd name="connsiteX4" fmla="*/ 552728 w 560124"/>
                      <a:gd name="connsiteY4" fmla="*/ 71368 h 596721"/>
                      <a:gd name="connsiteX5" fmla="*/ 306160 w 560124"/>
                      <a:gd name="connsiteY5" fmla="*/ 0 h 596721"/>
                      <a:gd name="connsiteX6" fmla="*/ 0 w 560124"/>
                      <a:gd name="connsiteY6" fmla="*/ 384006 h 596721"/>
                      <a:gd name="connsiteX0" fmla="*/ 0 w 559788"/>
                      <a:gd name="connsiteY0" fmla="*/ 384006 h 596721"/>
                      <a:gd name="connsiteX1" fmla="*/ 198630 w 559788"/>
                      <a:gd name="connsiteY1" fmla="*/ 596721 h 596721"/>
                      <a:gd name="connsiteX2" fmla="*/ 557915 w 559788"/>
                      <a:gd name="connsiteY2" fmla="*/ 239904 h 596721"/>
                      <a:gd name="connsiteX3" fmla="*/ 527754 w 559788"/>
                      <a:gd name="connsiteY3" fmla="*/ 234105 h 596721"/>
                      <a:gd name="connsiteX4" fmla="*/ 552728 w 559788"/>
                      <a:gd name="connsiteY4" fmla="*/ 71368 h 596721"/>
                      <a:gd name="connsiteX5" fmla="*/ 306160 w 559788"/>
                      <a:gd name="connsiteY5" fmla="*/ 0 h 596721"/>
                      <a:gd name="connsiteX6" fmla="*/ 0 w 559788"/>
                      <a:gd name="connsiteY6" fmla="*/ 384006 h 596721"/>
                      <a:gd name="connsiteX0" fmla="*/ 0 w 557915"/>
                      <a:gd name="connsiteY0" fmla="*/ 384006 h 596721"/>
                      <a:gd name="connsiteX1" fmla="*/ 198630 w 557915"/>
                      <a:gd name="connsiteY1" fmla="*/ 596721 h 596721"/>
                      <a:gd name="connsiteX2" fmla="*/ 557915 w 557915"/>
                      <a:gd name="connsiteY2" fmla="*/ 239904 h 596721"/>
                      <a:gd name="connsiteX3" fmla="*/ 527754 w 557915"/>
                      <a:gd name="connsiteY3" fmla="*/ 234105 h 596721"/>
                      <a:gd name="connsiteX4" fmla="*/ 552728 w 557915"/>
                      <a:gd name="connsiteY4" fmla="*/ 71368 h 596721"/>
                      <a:gd name="connsiteX5" fmla="*/ 306160 w 557915"/>
                      <a:gd name="connsiteY5" fmla="*/ 0 h 596721"/>
                      <a:gd name="connsiteX6" fmla="*/ 0 w 557915"/>
                      <a:gd name="connsiteY6" fmla="*/ 384006 h 596721"/>
                      <a:gd name="connsiteX0" fmla="*/ 0 w 577939"/>
                      <a:gd name="connsiteY0" fmla="*/ 384006 h 596721"/>
                      <a:gd name="connsiteX1" fmla="*/ 198630 w 577939"/>
                      <a:gd name="connsiteY1" fmla="*/ 596721 h 596721"/>
                      <a:gd name="connsiteX2" fmla="*/ 577939 w 577939"/>
                      <a:gd name="connsiteY2" fmla="*/ 243241 h 596721"/>
                      <a:gd name="connsiteX3" fmla="*/ 527754 w 577939"/>
                      <a:gd name="connsiteY3" fmla="*/ 234105 h 596721"/>
                      <a:gd name="connsiteX4" fmla="*/ 552728 w 577939"/>
                      <a:gd name="connsiteY4" fmla="*/ 71368 h 596721"/>
                      <a:gd name="connsiteX5" fmla="*/ 306160 w 577939"/>
                      <a:gd name="connsiteY5" fmla="*/ 0 h 596721"/>
                      <a:gd name="connsiteX6" fmla="*/ 0 w 577939"/>
                      <a:gd name="connsiteY6" fmla="*/ 384006 h 596721"/>
                      <a:gd name="connsiteX0" fmla="*/ 0 w 577939"/>
                      <a:gd name="connsiteY0" fmla="*/ 384006 h 596721"/>
                      <a:gd name="connsiteX1" fmla="*/ 198630 w 577939"/>
                      <a:gd name="connsiteY1" fmla="*/ 596721 h 596721"/>
                      <a:gd name="connsiteX2" fmla="*/ 577939 w 577939"/>
                      <a:gd name="connsiteY2" fmla="*/ 243241 h 596721"/>
                      <a:gd name="connsiteX3" fmla="*/ 524417 w 577939"/>
                      <a:gd name="connsiteY3" fmla="*/ 224093 h 596721"/>
                      <a:gd name="connsiteX4" fmla="*/ 552728 w 577939"/>
                      <a:gd name="connsiteY4" fmla="*/ 71368 h 596721"/>
                      <a:gd name="connsiteX5" fmla="*/ 306160 w 577939"/>
                      <a:gd name="connsiteY5" fmla="*/ 0 h 596721"/>
                      <a:gd name="connsiteX6" fmla="*/ 0 w 577939"/>
                      <a:gd name="connsiteY6" fmla="*/ 384006 h 596721"/>
                      <a:gd name="connsiteX0" fmla="*/ 0 w 552728"/>
                      <a:gd name="connsiteY0" fmla="*/ 384006 h 596721"/>
                      <a:gd name="connsiteX1" fmla="*/ 198630 w 552728"/>
                      <a:gd name="connsiteY1" fmla="*/ 596721 h 596721"/>
                      <a:gd name="connsiteX2" fmla="*/ 531218 w 552728"/>
                      <a:gd name="connsiteY2" fmla="*/ 229892 h 596721"/>
                      <a:gd name="connsiteX3" fmla="*/ 524417 w 552728"/>
                      <a:gd name="connsiteY3" fmla="*/ 224093 h 596721"/>
                      <a:gd name="connsiteX4" fmla="*/ 552728 w 552728"/>
                      <a:gd name="connsiteY4" fmla="*/ 71368 h 596721"/>
                      <a:gd name="connsiteX5" fmla="*/ 306160 w 552728"/>
                      <a:gd name="connsiteY5" fmla="*/ 0 h 596721"/>
                      <a:gd name="connsiteX6" fmla="*/ 0 w 552728"/>
                      <a:gd name="connsiteY6" fmla="*/ 384006 h 596721"/>
                      <a:gd name="connsiteX0" fmla="*/ 0 w 552728"/>
                      <a:gd name="connsiteY0" fmla="*/ 384006 h 596721"/>
                      <a:gd name="connsiteX1" fmla="*/ 198630 w 552728"/>
                      <a:gd name="connsiteY1" fmla="*/ 596721 h 596721"/>
                      <a:gd name="connsiteX2" fmla="*/ 531218 w 552728"/>
                      <a:gd name="connsiteY2" fmla="*/ 229892 h 596721"/>
                      <a:gd name="connsiteX3" fmla="*/ 524417 w 552728"/>
                      <a:gd name="connsiteY3" fmla="*/ 224093 h 596721"/>
                      <a:gd name="connsiteX4" fmla="*/ 552728 w 552728"/>
                      <a:gd name="connsiteY4" fmla="*/ 71368 h 596721"/>
                      <a:gd name="connsiteX5" fmla="*/ 306160 w 552728"/>
                      <a:gd name="connsiteY5" fmla="*/ 0 h 596721"/>
                      <a:gd name="connsiteX6" fmla="*/ 0 w 552728"/>
                      <a:gd name="connsiteY6" fmla="*/ 384006 h 596721"/>
                      <a:gd name="connsiteX0" fmla="*/ 0 w 552728"/>
                      <a:gd name="connsiteY0" fmla="*/ 384006 h 596721"/>
                      <a:gd name="connsiteX1" fmla="*/ 198630 w 552728"/>
                      <a:gd name="connsiteY1" fmla="*/ 596721 h 596721"/>
                      <a:gd name="connsiteX2" fmla="*/ 531218 w 552728"/>
                      <a:gd name="connsiteY2" fmla="*/ 229892 h 596721"/>
                      <a:gd name="connsiteX3" fmla="*/ 524417 w 552728"/>
                      <a:gd name="connsiteY3" fmla="*/ 224093 h 596721"/>
                      <a:gd name="connsiteX4" fmla="*/ 552728 w 552728"/>
                      <a:gd name="connsiteY4" fmla="*/ 71368 h 596721"/>
                      <a:gd name="connsiteX5" fmla="*/ 306160 w 552728"/>
                      <a:gd name="connsiteY5" fmla="*/ 0 h 596721"/>
                      <a:gd name="connsiteX6" fmla="*/ 0 w 552728"/>
                      <a:gd name="connsiteY6" fmla="*/ 384006 h 596721"/>
                      <a:gd name="connsiteX0" fmla="*/ 0 w 569414"/>
                      <a:gd name="connsiteY0" fmla="*/ 384006 h 596721"/>
                      <a:gd name="connsiteX1" fmla="*/ 198630 w 569414"/>
                      <a:gd name="connsiteY1" fmla="*/ 596721 h 596721"/>
                      <a:gd name="connsiteX2" fmla="*/ 531218 w 569414"/>
                      <a:gd name="connsiteY2" fmla="*/ 229892 h 596721"/>
                      <a:gd name="connsiteX3" fmla="*/ 524417 w 569414"/>
                      <a:gd name="connsiteY3" fmla="*/ 224093 h 596721"/>
                      <a:gd name="connsiteX4" fmla="*/ 569414 w 569414"/>
                      <a:gd name="connsiteY4" fmla="*/ 91391 h 596721"/>
                      <a:gd name="connsiteX5" fmla="*/ 306160 w 569414"/>
                      <a:gd name="connsiteY5" fmla="*/ 0 h 596721"/>
                      <a:gd name="connsiteX6" fmla="*/ 0 w 569414"/>
                      <a:gd name="connsiteY6" fmla="*/ 384006 h 596721"/>
                      <a:gd name="connsiteX0" fmla="*/ 0 w 569414"/>
                      <a:gd name="connsiteY0" fmla="*/ 394018 h 606733"/>
                      <a:gd name="connsiteX1" fmla="*/ 198630 w 569414"/>
                      <a:gd name="connsiteY1" fmla="*/ 606733 h 606733"/>
                      <a:gd name="connsiteX2" fmla="*/ 531218 w 569414"/>
                      <a:gd name="connsiteY2" fmla="*/ 239904 h 606733"/>
                      <a:gd name="connsiteX3" fmla="*/ 524417 w 569414"/>
                      <a:gd name="connsiteY3" fmla="*/ 234105 h 606733"/>
                      <a:gd name="connsiteX4" fmla="*/ 569414 w 569414"/>
                      <a:gd name="connsiteY4" fmla="*/ 101403 h 606733"/>
                      <a:gd name="connsiteX5" fmla="*/ 306160 w 569414"/>
                      <a:gd name="connsiteY5" fmla="*/ 0 h 606733"/>
                      <a:gd name="connsiteX6" fmla="*/ 0 w 569414"/>
                      <a:gd name="connsiteY6" fmla="*/ 394018 h 606733"/>
                      <a:gd name="connsiteX0" fmla="*/ 0 w 569414"/>
                      <a:gd name="connsiteY0" fmla="*/ 394018 h 596721"/>
                      <a:gd name="connsiteX1" fmla="*/ 208642 w 569414"/>
                      <a:gd name="connsiteY1" fmla="*/ 596721 h 596721"/>
                      <a:gd name="connsiteX2" fmla="*/ 531218 w 569414"/>
                      <a:gd name="connsiteY2" fmla="*/ 239904 h 596721"/>
                      <a:gd name="connsiteX3" fmla="*/ 524417 w 569414"/>
                      <a:gd name="connsiteY3" fmla="*/ 234105 h 596721"/>
                      <a:gd name="connsiteX4" fmla="*/ 569414 w 569414"/>
                      <a:gd name="connsiteY4" fmla="*/ 101403 h 596721"/>
                      <a:gd name="connsiteX5" fmla="*/ 306160 w 569414"/>
                      <a:gd name="connsiteY5" fmla="*/ 0 h 596721"/>
                      <a:gd name="connsiteX6" fmla="*/ 0 w 569414"/>
                      <a:gd name="connsiteY6" fmla="*/ 394018 h 596721"/>
                      <a:gd name="connsiteX0" fmla="*/ 0 w 678744"/>
                      <a:gd name="connsiteY0" fmla="*/ 553044 h 596721"/>
                      <a:gd name="connsiteX1" fmla="*/ 317972 w 678744"/>
                      <a:gd name="connsiteY1" fmla="*/ 596721 h 596721"/>
                      <a:gd name="connsiteX2" fmla="*/ 640548 w 678744"/>
                      <a:gd name="connsiteY2" fmla="*/ 239904 h 596721"/>
                      <a:gd name="connsiteX3" fmla="*/ 633747 w 678744"/>
                      <a:gd name="connsiteY3" fmla="*/ 234105 h 596721"/>
                      <a:gd name="connsiteX4" fmla="*/ 678744 w 678744"/>
                      <a:gd name="connsiteY4" fmla="*/ 101403 h 596721"/>
                      <a:gd name="connsiteX5" fmla="*/ 415490 w 678744"/>
                      <a:gd name="connsiteY5" fmla="*/ 0 h 596721"/>
                      <a:gd name="connsiteX6" fmla="*/ 0 w 678744"/>
                      <a:gd name="connsiteY6" fmla="*/ 553044 h 596721"/>
                      <a:gd name="connsiteX0" fmla="*/ 0 w 678744"/>
                      <a:gd name="connsiteY0" fmla="*/ 553044 h 706052"/>
                      <a:gd name="connsiteX1" fmla="*/ 228520 w 678744"/>
                      <a:gd name="connsiteY1" fmla="*/ 706052 h 706052"/>
                      <a:gd name="connsiteX2" fmla="*/ 640548 w 678744"/>
                      <a:gd name="connsiteY2" fmla="*/ 239904 h 706052"/>
                      <a:gd name="connsiteX3" fmla="*/ 633747 w 678744"/>
                      <a:gd name="connsiteY3" fmla="*/ 234105 h 706052"/>
                      <a:gd name="connsiteX4" fmla="*/ 678744 w 678744"/>
                      <a:gd name="connsiteY4" fmla="*/ 101403 h 706052"/>
                      <a:gd name="connsiteX5" fmla="*/ 415490 w 678744"/>
                      <a:gd name="connsiteY5" fmla="*/ 0 h 706052"/>
                      <a:gd name="connsiteX6" fmla="*/ 0 w 678744"/>
                      <a:gd name="connsiteY6" fmla="*/ 553044 h 706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8744" h="706052">
                        <a:moveTo>
                          <a:pt x="0" y="553044"/>
                        </a:moveTo>
                        <a:lnTo>
                          <a:pt x="228520" y="706052"/>
                        </a:lnTo>
                        <a:lnTo>
                          <a:pt x="640548" y="239904"/>
                        </a:lnTo>
                        <a:cubicBezTo>
                          <a:pt x="693177" y="179468"/>
                          <a:pt x="636014" y="236038"/>
                          <a:pt x="633747" y="234105"/>
                        </a:cubicBezTo>
                        <a:lnTo>
                          <a:pt x="678744" y="101403"/>
                        </a:lnTo>
                        <a:lnTo>
                          <a:pt x="415490" y="0"/>
                        </a:lnTo>
                        <a:lnTo>
                          <a:pt x="0" y="553044"/>
                        </a:lnTo>
                        <a:close/>
                      </a:path>
                    </a:pathLst>
                  </a:cu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122D4F"/>
                      </a:solidFill>
                    </a:endParaRPr>
                  </a:p>
                </p:txBody>
              </p:sp>
              <p:sp>
                <p:nvSpPr>
                  <p:cNvPr id="19" name="Freeform 18">
                    <a:extLst>
                      <a:ext uri="{FF2B5EF4-FFF2-40B4-BE49-F238E27FC236}">
                        <a16:creationId xmlns:a16="http://schemas.microsoft.com/office/drawing/2014/main" id="{25542482-8718-CE49-840F-8058170DEB34}"/>
                      </a:ext>
                    </a:extLst>
                  </p:cNvPr>
                  <p:cNvSpPr/>
                  <p:nvPr/>
                </p:nvSpPr>
                <p:spPr>
                  <a:xfrm rot="2273808">
                    <a:off x="1431615" y="3564335"/>
                    <a:ext cx="1141559" cy="544919"/>
                  </a:xfrm>
                  <a:custGeom>
                    <a:avLst/>
                    <a:gdLst>
                      <a:gd name="connsiteX0" fmla="*/ 1583940 w 1583940"/>
                      <a:gd name="connsiteY0" fmla="*/ 0 h 1316123"/>
                      <a:gd name="connsiteX1" fmla="*/ 1086567 w 1583940"/>
                      <a:gd name="connsiteY1" fmla="*/ 600672 h 1316123"/>
                      <a:gd name="connsiteX2" fmla="*/ 967963 w 1583940"/>
                      <a:gd name="connsiteY2" fmla="*/ 485894 h 1316123"/>
                      <a:gd name="connsiteX3" fmla="*/ 661888 w 1583940"/>
                      <a:gd name="connsiteY3" fmla="*/ 665713 h 1316123"/>
                      <a:gd name="connsiteX4" fmla="*/ 505024 w 1583940"/>
                      <a:gd name="connsiteY4" fmla="*/ 799621 h 1316123"/>
                      <a:gd name="connsiteX5" fmla="*/ 0 w 1583940"/>
                      <a:gd name="connsiteY5" fmla="*/ 1308472 h 1316123"/>
                      <a:gd name="connsiteX6" fmla="*/ 179819 w 1583940"/>
                      <a:gd name="connsiteY6" fmla="*/ 1316123 h 1316123"/>
                      <a:gd name="connsiteX7" fmla="*/ 459113 w 1583940"/>
                      <a:gd name="connsiteY7" fmla="*/ 1296994 h 1316123"/>
                      <a:gd name="connsiteX8" fmla="*/ 746058 w 1583940"/>
                      <a:gd name="connsiteY8" fmla="*/ 1243431 h 1316123"/>
                      <a:gd name="connsiteX9" fmla="*/ 1017700 w 1583940"/>
                      <a:gd name="connsiteY9" fmla="*/ 1170738 h 1316123"/>
                      <a:gd name="connsiteX10" fmla="*/ 738407 w 1583940"/>
                      <a:gd name="connsiteY10" fmla="*/ 849359 h 1316123"/>
                      <a:gd name="connsiteX11" fmla="*/ 1033004 w 1583940"/>
                      <a:gd name="connsiteY11" fmla="*/ 547109 h 1316123"/>
                      <a:gd name="connsiteX0" fmla="*/ 1086567 w 1086567"/>
                      <a:gd name="connsiteY0" fmla="*/ 114778 h 830229"/>
                      <a:gd name="connsiteX1" fmla="*/ 967963 w 1086567"/>
                      <a:gd name="connsiteY1" fmla="*/ 0 h 830229"/>
                      <a:gd name="connsiteX2" fmla="*/ 661888 w 1086567"/>
                      <a:gd name="connsiteY2" fmla="*/ 179819 h 830229"/>
                      <a:gd name="connsiteX3" fmla="*/ 505024 w 1086567"/>
                      <a:gd name="connsiteY3" fmla="*/ 313727 h 830229"/>
                      <a:gd name="connsiteX4" fmla="*/ 0 w 1086567"/>
                      <a:gd name="connsiteY4" fmla="*/ 822578 h 830229"/>
                      <a:gd name="connsiteX5" fmla="*/ 179819 w 1086567"/>
                      <a:gd name="connsiteY5" fmla="*/ 830229 h 830229"/>
                      <a:gd name="connsiteX6" fmla="*/ 459113 w 1086567"/>
                      <a:gd name="connsiteY6" fmla="*/ 811100 h 830229"/>
                      <a:gd name="connsiteX7" fmla="*/ 746058 w 1086567"/>
                      <a:gd name="connsiteY7" fmla="*/ 757537 h 830229"/>
                      <a:gd name="connsiteX8" fmla="*/ 1017700 w 1086567"/>
                      <a:gd name="connsiteY8" fmla="*/ 684844 h 830229"/>
                      <a:gd name="connsiteX9" fmla="*/ 738407 w 1086567"/>
                      <a:gd name="connsiteY9" fmla="*/ 363465 h 830229"/>
                      <a:gd name="connsiteX10" fmla="*/ 1033004 w 1086567"/>
                      <a:gd name="connsiteY10"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10" fmla="*/ 967963 w 1033004"/>
                      <a:gd name="connsiteY10" fmla="*/ 0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42233 w 1033004"/>
                      <a:gd name="connsiteY8" fmla="*/ 374943 h 830229"/>
                      <a:gd name="connsiteX9" fmla="*/ 1033004 w 1033004"/>
                      <a:gd name="connsiteY9" fmla="*/ 61215 h 830229"/>
                      <a:gd name="connsiteX10" fmla="*/ 967963 w 1033004"/>
                      <a:gd name="connsiteY10" fmla="*/ 0 h 830229"/>
                      <a:gd name="connsiteX0" fmla="*/ 619802 w 1033004"/>
                      <a:gd name="connsiteY0" fmla="*/ 0 h 1140130"/>
                      <a:gd name="connsiteX1" fmla="*/ 661888 w 1033004"/>
                      <a:gd name="connsiteY1" fmla="*/ 489720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19802 w 1033004"/>
                      <a:gd name="connsiteY0" fmla="*/ 0 h 1140130"/>
                      <a:gd name="connsiteX1" fmla="*/ 348160 w 1033004"/>
                      <a:gd name="connsiteY1" fmla="*/ 309901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08325 w 1033004"/>
                      <a:gd name="connsiteY0" fmla="*/ 0 h 1143956"/>
                      <a:gd name="connsiteX1" fmla="*/ 348160 w 1033004"/>
                      <a:gd name="connsiteY1" fmla="*/ 313727 h 1143956"/>
                      <a:gd name="connsiteX2" fmla="*/ 505024 w 1033004"/>
                      <a:gd name="connsiteY2" fmla="*/ 627454 h 1143956"/>
                      <a:gd name="connsiteX3" fmla="*/ 0 w 1033004"/>
                      <a:gd name="connsiteY3" fmla="*/ 1136305 h 1143956"/>
                      <a:gd name="connsiteX4" fmla="*/ 179819 w 1033004"/>
                      <a:gd name="connsiteY4" fmla="*/ 1143956 h 1143956"/>
                      <a:gd name="connsiteX5" fmla="*/ 459113 w 1033004"/>
                      <a:gd name="connsiteY5" fmla="*/ 1124827 h 1143956"/>
                      <a:gd name="connsiteX6" fmla="*/ 746058 w 1033004"/>
                      <a:gd name="connsiteY6" fmla="*/ 1071264 h 1143956"/>
                      <a:gd name="connsiteX7" fmla="*/ 1017700 w 1033004"/>
                      <a:gd name="connsiteY7" fmla="*/ 998571 h 1143956"/>
                      <a:gd name="connsiteX8" fmla="*/ 742233 w 1033004"/>
                      <a:gd name="connsiteY8" fmla="*/ 688670 h 1143956"/>
                      <a:gd name="connsiteX9" fmla="*/ 1033004 w 1033004"/>
                      <a:gd name="connsiteY9" fmla="*/ 374942 h 1143956"/>
                      <a:gd name="connsiteX10" fmla="*/ 608325 w 1033004"/>
                      <a:gd name="connsiteY10" fmla="*/ 0 h 1143956"/>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459113 w 1033004"/>
                      <a:gd name="connsiteY5" fmla="*/ 112482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244860 w 1033004"/>
                      <a:gd name="connsiteY4" fmla="*/ 1059785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562414 w 987093"/>
                      <a:gd name="connsiteY0" fmla="*/ 0 h 1155434"/>
                      <a:gd name="connsiteX1" fmla="*/ 302249 w 987093"/>
                      <a:gd name="connsiteY1" fmla="*/ 313727 h 1155434"/>
                      <a:gd name="connsiteX2" fmla="*/ 0 w 987093"/>
                      <a:gd name="connsiteY2" fmla="*/ 1155434 h 1155434"/>
                      <a:gd name="connsiteX3" fmla="*/ 198949 w 987093"/>
                      <a:gd name="connsiteY3" fmla="*/ 1059785 h 1155434"/>
                      <a:gd name="connsiteX4" fmla="*/ 290772 w 987093"/>
                      <a:gd name="connsiteY4" fmla="*/ 1002397 h 1155434"/>
                      <a:gd name="connsiteX5" fmla="*/ 700147 w 987093"/>
                      <a:gd name="connsiteY5" fmla="*/ 1071264 h 1155434"/>
                      <a:gd name="connsiteX6" fmla="*/ 971789 w 987093"/>
                      <a:gd name="connsiteY6" fmla="*/ 998571 h 1155434"/>
                      <a:gd name="connsiteX7" fmla="*/ 696322 w 987093"/>
                      <a:gd name="connsiteY7" fmla="*/ 688670 h 1155434"/>
                      <a:gd name="connsiteX8" fmla="*/ 987093 w 987093"/>
                      <a:gd name="connsiteY8" fmla="*/ 374942 h 1155434"/>
                      <a:gd name="connsiteX9" fmla="*/ 562414 w 987093"/>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65189 w 971789"/>
                      <a:gd name="connsiteY8" fmla="*/ 61214 h 1155434"/>
                      <a:gd name="connsiteX9" fmla="*/ 562414 w 971789"/>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57537 w 971789"/>
                      <a:gd name="connsiteY8" fmla="*/ 68865 h 1155434"/>
                      <a:gd name="connsiteX9" fmla="*/ 562414 w 971789"/>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700148 w 757537"/>
                      <a:gd name="connsiteY6" fmla="*/ 795796 h 1155434"/>
                      <a:gd name="connsiteX7" fmla="*/ 696322 w 757537"/>
                      <a:gd name="connsiteY7" fmla="*/ 688670 h 1155434"/>
                      <a:gd name="connsiteX8" fmla="*/ 757537 w 757537"/>
                      <a:gd name="connsiteY8" fmla="*/ 68865 h 1155434"/>
                      <a:gd name="connsiteX9" fmla="*/ 562414 w 757537"/>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96322 w 757537"/>
                      <a:gd name="connsiteY6" fmla="*/ 688670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8424 w 757537"/>
                      <a:gd name="connsiteY4" fmla="*/ 102152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6240 w 761363"/>
                      <a:gd name="connsiteY0" fmla="*/ 0 h 1163086"/>
                      <a:gd name="connsiteX1" fmla="*/ 306075 w 761363"/>
                      <a:gd name="connsiteY1" fmla="*/ 313727 h 1163086"/>
                      <a:gd name="connsiteX2" fmla="*/ 0 w 761363"/>
                      <a:gd name="connsiteY2" fmla="*/ 1163086 h 1163086"/>
                      <a:gd name="connsiteX3" fmla="*/ 202775 w 761363"/>
                      <a:gd name="connsiteY3" fmla="*/ 1059785 h 1163086"/>
                      <a:gd name="connsiteX4" fmla="*/ 302250 w 761363"/>
                      <a:gd name="connsiteY4" fmla="*/ 1021527 h 1163086"/>
                      <a:gd name="connsiteX5" fmla="*/ 543283 w 761363"/>
                      <a:gd name="connsiteY5" fmla="*/ 887619 h 1163086"/>
                      <a:gd name="connsiteX6" fmla="*/ 688671 w 761363"/>
                      <a:gd name="connsiteY6" fmla="*/ 784319 h 1163086"/>
                      <a:gd name="connsiteX7" fmla="*/ 761363 w 761363"/>
                      <a:gd name="connsiteY7" fmla="*/ 68865 h 1163086"/>
                      <a:gd name="connsiteX8" fmla="*/ 566240 w 761363"/>
                      <a:gd name="connsiteY8" fmla="*/ 0 h 1163086"/>
                      <a:gd name="connsiteX0" fmla="*/ 566240 w 749885"/>
                      <a:gd name="connsiteY0" fmla="*/ 0 h 1163086"/>
                      <a:gd name="connsiteX1" fmla="*/ 306075 w 749885"/>
                      <a:gd name="connsiteY1" fmla="*/ 313727 h 1163086"/>
                      <a:gd name="connsiteX2" fmla="*/ 0 w 749885"/>
                      <a:gd name="connsiteY2" fmla="*/ 1163086 h 1163086"/>
                      <a:gd name="connsiteX3" fmla="*/ 202775 w 749885"/>
                      <a:gd name="connsiteY3" fmla="*/ 1059785 h 1163086"/>
                      <a:gd name="connsiteX4" fmla="*/ 302250 w 749885"/>
                      <a:gd name="connsiteY4" fmla="*/ 1021527 h 1163086"/>
                      <a:gd name="connsiteX5" fmla="*/ 543283 w 749885"/>
                      <a:gd name="connsiteY5" fmla="*/ 887619 h 1163086"/>
                      <a:gd name="connsiteX6" fmla="*/ 688671 w 749885"/>
                      <a:gd name="connsiteY6" fmla="*/ 784319 h 1163086"/>
                      <a:gd name="connsiteX7" fmla="*/ 749885 w 749885"/>
                      <a:gd name="connsiteY7" fmla="*/ 68865 h 1163086"/>
                      <a:gd name="connsiteX8" fmla="*/ 566240 w 749885"/>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688671 w 753711"/>
                      <a:gd name="connsiteY6" fmla="*/ 784319 h 1163086"/>
                      <a:gd name="connsiteX7" fmla="*/ 753711 w 753711"/>
                      <a:gd name="connsiteY7" fmla="*/ 53562 h 1163086"/>
                      <a:gd name="connsiteX8" fmla="*/ 566240 w 753711"/>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540753 w 753711"/>
                      <a:gd name="connsiteY6" fmla="*/ 887413 h 1163086"/>
                      <a:gd name="connsiteX7" fmla="*/ 753711 w 753711"/>
                      <a:gd name="connsiteY7" fmla="*/ 53562 h 1163086"/>
                      <a:gd name="connsiteX8" fmla="*/ 566240 w 753711"/>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688671 w 753711"/>
                      <a:gd name="connsiteY6" fmla="*/ 757425 h 1163086"/>
                      <a:gd name="connsiteX7" fmla="*/ 753711 w 753711"/>
                      <a:gd name="connsiteY7" fmla="*/ 53562 h 1163086"/>
                      <a:gd name="connsiteX8" fmla="*/ 566240 w 753711"/>
                      <a:gd name="connsiteY8" fmla="*/ 0 h 1163086"/>
                      <a:gd name="connsiteX0" fmla="*/ 566240 w 1533640"/>
                      <a:gd name="connsiteY0" fmla="*/ 0 h 1163086"/>
                      <a:gd name="connsiteX1" fmla="*/ 306075 w 1533640"/>
                      <a:gd name="connsiteY1" fmla="*/ 313727 h 1163086"/>
                      <a:gd name="connsiteX2" fmla="*/ 0 w 1533640"/>
                      <a:gd name="connsiteY2" fmla="*/ 1163086 h 1163086"/>
                      <a:gd name="connsiteX3" fmla="*/ 202775 w 1533640"/>
                      <a:gd name="connsiteY3" fmla="*/ 1059785 h 1163086"/>
                      <a:gd name="connsiteX4" fmla="*/ 302250 w 1533640"/>
                      <a:gd name="connsiteY4" fmla="*/ 1021527 h 1163086"/>
                      <a:gd name="connsiteX5" fmla="*/ 543283 w 1533640"/>
                      <a:gd name="connsiteY5" fmla="*/ 887619 h 1163086"/>
                      <a:gd name="connsiteX6" fmla="*/ 688671 w 1533640"/>
                      <a:gd name="connsiteY6" fmla="*/ 757425 h 1163086"/>
                      <a:gd name="connsiteX7" fmla="*/ 1533640 w 1533640"/>
                      <a:gd name="connsiteY7" fmla="*/ 627304 h 1163086"/>
                      <a:gd name="connsiteX8" fmla="*/ 566240 w 1533640"/>
                      <a:gd name="connsiteY8" fmla="*/ 0 h 1163086"/>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43283 w 1533640"/>
                      <a:gd name="connsiteY5" fmla="*/ 573892 h 849359"/>
                      <a:gd name="connsiteX6" fmla="*/ 688671 w 1533640"/>
                      <a:gd name="connsiteY6" fmla="*/ 443698 h 849359"/>
                      <a:gd name="connsiteX7" fmla="*/ 1533640 w 1533640"/>
                      <a:gd name="connsiteY7" fmla="*/ 313577 h 849359"/>
                      <a:gd name="connsiteX8" fmla="*/ 1516499 w 1533640"/>
                      <a:gd name="connsiteY8"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43283 w 1533640"/>
                      <a:gd name="connsiteY5" fmla="*/ 573892 h 849359"/>
                      <a:gd name="connsiteX6" fmla="*/ 513860 w 1533640"/>
                      <a:gd name="connsiteY6" fmla="*/ 658850 h 849359"/>
                      <a:gd name="connsiteX7" fmla="*/ 1533640 w 1533640"/>
                      <a:gd name="connsiteY7" fmla="*/ 313577 h 849359"/>
                      <a:gd name="connsiteX8" fmla="*/ 1516499 w 1533640"/>
                      <a:gd name="connsiteY8"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13860 w 1533640"/>
                      <a:gd name="connsiteY5" fmla="*/ 658850 h 849359"/>
                      <a:gd name="connsiteX6" fmla="*/ 1533640 w 1533640"/>
                      <a:gd name="connsiteY6" fmla="*/ 313577 h 849359"/>
                      <a:gd name="connsiteX7" fmla="*/ 1516499 w 1533640"/>
                      <a:gd name="connsiteY7"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418791 w 1533640"/>
                      <a:gd name="connsiteY4" fmla="*/ 689871 h 849359"/>
                      <a:gd name="connsiteX5" fmla="*/ 513860 w 1533640"/>
                      <a:gd name="connsiteY5" fmla="*/ 658850 h 849359"/>
                      <a:gd name="connsiteX6" fmla="*/ 1533640 w 1533640"/>
                      <a:gd name="connsiteY6" fmla="*/ 313577 h 849359"/>
                      <a:gd name="connsiteX7" fmla="*/ 1516499 w 1533640"/>
                      <a:gd name="connsiteY7" fmla="*/ 246567 h 849359"/>
                      <a:gd name="connsiteX0" fmla="*/ 1516499 w 1533640"/>
                      <a:gd name="connsiteY0" fmla="*/ 38 h 602830"/>
                      <a:gd name="connsiteX1" fmla="*/ 642252 w 1533640"/>
                      <a:gd name="connsiteY1" fmla="*/ 0 h 602830"/>
                      <a:gd name="connsiteX2" fmla="*/ 0 w 1533640"/>
                      <a:gd name="connsiteY2" fmla="*/ 602830 h 602830"/>
                      <a:gd name="connsiteX3" fmla="*/ 202775 w 1533640"/>
                      <a:gd name="connsiteY3" fmla="*/ 499529 h 602830"/>
                      <a:gd name="connsiteX4" fmla="*/ 418791 w 1533640"/>
                      <a:gd name="connsiteY4" fmla="*/ 443342 h 602830"/>
                      <a:gd name="connsiteX5" fmla="*/ 513860 w 1533640"/>
                      <a:gd name="connsiteY5" fmla="*/ 412321 h 602830"/>
                      <a:gd name="connsiteX6" fmla="*/ 1533640 w 1533640"/>
                      <a:gd name="connsiteY6" fmla="*/ 67048 h 602830"/>
                      <a:gd name="connsiteX7" fmla="*/ 1516499 w 1533640"/>
                      <a:gd name="connsiteY7" fmla="*/ 38 h 602830"/>
                      <a:gd name="connsiteX0" fmla="*/ 1516499 w 1533640"/>
                      <a:gd name="connsiteY0" fmla="*/ 38 h 602830"/>
                      <a:gd name="connsiteX1" fmla="*/ 642252 w 1533640"/>
                      <a:gd name="connsiteY1" fmla="*/ 0 h 602830"/>
                      <a:gd name="connsiteX2" fmla="*/ 0 w 1533640"/>
                      <a:gd name="connsiteY2" fmla="*/ 602830 h 602830"/>
                      <a:gd name="connsiteX3" fmla="*/ 202775 w 1533640"/>
                      <a:gd name="connsiteY3" fmla="*/ 499529 h 602830"/>
                      <a:gd name="connsiteX4" fmla="*/ 418791 w 1533640"/>
                      <a:gd name="connsiteY4" fmla="*/ 443342 h 602830"/>
                      <a:gd name="connsiteX5" fmla="*/ 513860 w 1533640"/>
                      <a:gd name="connsiteY5" fmla="*/ 412321 h 602830"/>
                      <a:gd name="connsiteX6" fmla="*/ 1533640 w 1533640"/>
                      <a:gd name="connsiteY6" fmla="*/ 67048 h 602830"/>
                      <a:gd name="connsiteX7" fmla="*/ 1516499 w 1533640"/>
                      <a:gd name="connsiteY7" fmla="*/ 38 h 602830"/>
                      <a:gd name="connsiteX0" fmla="*/ 1313724 w 1330865"/>
                      <a:gd name="connsiteY0" fmla="*/ 28863 h 528354"/>
                      <a:gd name="connsiteX1" fmla="*/ 439477 w 1330865"/>
                      <a:gd name="connsiteY1" fmla="*/ 28825 h 528354"/>
                      <a:gd name="connsiteX2" fmla="*/ 133401 w 1330865"/>
                      <a:gd name="connsiteY2" fmla="*/ 93773 h 528354"/>
                      <a:gd name="connsiteX3" fmla="*/ 0 w 1330865"/>
                      <a:gd name="connsiteY3" fmla="*/ 528354 h 528354"/>
                      <a:gd name="connsiteX4" fmla="*/ 216016 w 1330865"/>
                      <a:gd name="connsiteY4" fmla="*/ 472167 h 528354"/>
                      <a:gd name="connsiteX5" fmla="*/ 311085 w 1330865"/>
                      <a:gd name="connsiteY5" fmla="*/ 441146 h 528354"/>
                      <a:gd name="connsiteX6" fmla="*/ 1330865 w 1330865"/>
                      <a:gd name="connsiteY6" fmla="*/ 95873 h 528354"/>
                      <a:gd name="connsiteX7" fmla="*/ 1313724 w 1330865"/>
                      <a:gd name="connsiteY7" fmla="*/ 28863 h 528354"/>
                      <a:gd name="connsiteX0" fmla="*/ 1313724 w 1330865"/>
                      <a:gd name="connsiteY0" fmla="*/ 38 h 499529"/>
                      <a:gd name="connsiteX1" fmla="*/ 439477 w 1330865"/>
                      <a:gd name="connsiteY1" fmla="*/ 0 h 499529"/>
                      <a:gd name="connsiteX2" fmla="*/ 133401 w 1330865"/>
                      <a:gd name="connsiteY2" fmla="*/ 64948 h 499529"/>
                      <a:gd name="connsiteX3" fmla="*/ 0 w 1330865"/>
                      <a:gd name="connsiteY3" fmla="*/ 499529 h 499529"/>
                      <a:gd name="connsiteX4" fmla="*/ 216016 w 1330865"/>
                      <a:gd name="connsiteY4" fmla="*/ 443342 h 499529"/>
                      <a:gd name="connsiteX5" fmla="*/ 311085 w 1330865"/>
                      <a:gd name="connsiteY5" fmla="*/ 412321 h 499529"/>
                      <a:gd name="connsiteX6" fmla="*/ 1330865 w 1330865"/>
                      <a:gd name="connsiteY6" fmla="*/ 67048 h 499529"/>
                      <a:gd name="connsiteX7" fmla="*/ 1313724 w 1330865"/>
                      <a:gd name="connsiteY7" fmla="*/ 38 h 499529"/>
                      <a:gd name="connsiteX0" fmla="*/ 1313724 w 1330865"/>
                      <a:gd name="connsiteY0" fmla="*/ 38 h 499529"/>
                      <a:gd name="connsiteX1" fmla="*/ 439477 w 1330865"/>
                      <a:gd name="connsiteY1" fmla="*/ 0 h 499529"/>
                      <a:gd name="connsiteX2" fmla="*/ 424754 w 1330865"/>
                      <a:gd name="connsiteY2" fmla="*/ 73912 h 499529"/>
                      <a:gd name="connsiteX3" fmla="*/ 0 w 1330865"/>
                      <a:gd name="connsiteY3" fmla="*/ 499529 h 499529"/>
                      <a:gd name="connsiteX4" fmla="*/ 216016 w 1330865"/>
                      <a:gd name="connsiteY4" fmla="*/ 443342 h 499529"/>
                      <a:gd name="connsiteX5" fmla="*/ 311085 w 1330865"/>
                      <a:gd name="connsiteY5" fmla="*/ 412321 h 499529"/>
                      <a:gd name="connsiteX6" fmla="*/ 1330865 w 1330865"/>
                      <a:gd name="connsiteY6" fmla="*/ 67048 h 499529"/>
                      <a:gd name="connsiteX7" fmla="*/ 1313724 w 1330865"/>
                      <a:gd name="connsiteY7" fmla="*/ 38 h 499529"/>
                      <a:gd name="connsiteX0" fmla="*/ 1313724 w 1330865"/>
                      <a:gd name="connsiteY0" fmla="*/ 38 h 499529"/>
                      <a:gd name="connsiteX1" fmla="*/ 439477 w 1330865"/>
                      <a:gd name="connsiteY1" fmla="*/ 0 h 499529"/>
                      <a:gd name="connsiteX2" fmla="*/ 424754 w 1330865"/>
                      <a:gd name="connsiteY2" fmla="*/ 73912 h 499529"/>
                      <a:gd name="connsiteX3" fmla="*/ 70686 w 1330865"/>
                      <a:gd name="connsiteY3" fmla="*/ 75553 h 499529"/>
                      <a:gd name="connsiteX4" fmla="*/ 0 w 1330865"/>
                      <a:gd name="connsiteY4" fmla="*/ 499529 h 499529"/>
                      <a:gd name="connsiteX5" fmla="*/ 216016 w 1330865"/>
                      <a:gd name="connsiteY5" fmla="*/ 443342 h 499529"/>
                      <a:gd name="connsiteX6" fmla="*/ 311085 w 1330865"/>
                      <a:gd name="connsiteY6" fmla="*/ 412321 h 499529"/>
                      <a:gd name="connsiteX7" fmla="*/ 1330865 w 1330865"/>
                      <a:gd name="connsiteY7" fmla="*/ 67048 h 499529"/>
                      <a:gd name="connsiteX8" fmla="*/ 1313724 w 1330865"/>
                      <a:gd name="connsiteY8" fmla="*/ 38 h 499529"/>
                      <a:gd name="connsiteX0" fmla="*/ 1430266 w 1447407"/>
                      <a:gd name="connsiteY0" fmla="*/ 38 h 443342"/>
                      <a:gd name="connsiteX1" fmla="*/ 556019 w 1447407"/>
                      <a:gd name="connsiteY1" fmla="*/ 0 h 443342"/>
                      <a:gd name="connsiteX2" fmla="*/ 541296 w 1447407"/>
                      <a:gd name="connsiteY2" fmla="*/ 73912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430266 w 1447407"/>
                      <a:gd name="connsiteY0" fmla="*/ 38 h 443342"/>
                      <a:gd name="connsiteX1" fmla="*/ 556019 w 1447407"/>
                      <a:gd name="connsiteY1" fmla="*/ 0 h 443342"/>
                      <a:gd name="connsiteX2" fmla="*/ 541296 w 1447407"/>
                      <a:gd name="connsiteY2" fmla="*/ 73912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430266 w 1447407"/>
                      <a:gd name="connsiteY0" fmla="*/ 38 h 443342"/>
                      <a:gd name="connsiteX1" fmla="*/ 556019 w 1447407"/>
                      <a:gd name="connsiteY1" fmla="*/ 0 h 443342"/>
                      <a:gd name="connsiteX2" fmla="*/ 559225 w 1447407"/>
                      <a:gd name="connsiteY2" fmla="*/ 78395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345101 w 1362242"/>
                      <a:gd name="connsiteY0" fmla="*/ 38 h 443342"/>
                      <a:gd name="connsiteX1" fmla="*/ 470854 w 1362242"/>
                      <a:gd name="connsiteY1" fmla="*/ 0 h 443342"/>
                      <a:gd name="connsiteX2" fmla="*/ 474060 w 1362242"/>
                      <a:gd name="connsiteY2" fmla="*/ 78395 h 443342"/>
                      <a:gd name="connsiteX3" fmla="*/ 102063 w 1362242"/>
                      <a:gd name="connsiteY3" fmla="*/ 75553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3342"/>
                      <a:gd name="connsiteX1" fmla="*/ 470854 w 1362242"/>
                      <a:gd name="connsiteY1" fmla="*/ 0 h 443342"/>
                      <a:gd name="connsiteX2" fmla="*/ 469577 w 1362242"/>
                      <a:gd name="connsiteY2" fmla="*/ 42536 h 443342"/>
                      <a:gd name="connsiteX3" fmla="*/ 102063 w 1362242"/>
                      <a:gd name="connsiteY3" fmla="*/ 75553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3342"/>
                      <a:gd name="connsiteX1" fmla="*/ 470854 w 1362242"/>
                      <a:gd name="connsiteY1" fmla="*/ 0 h 443342"/>
                      <a:gd name="connsiteX2" fmla="*/ 469577 w 1362242"/>
                      <a:gd name="connsiteY2" fmla="*/ 42536 h 443342"/>
                      <a:gd name="connsiteX3" fmla="*/ 115510 w 1362242"/>
                      <a:gd name="connsiteY3" fmla="*/ 48659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2500"/>
                      <a:gd name="connsiteX1" fmla="*/ 470854 w 1362242"/>
                      <a:gd name="connsiteY1" fmla="*/ 0 h 442500"/>
                      <a:gd name="connsiteX2" fmla="*/ 469577 w 1362242"/>
                      <a:gd name="connsiteY2" fmla="*/ 42536 h 442500"/>
                      <a:gd name="connsiteX3" fmla="*/ 115510 w 1362242"/>
                      <a:gd name="connsiteY3" fmla="*/ 48659 h 442500"/>
                      <a:gd name="connsiteX4" fmla="*/ 0 w 1362242"/>
                      <a:gd name="connsiteY4" fmla="*/ 297823 h 442500"/>
                      <a:gd name="connsiteX5" fmla="*/ 394422 w 1362242"/>
                      <a:gd name="connsiteY5" fmla="*/ 442500 h 442500"/>
                      <a:gd name="connsiteX6" fmla="*/ 342462 w 1362242"/>
                      <a:gd name="connsiteY6" fmla="*/ 412321 h 442500"/>
                      <a:gd name="connsiteX7" fmla="*/ 1362242 w 1362242"/>
                      <a:gd name="connsiteY7" fmla="*/ 67048 h 442500"/>
                      <a:gd name="connsiteX8" fmla="*/ 1345101 w 1362242"/>
                      <a:gd name="connsiteY8" fmla="*/ 38 h 442500"/>
                      <a:gd name="connsiteX0" fmla="*/ 1452821 w 1469962"/>
                      <a:gd name="connsiteY0" fmla="*/ 38 h 442500"/>
                      <a:gd name="connsiteX1" fmla="*/ 578574 w 1469962"/>
                      <a:gd name="connsiteY1" fmla="*/ 0 h 442500"/>
                      <a:gd name="connsiteX2" fmla="*/ 577297 w 1469962"/>
                      <a:gd name="connsiteY2" fmla="*/ 42536 h 442500"/>
                      <a:gd name="connsiteX3" fmla="*/ 223230 w 1469962"/>
                      <a:gd name="connsiteY3" fmla="*/ 48659 h 442500"/>
                      <a:gd name="connsiteX4" fmla="*/ 0 w 1469962"/>
                      <a:gd name="connsiteY4" fmla="*/ 290786 h 442500"/>
                      <a:gd name="connsiteX5" fmla="*/ 502142 w 1469962"/>
                      <a:gd name="connsiteY5" fmla="*/ 442500 h 442500"/>
                      <a:gd name="connsiteX6" fmla="*/ 450182 w 1469962"/>
                      <a:gd name="connsiteY6" fmla="*/ 412321 h 442500"/>
                      <a:gd name="connsiteX7" fmla="*/ 1469962 w 1469962"/>
                      <a:gd name="connsiteY7" fmla="*/ 67048 h 442500"/>
                      <a:gd name="connsiteX8" fmla="*/ 1452821 w 1469962"/>
                      <a:gd name="connsiteY8" fmla="*/ 38 h 442500"/>
                      <a:gd name="connsiteX0" fmla="*/ 1354184 w 1371325"/>
                      <a:gd name="connsiteY0" fmla="*/ 38 h 442500"/>
                      <a:gd name="connsiteX1" fmla="*/ 479937 w 1371325"/>
                      <a:gd name="connsiteY1" fmla="*/ 0 h 442500"/>
                      <a:gd name="connsiteX2" fmla="*/ 478660 w 1371325"/>
                      <a:gd name="connsiteY2" fmla="*/ 42536 h 442500"/>
                      <a:gd name="connsiteX3" fmla="*/ 124593 w 1371325"/>
                      <a:gd name="connsiteY3" fmla="*/ 48659 h 442500"/>
                      <a:gd name="connsiteX4" fmla="*/ 0 w 1371325"/>
                      <a:gd name="connsiteY4" fmla="*/ 191287 h 442500"/>
                      <a:gd name="connsiteX5" fmla="*/ 403505 w 1371325"/>
                      <a:gd name="connsiteY5" fmla="*/ 442500 h 442500"/>
                      <a:gd name="connsiteX6" fmla="*/ 351545 w 1371325"/>
                      <a:gd name="connsiteY6" fmla="*/ 412321 h 442500"/>
                      <a:gd name="connsiteX7" fmla="*/ 1371325 w 1371325"/>
                      <a:gd name="connsiteY7" fmla="*/ 67048 h 442500"/>
                      <a:gd name="connsiteX8" fmla="*/ 1354184 w 1371325"/>
                      <a:gd name="connsiteY8" fmla="*/ 38 h 442500"/>
                      <a:gd name="connsiteX0" fmla="*/ 1354184 w 1371325"/>
                      <a:gd name="connsiteY0" fmla="*/ 31107 h 473569"/>
                      <a:gd name="connsiteX1" fmla="*/ 512556 w 1371325"/>
                      <a:gd name="connsiteY1" fmla="*/ 0 h 473569"/>
                      <a:gd name="connsiteX2" fmla="*/ 478660 w 1371325"/>
                      <a:gd name="connsiteY2" fmla="*/ 73605 h 473569"/>
                      <a:gd name="connsiteX3" fmla="*/ 124593 w 1371325"/>
                      <a:gd name="connsiteY3" fmla="*/ 79728 h 473569"/>
                      <a:gd name="connsiteX4" fmla="*/ 0 w 1371325"/>
                      <a:gd name="connsiteY4" fmla="*/ 222356 h 473569"/>
                      <a:gd name="connsiteX5" fmla="*/ 403505 w 1371325"/>
                      <a:gd name="connsiteY5" fmla="*/ 473569 h 473569"/>
                      <a:gd name="connsiteX6" fmla="*/ 351545 w 1371325"/>
                      <a:gd name="connsiteY6" fmla="*/ 443390 h 473569"/>
                      <a:gd name="connsiteX7" fmla="*/ 1371325 w 1371325"/>
                      <a:gd name="connsiteY7" fmla="*/ 98117 h 473569"/>
                      <a:gd name="connsiteX8" fmla="*/ 1354184 w 1371325"/>
                      <a:gd name="connsiteY8" fmla="*/ 31107 h 473569"/>
                      <a:gd name="connsiteX0" fmla="*/ 1268069 w 1285210"/>
                      <a:gd name="connsiteY0" fmla="*/ 31107 h 473569"/>
                      <a:gd name="connsiteX1" fmla="*/ 426441 w 1285210"/>
                      <a:gd name="connsiteY1" fmla="*/ 0 h 473569"/>
                      <a:gd name="connsiteX2" fmla="*/ 392545 w 1285210"/>
                      <a:gd name="connsiteY2" fmla="*/ 73605 h 473569"/>
                      <a:gd name="connsiteX3" fmla="*/ 38478 w 1285210"/>
                      <a:gd name="connsiteY3" fmla="*/ 79728 h 473569"/>
                      <a:gd name="connsiteX4" fmla="*/ 0 w 1285210"/>
                      <a:gd name="connsiteY4" fmla="*/ 274609 h 473569"/>
                      <a:gd name="connsiteX5" fmla="*/ 317390 w 1285210"/>
                      <a:gd name="connsiteY5" fmla="*/ 473569 h 473569"/>
                      <a:gd name="connsiteX6" fmla="*/ 265430 w 1285210"/>
                      <a:gd name="connsiteY6" fmla="*/ 443390 h 473569"/>
                      <a:gd name="connsiteX7" fmla="*/ 1285210 w 1285210"/>
                      <a:gd name="connsiteY7" fmla="*/ 98117 h 473569"/>
                      <a:gd name="connsiteX8" fmla="*/ 1268069 w 1285210"/>
                      <a:gd name="connsiteY8" fmla="*/ 31107 h 473569"/>
                      <a:gd name="connsiteX0" fmla="*/ 1268069 w 1285210"/>
                      <a:gd name="connsiteY0" fmla="*/ 31107 h 473569"/>
                      <a:gd name="connsiteX1" fmla="*/ 426441 w 1285210"/>
                      <a:gd name="connsiteY1" fmla="*/ 0 h 473569"/>
                      <a:gd name="connsiteX2" fmla="*/ 423997 w 1285210"/>
                      <a:gd name="connsiteY2" fmla="*/ 77524 h 473569"/>
                      <a:gd name="connsiteX3" fmla="*/ 38478 w 1285210"/>
                      <a:gd name="connsiteY3" fmla="*/ 79728 h 473569"/>
                      <a:gd name="connsiteX4" fmla="*/ 0 w 1285210"/>
                      <a:gd name="connsiteY4" fmla="*/ 274609 h 473569"/>
                      <a:gd name="connsiteX5" fmla="*/ 317390 w 1285210"/>
                      <a:gd name="connsiteY5" fmla="*/ 473569 h 473569"/>
                      <a:gd name="connsiteX6" fmla="*/ 265430 w 1285210"/>
                      <a:gd name="connsiteY6" fmla="*/ 443390 h 473569"/>
                      <a:gd name="connsiteX7" fmla="*/ 1285210 w 1285210"/>
                      <a:gd name="connsiteY7" fmla="*/ 98117 h 473569"/>
                      <a:gd name="connsiteX8" fmla="*/ 1268069 w 1285210"/>
                      <a:gd name="connsiteY8" fmla="*/ 31107 h 473569"/>
                      <a:gd name="connsiteX0" fmla="*/ 1268069 w 1285210"/>
                      <a:gd name="connsiteY0" fmla="*/ 31107 h 473569"/>
                      <a:gd name="connsiteX1" fmla="*/ 426441 w 1285210"/>
                      <a:gd name="connsiteY1" fmla="*/ 0 h 473569"/>
                      <a:gd name="connsiteX2" fmla="*/ 38478 w 1285210"/>
                      <a:gd name="connsiteY2" fmla="*/ 79728 h 473569"/>
                      <a:gd name="connsiteX3" fmla="*/ 0 w 1285210"/>
                      <a:gd name="connsiteY3" fmla="*/ 274609 h 473569"/>
                      <a:gd name="connsiteX4" fmla="*/ 317390 w 1285210"/>
                      <a:gd name="connsiteY4" fmla="*/ 473569 h 473569"/>
                      <a:gd name="connsiteX5" fmla="*/ 265430 w 1285210"/>
                      <a:gd name="connsiteY5" fmla="*/ 443390 h 473569"/>
                      <a:gd name="connsiteX6" fmla="*/ 1285210 w 1285210"/>
                      <a:gd name="connsiteY6" fmla="*/ 98117 h 473569"/>
                      <a:gd name="connsiteX7" fmla="*/ 1268069 w 1285210"/>
                      <a:gd name="connsiteY7" fmla="*/ 31107 h 473569"/>
                      <a:gd name="connsiteX0" fmla="*/ 1268069 w 1285210"/>
                      <a:gd name="connsiteY0" fmla="*/ 50749 h 493211"/>
                      <a:gd name="connsiteX1" fmla="*/ 426441 w 1285210"/>
                      <a:gd name="connsiteY1" fmla="*/ 19642 h 493211"/>
                      <a:gd name="connsiteX2" fmla="*/ 54958 w 1285210"/>
                      <a:gd name="connsiteY2" fmla="*/ 18379 h 493211"/>
                      <a:gd name="connsiteX3" fmla="*/ 0 w 1285210"/>
                      <a:gd name="connsiteY3" fmla="*/ 294251 h 493211"/>
                      <a:gd name="connsiteX4" fmla="*/ 317390 w 1285210"/>
                      <a:gd name="connsiteY4" fmla="*/ 493211 h 493211"/>
                      <a:gd name="connsiteX5" fmla="*/ 265430 w 1285210"/>
                      <a:gd name="connsiteY5" fmla="*/ 463032 h 493211"/>
                      <a:gd name="connsiteX6" fmla="*/ 1285210 w 1285210"/>
                      <a:gd name="connsiteY6" fmla="*/ 117759 h 493211"/>
                      <a:gd name="connsiteX7" fmla="*/ 1268069 w 1285210"/>
                      <a:gd name="connsiteY7" fmla="*/ 50749 h 493211"/>
                      <a:gd name="connsiteX0" fmla="*/ 1268069 w 1285210"/>
                      <a:gd name="connsiteY0" fmla="*/ 32370 h 474832"/>
                      <a:gd name="connsiteX1" fmla="*/ 426441 w 1285210"/>
                      <a:gd name="connsiteY1" fmla="*/ 1263 h 474832"/>
                      <a:gd name="connsiteX2" fmla="*/ 54958 w 1285210"/>
                      <a:gd name="connsiteY2" fmla="*/ 0 h 474832"/>
                      <a:gd name="connsiteX3" fmla="*/ 0 w 1285210"/>
                      <a:gd name="connsiteY3" fmla="*/ 275872 h 474832"/>
                      <a:gd name="connsiteX4" fmla="*/ 317390 w 1285210"/>
                      <a:gd name="connsiteY4" fmla="*/ 474832 h 474832"/>
                      <a:gd name="connsiteX5" fmla="*/ 265430 w 1285210"/>
                      <a:gd name="connsiteY5" fmla="*/ 444653 h 474832"/>
                      <a:gd name="connsiteX6" fmla="*/ 1285210 w 1285210"/>
                      <a:gd name="connsiteY6" fmla="*/ 99380 h 474832"/>
                      <a:gd name="connsiteX7" fmla="*/ 1268069 w 1285210"/>
                      <a:gd name="connsiteY7" fmla="*/ 32370 h 474832"/>
                      <a:gd name="connsiteX0" fmla="*/ 1268069 w 1285210"/>
                      <a:gd name="connsiteY0" fmla="*/ 51241 h 493703"/>
                      <a:gd name="connsiteX1" fmla="*/ 426441 w 1285210"/>
                      <a:gd name="connsiteY1" fmla="*/ 20134 h 493703"/>
                      <a:gd name="connsiteX2" fmla="*/ 57309 w 1285210"/>
                      <a:gd name="connsiteY2" fmla="*/ 0 h 493703"/>
                      <a:gd name="connsiteX3" fmla="*/ 0 w 1285210"/>
                      <a:gd name="connsiteY3" fmla="*/ 294743 h 493703"/>
                      <a:gd name="connsiteX4" fmla="*/ 317390 w 1285210"/>
                      <a:gd name="connsiteY4" fmla="*/ 493703 h 493703"/>
                      <a:gd name="connsiteX5" fmla="*/ 265430 w 1285210"/>
                      <a:gd name="connsiteY5" fmla="*/ 463524 h 493703"/>
                      <a:gd name="connsiteX6" fmla="*/ 1285210 w 1285210"/>
                      <a:gd name="connsiteY6" fmla="*/ 118251 h 493703"/>
                      <a:gd name="connsiteX7" fmla="*/ 1268069 w 1285210"/>
                      <a:gd name="connsiteY7" fmla="*/ 51241 h 493703"/>
                      <a:gd name="connsiteX0" fmla="*/ 2187601 w 2187601"/>
                      <a:gd name="connsiteY0" fmla="*/ 49792 h 493703"/>
                      <a:gd name="connsiteX1" fmla="*/ 426441 w 2187601"/>
                      <a:gd name="connsiteY1" fmla="*/ 20134 h 493703"/>
                      <a:gd name="connsiteX2" fmla="*/ 57309 w 2187601"/>
                      <a:gd name="connsiteY2" fmla="*/ 0 h 493703"/>
                      <a:gd name="connsiteX3" fmla="*/ 0 w 2187601"/>
                      <a:gd name="connsiteY3" fmla="*/ 294743 h 493703"/>
                      <a:gd name="connsiteX4" fmla="*/ 317390 w 2187601"/>
                      <a:gd name="connsiteY4" fmla="*/ 493703 h 493703"/>
                      <a:gd name="connsiteX5" fmla="*/ 265430 w 2187601"/>
                      <a:gd name="connsiteY5" fmla="*/ 463524 h 493703"/>
                      <a:gd name="connsiteX6" fmla="*/ 1285210 w 2187601"/>
                      <a:gd name="connsiteY6" fmla="*/ 118251 h 493703"/>
                      <a:gd name="connsiteX7" fmla="*/ 2187601 w 2187601"/>
                      <a:gd name="connsiteY7" fmla="*/ 49792 h 493703"/>
                      <a:gd name="connsiteX0" fmla="*/ 2158759 w 2158759"/>
                      <a:gd name="connsiteY0" fmla="*/ 51914 h 493703"/>
                      <a:gd name="connsiteX1" fmla="*/ 426441 w 2158759"/>
                      <a:gd name="connsiteY1" fmla="*/ 20134 h 493703"/>
                      <a:gd name="connsiteX2" fmla="*/ 57309 w 2158759"/>
                      <a:gd name="connsiteY2" fmla="*/ 0 h 493703"/>
                      <a:gd name="connsiteX3" fmla="*/ 0 w 2158759"/>
                      <a:gd name="connsiteY3" fmla="*/ 294743 h 493703"/>
                      <a:gd name="connsiteX4" fmla="*/ 317390 w 2158759"/>
                      <a:gd name="connsiteY4" fmla="*/ 493703 h 493703"/>
                      <a:gd name="connsiteX5" fmla="*/ 265430 w 2158759"/>
                      <a:gd name="connsiteY5" fmla="*/ 463524 h 493703"/>
                      <a:gd name="connsiteX6" fmla="*/ 1285210 w 2158759"/>
                      <a:gd name="connsiteY6" fmla="*/ 118251 h 493703"/>
                      <a:gd name="connsiteX7" fmla="*/ 2158759 w 2158759"/>
                      <a:gd name="connsiteY7" fmla="*/ 51914 h 493703"/>
                      <a:gd name="connsiteX0" fmla="*/ 2158759 w 2158759"/>
                      <a:gd name="connsiteY0" fmla="*/ 134602 h 576391"/>
                      <a:gd name="connsiteX1" fmla="*/ 426441 w 2158759"/>
                      <a:gd name="connsiteY1" fmla="*/ 102822 h 576391"/>
                      <a:gd name="connsiteX2" fmla="*/ 57309 w 2158759"/>
                      <a:gd name="connsiteY2" fmla="*/ 82688 h 576391"/>
                      <a:gd name="connsiteX3" fmla="*/ 0 w 2158759"/>
                      <a:gd name="connsiteY3" fmla="*/ 377431 h 576391"/>
                      <a:gd name="connsiteX4" fmla="*/ 317390 w 2158759"/>
                      <a:gd name="connsiteY4" fmla="*/ 576391 h 576391"/>
                      <a:gd name="connsiteX5" fmla="*/ 265430 w 2158759"/>
                      <a:gd name="connsiteY5" fmla="*/ 546212 h 576391"/>
                      <a:gd name="connsiteX6" fmla="*/ 1285210 w 2158759"/>
                      <a:gd name="connsiteY6" fmla="*/ 200939 h 576391"/>
                      <a:gd name="connsiteX7" fmla="*/ 2158759 w 2158759"/>
                      <a:gd name="connsiteY7" fmla="*/ 134602 h 576391"/>
                      <a:gd name="connsiteX0" fmla="*/ 2158759 w 2158759"/>
                      <a:gd name="connsiteY0" fmla="*/ 51914 h 493703"/>
                      <a:gd name="connsiteX1" fmla="*/ 426441 w 2158759"/>
                      <a:gd name="connsiteY1" fmla="*/ 20134 h 493703"/>
                      <a:gd name="connsiteX2" fmla="*/ 57309 w 2158759"/>
                      <a:gd name="connsiteY2" fmla="*/ 0 h 493703"/>
                      <a:gd name="connsiteX3" fmla="*/ 0 w 2158759"/>
                      <a:gd name="connsiteY3" fmla="*/ 294743 h 493703"/>
                      <a:gd name="connsiteX4" fmla="*/ 317390 w 2158759"/>
                      <a:gd name="connsiteY4" fmla="*/ 493703 h 493703"/>
                      <a:gd name="connsiteX5" fmla="*/ 265430 w 2158759"/>
                      <a:gd name="connsiteY5" fmla="*/ 463524 h 493703"/>
                      <a:gd name="connsiteX6" fmla="*/ 1285210 w 2158759"/>
                      <a:gd name="connsiteY6" fmla="*/ 118251 h 493703"/>
                      <a:gd name="connsiteX7" fmla="*/ 2158759 w 2158759"/>
                      <a:gd name="connsiteY7" fmla="*/ 51914 h 493703"/>
                      <a:gd name="connsiteX0" fmla="*/ 2158759 w 2158759"/>
                      <a:gd name="connsiteY0" fmla="*/ 113578 h 555367"/>
                      <a:gd name="connsiteX1" fmla="*/ 1856963 w 2158759"/>
                      <a:gd name="connsiteY1" fmla="*/ 0 h 555367"/>
                      <a:gd name="connsiteX2" fmla="*/ 57309 w 2158759"/>
                      <a:gd name="connsiteY2" fmla="*/ 61664 h 555367"/>
                      <a:gd name="connsiteX3" fmla="*/ 0 w 2158759"/>
                      <a:gd name="connsiteY3" fmla="*/ 356407 h 555367"/>
                      <a:gd name="connsiteX4" fmla="*/ 317390 w 2158759"/>
                      <a:gd name="connsiteY4" fmla="*/ 555367 h 555367"/>
                      <a:gd name="connsiteX5" fmla="*/ 265430 w 2158759"/>
                      <a:gd name="connsiteY5" fmla="*/ 525188 h 555367"/>
                      <a:gd name="connsiteX6" fmla="*/ 1285210 w 2158759"/>
                      <a:gd name="connsiteY6" fmla="*/ 179915 h 555367"/>
                      <a:gd name="connsiteX7" fmla="*/ 2158759 w 2158759"/>
                      <a:gd name="connsiteY7" fmla="*/ 113578 h 555367"/>
                      <a:gd name="connsiteX0" fmla="*/ 2158759 w 2158759"/>
                      <a:gd name="connsiteY0" fmla="*/ 131777 h 573566"/>
                      <a:gd name="connsiteX1" fmla="*/ 1856963 w 2158759"/>
                      <a:gd name="connsiteY1" fmla="*/ 18199 h 573566"/>
                      <a:gd name="connsiteX2" fmla="*/ 1021768 w 2158759"/>
                      <a:gd name="connsiteY2" fmla="*/ 0 h 573566"/>
                      <a:gd name="connsiteX3" fmla="*/ 0 w 2158759"/>
                      <a:gd name="connsiteY3" fmla="*/ 374606 h 573566"/>
                      <a:gd name="connsiteX4" fmla="*/ 317390 w 2158759"/>
                      <a:gd name="connsiteY4" fmla="*/ 573566 h 573566"/>
                      <a:gd name="connsiteX5" fmla="*/ 265430 w 2158759"/>
                      <a:gd name="connsiteY5" fmla="*/ 543387 h 573566"/>
                      <a:gd name="connsiteX6" fmla="*/ 1285210 w 2158759"/>
                      <a:gd name="connsiteY6" fmla="*/ 198114 h 573566"/>
                      <a:gd name="connsiteX7" fmla="*/ 2158759 w 2158759"/>
                      <a:gd name="connsiteY7" fmla="*/ 131777 h 573566"/>
                      <a:gd name="connsiteX0" fmla="*/ 2158759 w 2158759"/>
                      <a:gd name="connsiteY0" fmla="*/ 196821 h 638610"/>
                      <a:gd name="connsiteX1" fmla="*/ 1856963 w 2158759"/>
                      <a:gd name="connsiteY1" fmla="*/ 83243 h 638610"/>
                      <a:gd name="connsiteX2" fmla="*/ 1358439 w 2158759"/>
                      <a:gd name="connsiteY2" fmla="*/ 0 h 638610"/>
                      <a:gd name="connsiteX3" fmla="*/ 1021768 w 2158759"/>
                      <a:gd name="connsiteY3" fmla="*/ 65044 h 638610"/>
                      <a:gd name="connsiteX4" fmla="*/ 0 w 2158759"/>
                      <a:gd name="connsiteY4" fmla="*/ 439650 h 638610"/>
                      <a:gd name="connsiteX5" fmla="*/ 317390 w 2158759"/>
                      <a:gd name="connsiteY5" fmla="*/ 638610 h 638610"/>
                      <a:gd name="connsiteX6" fmla="*/ 265430 w 2158759"/>
                      <a:gd name="connsiteY6" fmla="*/ 608431 h 638610"/>
                      <a:gd name="connsiteX7" fmla="*/ 1285210 w 2158759"/>
                      <a:gd name="connsiteY7" fmla="*/ 263158 h 638610"/>
                      <a:gd name="connsiteX8" fmla="*/ 2158759 w 2158759"/>
                      <a:gd name="connsiteY8" fmla="*/ 196821 h 638610"/>
                      <a:gd name="connsiteX0" fmla="*/ 2158759 w 2158759"/>
                      <a:gd name="connsiteY0" fmla="*/ 196821 h 638610"/>
                      <a:gd name="connsiteX1" fmla="*/ 1856963 w 2158759"/>
                      <a:gd name="connsiteY1" fmla="*/ 83243 h 638610"/>
                      <a:gd name="connsiteX2" fmla="*/ 1358439 w 2158759"/>
                      <a:gd name="connsiteY2" fmla="*/ 0 h 638610"/>
                      <a:gd name="connsiteX3" fmla="*/ 1021768 w 2158759"/>
                      <a:gd name="connsiteY3" fmla="*/ 65044 h 638610"/>
                      <a:gd name="connsiteX4" fmla="*/ 0 w 2158759"/>
                      <a:gd name="connsiteY4" fmla="*/ 439650 h 638610"/>
                      <a:gd name="connsiteX5" fmla="*/ 317390 w 2158759"/>
                      <a:gd name="connsiteY5" fmla="*/ 638610 h 638610"/>
                      <a:gd name="connsiteX6" fmla="*/ 265430 w 2158759"/>
                      <a:gd name="connsiteY6" fmla="*/ 608431 h 638610"/>
                      <a:gd name="connsiteX7" fmla="*/ 1523340 w 2158759"/>
                      <a:gd name="connsiteY7" fmla="*/ 255681 h 638610"/>
                      <a:gd name="connsiteX8" fmla="*/ 2158759 w 2158759"/>
                      <a:gd name="connsiteY8" fmla="*/ 196821 h 638610"/>
                      <a:gd name="connsiteX0" fmla="*/ 2158759 w 2158759"/>
                      <a:gd name="connsiteY0" fmla="*/ 196821 h 638610"/>
                      <a:gd name="connsiteX1" fmla="*/ 1856963 w 2158759"/>
                      <a:gd name="connsiteY1" fmla="*/ 83243 h 638610"/>
                      <a:gd name="connsiteX2" fmla="*/ 1358439 w 2158759"/>
                      <a:gd name="connsiteY2" fmla="*/ 0 h 638610"/>
                      <a:gd name="connsiteX3" fmla="*/ 1021768 w 2158759"/>
                      <a:gd name="connsiteY3" fmla="*/ 65044 h 638610"/>
                      <a:gd name="connsiteX4" fmla="*/ 0 w 2158759"/>
                      <a:gd name="connsiteY4" fmla="*/ 439650 h 638610"/>
                      <a:gd name="connsiteX5" fmla="*/ 317390 w 2158759"/>
                      <a:gd name="connsiteY5" fmla="*/ 638610 h 638610"/>
                      <a:gd name="connsiteX6" fmla="*/ 1435993 w 2158759"/>
                      <a:gd name="connsiteY6" fmla="*/ 479949 h 638610"/>
                      <a:gd name="connsiteX7" fmla="*/ 1523340 w 2158759"/>
                      <a:gd name="connsiteY7" fmla="*/ 255681 h 638610"/>
                      <a:gd name="connsiteX8" fmla="*/ 2158759 w 2158759"/>
                      <a:gd name="connsiteY8" fmla="*/ 196821 h 638610"/>
                      <a:gd name="connsiteX0" fmla="*/ 2158759 w 2158759"/>
                      <a:gd name="connsiteY0" fmla="*/ 196821 h 638610"/>
                      <a:gd name="connsiteX1" fmla="*/ 1856963 w 2158759"/>
                      <a:gd name="connsiteY1" fmla="*/ 83243 h 638610"/>
                      <a:gd name="connsiteX2" fmla="*/ 1358439 w 2158759"/>
                      <a:gd name="connsiteY2" fmla="*/ 0 h 638610"/>
                      <a:gd name="connsiteX3" fmla="*/ 1021768 w 2158759"/>
                      <a:gd name="connsiteY3" fmla="*/ 65044 h 638610"/>
                      <a:gd name="connsiteX4" fmla="*/ 0 w 2158759"/>
                      <a:gd name="connsiteY4" fmla="*/ 439650 h 638610"/>
                      <a:gd name="connsiteX5" fmla="*/ 317390 w 2158759"/>
                      <a:gd name="connsiteY5" fmla="*/ 638610 h 638610"/>
                      <a:gd name="connsiteX6" fmla="*/ 1435993 w 2158759"/>
                      <a:gd name="connsiteY6" fmla="*/ 479949 h 638610"/>
                      <a:gd name="connsiteX7" fmla="*/ 1475851 w 2158759"/>
                      <a:gd name="connsiteY7" fmla="*/ 246905 h 638610"/>
                      <a:gd name="connsiteX8" fmla="*/ 2158759 w 2158759"/>
                      <a:gd name="connsiteY8" fmla="*/ 196821 h 638610"/>
                      <a:gd name="connsiteX0" fmla="*/ 2158759 w 2163326"/>
                      <a:gd name="connsiteY0" fmla="*/ 196821 h 638610"/>
                      <a:gd name="connsiteX1" fmla="*/ 1856963 w 2163326"/>
                      <a:gd name="connsiteY1" fmla="*/ 83243 h 638610"/>
                      <a:gd name="connsiteX2" fmla="*/ 1358439 w 2163326"/>
                      <a:gd name="connsiteY2" fmla="*/ 0 h 638610"/>
                      <a:gd name="connsiteX3" fmla="*/ 1021768 w 2163326"/>
                      <a:gd name="connsiteY3" fmla="*/ 65044 h 638610"/>
                      <a:gd name="connsiteX4" fmla="*/ 0 w 2163326"/>
                      <a:gd name="connsiteY4" fmla="*/ 439650 h 638610"/>
                      <a:gd name="connsiteX5" fmla="*/ 317390 w 2163326"/>
                      <a:gd name="connsiteY5" fmla="*/ 638610 h 638610"/>
                      <a:gd name="connsiteX6" fmla="*/ 1435993 w 2163326"/>
                      <a:gd name="connsiteY6" fmla="*/ 479949 h 638610"/>
                      <a:gd name="connsiteX7" fmla="*/ 1475851 w 2163326"/>
                      <a:gd name="connsiteY7" fmla="*/ 246905 h 638610"/>
                      <a:gd name="connsiteX8" fmla="*/ 2163326 w 2163326"/>
                      <a:gd name="connsiteY8" fmla="*/ 237475 h 638610"/>
                      <a:gd name="connsiteX9" fmla="*/ 2158759 w 2163326"/>
                      <a:gd name="connsiteY9" fmla="*/ 196821 h 638610"/>
                      <a:gd name="connsiteX0" fmla="*/ 2163327 w 2163327"/>
                      <a:gd name="connsiteY0" fmla="*/ 183101 h 638610"/>
                      <a:gd name="connsiteX1" fmla="*/ 1856963 w 2163327"/>
                      <a:gd name="connsiteY1" fmla="*/ 83243 h 638610"/>
                      <a:gd name="connsiteX2" fmla="*/ 1358439 w 2163327"/>
                      <a:gd name="connsiteY2" fmla="*/ 0 h 638610"/>
                      <a:gd name="connsiteX3" fmla="*/ 1021768 w 2163327"/>
                      <a:gd name="connsiteY3" fmla="*/ 65044 h 638610"/>
                      <a:gd name="connsiteX4" fmla="*/ 0 w 2163327"/>
                      <a:gd name="connsiteY4" fmla="*/ 439650 h 638610"/>
                      <a:gd name="connsiteX5" fmla="*/ 317390 w 2163327"/>
                      <a:gd name="connsiteY5" fmla="*/ 638610 h 638610"/>
                      <a:gd name="connsiteX6" fmla="*/ 1435993 w 2163327"/>
                      <a:gd name="connsiteY6" fmla="*/ 479949 h 638610"/>
                      <a:gd name="connsiteX7" fmla="*/ 1475851 w 2163327"/>
                      <a:gd name="connsiteY7" fmla="*/ 246905 h 638610"/>
                      <a:gd name="connsiteX8" fmla="*/ 2163326 w 2163327"/>
                      <a:gd name="connsiteY8" fmla="*/ 237475 h 638610"/>
                      <a:gd name="connsiteX9" fmla="*/ 2163327 w 2163327"/>
                      <a:gd name="connsiteY9" fmla="*/ 183101 h 638610"/>
                      <a:gd name="connsiteX0" fmla="*/ 2163327 w 2163327"/>
                      <a:gd name="connsiteY0" fmla="*/ 183101 h 638610"/>
                      <a:gd name="connsiteX1" fmla="*/ 1856963 w 2163327"/>
                      <a:gd name="connsiteY1" fmla="*/ 83243 h 638610"/>
                      <a:gd name="connsiteX2" fmla="*/ 1358439 w 2163327"/>
                      <a:gd name="connsiteY2" fmla="*/ 0 h 638610"/>
                      <a:gd name="connsiteX3" fmla="*/ 1021768 w 2163327"/>
                      <a:gd name="connsiteY3" fmla="*/ 65044 h 638610"/>
                      <a:gd name="connsiteX4" fmla="*/ 0 w 2163327"/>
                      <a:gd name="connsiteY4" fmla="*/ 439650 h 638610"/>
                      <a:gd name="connsiteX5" fmla="*/ 317390 w 2163327"/>
                      <a:gd name="connsiteY5" fmla="*/ 638610 h 638610"/>
                      <a:gd name="connsiteX6" fmla="*/ 1435993 w 2163327"/>
                      <a:gd name="connsiteY6" fmla="*/ 479949 h 638610"/>
                      <a:gd name="connsiteX7" fmla="*/ 1502915 w 2163327"/>
                      <a:gd name="connsiteY7" fmla="*/ 190265 h 638610"/>
                      <a:gd name="connsiteX8" fmla="*/ 2163326 w 2163327"/>
                      <a:gd name="connsiteY8" fmla="*/ 237475 h 638610"/>
                      <a:gd name="connsiteX9" fmla="*/ 2163327 w 2163327"/>
                      <a:gd name="connsiteY9" fmla="*/ 183101 h 638610"/>
                      <a:gd name="connsiteX0" fmla="*/ 2163327 w 2163327"/>
                      <a:gd name="connsiteY0" fmla="*/ 183101 h 638610"/>
                      <a:gd name="connsiteX1" fmla="*/ 1856963 w 2163327"/>
                      <a:gd name="connsiteY1" fmla="*/ 83243 h 638610"/>
                      <a:gd name="connsiteX2" fmla="*/ 1358439 w 2163327"/>
                      <a:gd name="connsiteY2" fmla="*/ 0 h 638610"/>
                      <a:gd name="connsiteX3" fmla="*/ 1021768 w 2163327"/>
                      <a:gd name="connsiteY3" fmla="*/ 65044 h 638610"/>
                      <a:gd name="connsiteX4" fmla="*/ 0 w 2163327"/>
                      <a:gd name="connsiteY4" fmla="*/ 439650 h 638610"/>
                      <a:gd name="connsiteX5" fmla="*/ 317390 w 2163327"/>
                      <a:gd name="connsiteY5" fmla="*/ 638610 h 638610"/>
                      <a:gd name="connsiteX6" fmla="*/ 1435993 w 2163327"/>
                      <a:gd name="connsiteY6" fmla="*/ 479949 h 638610"/>
                      <a:gd name="connsiteX7" fmla="*/ 1502915 w 2163327"/>
                      <a:gd name="connsiteY7" fmla="*/ 190265 h 638610"/>
                      <a:gd name="connsiteX8" fmla="*/ 2163326 w 2163327"/>
                      <a:gd name="connsiteY8" fmla="*/ 237475 h 638610"/>
                      <a:gd name="connsiteX9" fmla="*/ 2163327 w 2163327"/>
                      <a:gd name="connsiteY9" fmla="*/ 183101 h 638610"/>
                      <a:gd name="connsiteX0" fmla="*/ 2163327 w 2163327"/>
                      <a:gd name="connsiteY0" fmla="*/ 183101 h 479949"/>
                      <a:gd name="connsiteX1" fmla="*/ 1856963 w 2163327"/>
                      <a:gd name="connsiteY1" fmla="*/ 83243 h 479949"/>
                      <a:gd name="connsiteX2" fmla="*/ 1358439 w 2163327"/>
                      <a:gd name="connsiteY2" fmla="*/ 0 h 479949"/>
                      <a:gd name="connsiteX3" fmla="*/ 1021768 w 2163327"/>
                      <a:gd name="connsiteY3" fmla="*/ 65044 h 479949"/>
                      <a:gd name="connsiteX4" fmla="*/ 0 w 2163327"/>
                      <a:gd name="connsiteY4" fmla="*/ 439650 h 479949"/>
                      <a:gd name="connsiteX5" fmla="*/ 1215266 w 2163327"/>
                      <a:gd name="connsiteY5" fmla="*/ 290391 h 479949"/>
                      <a:gd name="connsiteX6" fmla="*/ 1435993 w 2163327"/>
                      <a:gd name="connsiteY6" fmla="*/ 479949 h 479949"/>
                      <a:gd name="connsiteX7" fmla="*/ 1502915 w 2163327"/>
                      <a:gd name="connsiteY7" fmla="*/ 190265 h 479949"/>
                      <a:gd name="connsiteX8" fmla="*/ 2163326 w 2163327"/>
                      <a:gd name="connsiteY8" fmla="*/ 237475 h 479949"/>
                      <a:gd name="connsiteX9" fmla="*/ 2163327 w 2163327"/>
                      <a:gd name="connsiteY9" fmla="*/ 183101 h 479949"/>
                      <a:gd name="connsiteX0" fmla="*/ 1141559 w 1141559"/>
                      <a:gd name="connsiteY0" fmla="*/ 183101 h 479949"/>
                      <a:gd name="connsiteX1" fmla="*/ 835195 w 1141559"/>
                      <a:gd name="connsiteY1" fmla="*/ 83243 h 479949"/>
                      <a:gd name="connsiteX2" fmla="*/ 336671 w 1141559"/>
                      <a:gd name="connsiteY2" fmla="*/ 0 h 479949"/>
                      <a:gd name="connsiteX3" fmla="*/ 0 w 1141559"/>
                      <a:gd name="connsiteY3" fmla="*/ 65044 h 479949"/>
                      <a:gd name="connsiteX4" fmla="*/ 1674 w 1141559"/>
                      <a:gd name="connsiteY4" fmla="*/ 69927 h 479949"/>
                      <a:gd name="connsiteX5" fmla="*/ 193498 w 1141559"/>
                      <a:gd name="connsiteY5" fmla="*/ 290391 h 479949"/>
                      <a:gd name="connsiteX6" fmla="*/ 414225 w 1141559"/>
                      <a:gd name="connsiteY6" fmla="*/ 479949 h 479949"/>
                      <a:gd name="connsiteX7" fmla="*/ 481147 w 1141559"/>
                      <a:gd name="connsiteY7" fmla="*/ 190265 h 479949"/>
                      <a:gd name="connsiteX8" fmla="*/ 1141558 w 1141559"/>
                      <a:gd name="connsiteY8" fmla="*/ 237475 h 479949"/>
                      <a:gd name="connsiteX9" fmla="*/ 1141559 w 1141559"/>
                      <a:gd name="connsiteY9" fmla="*/ 183101 h 479949"/>
                      <a:gd name="connsiteX0" fmla="*/ 1141559 w 1141559"/>
                      <a:gd name="connsiteY0" fmla="*/ 239980 h 536828"/>
                      <a:gd name="connsiteX1" fmla="*/ 835195 w 1141559"/>
                      <a:gd name="connsiteY1" fmla="*/ 140122 h 536828"/>
                      <a:gd name="connsiteX2" fmla="*/ 63693 w 1141559"/>
                      <a:gd name="connsiteY2" fmla="*/ 0 h 536828"/>
                      <a:gd name="connsiteX3" fmla="*/ 0 w 1141559"/>
                      <a:gd name="connsiteY3" fmla="*/ 121923 h 536828"/>
                      <a:gd name="connsiteX4" fmla="*/ 1674 w 1141559"/>
                      <a:gd name="connsiteY4" fmla="*/ 126806 h 536828"/>
                      <a:gd name="connsiteX5" fmla="*/ 193498 w 1141559"/>
                      <a:gd name="connsiteY5" fmla="*/ 347270 h 536828"/>
                      <a:gd name="connsiteX6" fmla="*/ 414225 w 1141559"/>
                      <a:gd name="connsiteY6" fmla="*/ 536828 h 536828"/>
                      <a:gd name="connsiteX7" fmla="*/ 481147 w 1141559"/>
                      <a:gd name="connsiteY7" fmla="*/ 247144 h 536828"/>
                      <a:gd name="connsiteX8" fmla="*/ 1141558 w 1141559"/>
                      <a:gd name="connsiteY8" fmla="*/ 294354 h 536828"/>
                      <a:gd name="connsiteX9" fmla="*/ 1141559 w 1141559"/>
                      <a:gd name="connsiteY9" fmla="*/ 239980 h 536828"/>
                      <a:gd name="connsiteX0" fmla="*/ 1141559 w 1141559"/>
                      <a:gd name="connsiteY0" fmla="*/ 254041 h 550889"/>
                      <a:gd name="connsiteX1" fmla="*/ 835195 w 1141559"/>
                      <a:gd name="connsiteY1" fmla="*/ 154183 h 550889"/>
                      <a:gd name="connsiteX2" fmla="*/ 42583 w 1141559"/>
                      <a:gd name="connsiteY2" fmla="*/ 0 h 550889"/>
                      <a:gd name="connsiteX3" fmla="*/ 0 w 1141559"/>
                      <a:gd name="connsiteY3" fmla="*/ 135984 h 550889"/>
                      <a:gd name="connsiteX4" fmla="*/ 1674 w 1141559"/>
                      <a:gd name="connsiteY4" fmla="*/ 140867 h 550889"/>
                      <a:gd name="connsiteX5" fmla="*/ 193498 w 1141559"/>
                      <a:gd name="connsiteY5" fmla="*/ 361331 h 550889"/>
                      <a:gd name="connsiteX6" fmla="*/ 414225 w 1141559"/>
                      <a:gd name="connsiteY6" fmla="*/ 550889 h 550889"/>
                      <a:gd name="connsiteX7" fmla="*/ 481147 w 1141559"/>
                      <a:gd name="connsiteY7" fmla="*/ 261205 h 550889"/>
                      <a:gd name="connsiteX8" fmla="*/ 1141558 w 1141559"/>
                      <a:gd name="connsiteY8" fmla="*/ 308415 h 550889"/>
                      <a:gd name="connsiteX9" fmla="*/ 1141559 w 1141559"/>
                      <a:gd name="connsiteY9" fmla="*/ 254041 h 550889"/>
                      <a:gd name="connsiteX0" fmla="*/ 1141559 w 1141559"/>
                      <a:gd name="connsiteY0" fmla="*/ 228039 h 524887"/>
                      <a:gd name="connsiteX1" fmla="*/ 835195 w 1141559"/>
                      <a:gd name="connsiteY1" fmla="*/ 128181 h 524887"/>
                      <a:gd name="connsiteX2" fmla="*/ 113645 w 1141559"/>
                      <a:gd name="connsiteY2" fmla="*/ 0 h 524887"/>
                      <a:gd name="connsiteX3" fmla="*/ 0 w 1141559"/>
                      <a:gd name="connsiteY3" fmla="*/ 109982 h 524887"/>
                      <a:gd name="connsiteX4" fmla="*/ 1674 w 1141559"/>
                      <a:gd name="connsiteY4" fmla="*/ 114865 h 524887"/>
                      <a:gd name="connsiteX5" fmla="*/ 193498 w 1141559"/>
                      <a:gd name="connsiteY5" fmla="*/ 335329 h 524887"/>
                      <a:gd name="connsiteX6" fmla="*/ 414225 w 1141559"/>
                      <a:gd name="connsiteY6" fmla="*/ 524887 h 524887"/>
                      <a:gd name="connsiteX7" fmla="*/ 481147 w 1141559"/>
                      <a:gd name="connsiteY7" fmla="*/ 235203 h 524887"/>
                      <a:gd name="connsiteX8" fmla="*/ 1141558 w 1141559"/>
                      <a:gd name="connsiteY8" fmla="*/ 282413 h 524887"/>
                      <a:gd name="connsiteX9" fmla="*/ 1141559 w 1141559"/>
                      <a:gd name="connsiteY9" fmla="*/ 228039 h 524887"/>
                      <a:gd name="connsiteX0" fmla="*/ 1141559 w 1141559"/>
                      <a:gd name="connsiteY0" fmla="*/ 228039 h 524887"/>
                      <a:gd name="connsiteX1" fmla="*/ 835195 w 1141559"/>
                      <a:gd name="connsiteY1" fmla="*/ 128181 h 524887"/>
                      <a:gd name="connsiteX2" fmla="*/ 113645 w 1141559"/>
                      <a:gd name="connsiteY2" fmla="*/ 0 h 524887"/>
                      <a:gd name="connsiteX3" fmla="*/ 0 w 1141559"/>
                      <a:gd name="connsiteY3" fmla="*/ 109982 h 524887"/>
                      <a:gd name="connsiteX4" fmla="*/ 1674 w 1141559"/>
                      <a:gd name="connsiteY4" fmla="*/ 114865 h 524887"/>
                      <a:gd name="connsiteX5" fmla="*/ 193498 w 1141559"/>
                      <a:gd name="connsiteY5" fmla="*/ 335329 h 524887"/>
                      <a:gd name="connsiteX6" fmla="*/ 414225 w 1141559"/>
                      <a:gd name="connsiteY6" fmla="*/ 524887 h 524887"/>
                      <a:gd name="connsiteX7" fmla="*/ 525471 w 1141559"/>
                      <a:gd name="connsiteY7" fmla="*/ 246442 h 524887"/>
                      <a:gd name="connsiteX8" fmla="*/ 1141558 w 1141559"/>
                      <a:gd name="connsiteY8" fmla="*/ 282413 h 524887"/>
                      <a:gd name="connsiteX9" fmla="*/ 1141559 w 1141559"/>
                      <a:gd name="connsiteY9" fmla="*/ 228039 h 524887"/>
                      <a:gd name="connsiteX0" fmla="*/ 1141559 w 1141559"/>
                      <a:gd name="connsiteY0" fmla="*/ 228039 h 524887"/>
                      <a:gd name="connsiteX1" fmla="*/ 835195 w 1141559"/>
                      <a:gd name="connsiteY1" fmla="*/ 128181 h 524887"/>
                      <a:gd name="connsiteX2" fmla="*/ 113645 w 1141559"/>
                      <a:gd name="connsiteY2" fmla="*/ 0 h 524887"/>
                      <a:gd name="connsiteX3" fmla="*/ 0 w 1141559"/>
                      <a:gd name="connsiteY3" fmla="*/ 109982 h 524887"/>
                      <a:gd name="connsiteX4" fmla="*/ 1674 w 1141559"/>
                      <a:gd name="connsiteY4" fmla="*/ 114865 h 524887"/>
                      <a:gd name="connsiteX5" fmla="*/ 193498 w 1141559"/>
                      <a:gd name="connsiteY5" fmla="*/ 335329 h 524887"/>
                      <a:gd name="connsiteX6" fmla="*/ 414225 w 1141559"/>
                      <a:gd name="connsiteY6" fmla="*/ 524887 h 524887"/>
                      <a:gd name="connsiteX7" fmla="*/ 461098 w 1141559"/>
                      <a:gd name="connsiteY7" fmla="*/ 235562 h 524887"/>
                      <a:gd name="connsiteX8" fmla="*/ 1141558 w 1141559"/>
                      <a:gd name="connsiteY8" fmla="*/ 282413 h 524887"/>
                      <a:gd name="connsiteX9" fmla="*/ 1141559 w 1141559"/>
                      <a:gd name="connsiteY9" fmla="*/ 228039 h 524887"/>
                      <a:gd name="connsiteX0" fmla="*/ 1141559 w 1141559"/>
                      <a:gd name="connsiteY0" fmla="*/ 248071 h 544919"/>
                      <a:gd name="connsiteX1" fmla="*/ 835195 w 1141559"/>
                      <a:gd name="connsiteY1" fmla="*/ 148213 h 544919"/>
                      <a:gd name="connsiteX2" fmla="*/ 67558 w 1141559"/>
                      <a:gd name="connsiteY2" fmla="*/ 0 h 544919"/>
                      <a:gd name="connsiteX3" fmla="*/ 0 w 1141559"/>
                      <a:gd name="connsiteY3" fmla="*/ 130014 h 544919"/>
                      <a:gd name="connsiteX4" fmla="*/ 1674 w 1141559"/>
                      <a:gd name="connsiteY4" fmla="*/ 134897 h 544919"/>
                      <a:gd name="connsiteX5" fmla="*/ 193498 w 1141559"/>
                      <a:gd name="connsiteY5" fmla="*/ 355361 h 544919"/>
                      <a:gd name="connsiteX6" fmla="*/ 414225 w 1141559"/>
                      <a:gd name="connsiteY6" fmla="*/ 544919 h 544919"/>
                      <a:gd name="connsiteX7" fmla="*/ 461098 w 1141559"/>
                      <a:gd name="connsiteY7" fmla="*/ 255594 h 544919"/>
                      <a:gd name="connsiteX8" fmla="*/ 1141558 w 1141559"/>
                      <a:gd name="connsiteY8" fmla="*/ 302445 h 544919"/>
                      <a:gd name="connsiteX9" fmla="*/ 1141559 w 1141559"/>
                      <a:gd name="connsiteY9" fmla="*/ 248071 h 544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41559" h="544919">
                        <a:moveTo>
                          <a:pt x="1141559" y="248071"/>
                        </a:moveTo>
                        <a:lnTo>
                          <a:pt x="835195" y="148213"/>
                        </a:lnTo>
                        <a:lnTo>
                          <a:pt x="67558" y="0"/>
                        </a:lnTo>
                        <a:lnTo>
                          <a:pt x="0" y="130014"/>
                        </a:lnTo>
                        <a:lnTo>
                          <a:pt x="1674" y="134897"/>
                        </a:lnTo>
                        <a:lnTo>
                          <a:pt x="193498" y="355361"/>
                        </a:lnTo>
                        <a:lnTo>
                          <a:pt x="414225" y="544919"/>
                        </a:lnTo>
                        <a:lnTo>
                          <a:pt x="461098" y="255594"/>
                        </a:lnTo>
                        <a:cubicBezTo>
                          <a:pt x="591178" y="244867"/>
                          <a:pt x="1011478" y="313172"/>
                          <a:pt x="1141558" y="302445"/>
                        </a:cubicBezTo>
                        <a:cubicBezTo>
                          <a:pt x="1141558" y="284320"/>
                          <a:pt x="1141559" y="266196"/>
                          <a:pt x="1141559" y="248071"/>
                        </a:cubicBezTo>
                        <a:close/>
                      </a:path>
                    </a:pathLst>
                  </a:custGeom>
                  <a:solidFill>
                    <a:srgbClr val="84C6BF"/>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122D4F"/>
                      </a:solidFill>
                    </a:endParaRPr>
                  </a:p>
                </p:txBody>
              </p:sp>
              <p:sp>
                <p:nvSpPr>
                  <p:cNvPr id="20" name="Freeform 19">
                    <a:extLst>
                      <a:ext uri="{FF2B5EF4-FFF2-40B4-BE49-F238E27FC236}">
                        <a16:creationId xmlns:a16="http://schemas.microsoft.com/office/drawing/2014/main" id="{A3737D5F-94D1-AA4C-B592-C81D803EEFBA}"/>
                      </a:ext>
                    </a:extLst>
                  </p:cNvPr>
                  <p:cNvSpPr/>
                  <p:nvPr/>
                </p:nvSpPr>
                <p:spPr>
                  <a:xfrm rot="2273808">
                    <a:off x="1588474" y="2436715"/>
                    <a:ext cx="960912" cy="742575"/>
                  </a:xfrm>
                  <a:custGeom>
                    <a:avLst/>
                    <a:gdLst>
                      <a:gd name="connsiteX0" fmla="*/ 1583940 w 1583940"/>
                      <a:gd name="connsiteY0" fmla="*/ 0 h 1316123"/>
                      <a:gd name="connsiteX1" fmla="*/ 1086567 w 1583940"/>
                      <a:gd name="connsiteY1" fmla="*/ 600672 h 1316123"/>
                      <a:gd name="connsiteX2" fmla="*/ 967963 w 1583940"/>
                      <a:gd name="connsiteY2" fmla="*/ 485894 h 1316123"/>
                      <a:gd name="connsiteX3" fmla="*/ 661888 w 1583940"/>
                      <a:gd name="connsiteY3" fmla="*/ 665713 h 1316123"/>
                      <a:gd name="connsiteX4" fmla="*/ 505024 w 1583940"/>
                      <a:gd name="connsiteY4" fmla="*/ 799621 h 1316123"/>
                      <a:gd name="connsiteX5" fmla="*/ 0 w 1583940"/>
                      <a:gd name="connsiteY5" fmla="*/ 1308472 h 1316123"/>
                      <a:gd name="connsiteX6" fmla="*/ 179819 w 1583940"/>
                      <a:gd name="connsiteY6" fmla="*/ 1316123 h 1316123"/>
                      <a:gd name="connsiteX7" fmla="*/ 459113 w 1583940"/>
                      <a:gd name="connsiteY7" fmla="*/ 1296994 h 1316123"/>
                      <a:gd name="connsiteX8" fmla="*/ 746058 w 1583940"/>
                      <a:gd name="connsiteY8" fmla="*/ 1243431 h 1316123"/>
                      <a:gd name="connsiteX9" fmla="*/ 1017700 w 1583940"/>
                      <a:gd name="connsiteY9" fmla="*/ 1170738 h 1316123"/>
                      <a:gd name="connsiteX10" fmla="*/ 738407 w 1583940"/>
                      <a:gd name="connsiteY10" fmla="*/ 849359 h 1316123"/>
                      <a:gd name="connsiteX11" fmla="*/ 1033004 w 1583940"/>
                      <a:gd name="connsiteY11" fmla="*/ 547109 h 1316123"/>
                      <a:gd name="connsiteX0" fmla="*/ 1086567 w 1086567"/>
                      <a:gd name="connsiteY0" fmla="*/ 114778 h 830229"/>
                      <a:gd name="connsiteX1" fmla="*/ 967963 w 1086567"/>
                      <a:gd name="connsiteY1" fmla="*/ 0 h 830229"/>
                      <a:gd name="connsiteX2" fmla="*/ 661888 w 1086567"/>
                      <a:gd name="connsiteY2" fmla="*/ 179819 h 830229"/>
                      <a:gd name="connsiteX3" fmla="*/ 505024 w 1086567"/>
                      <a:gd name="connsiteY3" fmla="*/ 313727 h 830229"/>
                      <a:gd name="connsiteX4" fmla="*/ 0 w 1086567"/>
                      <a:gd name="connsiteY4" fmla="*/ 822578 h 830229"/>
                      <a:gd name="connsiteX5" fmla="*/ 179819 w 1086567"/>
                      <a:gd name="connsiteY5" fmla="*/ 830229 h 830229"/>
                      <a:gd name="connsiteX6" fmla="*/ 459113 w 1086567"/>
                      <a:gd name="connsiteY6" fmla="*/ 811100 h 830229"/>
                      <a:gd name="connsiteX7" fmla="*/ 746058 w 1086567"/>
                      <a:gd name="connsiteY7" fmla="*/ 757537 h 830229"/>
                      <a:gd name="connsiteX8" fmla="*/ 1017700 w 1086567"/>
                      <a:gd name="connsiteY8" fmla="*/ 684844 h 830229"/>
                      <a:gd name="connsiteX9" fmla="*/ 738407 w 1086567"/>
                      <a:gd name="connsiteY9" fmla="*/ 363465 h 830229"/>
                      <a:gd name="connsiteX10" fmla="*/ 1033004 w 1086567"/>
                      <a:gd name="connsiteY10"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10" fmla="*/ 967963 w 1033004"/>
                      <a:gd name="connsiteY10" fmla="*/ 0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42233 w 1033004"/>
                      <a:gd name="connsiteY8" fmla="*/ 374943 h 830229"/>
                      <a:gd name="connsiteX9" fmla="*/ 1033004 w 1033004"/>
                      <a:gd name="connsiteY9" fmla="*/ 61215 h 830229"/>
                      <a:gd name="connsiteX10" fmla="*/ 967963 w 1033004"/>
                      <a:gd name="connsiteY10" fmla="*/ 0 h 830229"/>
                      <a:gd name="connsiteX0" fmla="*/ 619802 w 1033004"/>
                      <a:gd name="connsiteY0" fmla="*/ 0 h 1140130"/>
                      <a:gd name="connsiteX1" fmla="*/ 661888 w 1033004"/>
                      <a:gd name="connsiteY1" fmla="*/ 489720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19802 w 1033004"/>
                      <a:gd name="connsiteY0" fmla="*/ 0 h 1140130"/>
                      <a:gd name="connsiteX1" fmla="*/ 348160 w 1033004"/>
                      <a:gd name="connsiteY1" fmla="*/ 309901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08325 w 1033004"/>
                      <a:gd name="connsiteY0" fmla="*/ 0 h 1143956"/>
                      <a:gd name="connsiteX1" fmla="*/ 348160 w 1033004"/>
                      <a:gd name="connsiteY1" fmla="*/ 313727 h 1143956"/>
                      <a:gd name="connsiteX2" fmla="*/ 505024 w 1033004"/>
                      <a:gd name="connsiteY2" fmla="*/ 627454 h 1143956"/>
                      <a:gd name="connsiteX3" fmla="*/ 0 w 1033004"/>
                      <a:gd name="connsiteY3" fmla="*/ 1136305 h 1143956"/>
                      <a:gd name="connsiteX4" fmla="*/ 179819 w 1033004"/>
                      <a:gd name="connsiteY4" fmla="*/ 1143956 h 1143956"/>
                      <a:gd name="connsiteX5" fmla="*/ 459113 w 1033004"/>
                      <a:gd name="connsiteY5" fmla="*/ 1124827 h 1143956"/>
                      <a:gd name="connsiteX6" fmla="*/ 746058 w 1033004"/>
                      <a:gd name="connsiteY6" fmla="*/ 1071264 h 1143956"/>
                      <a:gd name="connsiteX7" fmla="*/ 1017700 w 1033004"/>
                      <a:gd name="connsiteY7" fmla="*/ 998571 h 1143956"/>
                      <a:gd name="connsiteX8" fmla="*/ 742233 w 1033004"/>
                      <a:gd name="connsiteY8" fmla="*/ 688670 h 1143956"/>
                      <a:gd name="connsiteX9" fmla="*/ 1033004 w 1033004"/>
                      <a:gd name="connsiteY9" fmla="*/ 374942 h 1143956"/>
                      <a:gd name="connsiteX10" fmla="*/ 608325 w 1033004"/>
                      <a:gd name="connsiteY10" fmla="*/ 0 h 1143956"/>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459113 w 1033004"/>
                      <a:gd name="connsiteY5" fmla="*/ 112482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244860 w 1033004"/>
                      <a:gd name="connsiteY4" fmla="*/ 1059785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562414 w 987093"/>
                      <a:gd name="connsiteY0" fmla="*/ 0 h 1155434"/>
                      <a:gd name="connsiteX1" fmla="*/ 302249 w 987093"/>
                      <a:gd name="connsiteY1" fmla="*/ 313727 h 1155434"/>
                      <a:gd name="connsiteX2" fmla="*/ 0 w 987093"/>
                      <a:gd name="connsiteY2" fmla="*/ 1155434 h 1155434"/>
                      <a:gd name="connsiteX3" fmla="*/ 198949 w 987093"/>
                      <a:gd name="connsiteY3" fmla="*/ 1059785 h 1155434"/>
                      <a:gd name="connsiteX4" fmla="*/ 290772 w 987093"/>
                      <a:gd name="connsiteY4" fmla="*/ 1002397 h 1155434"/>
                      <a:gd name="connsiteX5" fmla="*/ 700147 w 987093"/>
                      <a:gd name="connsiteY5" fmla="*/ 1071264 h 1155434"/>
                      <a:gd name="connsiteX6" fmla="*/ 971789 w 987093"/>
                      <a:gd name="connsiteY6" fmla="*/ 998571 h 1155434"/>
                      <a:gd name="connsiteX7" fmla="*/ 696322 w 987093"/>
                      <a:gd name="connsiteY7" fmla="*/ 688670 h 1155434"/>
                      <a:gd name="connsiteX8" fmla="*/ 987093 w 987093"/>
                      <a:gd name="connsiteY8" fmla="*/ 374942 h 1155434"/>
                      <a:gd name="connsiteX9" fmla="*/ 562414 w 987093"/>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65189 w 971789"/>
                      <a:gd name="connsiteY8" fmla="*/ 61214 h 1155434"/>
                      <a:gd name="connsiteX9" fmla="*/ 562414 w 971789"/>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57537 w 971789"/>
                      <a:gd name="connsiteY8" fmla="*/ 68865 h 1155434"/>
                      <a:gd name="connsiteX9" fmla="*/ 562414 w 971789"/>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700148 w 757537"/>
                      <a:gd name="connsiteY6" fmla="*/ 795796 h 1155434"/>
                      <a:gd name="connsiteX7" fmla="*/ 696322 w 757537"/>
                      <a:gd name="connsiteY7" fmla="*/ 688670 h 1155434"/>
                      <a:gd name="connsiteX8" fmla="*/ 757537 w 757537"/>
                      <a:gd name="connsiteY8" fmla="*/ 68865 h 1155434"/>
                      <a:gd name="connsiteX9" fmla="*/ 562414 w 757537"/>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96322 w 757537"/>
                      <a:gd name="connsiteY6" fmla="*/ 688670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8424 w 757537"/>
                      <a:gd name="connsiteY4" fmla="*/ 102152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6240 w 761363"/>
                      <a:gd name="connsiteY0" fmla="*/ 0 h 1163086"/>
                      <a:gd name="connsiteX1" fmla="*/ 306075 w 761363"/>
                      <a:gd name="connsiteY1" fmla="*/ 313727 h 1163086"/>
                      <a:gd name="connsiteX2" fmla="*/ 0 w 761363"/>
                      <a:gd name="connsiteY2" fmla="*/ 1163086 h 1163086"/>
                      <a:gd name="connsiteX3" fmla="*/ 202775 w 761363"/>
                      <a:gd name="connsiteY3" fmla="*/ 1059785 h 1163086"/>
                      <a:gd name="connsiteX4" fmla="*/ 302250 w 761363"/>
                      <a:gd name="connsiteY4" fmla="*/ 1021527 h 1163086"/>
                      <a:gd name="connsiteX5" fmla="*/ 543283 w 761363"/>
                      <a:gd name="connsiteY5" fmla="*/ 887619 h 1163086"/>
                      <a:gd name="connsiteX6" fmla="*/ 688671 w 761363"/>
                      <a:gd name="connsiteY6" fmla="*/ 784319 h 1163086"/>
                      <a:gd name="connsiteX7" fmla="*/ 761363 w 761363"/>
                      <a:gd name="connsiteY7" fmla="*/ 68865 h 1163086"/>
                      <a:gd name="connsiteX8" fmla="*/ 566240 w 761363"/>
                      <a:gd name="connsiteY8" fmla="*/ 0 h 1163086"/>
                      <a:gd name="connsiteX0" fmla="*/ 566240 w 749885"/>
                      <a:gd name="connsiteY0" fmla="*/ 0 h 1163086"/>
                      <a:gd name="connsiteX1" fmla="*/ 306075 w 749885"/>
                      <a:gd name="connsiteY1" fmla="*/ 313727 h 1163086"/>
                      <a:gd name="connsiteX2" fmla="*/ 0 w 749885"/>
                      <a:gd name="connsiteY2" fmla="*/ 1163086 h 1163086"/>
                      <a:gd name="connsiteX3" fmla="*/ 202775 w 749885"/>
                      <a:gd name="connsiteY3" fmla="*/ 1059785 h 1163086"/>
                      <a:gd name="connsiteX4" fmla="*/ 302250 w 749885"/>
                      <a:gd name="connsiteY4" fmla="*/ 1021527 h 1163086"/>
                      <a:gd name="connsiteX5" fmla="*/ 543283 w 749885"/>
                      <a:gd name="connsiteY5" fmla="*/ 887619 h 1163086"/>
                      <a:gd name="connsiteX6" fmla="*/ 688671 w 749885"/>
                      <a:gd name="connsiteY6" fmla="*/ 784319 h 1163086"/>
                      <a:gd name="connsiteX7" fmla="*/ 749885 w 749885"/>
                      <a:gd name="connsiteY7" fmla="*/ 68865 h 1163086"/>
                      <a:gd name="connsiteX8" fmla="*/ 566240 w 749885"/>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688671 w 753711"/>
                      <a:gd name="connsiteY6" fmla="*/ 784319 h 1163086"/>
                      <a:gd name="connsiteX7" fmla="*/ 753711 w 753711"/>
                      <a:gd name="connsiteY7" fmla="*/ 53562 h 1163086"/>
                      <a:gd name="connsiteX8" fmla="*/ 566240 w 753711"/>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540753 w 753711"/>
                      <a:gd name="connsiteY6" fmla="*/ 887413 h 1163086"/>
                      <a:gd name="connsiteX7" fmla="*/ 753711 w 753711"/>
                      <a:gd name="connsiteY7" fmla="*/ 53562 h 1163086"/>
                      <a:gd name="connsiteX8" fmla="*/ 566240 w 753711"/>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688671 w 753711"/>
                      <a:gd name="connsiteY6" fmla="*/ 757425 h 1163086"/>
                      <a:gd name="connsiteX7" fmla="*/ 753711 w 753711"/>
                      <a:gd name="connsiteY7" fmla="*/ 53562 h 1163086"/>
                      <a:gd name="connsiteX8" fmla="*/ 566240 w 753711"/>
                      <a:gd name="connsiteY8" fmla="*/ 0 h 1163086"/>
                      <a:gd name="connsiteX0" fmla="*/ 566240 w 1533640"/>
                      <a:gd name="connsiteY0" fmla="*/ 0 h 1163086"/>
                      <a:gd name="connsiteX1" fmla="*/ 306075 w 1533640"/>
                      <a:gd name="connsiteY1" fmla="*/ 313727 h 1163086"/>
                      <a:gd name="connsiteX2" fmla="*/ 0 w 1533640"/>
                      <a:gd name="connsiteY2" fmla="*/ 1163086 h 1163086"/>
                      <a:gd name="connsiteX3" fmla="*/ 202775 w 1533640"/>
                      <a:gd name="connsiteY3" fmla="*/ 1059785 h 1163086"/>
                      <a:gd name="connsiteX4" fmla="*/ 302250 w 1533640"/>
                      <a:gd name="connsiteY4" fmla="*/ 1021527 h 1163086"/>
                      <a:gd name="connsiteX5" fmla="*/ 543283 w 1533640"/>
                      <a:gd name="connsiteY5" fmla="*/ 887619 h 1163086"/>
                      <a:gd name="connsiteX6" fmla="*/ 688671 w 1533640"/>
                      <a:gd name="connsiteY6" fmla="*/ 757425 h 1163086"/>
                      <a:gd name="connsiteX7" fmla="*/ 1533640 w 1533640"/>
                      <a:gd name="connsiteY7" fmla="*/ 627304 h 1163086"/>
                      <a:gd name="connsiteX8" fmla="*/ 566240 w 1533640"/>
                      <a:gd name="connsiteY8" fmla="*/ 0 h 1163086"/>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43283 w 1533640"/>
                      <a:gd name="connsiteY5" fmla="*/ 573892 h 849359"/>
                      <a:gd name="connsiteX6" fmla="*/ 688671 w 1533640"/>
                      <a:gd name="connsiteY6" fmla="*/ 443698 h 849359"/>
                      <a:gd name="connsiteX7" fmla="*/ 1533640 w 1533640"/>
                      <a:gd name="connsiteY7" fmla="*/ 313577 h 849359"/>
                      <a:gd name="connsiteX8" fmla="*/ 1516499 w 1533640"/>
                      <a:gd name="connsiteY8"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43283 w 1533640"/>
                      <a:gd name="connsiteY5" fmla="*/ 573892 h 849359"/>
                      <a:gd name="connsiteX6" fmla="*/ 513860 w 1533640"/>
                      <a:gd name="connsiteY6" fmla="*/ 658850 h 849359"/>
                      <a:gd name="connsiteX7" fmla="*/ 1533640 w 1533640"/>
                      <a:gd name="connsiteY7" fmla="*/ 313577 h 849359"/>
                      <a:gd name="connsiteX8" fmla="*/ 1516499 w 1533640"/>
                      <a:gd name="connsiteY8"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13860 w 1533640"/>
                      <a:gd name="connsiteY5" fmla="*/ 658850 h 849359"/>
                      <a:gd name="connsiteX6" fmla="*/ 1533640 w 1533640"/>
                      <a:gd name="connsiteY6" fmla="*/ 313577 h 849359"/>
                      <a:gd name="connsiteX7" fmla="*/ 1516499 w 1533640"/>
                      <a:gd name="connsiteY7"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418791 w 1533640"/>
                      <a:gd name="connsiteY4" fmla="*/ 689871 h 849359"/>
                      <a:gd name="connsiteX5" fmla="*/ 513860 w 1533640"/>
                      <a:gd name="connsiteY5" fmla="*/ 658850 h 849359"/>
                      <a:gd name="connsiteX6" fmla="*/ 1533640 w 1533640"/>
                      <a:gd name="connsiteY6" fmla="*/ 313577 h 849359"/>
                      <a:gd name="connsiteX7" fmla="*/ 1516499 w 1533640"/>
                      <a:gd name="connsiteY7" fmla="*/ 246567 h 849359"/>
                      <a:gd name="connsiteX0" fmla="*/ 1516499 w 1533640"/>
                      <a:gd name="connsiteY0" fmla="*/ 38 h 602830"/>
                      <a:gd name="connsiteX1" fmla="*/ 642252 w 1533640"/>
                      <a:gd name="connsiteY1" fmla="*/ 0 h 602830"/>
                      <a:gd name="connsiteX2" fmla="*/ 0 w 1533640"/>
                      <a:gd name="connsiteY2" fmla="*/ 602830 h 602830"/>
                      <a:gd name="connsiteX3" fmla="*/ 202775 w 1533640"/>
                      <a:gd name="connsiteY3" fmla="*/ 499529 h 602830"/>
                      <a:gd name="connsiteX4" fmla="*/ 418791 w 1533640"/>
                      <a:gd name="connsiteY4" fmla="*/ 443342 h 602830"/>
                      <a:gd name="connsiteX5" fmla="*/ 513860 w 1533640"/>
                      <a:gd name="connsiteY5" fmla="*/ 412321 h 602830"/>
                      <a:gd name="connsiteX6" fmla="*/ 1533640 w 1533640"/>
                      <a:gd name="connsiteY6" fmla="*/ 67048 h 602830"/>
                      <a:gd name="connsiteX7" fmla="*/ 1516499 w 1533640"/>
                      <a:gd name="connsiteY7" fmla="*/ 38 h 602830"/>
                      <a:gd name="connsiteX0" fmla="*/ 1516499 w 1533640"/>
                      <a:gd name="connsiteY0" fmla="*/ 38 h 602830"/>
                      <a:gd name="connsiteX1" fmla="*/ 642252 w 1533640"/>
                      <a:gd name="connsiteY1" fmla="*/ 0 h 602830"/>
                      <a:gd name="connsiteX2" fmla="*/ 0 w 1533640"/>
                      <a:gd name="connsiteY2" fmla="*/ 602830 h 602830"/>
                      <a:gd name="connsiteX3" fmla="*/ 202775 w 1533640"/>
                      <a:gd name="connsiteY3" fmla="*/ 499529 h 602830"/>
                      <a:gd name="connsiteX4" fmla="*/ 418791 w 1533640"/>
                      <a:gd name="connsiteY4" fmla="*/ 443342 h 602830"/>
                      <a:gd name="connsiteX5" fmla="*/ 513860 w 1533640"/>
                      <a:gd name="connsiteY5" fmla="*/ 412321 h 602830"/>
                      <a:gd name="connsiteX6" fmla="*/ 1533640 w 1533640"/>
                      <a:gd name="connsiteY6" fmla="*/ 67048 h 602830"/>
                      <a:gd name="connsiteX7" fmla="*/ 1516499 w 1533640"/>
                      <a:gd name="connsiteY7" fmla="*/ 38 h 602830"/>
                      <a:gd name="connsiteX0" fmla="*/ 1313724 w 1330865"/>
                      <a:gd name="connsiteY0" fmla="*/ 28863 h 528354"/>
                      <a:gd name="connsiteX1" fmla="*/ 439477 w 1330865"/>
                      <a:gd name="connsiteY1" fmla="*/ 28825 h 528354"/>
                      <a:gd name="connsiteX2" fmla="*/ 133401 w 1330865"/>
                      <a:gd name="connsiteY2" fmla="*/ 93773 h 528354"/>
                      <a:gd name="connsiteX3" fmla="*/ 0 w 1330865"/>
                      <a:gd name="connsiteY3" fmla="*/ 528354 h 528354"/>
                      <a:gd name="connsiteX4" fmla="*/ 216016 w 1330865"/>
                      <a:gd name="connsiteY4" fmla="*/ 472167 h 528354"/>
                      <a:gd name="connsiteX5" fmla="*/ 311085 w 1330865"/>
                      <a:gd name="connsiteY5" fmla="*/ 441146 h 528354"/>
                      <a:gd name="connsiteX6" fmla="*/ 1330865 w 1330865"/>
                      <a:gd name="connsiteY6" fmla="*/ 95873 h 528354"/>
                      <a:gd name="connsiteX7" fmla="*/ 1313724 w 1330865"/>
                      <a:gd name="connsiteY7" fmla="*/ 28863 h 528354"/>
                      <a:gd name="connsiteX0" fmla="*/ 1313724 w 1330865"/>
                      <a:gd name="connsiteY0" fmla="*/ 38 h 499529"/>
                      <a:gd name="connsiteX1" fmla="*/ 439477 w 1330865"/>
                      <a:gd name="connsiteY1" fmla="*/ 0 h 499529"/>
                      <a:gd name="connsiteX2" fmla="*/ 133401 w 1330865"/>
                      <a:gd name="connsiteY2" fmla="*/ 64948 h 499529"/>
                      <a:gd name="connsiteX3" fmla="*/ 0 w 1330865"/>
                      <a:gd name="connsiteY3" fmla="*/ 499529 h 499529"/>
                      <a:gd name="connsiteX4" fmla="*/ 216016 w 1330865"/>
                      <a:gd name="connsiteY4" fmla="*/ 443342 h 499529"/>
                      <a:gd name="connsiteX5" fmla="*/ 311085 w 1330865"/>
                      <a:gd name="connsiteY5" fmla="*/ 412321 h 499529"/>
                      <a:gd name="connsiteX6" fmla="*/ 1330865 w 1330865"/>
                      <a:gd name="connsiteY6" fmla="*/ 67048 h 499529"/>
                      <a:gd name="connsiteX7" fmla="*/ 1313724 w 1330865"/>
                      <a:gd name="connsiteY7" fmla="*/ 38 h 499529"/>
                      <a:gd name="connsiteX0" fmla="*/ 1313724 w 1330865"/>
                      <a:gd name="connsiteY0" fmla="*/ 38 h 499529"/>
                      <a:gd name="connsiteX1" fmla="*/ 439477 w 1330865"/>
                      <a:gd name="connsiteY1" fmla="*/ 0 h 499529"/>
                      <a:gd name="connsiteX2" fmla="*/ 424754 w 1330865"/>
                      <a:gd name="connsiteY2" fmla="*/ 73912 h 499529"/>
                      <a:gd name="connsiteX3" fmla="*/ 0 w 1330865"/>
                      <a:gd name="connsiteY3" fmla="*/ 499529 h 499529"/>
                      <a:gd name="connsiteX4" fmla="*/ 216016 w 1330865"/>
                      <a:gd name="connsiteY4" fmla="*/ 443342 h 499529"/>
                      <a:gd name="connsiteX5" fmla="*/ 311085 w 1330865"/>
                      <a:gd name="connsiteY5" fmla="*/ 412321 h 499529"/>
                      <a:gd name="connsiteX6" fmla="*/ 1330865 w 1330865"/>
                      <a:gd name="connsiteY6" fmla="*/ 67048 h 499529"/>
                      <a:gd name="connsiteX7" fmla="*/ 1313724 w 1330865"/>
                      <a:gd name="connsiteY7" fmla="*/ 38 h 499529"/>
                      <a:gd name="connsiteX0" fmla="*/ 1313724 w 1330865"/>
                      <a:gd name="connsiteY0" fmla="*/ 38 h 499529"/>
                      <a:gd name="connsiteX1" fmla="*/ 439477 w 1330865"/>
                      <a:gd name="connsiteY1" fmla="*/ 0 h 499529"/>
                      <a:gd name="connsiteX2" fmla="*/ 424754 w 1330865"/>
                      <a:gd name="connsiteY2" fmla="*/ 73912 h 499529"/>
                      <a:gd name="connsiteX3" fmla="*/ 70686 w 1330865"/>
                      <a:gd name="connsiteY3" fmla="*/ 75553 h 499529"/>
                      <a:gd name="connsiteX4" fmla="*/ 0 w 1330865"/>
                      <a:gd name="connsiteY4" fmla="*/ 499529 h 499529"/>
                      <a:gd name="connsiteX5" fmla="*/ 216016 w 1330865"/>
                      <a:gd name="connsiteY5" fmla="*/ 443342 h 499529"/>
                      <a:gd name="connsiteX6" fmla="*/ 311085 w 1330865"/>
                      <a:gd name="connsiteY6" fmla="*/ 412321 h 499529"/>
                      <a:gd name="connsiteX7" fmla="*/ 1330865 w 1330865"/>
                      <a:gd name="connsiteY7" fmla="*/ 67048 h 499529"/>
                      <a:gd name="connsiteX8" fmla="*/ 1313724 w 1330865"/>
                      <a:gd name="connsiteY8" fmla="*/ 38 h 499529"/>
                      <a:gd name="connsiteX0" fmla="*/ 1430266 w 1447407"/>
                      <a:gd name="connsiteY0" fmla="*/ 38 h 443342"/>
                      <a:gd name="connsiteX1" fmla="*/ 556019 w 1447407"/>
                      <a:gd name="connsiteY1" fmla="*/ 0 h 443342"/>
                      <a:gd name="connsiteX2" fmla="*/ 541296 w 1447407"/>
                      <a:gd name="connsiteY2" fmla="*/ 73912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430266 w 1447407"/>
                      <a:gd name="connsiteY0" fmla="*/ 38 h 443342"/>
                      <a:gd name="connsiteX1" fmla="*/ 556019 w 1447407"/>
                      <a:gd name="connsiteY1" fmla="*/ 0 h 443342"/>
                      <a:gd name="connsiteX2" fmla="*/ 541296 w 1447407"/>
                      <a:gd name="connsiteY2" fmla="*/ 73912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430266 w 1447407"/>
                      <a:gd name="connsiteY0" fmla="*/ 38 h 443342"/>
                      <a:gd name="connsiteX1" fmla="*/ 556019 w 1447407"/>
                      <a:gd name="connsiteY1" fmla="*/ 0 h 443342"/>
                      <a:gd name="connsiteX2" fmla="*/ 559225 w 1447407"/>
                      <a:gd name="connsiteY2" fmla="*/ 78395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345101 w 1362242"/>
                      <a:gd name="connsiteY0" fmla="*/ 38 h 443342"/>
                      <a:gd name="connsiteX1" fmla="*/ 470854 w 1362242"/>
                      <a:gd name="connsiteY1" fmla="*/ 0 h 443342"/>
                      <a:gd name="connsiteX2" fmla="*/ 474060 w 1362242"/>
                      <a:gd name="connsiteY2" fmla="*/ 78395 h 443342"/>
                      <a:gd name="connsiteX3" fmla="*/ 102063 w 1362242"/>
                      <a:gd name="connsiteY3" fmla="*/ 75553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3342"/>
                      <a:gd name="connsiteX1" fmla="*/ 470854 w 1362242"/>
                      <a:gd name="connsiteY1" fmla="*/ 0 h 443342"/>
                      <a:gd name="connsiteX2" fmla="*/ 469577 w 1362242"/>
                      <a:gd name="connsiteY2" fmla="*/ 42536 h 443342"/>
                      <a:gd name="connsiteX3" fmla="*/ 102063 w 1362242"/>
                      <a:gd name="connsiteY3" fmla="*/ 75553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3342"/>
                      <a:gd name="connsiteX1" fmla="*/ 470854 w 1362242"/>
                      <a:gd name="connsiteY1" fmla="*/ 0 h 443342"/>
                      <a:gd name="connsiteX2" fmla="*/ 469577 w 1362242"/>
                      <a:gd name="connsiteY2" fmla="*/ 42536 h 443342"/>
                      <a:gd name="connsiteX3" fmla="*/ 115510 w 1362242"/>
                      <a:gd name="connsiteY3" fmla="*/ 48659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2500"/>
                      <a:gd name="connsiteX1" fmla="*/ 470854 w 1362242"/>
                      <a:gd name="connsiteY1" fmla="*/ 0 h 442500"/>
                      <a:gd name="connsiteX2" fmla="*/ 469577 w 1362242"/>
                      <a:gd name="connsiteY2" fmla="*/ 42536 h 442500"/>
                      <a:gd name="connsiteX3" fmla="*/ 115510 w 1362242"/>
                      <a:gd name="connsiteY3" fmla="*/ 48659 h 442500"/>
                      <a:gd name="connsiteX4" fmla="*/ 0 w 1362242"/>
                      <a:gd name="connsiteY4" fmla="*/ 297823 h 442500"/>
                      <a:gd name="connsiteX5" fmla="*/ 394422 w 1362242"/>
                      <a:gd name="connsiteY5" fmla="*/ 442500 h 442500"/>
                      <a:gd name="connsiteX6" fmla="*/ 342462 w 1362242"/>
                      <a:gd name="connsiteY6" fmla="*/ 412321 h 442500"/>
                      <a:gd name="connsiteX7" fmla="*/ 1362242 w 1362242"/>
                      <a:gd name="connsiteY7" fmla="*/ 67048 h 442500"/>
                      <a:gd name="connsiteX8" fmla="*/ 1345101 w 1362242"/>
                      <a:gd name="connsiteY8" fmla="*/ 38 h 442500"/>
                      <a:gd name="connsiteX0" fmla="*/ 1452821 w 1469962"/>
                      <a:gd name="connsiteY0" fmla="*/ 38 h 442500"/>
                      <a:gd name="connsiteX1" fmla="*/ 578574 w 1469962"/>
                      <a:gd name="connsiteY1" fmla="*/ 0 h 442500"/>
                      <a:gd name="connsiteX2" fmla="*/ 577297 w 1469962"/>
                      <a:gd name="connsiteY2" fmla="*/ 42536 h 442500"/>
                      <a:gd name="connsiteX3" fmla="*/ 223230 w 1469962"/>
                      <a:gd name="connsiteY3" fmla="*/ 48659 h 442500"/>
                      <a:gd name="connsiteX4" fmla="*/ 0 w 1469962"/>
                      <a:gd name="connsiteY4" fmla="*/ 290786 h 442500"/>
                      <a:gd name="connsiteX5" fmla="*/ 502142 w 1469962"/>
                      <a:gd name="connsiteY5" fmla="*/ 442500 h 442500"/>
                      <a:gd name="connsiteX6" fmla="*/ 450182 w 1469962"/>
                      <a:gd name="connsiteY6" fmla="*/ 412321 h 442500"/>
                      <a:gd name="connsiteX7" fmla="*/ 1469962 w 1469962"/>
                      <a:gd name="connsiteY7" fmla="*/ 67048 h 442500"/>
                      <a:gd name="connsiteX8" fmla="*/ 1452821 w 1469962"/>
                      <a:gd name="connsiteY8" fmla="*/ 38 h 442500"/>
                      <a:gd name="connsiteX0" fmla="*/ 1354184 w 1371325"/>
                      <a:gd name="connsiteY0" fmla="*/ 38 h 442500"/>
                      <a:gd name="connsiteX1" fmla="*/ 479937 w 1371325"/>
                      <a:gd name="connsiteY1" fmla="*/ 0 h 442500"/>
                      <a:gd name="connsiteX2" fmla="*/ 478660 w 1371325"/>
                      <a:gd name="connsiteY2" fmla="*/ 42536 h 442500"/>
                      <a:gd name="connsiteX3" fmla="*/ 124593 w 1371325"/>
                      <a:gd name="connsiteY3" fmla="*/ 48659 h 442500"/>
                      <a:gd name="connsiteX4" fmla="*/ 0 w 1371325"/>
                      <a:gd name="connsiteY4" fmla="*/ 191287 h 442500"/>
                      <a:gd name="connsiteX5" fmla="*/ 403505 w 1371325"/>
                      <a:gd name="connsiteY5" fmla="*/ 442500 h 442500"/>
                      <a:gd name="connsiteX6" fmla="*/ 351545 w 1371325"/>
                      <a:gd name="connsiteY6" fmla="*/ 412321 h 442500"/>
                      <a:gd name="connsiteX7" fmla="*/ 1371325 w 1371325"/>
                      <a:gd name="connsiteY7" fmla="*/ 67048 h 442500"/>
                      <a:gd name="connsiteX8" fmla="*/ 1354184 w 1371325"/>
                      <a:gd name="connsiteY8" fmla="*/ 38 h 442500"/>
                      <a:gd name="connsiteX0" fmla="*/ 1354184 w 1371325"/>
                      <a:gd name="connsiteY0" fmla="*/ 31107 h 473569"/>
                      <a:gd name="connsiteX1" fmla="*/ 512556 w 1371325"/>
                      <a:gd name="connsiteY1" fmla="*/ 0 h 473569"/>
                      <a:gd name="connsiteX2" fmla="*/ 478660 w 1371325"/>
                      <a:gd name="connsiteY2" fmla="*/ 73605 h 473569"/>
                      <a:gd name="connsiteX3" fmla="*/ 124593 w 1371325"/>
                      <a:gd name="connsiteY3" fmla="*/ 79728 h 473569"/>
                      <a:gd name="connsiteX4" fmla="*/ 0 w 1371325"/>
                      <a:gd name="connsiteY4" fmla="*/ 222356 h 473569"/>
                      <a:gd name="connsiteX5" fmla="*/ 403505 w 1371325"/>
                      <a:gd name="connsiteY5" fmla="*/ 473569 h 473569"/>
                      <a:gd name="connsiteX6" fmla="*/ 351545 w 1371325"/>
                      <a:gd name="connsiteY6" fmla="*/ 443390 h 473569"/>
                      <a:gd name="connsiteX7" fmla="*/ 1371325 w 1371325"/>
                      <a:gd name="connsiteY7" fmla="*/ 98117 h 473569"/>
                      <a:gd name="connsiteX8" fmla="*/ 1354184 w 1371325"/>
                      <a:gd name="connsiteY8" fmla="*/ 31107 h 473569"/>
                      <a:gd name="connsiteX0" fmla="*/ 1268069 w 1285210"/>
                      <a:gd name="connsiteY0" fmla="*/ 31107 h 473569"/>
                      <a:gd name="connsiteX1" fmla="*/ 426441 w 1285210"/>
                      <a:gd name="connsiteY1" fmla="*/ 0 h 473569"/>
                      <a:gd name="connsiteX2" fmla="*/ 392545 w 1285210"/>
                      <a:gd name="connsiteY2" fmla="*/ 73605 h 473569"/>
                      <a:gd name="connsiteX3" fmla="*/ 38478 w 1285210"/>
                      <a:gd name="connsiteY3" fmla="*/ 79728 h 473569"/>
                      <a:gd name="connsiteX4" fmla="*/ 0 w 1285210"/>
                      <a:gd name="connsiteY4" fmla="*/ 274609 h 473569"/>
                      <a:gd name="connsiteX5" fmla="*/ 317390 w 1285210"/>
                      <a:gd name="connsiteY5" fmla="*/ 473569 h 473569"/>
                      <a:gd name="connsiteX6" fmla="*/ 265430 w 1285210"/>
                      <a:gd name="connsiteY6" fmla="*/ 443390 h 473569"/>
                      <a:gd name="connsiteX7" fmla="*/ 1285210 w 1285210"/>
                      <a:gd name="connsiteY7" fmla="*/ 98117 h 473569"/>
                      <a:gd name="connsiteX8" fmla="*/ 1268069 w 1285210"/>
                      <a:gd name="connsiteY8" fmla="*/ 31107 h 473569"/>
                      <a:gd name="connsiteX0" fmla="*/ 1268069 w 1285210"/>
                      <a:gd name="connsiteY0" fmla="*/ 31107 h 473569"/>
                      <a:gd name="connsiteX1" fmla="*/ 426441 w 1285210"/>
                      <a:gd name="connsiteY1" fmla="*/ 0 h 473569"/>
                      <a:gd name="connsiteX2" fmla="*/ 423997 w 1285210"/>
                      <a:gd name="connsiteY2" fmla="*/ 77524 h 473569"/>
                      <a:gd name="connsiteX3" fmla="*/ 38478 w 1285210"/>
                      <a:gd name="connsiteY3" fmla="*/ 79728 h 473569"/>
                      <a:gd name="connsiteX4" fmla="*/ 0 w 1285210"/>
                      <a:gd name="connsiteY4" fmla="*/ 274609 h 473569"/>
                      <a:gd name="connsiteX5" fmla="*/ 317390 w 1285210"/>
                      <a:gd name="connsiteY5" fmla="*/ 473569 h 473569"/>
                      <a:gd name="connsiteX6" fmla="*/ 265430 w 1285210"/>
                      <a:gd name="connsiteY6" fmla="*/ 443390 h 473569"/>
                      <a:gd name="connsiteX7" fmla="*/ 1285210 w 1285210"/>
                      <a:gd name="connsiteY7" fmla="*/ 98117 h 473569"/>
                      <a:gd name="connsiteX8" fmla="*/ 1268069 w 1285210"/>
                      <a:gd name="connsiteY8" fmla="*/ 31107 h 473569"/>
                      <a:gd name="connsiteX0" fmla="*/ 1268069 w 1285210"/>
                      <a:gd name="connsiteY0" fmla="*/ 31107 h 473569"/>
                      <a:gd name="connsiteX1" fmla="*/ 426441 w 1285210"/>
                      <a:gd name="connsiteY1" fmla="*/ 0 h 473569"/>
                      <a:gd name="connsiteX2" fmla="*/ 38478 w 1285210"/>
                      <a:gd name="connsiteY2" fmla="*/ 79728 h 473569"/>
                      <a:gd name="connsiteX3" fmla="*/ 0 w 1285210"/>
                      <a:gd name="connsiteY3" fmla="*/ 274609 h 473569"/>
                      <a:gd name="connsiteX4" fmla="*/ 317390 w 1285210"/>
                      <a:gd name="connsiteY4" fmla="*/ 473569 h 473569"/>
                      <a:gd name="connsiteX5" fmla="*/ 265430 w 1285210"/>
                      <a:gd name="connsiteY5" fmla="*/ 443390 h 473569"/>
                      <a:gd name="connsiteX6" fmla="*/ 1285210 w 1285210"/>
                      <a:gd name="connsiteY6" fmla="*/ 98117 h 473569"/>
                      <a:gd name="connsiteX7" fmla="*/ 1268069 w 1285210"/>
                      <a:gd name="connsiteY7" fmla="*/ 31107 h 473569"/>
                      <a:gd name="connsiteX0" fmla="*/ 1268069 w 1285210"/>
                      <a:gd name="connsiteY0" fmla="*/ 50749 h 493211"/>
                      <a:gd name="connsiteX1" fmla="*/ 426441 w 1285210"/>
                      <a:gd name="connsiteY1" fmla="*/ 19642 h 493211"/>
                      <a:gd name="connsiteX2" fmla="*/ 54958 w 1285210"/>
                      <a:gd name="connsiteY2" fmla="*/ 18379 h 493211"/>
                      <a:gd name="connsiteX3" fmla="*/ 0 w 1285210"/>
                      <a:gd name="connsiteY3" fmla="*/ 294251 h 493211"/>
                      <a:gd name="connsiteX4" fmla="*/ 317390 w 1285210"/>
                      <a:gd name="connsiteY4" fmla="*/ 493211 h 493211"/>
                      <a:gd name="connsiteX5" fmla="*/ 265430 w 1285210"/>
                      <a:gd name="connsiteY5" fmla="*/ 463032 h 493211"/>
                      <a:gd name="connsiteX6" fmla="*/ 1285210 w 1285210"/>
                      <a:gd name="connsiteY6" fmla="*/ 117759 h 493211"/>
                      <a:gd name="connsiteX7" fmla="*/ 1268069 w 1285210"/>
                      <a:gd name="connsiteY7" fmla="*/ 50749 h 493211"/>
                      <a:gd name="connsiteX0" fmla="*/ 1268069 w 1285210"/>
                      <a:gd name="connsiteY0" fmla="*/ 32370 h 474832"/>
                      <a:gd name="connsiteX1" fmla="*/ 426441 w 1285210"/>
                      <a:gd name="connsiteY1" fmla="*/ 1263 h 474832"/>
                      <a:gd name="connsiteX2" fmla="*/ 54958 w 1285210"/>
                      <a:gd name="connsiteY2" fmla="*/ 0 h 474832"/>
                      <a:gd name="connsiteX3" fmla="*/ 0 w 1285210"/>
                      <a:gd name="connsiteY3" fmla="*/ 275872 h 474832"/>
                      <a:gd name="connsiteX4" fmla="*/ 317390 w 1285210"/>
                      <a:gd name="connsiteY4" fmla="*/ 474832 h 474832"/>
                      <a:gd name="connsiteX5" fmla="*/ 265430 w 1285210"/>
                      <a:gd name="connsiteY5" fmla="*/ 444653 h 474832"/>
                      <a:gd name="connsiteX6" fmla="*/ 1285210 w 1285210"/>
                      <a:gd name="connsiteY6" fmla="*/ 99380 h 474832"/>
                      <a:gd name="connsiteX7" fmla="*/ 1268069 w 1285210"/>
                      <a:gd name="connsiteY7" fmla="*/ 32370 h 474832"/>
                      <a:gd name="connsiteX0" fmla="*/ 1268069 w 1285210"/>
                      <a:gd name="connsiteY0" fmla="*/ 51241 h 493703"/>
                      <a:gd name="connsiteX1" fmla="*/ 426441 w 1285210"/>
                      <a:gd name="connsiteY1" fmla="*/ 20134 h 493703"/>
                      <a:gd name="connsiteX2" fmla="*/ 57309 w 1285210"/>
                      <a:gd name="connsiteY2" fmla="*/ 0 h 493703"/>
                      <a:gd name="connsiteX3" fmla="*/ 0 w 1285210"/>
                      <a:gd name="connsiteY3" fmla="*/ 294743 h 493703"/>
                      <a:gd name="connsiteX4" fmla="*/ 317390 w 1285210"/>
                      <a:gd name="connsiteY4" fmla="*/ 493703 h 493703"/>
                      <a:gd name="connsiteX5" fmla="*/ 265430 w 1285210"/>
                      <a:gd name="connsiteY5" fmla="*/ 463524 h 493703"/>
                      <a:gd name="connsiteX6" fmla="*/ 1285210 w 1285210"/>
                      <a:gd name="connsiteY6" fmla="*/ 118251 h 493703"/>
                      <a:gd name="connsiteX7" fmla="*/ 1268069 w 1285210"/>
                      <a:gd name="connsiteY7" fmla="*/ 51241 h 493703"/>
                      <a:gd name="connsiteX0" fmla="*/ 2187601 w 2187601"/>
                      <a:gd name="connsiteY0" fmla="*/ 49792 h 493703"/>
                      <a:gd name="connsiteX1" fmla="*/ 426441 w 2187601"/>
                      <a:gd name="connsiteY1" fmla="*/ 20134 h 493703"/>
                      <a:gd name="connsiteX2" fmla="*/ 57309 w 2187601"/>
                      <a:gd name="connsiteY2" fmla="*/ 0 h 493703"/>
                      <a:gd name="connsiteX3" fmla="*/ 0 w 2187601"/>
                      <a:gd name="connsiteY3" fmla="*/ 294743 h 493703"/>
                      <a:gd name="connsiteX4" fmla="*/ 317390 w 2187601"/>
                      <a:gd name="connsiteY4" fmla="*/ 493703 h 493703"/>
                      <a:gd name="connsiteX5" fmla="*/ 265430 w 2187601"/>
                      <a:gd name="connsiteY5" fmla="*/ 463524 h 493703"/>
                      <a:gd name="connsiteX6" fmla="*/ 1285210 w 2187601"/>
                      <a:gd name="connsiteY6" fmla="*/ 118251 h 493703"/>
                      <a:gd name="connsiteX7" fmla="*/ 2187601 w 2187601"/>
                      <a:gd name="connsiteY7" fmla="*/ 49792 h 493703"/>
                      <a:gd name="connsiteX0" fmla="*/ 2158759 w 2158759"/>
                      <a:gd name="connsiteY0" fmla="*/ 51914 h 493703"/>
                      <a:gd name="connsiteX1" fmla="*/ 426441 w 2158759"/>
                      <a:gd name="connsiteY1" fmla="*/ 20134 h 493703"/>
                      <a:gd name="connsiteX2" fmla="*/ 57309 w 2158759"/>
                      <a:gd name="connsiteY2" fmla="*/ 0 h 493703"/>
                      <a:gd name="connsiteX3" fmla="*/ 0 w 2158759"/>
                      <a:gd name="connsiteY3" fmla="*/ 294743 h 493703"/>
                      <a:gd name="connsiteX4" fmla="*/ 317390 w 2158759"/>
                      <a:gd name="connsiteY4" fmla="*/ 493703 h 493703"/>
                      <a:gd name="connsiteX5" fmla="*/ 265430 w 2158759"/>
                      <a:gd name="connsiteY5" fmla="*/ 463524 h 493703"/>
                      <a:gd name="connsiteX6" fmla="*/ 1285210 w 2158759"/>
                      <a:gd name="connsiteY6" fmla="*/ 118251 h 493703"/>
                      <a:gd name="connsiteX7" fmla="*/ 2158759 w 2158759"/>
                      <a:gd name="connsiteY7" fmla="*/ 51914 h 493703"/>
                      <a:gd name="connsiteX0" fmla="*/ 2158759 w 2158759"/>
                      <a:gd name="connsiteY0" fmla="*/ 134602 h 576391"/>
                      <a:gd name="connsiteX1" fmla="*/ 426441 w 2158759"/>
                      <a:gd name="connsiteY1" fmla="*/ 102822 h 576391"/>
                      <a:gd name="connsiteX2" fmla="*/ 57309 w 2158759"/>
                      <a:gd name="connsiteY2" fmla="*/ 82688 h 576391"/>
                      <a:gd name="connsiteX3" fmla="*/ 0 w 2158759"/>
                      <a:gd name="connsiteY3" fmla="*/ 377431 h 576391"/>
                      <a:gd name="connsiteX4" fmla="*/ 317390 w 2158759"/>
                      <a:gd name="connsiteY4" fmla="*/ 576391 h 576391"/>
                      <a:gd name="connsiteX5" fmla="*/ 265430 w 2158759"/>
                      <a:gd name="connsiteY5" fmla="*/ 546212 h 576391"/>
                      <a:gd name="connsiteX6" fmla="*/ 1285210 w 2158759"/>
                      <a:gd name="connsiteY6" fmla="*/ 200939 h 576391"/>
                      <a:gd name="connsiteX7" fmla="*/ 2158759 w 2158759"/>
                      <a:gd name="connsiteY7" fmla="*/ 134602 h 576391"/>
                      <a:gd name="connsiteX0" fmla="*/ 2158759 w 2158759"/>
                      <a:gd name="connsiteY0" fmla="*/ 51914 h 493703"/>
                      <a:gd name="connsiteX1" fmla="*/ 426441 w 2158759"/>
                      <a:gd name="connsiteY1" fmla="*/ 20134 h 493703"/>
                      <a:gd name="connsiteX2" fmla="*/ 57309 w 2158759"/>
                      <a:gd name="connsiteY2" fmla="*/ 0 h 493703"/>
                      <a:gd name="connsiteX3" fmla="*/ 0 w 2158759"/>
                      <a:gd name="connsiteY3" fmla="*/ 294743 h 493703"/>
                      <a:gd name="connsiteX4" fmla="*/ 317390 w 2158759"/>
                      <a:gd name="connsiteY4" fmla="*/ 493703 h 493703"/>
                      <a:gd name="connsiteX5" fmla="*/ 265430 w 2158759"/>
                      <a:gd name="connsiteY5" fmla="*/ 463524 h 493703"/>
                      <a:gd name="connsiteX6" fmla="*/ 1285210 w 2158759"/>
                      <a:gd name="connsiteY6" fmla="*/ 118251 h 493703"/>
                      <a:gd name="connsiteX7" fmla="*/ 2158759 w 2158759"/>
                      <a:gd name="connsiteY7" fmla="*/ 51914 h 493703"/>
                      <a:gd name="connsiteX0" fmla="*/ 2158759 w 2158759"/>
                      <a:gd name="connsiteY0" fmla="*/ 113578 h 555367"/>
                      <a:gd name="connsiteX1" fmla="*/ 1856963 w 2158759"/>
                      <a:gd name="connsiteY1" fmla="*/ 0 h 555367"/>
                      <a:gd name="connsiteX2" fmla="*/ 57309 w 2158759"/>
                      <a:gd name="connsiteY2" fmla="*/ 61664 h 555367"/>
                      <a:gd name="connsiteX3" fmla="*/ 0 w 2158759"/>
                      <a:gd name="connsiteY3" fmla="*/ 356407 h 555367"/>
                      <a:gd name="connsiteX4" fmla="*/ 317390 w 2158759"/>
                      <a:gd name="connsiteY4" fmla="*/ 555367 h 555367"/>
                      <a:gd name="connsiteX5" fmla="*/ 265430 w 2158759"/>
                      <a:gd name="connsiteY5" fmla="*/ 525188 h 555367"/>
                      <a:gd name="connsiteX6" fmla="*/ 1285210 w 2158759"/>
                      <a:gd name="connsiteY6" fmla="*/ 179915 h 555367"/>
                      <a:gd name="connsiteX7" fmla="*/ 2158759 w 2158759"/>
                      <a:gd name="connsiteY7" fmla="*/ 113578 h 555367"/>
                      <a:gd name="connsiteX0" fmla="*/ 2158759 w 2158759"/>
                      <a:gd name="connsiteY0" fmla="*/ 131777 h 573566"/>
                      <a:gd name="connsiteX1" fmla="*/ 1856963 w 2158759"/>
                      <a:gd name="connsiteY1" fmla="*/ 18199 h 573566"/>
                      <a:gd name="connsiteX2" fmla="*/ 1021768 w 2158759"/>
                      <a:gd name="connsiteY2" fmla="*/ 0 h 573566"/>
                      <a:gd name="connsiteX3" fmla="*/ 0 w 2158759"/>
                      <a:gd name="connsiteY3" fmla="*/ 374606 h 573566"/>
                      <a:gd name="connsiteX4" fmla="*/ 317390 w 2158759"/>
                      <a:gd name="connsiteY4" fmla="*/ 573566 h 573566"/>
                      <a:gd name="connsiteX5" fmla="*/ 265430 w 2158759"/>
                      <a:gd name="connsiteY5" fmla="*/ 543387 h 573566"/>
                      <a:gd name="connsiteX6" fmla="*/ 1285210 w 2158759"/>
                      <a:gd name="connsiteY6" fmla="*/ 198114 h 573566"/>
                      <a:gd name="connsiteX7" fmla="*/ 2158759 w 2158759"/>
                      <a:gd name="connsiteY7" fmla="*/ 131777 h 573566"/>
                      <a:gd name="connsiteX0" fmla="*/ 2158759 w 2158759"/>
                      <a:gd name="connsiteY0" fmla="*/ 196821 h 638610"/>
                      <a:gd name="connsiteX1" fmla="*/ 1856963 w 2158759"/>
                      <a:gd name="connsiteY1" fmla="*/ 83243 h 638610"/>
                      <a:gd name="connsiteX2" fmla="*/ 1358439 w 2158759"/>
                      <a:gd name="connsiteY2" fmla="*/ 0 h 638610"/>
                      <a:gd name="connsiteX3" fmla="*/ 1021768 w 2158759"/>
                      <a:gd name="connsiteY3" fmla="*/ 65044 h 638610"/>
                      <a:gd name="connsiteX4" fmla="*/ 0 w 2158759"/>
                      <a:gd name="connsiteY4" fmla="*/ 439650 h 638610"/>
                      <a:gd name="connsiteX5" fmla="*/ 317390 w 2158759"/>
                      <a:gd name="connsiteY5" fmla="*/ 638610 h 638610"/>
                      <a:gd name="connsiteX6" fmla="*/ 265430 w 2158759"/>
                      <a:gd name="connsiteY6" fmla="*/ 608431 h 638610"/>
                      <a:gd name="connsiteX7" fmla="*/ 1285210 w 2158759"/>
                      <a:gd name="connsiteY7" fmla="*/ 263158 h 638610"/>
                      <a:gd name="connsiteX8" fmla="*/ 2158759 w 2158759"/>
                      <a:gd name="connsiteY8" fmla="*/ 196821 h 638610"/>
                      <a:gd name="connsiteX0" fmla="*/ 2158759 w 2158759"/>
                      <a:gd name="connsiteY0" fmla="*/ 196821 h 638610"/>
                      <a:gd name="connsiteX1" fmla="*/ 1856963 w 2158759"/>
                      <a:gd name="connsiteY1" fmla="*/ 83243 h 638610"/>
                      <a:gd name="connsiteX2" fmla="*/ 1358439 w 2158759"/>
                      <a:gd name="connsiteY2" fmla="*/ 0 h 638610"/>
                      <a:gd name="connsiteX3" fmla="*/ 1021768 w 2158759"/>
                      <a:gd name="connsiteY3" fmla="*/ 65044 h 638610"/>
                      <a:gd name="connsiteX4" fmla="*/ 0 w 2158759"/>
                      <a:gd name="connsiteY4" fmla="*/ 439650 h 638610"/>
                      <a:gd name="connsiteX5" fmla="*/ 317390 w 2158759"/>
                      <a:gd name="connsiteY5" fmla="*/ 638610 h 638610"/>
                      <a:gd name="connsiteX6" fmla="*/ 265430 w 2158759"/>
                      <a:gd name="connsiteY6" fmla="*/ 608431 h 638610"/>
                      <a:gd name="connsiteX7" fmla="*/ 1523340 w 2158759"/>
                      <a:gd name="connsiteY7" fmla="*/ 255681 h 638610"/>
                      <a:gd name="connsiteX8" fmla="*/ 2158759 w 2158759"/>
                      <a:gd name="connsiteY8" fmla="*/ 196821 h 638610"/>
                      <a:gd name="connsiteX0" fmla="*/ 2158759 w 2158759"/>
                      <a:gd name="connsiteY0" fmla="*/ 196821 h 638610"/>
                      <a:gd name="connsiteX1" fmla="*/ 1856963 w 2158759"/>
                      <a:gd name="connsiteY1" fmla="*/ 83243 h 638610"/>
                      <a:gd name="connsiteX2" fmla="*/ 1358439 w 2158759"/>
                      <a:gd name="connsiteY2" fmla="*/ 0 h 638610"/>
                      <a:gd name="connsiteX3" fmla="*/ 1021768 w 2158759"/>
                      <a:gd name="connsiteY3" fmla="*/ 65044 h 638610"/>
                      <a:gd name="connsiteX4" fmla="*/ 0 w 2158759"/>
                      <a:gd name="connsiteY4" fmla="*/ 439650 h 638610"/>
                      <a:gd name="connsiteX5" fmla="*/ 317390 w 2158759"/>
                      <a:gd name="connsiteY5" fmla="*/ 638610 h 638610"/>
                      <a:gd name="connsiteX6" fmla="*/ 1435993 w 2158759"/>
                      <a:gd name="connsiteY6" fmla="*/ 479949 h 638610"/>
                      <a:gd name="connsiteX7" fmla="*/ 1523340 w 2158759"/>
                      <a:gd name="connsiteY7" fmla="*/ 255681 h 638610"/>
                      <a:gd name="connsiteX8" fmla="*/ 2158759 w 2158759"/>
                      <a:gd name="connsiteY8" fmla="*/ 196821 h 638610"/>
                      <a:gd name="connsiteX0" fmla="*/ 2158759 w 2158759"/>
                      <a:gd name="connsiteY0" fmla="*/ 196821 h 638610"/>
                      <a:gd name="connsiteX1" fmla="*/ 1856963 w 2158759"/>
                      <a:gd name="connsiteY1" fmla="*/ 83243 h 638610"/>
                      <a:gd name="connsiteX2" fmla="*/ 1358439 w 2158759"/>
                      <a:gd name="connsiteY2" fmla="*/ 0 h 638610"/>
                      <a:gd name="connsiteX3" fmla="*/ 1021768 w 2158759"/>
                      <a:gd name="connsiteY3" fmla="*/ 65044 h 638610"/>
                      <a:gd name="connsiteX4" fmla="*/ 0 w 2158759"/>
                      <a:gd name="connsiteY4" fmla="*/ 439650 h 638610"/>
                      <a:gd name="connsiteX5" fmla="*/ 317390 w 2158759"/>
                      <a:gd name="connsiteY5" fmla="*/ 638610 h 638610"/>
                      <a:gd name="connsiteX6" fmla="*/ 1435993 w 2158759"/>
                      <a:gd name="connsiteY6" fmla="*/ 479949 h 638610"/>
                      <a:gd name="connsiteX7" fmla="*/ 1475851 w 2158759"/>
                      <a:gd name="connsiteY7" fmla="*/ 246905 h 638610"/>
                      <a:gd name="connsiteX8" fmla="*/ 2158759 w 2158759"/>
                      <a:gd name="connsiteY8" fmla="*/ 196821 h 638610"/>
                      <a:gd name="connsiteX0" fmla="*/ 2158759 w 2163326"/>
                      <a:gd name="connsiteY0" fmla="*/ 196821 h 638610"/>
                      <a:gd name="connsiteX1" fmla="*/ 1856963 w 2163326"/>
                      <a:gd name="connsiteY1" fmla="*/ 83243 h 638610"/>
                      <a:gd name="connsiteX2" fmla="*/ 1358439 w 2163326"/>
                      <a:gd name="connsiteY2" fmla="*/ 0 h 638610"/>
                      <a:gd name="connsiteX3" fmla="*/ 1021768 w 2163326"/>
                      <a:gd name="connsiteY3" fmla="*/ 65044 h 638610"/>
                      <a:gd name="connsiteX4" fmla="*/ 0 w 2163326"/>
                      <a:gd name="connsiteY4" fmla="*/ 439650 h 638610"/>
                      <a:gd name="connsiteX5" fmla="*/ 317390 w 2163326"/>
                      <a:gd name="connsiteY5" fmla="*/ 638610 h 638610"/>
                      <a:gd name="connsiteX6" fmla="*/ 1435993 w 2163326"/>
                      <a:gd name="connsiteY6" fmla="*/ 479949 h 638610"/>
                      <a:gd name="connsiteX7" fmla="*/ 1475851 w 2163326"/>
                      <a:gd name="connsiteY7" fmla="*/ 246905 h 638610"/>
                      <a:gd name="connsiteX8" fmla="*/ 2163326 w 2163326"/>
                      <a:gd name="connsiteY8" fmla="*/ 237475 h 638610"/>
                      <a:gd name="connsiteX9" fmla="*/ 2158759 w 2163326"/>
                      <a:gd name="connsiteY9" fmla="*/ 196821 h 638610"/>
                      <a:gd name="connsiteX0" fmla="*/ 2163327 w 2163327"/>
                      <a:gd name="connsiteY0" fmla="*/ 183101 h 638610"/>
                      <a:gd name="connsiteX1" fmla="*/ 1856963 w 2163327"/>
                      <a:gd name="connsiteY1" fmla="*/ 83243 h 638610"/>
                      <a:gd name="connsiteX2" fmla="*/ 1358439 w 2163327"/>
                      <a:gd name="connsiteY2" fmla="*/ 0 h 638610"/>
                      <a:gd name="connsiteX3" fmla="*/ 1021768 w 2163327"/>
                      <a:gd name="connsiteY3" fmla="*/ 65044 h 638610"/>
                      <a:gd name="connsiteX4" fmla="*/ 0 w 2163327"/>
                      <a:gd name="connsiteY4" fmla="*/ 439650 h 638610"/>
                      <a:gd name="connsiteX5" fmla="*/ 317390 w 2163327"/>
                      <a:gd name="connsiteY5" fmla="*/ 638610 h 638610"/>
                      <a:gd name="connsiteX6" fmla="*/ 1435993 w 2163327"/>
                      <a:gd name="connsiteY6" fmla="*/ 479949 h 638610"/>
                      <a:gd name="connsiteX7" fmla="*/ 1475851 w 2163327"/>
                      <a:gd name="connsiteY7" fmla="*/ 246905 h 638610"/>
                      <a:gd name="connsiteX8" fmla="*/ 2163326 w 2163327"/>
                      <a:gd name="connsiteY8" fmla="*/ 237475 h 638610"/>
                      <a:gd name="connsiteX9" fmla="*/ 2163327 w 2163327"/>
                      <a:gd name="connsiteY9" fmla="*/ 183101 h 638610"/>
                      <a:gd name="connsiteX0" fmla="*/ 2163327 w 2163327"/>
                      <a:gd name="connsiteY0" fmla="*/ 183101 h 638610"/>
                      <a:gd name="connsiteX1" fmla="*/ 1856963 w 2163327"/>
                      <a:gd name="connsiteY1" fmla="*/ 83243 h 638610"/>
                      <a:gd name="connsiteX2" fmla="*/ 1358439 w 2163327"/>
                      <a:gd name="connsiteY2" fmla="*/ 0 h 638610"/>
                      <a:gd name="connsiteX3" fmla="*/ 1021768 w 2163327"/>
                      <a:gd name="connsiteY3" fmla="*/ 65044 h 638610"/>
                      <a:gd name="connsiteX4" fmla="*/ 0 w 2163327"/>
                      <a:gd name="connsiteY4" fmla="*/ 439650 h 638610"/>
                      <a:gd name="connsiteX5" fmla="*/ 317390 w 2163327"/>
                      <a:gd name="connsiteY5" fmla="*/ 638610 h 638610"/>
                      <a:gd name="connsiteX6" fmla="*/ 1435993 w 2163327"/>
                      <a:gd name="connsiteY6" fmla="*/ 479949 h 638610"/>
                      <a:gd name="connsiteX7" fmla="*/ 1502915 w 2163327"/>
                      <a:gd name="connsiteY7" fmla="*/ 190265 h 638610"/>
                      <a:gd name="connsiteX8" fmla="*/ 2163326 w 2163327"/>
                      <a:gd name="connsiteY8" fmla="*/ 237475 h 638610"/>
                      <a:gd name="connsiteX9" fmla="*/ 2163327 w 2163327"/>
                      <a:gd name="connsiteY9" fmla="*/ 183101 h 638610"/>
                      <a:gd name="connsiteX0" fmla="*/ 2163327 w 2163327"/>
                      <a:gd name="connsiteY0" fmla="*/ 183101 h 638610"/>
                      <a:gd name="connsiteX1" fmla="*/ 1856963 w 2163327"/>
                      <a:gd name="connsiteY1" fmla="*/ 83243 h 638610"/>
                      <a:gd name="connsiteX2" fmla="*/ 1358439 w 2163327"/>
                      <a:gd name="connsiteY2" fmla="*/ 0 h 638610"/>
                      <a:gd name="connsiteX3" fmla="*/ 1021768 w 2163327"/>
                      <a:gd name="connsiteY3" fmla="*/ 65044 h 638610"/>
                      <a:gd name="connsiteX4" fmla="*/ 0 w 2163327"/>
                      <a:gd name="connsiteY4" fmla="*/ 439650 h 638610"/>
                      <a:gd name="connsiteX5" fmla="*/ 317390 w 2163327"/>
                      <a:gd name="connsiteY5" fmla="*/ 638610 h 638610"/>
                      <a:gd name="connsiteX6" fmla="*/ 1435993 w 2163327"/>
                      <a:gd name="connsiteY6" fmla="*/ 479949 h 638610"/>
                      <a:gd name="connsiteX7" fmla="*/ 1502915 w 2163327"/>
                      <a:gd name="connsiteY7" fmla="*/ 190265 h 638610"/>
                      <a:gd name="connsiteX8" fmla="*/ 2163326 w 2163327"/>
                      <a:gd name="connsiteY8" fmla="*/ 237475 h 638610"/>
                      <a:gd name="connsiteX9" fmla="*/ 2163327 w 2163327"/>
                      <a:gd name="connsiteY9" fmla="*/ 183101 h 638610"/>
                      <a:gd name="connsiteX0" fmla="*/ 2163327 w 2163327"/>
                      <a:gd name="connsiteY0" fmla="*/ 183101 h 479949"/>
                      <a:gd name="connsiteX1" fmla="*/ 1856963 w 2163327"/>
                      <a:gd name="connsiteY1" fmla="*/ 83243 h 479949"/>
                      <a:gd name="connsiteX2" fmla="*/ 1358439 w 2163327"/>
                      <a:gd name="connsiteY2" fmla="*/ 0 h 479949"/>
                      <a:gd name="connsiteX3" fmla="*/ 1021768 w 2163327"/>
                      <a:gd name="connsiteY3" fmla="*/ 65044 h 479949"/>
                      <a:gd name="connsiteX4" fmla="*/ 0 w 2163327"/>
                      <a:gd name="connsiteY4" fmla="*/ 439650 h 479949"/>
                      <a:gd name="connsiteX5" fmla="*/ 1215266 w 2163327"/>
                      <a:gd name="connsiteY5" fmla="*/ 290391 h 479949"/>
                      <a:gd name="connsiteX6" fmla="*/ 1435993 w 2163327"/>
                      <a:gd name="connsiteY6" fmla="*/ 479949 h 479949"/>
                      <a:gd name="connsiteX7" fmla="*/ 1502915 w 2163327"/>
                      <a:gd name="connsiteY7" fmla="*/ 190265 h 479949"/>
                      <a:gd name="connsiteX8" fmla="*/ 2163326 w 2163327"/>
                      <a:gd name="connsiteY8" fmla="*/ 237475 h 479949"/>
                      <a:gd name="connsiteX9" fmla="*/ 2163327 w 2163327"/>
                      <a:gd name="connsiteY9" fmla="*/ 183101 h 479949"/>
                      <a:gd name="connsiteX0" fmla="*/ 1141559 w 1141559"/>
                      <a:gd name="connsiteY0" fmla="*/ 183101 h 479949"/>
                      <a:gd name="connsiteX1" fmla="*/ 835195 w 1141559"/>
                      <a:gd name="connsiteY1" fmla="*/ 83243 h 479949"/>
                      <a:gd name="connsiteX2" fmla="*/ 336671 w 1141559"/>
                      <a:gd name="connsiteY2" fmla="*/ 0 h 479949"/>
                      <a:gd name="connsiteX3" fmla="*/ 0 w 1141559"/>
                      <a:gd name="connsiteY3" fmla="*/ 65044 h 479949"/>
                      <a:gd name="connsiteX4" fmla="*/ 1674 w 1141559"/>
                      <a:gd name="connsiteY4" fmla="*/ 69927 h 479949"/>
                      <a:gd name="connsiteX5" fmla="*/ 193498 w 1141559"/>
                      <a:gd name="connsiteY5" fmla="*/ 290391 h 479949"/>
                      <a:gd name="connsiteX6" fmla="*/ 414225 w 1141559"/>
                      <a:gd name="connsiteY6" fmla="*/ 479949 h 479949"/>
                      <a:gd name="connsiteX7" fmla="*/ 481147 w 1141559"/>
                      <a:gd name="connsiteY7" fmla="*/ 190265 h 479949"/>
                      <a:gd name="connsiteX8" fmla="*/ 1141558 w 1141559"/>
                      <a:gd name="connsiteY8" fmla="*/ 237475 h 479949"/>
                      <a:gd name="connsiteX9" fmla="*/ 1141559 w 1141559"/>
                      <a:gd name="connsiteY9" fmla="*/ 183101 h 479949"/>
                      <a:gd name="connsiteX0" fmla="*/ 1141559 w 1141559"/>
                      <a:gd name="connsiteY0" fmla="*/ 239980 h 536828"/>
                      <a:gd name="connsiteX1" fmla="*/ 835195 w 1141559"/>
                      <a:gd name="connsiteY1" fmla="*/ 140122 h 536828"/>
                      <a:gd name="connsiteX2" fmla="*/ 63693 w 1141559"/>
                      <a:gd name="connsiteY2" fmla="*/ 0 h 536828"/>
                      <a:gd name="connsiteX3" fmla="*/ 0 w 1141559"/>
                      <a:gd name="connsiteY3" fmla="*/ 121923 h 536828"/>
                      <a:gd name="connsiteX4" fmla="*/ 1674 w 1141559"/>
                      <a:gd name="connsiteY4" fmla="*/ 126806 h 536828"/>
                      <a:gd name="connsiteX5" fmla="*/ 193498 w 1141559"/>
                      <a:gd name="connsiteY5" fmla="*/ 347270 h 536828"/>
                      <a:gd name="connsiteX6" fmla="*/ 414225 w 1141559"/>
                      <a:gd name="connsiteY6" fmla="*/ 536828 h 536828"/>
                      <a:gd name="connsiteX7" fmla="*/ 481147 w 1141559"/>
                      <a:gd name="connsiteY7" fmla="*/ 247144 h 536828"/>
                      <a:gd name="connsiteX8" fmla="*/ 1141558 w 1141559"/>
                      <a:gd name="connsiteY8" fmla="*/ 294354 h 536828"/>
                      <a:gd name="connsiteX9" fmla="*/ 1141559 w 1141559"/>
                      <a:gd name="connsiteY9" fmla="*/ 239980 h 536828"/>
                      <a:gd name="connsiteX0" fmla="*/ 1141559 w 1141559"/>
                      <a:gd name="connsiteY0" fmla="*/ 254041 h 550889"/>
                      <a:gd name="connsiteX1" fmla="*/ 835195 w 1141559"/>
                      <a:gd name="connsiteY1" fmla="*/ 154183 h 550889"/>
                      <a:gd name="connsiteX2" fmla="*/ 42583 w 1141559"/>
                      <a:gd name="connsiteY2" fmla="*/ 0 h 550889"/>
                      <a:gd name="connsiteX3" fmla="*/ 0 w 1141559"/>
                      <a:gd name="connsiteY3" fmla="*/ 135984 h 550889"/>
                      <a:gd name="connsiteX4" fmla="*/ 1674 w 1141559"/>
                      <a:gd name="connsiteY4" fmla="*/ 140867 h 550889"/>
                      <a:gd name="connsiteX5" fmla="*/ 193498 w 1141559"/>
                      <a:gd name="connsiteY5" fmla="*/ 361331 h 550889"/>
                      <a:gd name="connsiteX6" fmla="*/ 414225 w 1141559"/>
                      <a:gd name="connsiteY6" fmla="*/ 550889 h 550889"/>
                      <a:gd name="connsiteX7" fmla="*/ 481147 w 1141559"/>
                      <a:gd name="connsiteY7" fmla="*/ 261205 h 550889"/>
                      <a:gd name="connsiteX8" fmla="*/ 1141558 w 1141559"/>
                      <a:gd name="connsiteY8" fmla="*/ 308415 h 550889"/>
                      <a:gd name="connsiteX9" fmla="*/ 1141559 w 1141559"/>
                      <a:gd name="connsiteY9" fmla="*/ 254041 h 550889"/>
                      <a:gd name="connsiteX0" fmla="*/ 1141559 w 1141559"/>
                      <a:gd name="connsiteY0" fmla="*/ 228039 h 524887"/>
                      <a:gd name="connsiteX1" fmla="*/ 835195 w 1141559"/>
                      <a:gd name="connsiteY1" fmla="*/ 128181 h 524887"/>
                      <a:gd name="connsiteX2" fmla="*/ 113645 w 1141559"/>
                      <a:gd name="connsiteY2" fmla="*/ 0 h 524887"/>
                      <a:gd name="connsiteX3" fmla="*/ 0 w 1141559"/>
                      <a:gd name="connsiteY3" fmla="*/ 109982 h 524887"/>
                      <a:gd name="connsiteX4" fmla="*/ 1674 w 1141559"/>
                      <a:gd name="connsiteY4" fmla="*/ 114865 h 524887"/>
                      <a:gd name="connsiteX5" fmla="*/ 193498 w 1141559"/>
                      <a:gd name="connsiteY5" fmla="*/ 335329 h 524887"/>
                      <a:gd name="connsiteX6" fmla="*/ 414225 w 1141559"/>
                      <a:gd name="connsiteY6" fmla="*/ 524887 h 524887"/>
                      <a:gd name="connsiteX7" fmla="*/ 481147 w 1141559"/>
                      <a:gd name="connsiteY7" fmla="*/ 235203 h 524887"/>
                      <a:gd name="connsiteX8" fmla="*/ 1141558 w 1141559"/>
                      <a:gd name="connsiteY8" fmla="*/ 282413 h 524887"/>
                      <a:gd name="connsiteX9" fmla="*/ 1141559 w 1141559"/>
                      <a:gd name="connsiteY9" fmla="*/ 228039 h 524887"/>
                      <a:gd name="connsiteX0" fmla="*/ 1141559 w 1141559"/>
                      <a:gd name="connsiteY0" fmla="*/ 228039 h 524887"/>
                      <a:gd name="connsiteX1" fmla="*/ 835195 w 1141559"/>
                      <a:gd name="connsiteY1" fmla="*/ 128181 h 524887"/>
                      <a:gd name="connsiteX2" fmla="*/ 113645 w 1141559"/>
                      <a:gd name="connsiteY2" fmla="*/ 0 h 524887"/>
                      <a:gd name="connsiteX3" fmla="*/ 0 w 1141559"/>
                      <a:gd name="connsiteY3" fmla="*/ 109982 h 524887"/>
                      <a:gd name="connsiteX4" fmla="*/ 1674 w 1141559"/>
                      <a:gd name="connsiteY4" fmla="*/ 114865 h 524887"/>
                      <a:gd name="connsiteX5" fmla="*/ 193498 w 1141559"/>
                      <a:gd name="connsiteY5" fmla="*/ 335329 h 524887"/>
                      <a:gd name="connsiteX6" fmla="*/ 414225 w 1141559"/>
                      <a:gd name="connsiteY6" fmla="*/ 524887 h 524887"/>
                      <a:gd name="connsiteX7" fmla="*/ 525471 w 1141559"/>
                      <a:gd name="connsiteY7" fmla="*/ 246442 h 524887"/>
                      <a:gd name="connsiteX8" fmla="*/ 1141558 w 1141559"/>
                      <a:gd name="connsiteY8" fmla="*/ 282413 h 524887"/>
                      <a:gd name="connsiteX9" fmla="*/ 1141559 w 1141559"/>
                      <a:gd name="connsiteY9" fmla="*/ 228039 h 524887"/>
                      <a:gd name="connsiteX0" fmla="*/ 1141559 w 1141559"/>
                      <a:gd name="connsiteY0" fmla="*/ 228039 h 524887"/>
                      <a:gd name="connsiteX1" fmla="*/ 835195 w 1141559"/>
                      <a:gd name="connsiteY1" fmla="*/ 128181 h 524887"/>
                      <a:gd name="connsiteX2" fmla="*/ 113645 w 1141559"/>
                      <a:gd name="connsiteY2" fmla="*/ 0 h 524887"/>
                      <a:gd name="connsiteX3" fmla="*/ 0 w 1141559"/>
                      <a:gd name="connsiteY3" fmla="*/ 109982 h 524887"/>
                      <a:gd name="connsiteX4" fmla="*/ 1674 w 1141559"/>
                      <a:gd name="connsiteY4" fmla="*/ 114865 h 524887"/>
                      <a:gd name="connsiteX5" fmla="*/ 193498 w 1141559"/>
                      <a:gd name="connsiteY5" fmla="*/ 335329 h 524887"/>
                      <a:gd name="connsiteX6" fmla="*/ 414225 w 1141559"/>
                      <a:gd name="connsiteY6" fmla="*/ 524887 h 524887"/>
                      <a:gd name="connsiteX7" fmla="*/ 461098 w 1141559"/>
                      <a:gd name="connsiteY7" fmla="*/ 235562 h 524887"/>
                      <a:gd name="connsiteX8" fmla="*/ 1141558 w 1141559"/>
                      <a:gd name="connsiteY8" fmla="*/ 282413 h 524887"/>
                      <a:gd name="connsiteX9" fmla="*/ 1141559 w 1141559"/>
                      <a:gd name="connsiteY9" fmla="*/ 228039 h 524887"/>
                      <a:gd name="connsiteX0" fmla="*/ 1141559 w 1141559"/>
                      <a:gd name="connsiteY0" fmla="*/ 248071 h 544919"/>
                      <a:gd name="connsiteX1" fmla="*/ 835195 w 1141559"/>
                      <a:gd name="connsiteY1" fmla="*/ 148213 h 544919"/>
                      <a:gd name="connsiteX2" fmla="*/ 67558 w 1141559"/>
                      <a:gd name="connsiteY2" fmla="*/ 0 h 544919"/>
                      <a:gd name="connsiteX3" fmla="*/ 0 w 1141559"/>
                      <a:gd name="connsiteY3" fmla="*/ 130014 h 544919"/>
                      <a:gd name="connsiteX4" fmla="*/ 1674 w 1141559"/>
                      <a:gd name="connsiteY4" fmla="*/ 134897 h 544919"/>
                      <a:gd name="connsiteX5" fmla="*/ 193498 w 1141559"/>
                      <a:gd name="connsiteY5" fmla="*/ 355361 h 544919"/>
                      <a:gd name="connsiteX6" fmla="*/ 414225 w 1141559"/>
                      <a:gd name="connsiteY6" fmla="*/ 544919 h 544919"/>
                      <a:gd name="connsiteX7" fmla="*/ 461098 w 1141559"/>
                      <a:gd name="connsiteY7" fmla="*/ 255594 h 544919"/>
                      <a:gd name="connsiteX8" fmla="*/ 1141558 w 1141559"/>
                      <a:gd name="connsiteY8" fmla="*/ 302445 h 544919"/>
                      <a:gd name="connsiteX9" fmla="*/ 1141559 w 1141559"/>
                      <a:gd name="connsiteY9" fmla="*/ 248071 h 544919"/>
                      <a:gd name="connsiteX0" fmla="*/ 1218216 w 1218216"/>
                      <a:gd name="connsiteY0" fmla="*/ 183321 h 544919"/>
                      <a:gd name="connsiteX1" fmla="*/ 835195 w 1218216"/>
                      <a:gd name="connsiteY1" fmla="*/ 148213 h 544919"/>
                      <a:gd name="connsiteX2" fmla="*/ 67558 w 1218216"/>
                      <a:gd name="connsiteY2" fmla="*/ 0 h 544919"/>
                      <a:gd name="connsiteX3" fmla="*/ 0 w 1218216"/>
                      <a:gd name="connsiteY3" fmla="*/ 130014 h 544919"/>
                      <a:gd name="connsiteX4" fmla="*/ 1674 w 1218216"/>
                      <a:gd name="connsiteY4" fmla="*/ 134897 h 544919"/>
                      <a:gd name="connsiteX5" fmla="*/ 193498 w 1218216"/>
                      <a:gd name="connsiteY5" fmla="*/ 355361 h 544919"/>
                      <a:gd name="connsiteX6" fmla="*/ 414225 w 1218216"/>
                      <a:gd name="connsiteY6" fmla="*/ 544919 h 544919"/>
                      <a:gd name="connsiteX7" fmla="*/ 461098 w 1218216"/>
                      <a:gd name="connsiteY7" fmla="*/ 255594 h 544919"/>
                      <a:gd name="connsiteX8" fmla="*/ 1141558 w 1218216"/>
                      <a:gd name="connsiteY8" fmla="*/ 302445 h 544919"/>
                      <a:gd name="connsiteX9" fmla="*/ 1218216 w 1218216"/>
                      <a:gd name="connsiteY9" fmla="*/ 183321 h 544919"/>
                      <a:gd name="connsiteX0" fmla="*/ 1218216 w 1218216"/>
                      <a:gd name="connsiteY0" fmla="*/ 270397 h 631995"/>
                      <a:gd name="connsiteX1" fmla="*/ 758776 w 1218216"/>
                      <a:gd name="connsiteY1" fmla="*/ 0 h 631995"/>
                      <a:gd name="connsiteX2" fmla="*/ 67558 w 1218216"/>
                      <a:gd name="connsiteY2" fmla="*/ 87076 h 631995"/>
                      <a:gd name="connsiteX3" fmla="*/ 0 w 1218216"/>
                      <a:gd name="connsiteY3" fmla="*/ 217090 h 631995"/>
                      <a:gd name="connsiteX4" fmla="*/ 1674 w 1218216"/>
                      <a:gd name="connsiteY4" fmla="*/ 221973 h 631995"/>
                      <a:gd name="connsiteX5" fmla="*/ 193498 w 1218216"/>
                      <a:gd name="connsiteY5" fmla="*/ 442437 h 631995"/>
                      <a:gd name="connsiteX6" fmla="*/ 414225 w 1218216"/>
                      <a:gd name="connsiteY6" fmla="*/ 631995 h 631995"/>
                      <a:gd name="connsiteX7" fmla="*/ 461098 w 1218216"/>
                      <a:gd name="connsiteY7" fmla="*/ 342670 h 631995"/>
                      <a:gd name="connsiteX8" fmla="*/ 1141558 w 1218216"/>
                      <a:gd name="connsiteY8" fmla="*/ 389521 h 631995"/>
                      <a:gd name="connsiteX9" fmla="*/ 1218216 w 1218216"/>
                      <a:gd name="connsiteY9" fmla="*/ 270397 h 631995"/>
                      <a:gd name="connsiteX0" fmla="*/ 1218216 w 1218216"/>
                      <a:gd name="connsiteY0" fmla="*/ 623451 h 985049"/>
                      <a:gd name="connsiteX1" fmla="*/ 758776 w 1218216"/>
                      <a:gd name="connsiteY1" fmla="*/ 353054 h 985049"/>
                      <a:gd name="connsiteX2" fmla="*/ 319592 w 1218216"/>
                      <a:gd name="connsiteY2" fmla="*/ 0 h 985049"/>
                      <a:gd name="connsiteX3" fmla="*/ 0 w 1218216"/>
                      <a:gd name="connsiteY3" fmla="*/ 570144 h 985049"/>
                      <a:gd name="connsiteX4" fmla="*/ 1674 w 1218216"/>
                      <a:gd name="connsiteY4" fmla="*/ 575027 h 985049"/>
                      <a:gd name="connsiteX5" fmla="*/ 193498 w 1218216"/>
                      <a:gd name="connsiteY5" fmla="*/ 795491 h 985049"/>
                      <a:gd name="connsiteX6" fmla="*/ 414225 w 1218216"/>
                      <a:gd name="connsiteY6" fmla="*/ 985049 h 985049"/>
                      <a:gd name="connsiteX7" fmla="*/ 461098 w 1218216"/>
                      <a:gd name="connsiteY7" fmla="*/ 695724 h 985049"/>
                      <a:gd name="connsiteX8" fmla="*/ 1141558 w 1218216"/>
                      <a:gd name="connsiteY8" fmla="*/ 742575 h 985049"/>
                      <a:gd name="connsiteX9" fmla="*/ 1218216 w 1218216"/>
                      <a:gd name="connsiteY9" fmla="*/ 623451 h 985049"/>
                      <a:gd name="connsiteX0" fmla="*/ 1224222 w 1224222"/>
                      <a:gd name="connsiteY0" fmla="*/ 623451 h 985049"/>
                      <a:gd name="connsiteX1" fmla="*/ 764782 w 1224222"/>
                      <a:gd name="connsiteY1" fmla="*/ 353054 h 985049"/>
                      <a:gd name="connsiteX2" fmla="*/ 325598 w 1224222"/>
                      <a:gd name="connsiteY2" fmla="*/ 0 h 985049"/>
                      <a:gd name="connsiteX3" fmla="*/ 6006 w 1224222"/>
                      <a:gd name="connsiteY3" fmla="*/ 570144 h 985049"/>
                      <a:gd name="connsiteX4" fmla="*/ 0 w 1224222"/>
                      <a:gd name="connsiteY4" fmla="*/ 728391 h 985049"/>
                      <a:gd name="connsiteX5" fmla="*/ 199504 w 1224222"/>
                      <a:gd name="connsiteY5" fmla="*/ 795491 h 985049"/>
                      <a:gd name="connsiteX6" fmla="*/ 420231 w 1224222"/>
                      <a:gd name="connsiteY6" fmla="*/ 985049 h 985049"/>
                      <a:gd name="connsiteX7" fmla="*/ 467104 w 1224222"/>
                      <a:gd name="connsiteY7" fmla="*/ 695724 h 985049"/>
                      <a:gd name="connsiteX8" fmla="*/ 1147564 w 1224222"/>
                      <a:gd name="connsiteY8" fmla="*/ 742575 h 985049"/>
                      <a:gd name="connsiteX9" fmla="*/ 1224222 w 1224222"/>
                      <a:gd name="connsiteY9" fmla="*/ 623451 h 985049"/>
                      <a:gd name="connsiteX0" fmla="*/ 1224222 w 1224222"/>
                      <a:gd name="connsiteY0" fmla="*/ 623451 h 985049"/>
                      <a:gd name="connsiteX1" fmla="*/ 764782 w 1224222"/>
                      <a:gd name="connsiteY1" fmla="*/ 353054 h 985049"/>
                      <a:gd name="connsiteX2" fmla="*/ 325598 w 1224222"/>
                      <a:gd name="connsiteY2" fmla="*/ 0 h 985049"/>
                      <a:gd name="connsiteX3" fmla="*/ 263310 w 1224222"/>
                      <a:gd name="connsiteY3" fmla="*/ 110666 h 985049"/>
                      <a:gd name="connsiteX4" fmla="*/ 0 w 1224222"/>
                      <a:gd name="connsiteY4" fmla="*/ 728391 h 985049"/>
                      <a:gd name="connsiteX5" fmla="*/ 199504 w 1224222"/>
                      <a:gd name="connsiteY5" fmla="*/ 795491 h 985049"/>
                      <a:gd name="connsiteX6" fmla="*/ 420231 w 1224222"/>
                      <a:gd name="connsiteY6" fmla="*/ 985049 h 985049"/>
                      <a:gd name="connsiteX7" fmla="*/ 467104 w 1224222"/>
                      <a:gd name="connsiteY7" fmla="*/ 695724 h 985049"/>
                      <a:gd name="connsiteX8" fmla="*/ 1147564 w 1224222"/>
                      <a:gd name="connsiteY8" fmla="*/ 742575 h 985049"/>
                      <a:gd name="connsiteX9" fmla="*/ 1224222 w 1224222"/>
                      <a:gd name="connsiteY9" fmla="*/ 623451 h 985049"/>
                      <a:gd name="connsiteX0" fmla="*/ 1024718 w 1024718"/>
                      <a:gd name="connsiteY0" fmla="*/ 623451 h 985049"/>
                      <a:gd name="connsiteX1" fmla="*/ 565278 w 1024718"/>
                      <a:gd name="connsiteY1" fmla="*/ 353054 h 985049"/>
                      <a:gd name="connsiteX2" fmla="*/ 126094 w 1024718"/>
                      <a:gd name="connsiteY2" fmla="*/ 0 h 985049"/>
                      <a:gd name="connsiteX3" fmla="*/ 63806 w 1024718"/>
                      <a:gd name="connsiteY3" fmla="*/ 110666 h 985049"/>
                      <a:gd name="connsiteX4" fmla="*/ 146825 w 1024718"/>
                      <a:gd name="connsiteY4" fmla="*/ 357168 h 985049"/>
                      <a:gd name="connsiteX5" fmla="*/ 0 w 1024718"/>
                      <a:gd name="connsiteY5" fmla="*/ 795491 h 985049"/>
                      <a:gd name="connsiteX6" fmla="*/ 220727 w 1024718"/>
                      <a:gd name="connsiteY6" fmla="*/ 985049 h 985049"/>
                      <a:gd name="connsiteX7" fmla="*/ 267600 w 1024718"/>
                      <a:gd name="connsiteY7" fmla="*/ 695724 h 985049"/>
                      <a:gd name="connsiteX8" fmla="*/ 948060 w 1024718"/>
                      <a:gd name="connsiteY8" fmla="*/ 742575 h 985049"/>
                      <a:gd name="connsiteX9" fmla="*/ 1024718 w 1024718"/>
                      <a:gd name="connsiteY9" fmla="*/ 623451 h 985049"/>
                      <a:gd name="connsiteX0" fmla="*/ 960912 w 960912"/>
                      <a:gd name="connsiteY0" fmla="*/ 623451 h 985049"/>
                      <a:gd name="connsiteX1" fmla="*/ 501472 w 960912"/>
                      <a:gd name="connsiteY1" fmla="*/ 353054 h 985049"/>
                      <a:gd name="connsiteX2" fmla="*/ 62288 w 960912"/>
                      <a:gd name="connsiteY2" fmla="*/ 0 h 985049"/>
                      <a:gd name="connsiteX3" fmla="*/ 0 w 960912"/>
                      <a:gd name="connsiteY3" fmla="*/ 110666 h 985049"/>
                      <a:gd name="connsiteX4" fmla="*/ 83019 w 960912"/>
                      <a:gd name="connsiteY4" fmla="*/ 357168 h 985049"/>
                      <a:gd name="connsiteX5" fmla="*/ 200291 w 960912"/>
                      <a:gd name="connsiteY5" fmla="*/ 625498 h 985049"/>
                      <a:gd name="connsiteX6" fmla="*/ 156921 w 960912"/>
                      <a:gd name="connsiteY6" fmla="*/ 985049 h 985049"/>
                      <a:gd name="connsiteX7" fmla="*/ 203794 w 960912"/>
                      <a:gd name="connsiteY7" fmla="*/ 695724 h 985049"/>
                      <a:gd name="connsiteX8" fmla="*/ 884254 w 960912"/>
                      <a:gd name="connsiteY8" fmla="*/ 742575 h 985049"/>
                      <a:gd name="connsiteX9" fmla="*/ 960912 w 960912"/>
                      <a:gd name="connsiteY9" fmla="*/ 623451 h 985049"/>
                      <a:gd name="connsiteX0" fmla="*/ 960912 w 960912"/>
                      <a:gd name="connsiteY0" fmla="*/ 623451 h 743722"/>
                      <a:gd name="connsiteX1" fmla="*/ 501472 w 960912"/>
                      <a:gd name="connsiteY1" fmla="*/ 353054 h 743722"/>
                      <a:gd name="connsiteX2" fmla="*/ 62288 w 960912"/>
                      <a:gd name="connsiteY2" fmla="*/ 0 h 743722"/>
                      <a:gd name="connsiteX3" fmla="*/ 0 w 960912"/>
                      <a:gd name="connsiteY3" fmla="*/ 110666 h 743722"/>
                      <a:gd name="connsiteX4" fmla="*/ 83019 w 960912"/>
                      <a:gd name="connsiteY4" fmla="*/ 357168 h 743722"/>
                      <a:gd name="connsiteX5" fmla="*/ 200291 w 960912"/>
                      <a:gd name="connsiteY5" fmla="*/ 625498 h 743722"/>
                      <a:gd name="connsiteX6" fmla="*/ 203794 w 960912"/>
                      <a:gd name="connsiteY6" fmla="*/ 695724 h 743722"/>
                      <a:gd name="connsiteX7" fmla="*/ 884254 w 960912"/>
                      <a:gd name="connsiteY7" fmla="*/ 742575 h 743722"/>
                      <a:gd name="connsiteX8" fmla="*/ 960912 w 960912"/>
                      <a:gd name="connsiteY8" fmla="*/ 623451 h 743722"/>
                      <a:gd name="connsiteX0" fmla="*/ 960912 w 960912"/>
                      <a:gd name="connsiteY0" fmla="*/ 623451 h 743011"/>
                      <a:gd name="connsiteX1" fmla="*/ 501472 w 960912"/>
                      <a:gd name="connsiteY1" fmla="*/ 353054 h 743011"/>
                      <a:gd name="connsiteX2" fmla="*/ 62288 w 960912"/>
                      <a:gd name="connsiteY2" fmla="*/ 0 h 743011"/>
                      <a:gd name="connsiteX3" fmla="*/ 0 w 960912"/>
                      <a:gd name="connsiteY3" fmla="*/ 110666 h 743011"/>
                      <a:gd name="connsiteX4" fmla="*/ 83019 w 960912"/>
                      <a:gd name="connsiteY4" fmla="*/ 357168 h 743011"/>
                      <a:gd name="connsiteX5" fmla="*/ 200291 w 960912"/>
                      <a:gd name="connsiteY5" fmla="*/ 625498 h 743011"/>
                      <a:gd name="connsiteX6" fmla="*/ 484793 w 960912"/>
                      <a:gd name="connsiteY6" fmla="*/ 573561 h 743011"/>
                      <a:gd name="connsiteX7" fmla="*/ 884254 w 960912"/>
                      <a:gd name="connsiteY7" fmla="*/ 742575 h 743011"/>
                      <a:gd name="connsiteX8" fmla="*/ 960912 w 960912"/>
                      <a:gd name="connsiteY8" fmla="*/ 623451 h 743011"/>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00291 w 960912"/>
                      <a:gd name="connsiteY5" fmla="*/ 625498 h 742575"/>
                      <a:gd name="connsiteX6" fmla="*/ 484793 w 960912"/>
                      <a:gd name="connsiteY6" fmla="*/ 573561 h 742575"/>
                      <a:gd name="connsiteX7" fmla="*/ 884254 w 960912"/>
                      <a:gd name="connsiteY7" fmla="*/ 742575 h 742575"/>
                      <a:gd name="connsiteX8" fmla="*/ 960912 w 960912"/>
                      <a:gd name="connsiteY8"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00291 w 960912"/>
                      <a:gd name="connsiteY5" fmla="*/ 625498 h 742575"/>
                      <a:gd name="connsiteX6" fmla="*/ 529802 w 960912"/>
                      <a:gd name="connsiteY6" fmla="*/ 533445 h 742575"/>
                      <a:gd name="connsiteX7" fmla="*/ 884254 w 960912"/>
                      <a:gd name="connsiteY7" fmla="*/ 742575 h 742575"/>
                      <a:gd name="connsiteX8" fmla="*/ 960912 w 960912"/>
                      <a:gd name="connsiteY8"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00291 w 960912"/>
                      <a:gd name="connsiteY5" fmla="*/ 625498 h 742575"/>
                      <a:gd name="connsiteX6" fmla="*/ 635045 w 960912"/>
                      <a:gd name="connsiteY6" fmla="*/ 720887 h 742575"/>
                      <a:gd name="connsiteX7" fmla="*/ 884254 w 960912"/>
                      <a:gd name="connsiteY7" fmla="*/ 742575 h 742575"/>
                      <a:gd name="connsiteX8" fmla="*/ 960912 w 960912"/>
                      <a:gd name="connsiteY8"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00291 w 960912"/>
                      <a:gd name="connsiteY5" fmla="*/ 625498 h 742575"/>
                      <a:gd name="connsiteX6" fmla="*/ 635045 w 960912"/>
                      <a:gd name="connsiteY6" fmla="*/ 720887 h 742575"/>
                      <a:gd name="connsiteX7" fmla="*/ 694421 w 960912"/>
                      <a:gd name="connsiteY7" fmla="*/ 62576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00291 w 960912"/>
                      <a:gd name="connsiteY5" fmla="*/ 625498 h 742575"/>
                      <a:gd name="connsiteX6" fmla="*/ 603739 w 960912"/>
                      <a:gd name="connsiteY6" fmla="*/ 719845 h 742575"/>
                      <a:gd name="connsiteX7" fmla="*/ 694421 w 960912"/>
                      <a:gd name="connsiteY7" fmla="*/ 62576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00291 w 960912"/>
                      <a:gd name="connsiteY5" fmla="*/ 625498 h 742575"/>
                      <a:gd name="connsiteX6" fmla="*/ 603739 w 960912"/>
                      <a:gd name="connsiteY6" fmla="*/ 719845 h 742575"/>
                      <a:gd name="connsiteX7" fmla="*/ 694421 w 960912"/>
                      <a:gd name="connsiteY7" fmla="*/ 62576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15755 w 960912"/>
                      <a:gd name="connsiteY5" fmla="*/ 593131 h 742575"/>
                      <a:gd name="connsiteX6" fmla="*/ 603739 w 960912"/>
                      <a:gd name="connsiteY6" fmla="*/ 719845 h 742575"/>
                      <a:gd name="connsiteX7" fmla="*/ 694421 w 960912"/>
                      <a:gd name="connsiteY7" fmla="*/ 62576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188676 w 960912"/>
                      <a:gd name="connsiteY5" fmla="*/ 604045 h 742575"/>
                      <a:gd name="connsiteX6" fmla="*/ 603739 w 960912"/>
                      <a:gd name="connsiteY6" fmla="*/ 719845 h 742575"/>
                      <a:gd name="connsiteX7" fmla="*/ 694421 w 960912"/>
                      <a:gd name="connsiteY7" fmla="*/ 62576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188676 w 960912"/>
                      <a:gd name="connsiteY5" fmla="*/ 604045 h 742575"/>
                      <a:gd name="connsiteX6" fmla="*/ 603739 w 960912"/>
                      <a:gd name="connsiteY6" fmla="*/ 719845 h 742575"/>
                      <a:gd name="connsiteX7" fmla="*/ 684568 w 960912"/>
                      <a:gd name="connsiteY7" fmla="*/ 61310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188676 w 960912"/>
                      <a:gd name="connsiteY5" fmla="*/ 604045 h 742575"/>
                      <a:gd name="connsiteX6" fmla="*/ 621684 w 960912"/>
                      <a:gd name="connsiteY6" fmla="*/ 736371 h 742575"/>
                      <a:gd name="connsiteX7" fmla="*/ 684568 w 960912"/>
                      <a:gd name="connsiteY7" fmla="*/ 61310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188676 w 960912"/>
                      <a:gd name="connsiteY5" fmla="*/ 604045 h 742575"/>
                      <a:gd name="connsiteX6" fmla="*/ 628714 w 960912"/>
                      <a:gd name="connsiteY6" fmla="*/ 725816 h 742575"/>
                      <a:gd name="connsiteX7" fmla="*/ 684568 w 960912"/>
                      <a:gd name="connsiteY7" fmla="*/ 613106 h 742575"/>
                      <a:gd name="connsiteX8" fmla="*/ 884254 w 960912"/>
                      <a:gd name="connsiteY8" fmla="*/ 742575 h 742575"/>
                      <a:gd name="connsiteX9" fmla="*/ 960912 w 960912"/>
                      <a:gd name="connsiteY9" fmla="*/ 623451 h 742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0912" h="742575">
                        <a:moveTo>
                          <a:pt x="960912" y="623451"/>
                        </a:moveTo>
                        <a:lnTo>
                          <a:pt x="501472" y="353054"/>
                        </a:lnTo>
                        <a:lnTo>
                          <a:pt x="62288" y="0"/>
                        </a:lnTo>
                        <a:lnTo>
                          <a:pt x="0" y="110666"/>
                        </a:lnTo>
                        <a:lnTo>
                          <a:pt x="83019" y="357168"/>
                        </a:lnTo>
                        <a:lnTo>
                          <a:pt x="188676" y="604045"/>
                        </a:lnTo>
                        <a:lnTo>
                          <a:pt x="628714" y="725816"/>
                        </a:lnTo>
                        <a:lnTo>
                          <a:pt x="684568" y="613106"/>
                        </a:lnTo>
                        <a:lnTo>
                          <a:pt x="884254" y="742575"/>
                        </a:lnTo>
                        <a:cubicBezTo>
                          <a:pt x="884254" y="724450"/>
                          <a:pt x="960912" y="641576"/>
                          <a:pt x="960912" y="623451"/>
                        </a:cubicBezTo>
                        <a:close/>
                      </a:path>
                    </a:pathLst>
                  </a:custGeom>
                  <a:solidFill>
                    <a:srgbClr val="84C6BF"/>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122D4F"/>
                      </a:solidFill>
                    </a:endParaRPr>
                  </a:p>
                </p:txBody>
              </p:sp>
              <p:sp>
                <p:nvSpPr>
                  <p:cNvPr id="21" name="Freeform 20">
                    <a:extLst>
                      <a:ext uri="{FF2B5EF4-FFF2-40B4-BE49-F238E27FC236}">
                        <a16:creationId xmlns:a16="http://schemas.microsoft.com/office/drawing/2014/main" id="{3825551C-D856-764F-92A9-22F31607CAF0}"/>
                      </a:ext>
                    </a:extLst>
                  </p:cNvPr>
                  <p:cNvSpPr/>
                  <p:nvPr/>
                </p:nvSpPr>
                <p:spPr>
                  <a:xfrm rot="2273808">
                    <a:off x="2892422" y="623374"/>
                    <a:ext cx="445133" cy="1431413"/>
                  </a:xfrm>
                  <a:custGeom>
                    <a:avLst/>
                    <a:gdLst>
                      <a:gd name="connsiteX0" fmla="*/ 1583940 w 1583940"/>
                      <a:gd name="connsiteY0" fmla="*/ 0 h 1316123"/>
                      <a:gd name="connsiteX1" fmla="*/ 1086567 w 1583940"/>
                      <a:gd name="connsiteY1" fmla="*/ 600672 h 1316123"/>
                      <a:gd name="connsiteX2" fmla="*/ 967963 w 1583940"/>
                      <a:gd name="connsiteY2" fmla="*/ 485894 h 1316123"/>
                      <a:gd name="connsiteX3" fmla="*/ 661888 w 1583940"/>
                      <a:gd name="connsiteY3" fmla="*/ 665713 h 1316123"/>
                      <a:gd name="connsiteX4" fmla="*/ 505024 w 1583940"/>
                      <a:gd name="connsiteY4" fmla="*/ 799621 h 1316123"/>
                      <a:gd name="connsiteX5" fmla="*/ 0 w 1583940"/>
                      <a:gd name="connsiteY5" fmla="*/ 1308472 h 1316123"/>
                      <a:gd name="connsiteX6" fmla="*/ 179819 w 1583940"/>
                      <a:gd name="connsiteY6" fmla="*/ 1316123 h 1316123"/>
                      <a:gd name="connsiteX7" fmla="*/ 459113 w 1583940"/>
                      <a:gd name="connsiteY7" fmla="*/ 1296994 h 1316123"/>
                      <a:gd name="connsiteX8" fmla="*/ 746058 w 1583940"/>
                      <a:gd name="connsiteY8" fmla="*/ 1243431 h 1316123"/>
                      <a:gd name="connsiteX9" fmla="*/ 1017700 w 1583940"/>
                      <a:gd name="connsiteY9" fmla="*/ 1170738 h 1316123"/>
                      <a:gd name="connsiteX10" fmla="*/ 738407 w 1583940"/>
                      <a:gd name="connsiteY10" fmla="*/ 849359 h 1316123"/>
                      <a:gd name="connsiteX11" fmla="*/ 1033004 w 1583940"/>
                      <a:gd name="connsiteY11" fmla="*/ 547109 h 1316123"/>
                      <a:gd name="connsiteX0" fmla="*/ 1086567 w 1086567"/>
                      <a:gd name="connsiteY0" fmla="*/ 114778 h 830229"/>
                      <a:gd name="connsiteX1" fmla="*/ 967963 w 1086567"/>
                      <a:gd name="connsiteY1" fmla="*/ 0 h 830229"/>
                      <a:gd name="connsiteX2" fmla="*/ 661888 w 1086567"/>
                      <a:gd name="connsiteY2" fmla="*/ 179819 h 830229"/>
                      <a:gd name="connsiteX3" fmla="*/ 505024 w 1086567"/>
                      <a:gd name="connsiteY3" fmla="*/ 313727 h 830229"/>
                      <a:gd name="connsiteX4" fmla="*/ 0 w 1086567"/>
                      <a:gd name="connsiteY4" fmla="*/ 822578 h 830229"/>
                      <a:gd name="connsiteX5" fmla="*/ 179819 w 1086567"/>
                      <a:gd name="connsiteY5" fmla="*/ 830229 h 830229"/>
                      <a:gd name="connsiteX6" fmla="*/ 459113 w 1086567"/>
                      <a:gd name="connsiteY6" fmla="*/ 811100 h 830229"/>
                      <a:gd name="connsiteX7" fmla="*/ 746058 w 1086567"/>
                      <a:gd name="connsiteY7" fmla="*/ 757537 h 830229"/>
                      <a:gd name="connsiteX8" fmla="*/ 1017700 w 1086567"/>
                      <a:gd name="connsiteY8" fmla="*/ 684844 h 830229"/>
                      <a:gd name="connsiteX9" fmla="*/ 738407 w 1086567"/>
                      <a:gd name="connsiteY9" fmla="*/ 363465 h 830229"/>
                      <a:gd name="connsiteX10" fmla="*/ 1033004 w 1086567"/>
                      <a:gd name="connsiteY10"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10" fmla="*/ 967963 w 1033004"/>
                      <a:gd name="connsiteY10" fmla="*/ 0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42233 w 1033004"/>
                      <a:gd name="connsiteY8" fmla="*/ 374943 h 830229"/>
                      <a:gd name="connsiteX9" fmla="*/ 1033004 w 1033004"/>
                      <a:gd name="connsiteY9" fmla="*/ 61215 h 830229"/>
                      <a:gd name="connsiteX10" fmla="*/ 967963 w 1033004"/>
                      <a:gd name="connsiteY10" fmla="*/ 0 h 830229"/>
                      <a:gd name="connsiteX0" fmla="*/ 619802 w 1033004"/>
                      <a:gd name="connsiteY0" fmla="*/ 0 h 1140130"/>
                      <a:gd name="connsiteX1" fmla="*/ 661888 w 1033004"/>
                      <a:gd name="connsiteY1" fmla="*/ 489720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19802 w 1033004"/>
                      <a:gd name="connsiteY0" fmla="*/ 0 h 1140130"/>
                      <a:gd name="connsiteX1" fmla="*/ 348160 w 1033004"/>
                      <a:gd name="connsiteY1" fmla="*/ 309901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08325 w 1033004"/>
                      <a:gd name="connsiteY0" fmla="*/ 0 h 1143956"/>
                      <a:gd name="connsiteX1" fmla="*/ 348160 w 1033004"/>
                      <a:gd name="connsiteY1" fmla="*/ 313727 h 1143956"/>
                      <a:gd name="connsiteX2" fmla="*/ 505024 w 1033004"/>
                      <a:gd name="connsiteY2" fmla="*/ 627454 h 1143956"/>
                      <a:gd name="connsiteX3" fmla="*/ 0 w 1033004"/>
                      <a:gd name="connsiteY3" fmla="*/ 1136305 h 1143956"/>
                      <a:gd name="connsiteX4" fmla="*/ 179819 w 1033004"/>
                      <a:gd name="connsiteY4" fmla="*/ 1143956 h 1143956"/>
                      <a:gd name="connsiteX5" fmla="*/ 459113 w 1033004"/>
                      <a:gd name="connsiteY5" fmla="*/ 1124827 h 1143956"/>
                      <a:gd name="connsiteX6" fmla="*/ 746058 w 1033004"/>
                      <a:gd name="connsiteY6" fmla="*/ 1071264 h 1143956"/>
                      <a:gd name="connsiteX7" fmla="*/ 1017700 w 1033004"/>
                      <a:gd name="connsiteY7" fmla="*/ 998571 h 1143956"/>
                      <a:gd name="connsiteX8" fmla="*/ 742233 w 1033004"/>
                      <a:gd name="connsiteY8" fmla="*/ 688670 h 1143956"/>
                      <a:gd name="connsiteX9" fmla="*/ 1033004 w 1033004"/>
                      <a:gd name="connsiteY9" fmla="*/ 374942 h 1143956"/>
                      <a:gd name="connsiteX10" fmla="*/ 608325 w 1033004"/>
                      <a:gd name="connsiteY10" fmla="*/ 0 h 1143956"/>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459113 w 1033004"/>
                      <a:gd name="connsiteY5" fmla="*/ 112482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244860 w 1033004"/>
                      <a:gd name="connsiteY4" fmla="*/ 1059785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562414 w 987093"/>
                      <a:gd name="connsiteY0" fmla="*/ 0 h 1155434"/>
                      <a:gd name="connsiteX1" fmla="*/ 302249 w 987093"/>
                      <a:gd name="connsiteY1" fmla="*/ 313727 h 1155434"/>
                      <a:gd name="connsiteX2" fmla="*/ 0 w 987093"/>
                      <a:gd name="connsiteY2" fmla="*/ 1155434 h 1155434"/>
                      <a:gd name="connsiteX3" fmla="*/ 198949 w 987093"/>
                      <a:gd name="connsiteY3" fmla="*/ 1059785 h 1155434"/>
                      <a:gd name="connsiteX4" fmla="*/ 290772 w 987093"/>
                      <a:gd name="connsiteY4" fmla="*/ 1002397 h 1155434"/>
                      <a:gd name="connsiteX5" fmla="*/ 700147 w 987093"/>
                      <a:gd name="connsiteY5" fmla="*/ 1071264 h 1155434"/>
                      <a:gd name="connsiteX6" fmla="*/ 971789 w 987093"/>
                      <a:gd name="connsiteY6" fmla="*/ 998571 h 1155434"/>
                      <a:gd name="connsiteX7" fmla="*/ 696322 w 987093"/>
                      <a:gd name="connsiteY7" fmla="*/ 688670 h 1155434"/>
                      <a:gd name="connsiteX8" fmla="*/ 987093 w 987093"/>
                      <a:gd name="connsiteY8" fmla="*/ 374942 h 1155434"/>
                      <a:gd name="connsiteX9" fmla="*/ 562414 w 987093"/>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65189 w 971789"/>
                      <a:gd name="connsiteY8" fmla="*/ 61214 h 1155434"/>
                      <a:gd name="connsiteX9" fmla="*/ 562414 w 971789"/>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57537 w 971789"/>
                      <a:gd name="connsiteY8" fmla="*/ 68865 h 1155434"/>
                      <a:gd name="connsiteX9" fmla="*/ 562414 w 971789"/>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700148 w 757537"/>
                      <a:gd name="connsiteY6" fmla="*/ 795796 h 1155434"/>
                      <a:gd name="connsiteX7" fmla="*/ 696322 w 757537"/>
                      <a:gd name="connsiteY7" fmla="*/ 688670 h 1155434"/>
                      <a:gd name="connsiteX8" fmla="*/ 757537 w 757537"/>
                      <a:gd name="connsiteY8" fmla="*/ 68865 h 1155434"/>
                      <a:gd name="connsiteX9" fmla="*/ 562414 w 757537"/>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96322 w 757537"/>
                      <a:gd name="connsiteY6" fmla="*/ 688670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8424 w 757537"/>
                      <a:gd name="connsiteY4" fmla="*/ 102152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6240 w 761363"/>
                      <a:gd name="connsiteY0" fmla="*/ 0 h 1163086"/>
                      <a:gd name="connsiteX1" fmla="*/ 306075 w 761363"/>
                      <a:gd name="connsiteY1" fmla="*/ 313727 h 1163086"/>
                      <a:gd name="connsiteX2" fmla="*/ 0 w 761363"/>
                      <a:gd name="connsiteY2" fmla="*/ 1163086 h 1163086"/>
                      <a:gd name="connsiteX3" fmla="*/ 202775 w 761363"/>
                      <a:gd name="connsiteY3" fmla="*/ 1059785 h 1163086"/>
                      <a:gd name="connsiteX4" fmla="*/ 302250 w 761363"/>
                      <a:gd name="connsiteY4" fmla="*/ 1021527 h 1163086"/>
                      <a:gd name="connsiteX5" fmla="*/ 543283 w 761363"/>
                      <a:gd name="connsiteY5" fmla="*/ 887619 h 1163086"/>
                      <a:gd name="connsiteX6" fmla="*/ 688671 w 761363"/>
                      <a:gd name="connsiteY6" fmla="*/ 784319 h 1163086"/>
                      <a:gd name="connsiteX7" fmla="*/ 761363 w 761363"/>
                      <a:gd name="connsiteY7" fmla="*/ 68865 h 1163086"/>
                      <a:gd name="connsiteX8" fmla="*/ 566240 w 761363"/>
                      <a:gd name="connsiteY8" fmla="*/ 0 h 1163086"/>
                      <a:gd name="connsiteX0" fmla="*/ 566240 w 749885"/>
                      <a:gd name="connsiteY0" fmla="*/ 0 h 1163086"/>
                      <a:gd name="connsiteX1" fmla="*/ 306075 w 749885"/>
                      <a:gd name="connsiteY1" fmla="*/ 313727 h 1163086"/>
                      <a:gd name="connsiteX2" fmla="*/ 0 w 749885"/>
                      <a:gd name="connsiteY2" fmla="*/ 1163086 h 1163086"/>
                      <a:gd name="connsiteX3" fmla="*/ 202775 w 749885"/>
                      <a:gd name="connsiteY3" fmla="*/ 1059785 h 1163086"/>
                      <a:gd name="connsiteX4" fmla="*/ 302250 w 749885"/>
                      <a:gd name="connsiteY4" fmla="*/ 1021527 h 1163086"/>
                      <a:gd name="connsiteX5" fmla="*/ 543283 w 749885"/>
                      <a:gd name="connsiteY5" fmla="*/ 887619 h 1163086"/>
                      <a:gd name="connsiteX6" fmla="*/ 688671 w 749885"/>
                      <a:gd name="connsiteY6" fmla="*/ 784319 h 1163086"/>
                      <a:gd name="connsiteX7" fmla="*/ 749885 w 749885"/>
                      <a:gd name="connsiteY7" fmla="*/ 68865 h 1163086"/>
                      <a:gd name="connsiteX8" fmla="*/ 566240 w 749885"/>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688671 w 753711"/>
                      <a:gd name="connsiteY6" fmla="*/ 784319 h 1163086"/>
                      <a:gd name="connsiteX7" fmla="*/ 753711 w 753711"/>
                      <a:gd name="connsiteY7" fmla="*/ 53562 h 1163086"/>
                      <a:gd name="connsiteX8" fmla="*/ 566240 w 753711"/>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540753 w 753711"/>
                      <a:gd name="connsiteY6" fmla="*/ 887413 h 1163086"/>
                      <a:gd name="connsiteX7" fmla="*/ 753711 w 753711"/>
                      <a:gd name="connsiteY7" fmla="*/ 53562 h 1163086"/>
                      <a:gd name="connsiteX8" fmla="*/ 566240 w 753711"/>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688671 w 753711"/>
                      <a:gd name="connsiteY6" fmla="*/ 757425 h 1163086"/>
                      <a:gd name="connsiteX7" fmla="*/ 753711 w 753711"/>
                      <a:gd name="connsiteY7" fmla="*/ 53562 h 1163086"/>
                      <a:gd name="connsiteX8" fmla="*/ 566240 w 753711"/>
                      <a:gd name="connsiteY8" fmla="*/ 0 h 1163086"/>
                      <a:gd name="connsiteX0" fmla="*/ 566240 w 1533640"/>
                      <a:gd name="connsiteY0" fmla="*/ 0 h 1163086"/>
                      <a:gd name="connsiteX1" fmla="*/ 306075 w 1533640"/>
                      <a:gd name="connsiteY1" fmla="*/ 313727 h 1163086"/>
                      <a:gd name="connsiteX2" fmla="*/ 0 w 1533640"/>
                      <a:gd name="connsiteY2" fmla="*/ 1163086 h 1163086"/>
                      <a:gd name="connsiteX3" fmla="*/ 202775 w 1533640"/>
                      <a:gd name="connsiteY3" fmla="*/ 1059785 h 1163086"/>
                      <a:gd name="connsiteX4" fmla="*/ 302250 w 1533640"/>
                      <a:gd name="connsiteY4" fmla="*/ 1021527 h 1163086"/>
                      <a:gd name="connsiteX5" fmla="*/ 543283 w 1533640"/>
                      <a:gd name="connsiteY5" fmla="*/ 887619 h 1163086"/>
                      <a:gd name="connsiteX6" fmla="*/ 688671 w 1533640"/>
                      <a:gd name="connsiteY6" fmla="*/ 757425 h 1163086"/>
                      <a:gd name="connsiteX7" fmla="*/ 1533640 w 1533640"/>
                      <a:gd name="connsiteY7" fmla="*/ 627304 h 1163086"/>
                      <a:gd name="connsiteX8" fmla="*/ 566240 w 1533640"/>
                      <a:gd name="connsiteY8" fmla="*/ 0 h 1163086"/>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43283 w 1533640"/>
                      <a:gd name="connsiteY5" fmla="*/ 573892 h 849359"/>
                      <a:gd name="connsiteX6" fmla="*/ 688671 w 1533640"/>
                      <a:gd name="connsiteY6" fmla="*/ 443698 h 849359"/>
                      <a:gd name="connsiteX7" fmla="*/ 1533640 w 1533640"/>
                      <a:gd name="connsiteY7" fmla="*/ 313577 h 849359"/>
                      <a:gd name="connsiteX8" fmla="*/ 1516499 w 1533640"/>
                      <a:gd name="connsiteY8"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43283 w 1533640"/>
                      <a:gd name="connsiteY5" fmla="*/ 573892 h 849359"/>
                      <a:gd name="connsiteX6" fmla="*/ 513860 w 1533640"/>
                      <a:gd name="connsiteY6" fmla="*/ 658850 h 849359"/>
                      <a:gd name="connsiteX7" fmla="*/ 1533640 w 1533640"/>
                      <a:gd name="connsiteY7" fmla="*/ 313577 h 849359"/>
                      <a:gd name="connsiteX8" fmla="*/ 1516499 w 1533640"/>
                      <a:gd name="connsiteY8"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13860 w 1533640"/>
                      <a:gd name="connsiteY5" fmla="*/ 658850 h 849359"/>
                      <a:gd name="connsiteX6" fmla="*/ 1533640 w 1533640"/>
                      <a:gd name="connsiteY6" fmla="*/ 313577 h 849359"/>
                      <a:gd name="connsiteX7" fmla="*/ 1516499 w 1533640"/>
                      <a:gd name="connsiteY7"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418791 w 1533640"/>
                      <a:gd name="connsiteY4" fmla="*/ 689871 h 849359"/>
                      <a:gd name="connsiteX5" fmla="*/ 513860 w 1533640"/>
                      <a:gd name="connsiteY5" fmla="*/ 658850 h 849359"/>
                      <a:gd name="connsiteX6" fmla="*/ 1533640 w 1533640"/>
                      <a:gd name="connsiteY6" fmla="*/ 313577 h 849359"/>
                      <a:gd name="connsiteX7" fmla="*/ 1516499 w 1533640"/>
                      <a:gd name="connsiteY7" fmla="*/ 246567 h 849359"/>
                      <a:gd name="connsiteX0" fmla="*/ 1516499 w 1533640"/>
                      <a:gd name="connsiteY0" fmla="*/ 38 h 602830"/>
                      <a:gd name="connsiteX1" fmla="*/ 642252 w 1533640"/>
                      <a:gd name="connsiteY1" fmla="*/ 0 h 602830"/>
                      <a:gd name="connsiteX2" fmla="*/ 0 w 1533640"/>
                      <a:gd name="connsiteY2" fmla="*/ 602830 h 602830"/>
                      <a:gd name="connsiteX3" fmla="*/ 202775 w 1533640"/>
                      <a:gd name="connsiteY3" fmla="*/ 499529 h 602830"/>
                      <a:gd name="connsiteX4" fmla="*/ 418791 w 1533640"/>
                      <a:gd name="connsiteY4" fmla="*/ 443342 h 602830"/>
                      <a:gd name="connsiteX5" fmla="*/ 513860 w 1533640"/>
                      <a:gd name="connsiteY5" fmla="*/ 412321 h 602830"/>
                      <a:gd name="connsiteX6" fmla="*/ 1533640 w 1533640"/>
                      <a:gd name="connsiteY6" fmla="*/ 67048 h 602830"/>
                      <a:gd name="connsiteX7" fmla="*/ 1516499 w 1533640"/>
                      <a:gd name="connsiteY7" fmla="*/ 38 h 602830"/>
                      <a:gd name="connsiteX0" fmla="*/ 1516499 w 1533640"/>
                      <a:gd name="connsiteY0" fmla="*/ 38 h 602830"/>
                      <a:gd name="connsiteX1" fmla="*/ 642252 w 1533640"/>
                      <a:gd name="connsiteY1" fmla="*/ 0 h 602830"/>
                      <a:gd name="connsiteX2" fmla="*/ 0 w 1533640"/>
                      <a:gd name="connsiteY2" fmla="*/ 602830 h 602830"/>
                      <a:gd name="connsiteX3" fmla="*/ 202775 w 1533640"/>
                      <a:gd name="connsiteY3" fmla="*/ 499529 h 602830"/>
                      <a:gd name="connsiteX4" fmla="*/ 418791 w 1533640"/>
                      <a:gd name="connsiteY4" fmla="*/ 443342 h 602830"/>
                      <a:gd name="connsiteX5" fmla="*/ 513860 w 1533640"/>
                      <a:gd name="connsiteY5" fmla="*/ 412321 h 602830"/>
                      <a:gd name="connsiteX6" fmla="*/ 1533640 w 1533640"/>
                      <a:gd name="connsiteY6" fmla="*/ 67048 h 602830"/>
                      <a:gd name="connsiteX7" fmla="*/ 1516499 w 1533640"/>
                      <a:gd name="connsiteY7" fmla="*/ 38 h 602830"/>
                      <a:gd name="connsiteX0" fmla="*/ 1313724 w 1330865"/>
                      <a:gd name="connsiteY0" fmla="*/ 28863 h 528354"/>
                      <a:gd name="connsiteX1" fmla="*/ 439477 w 1330865"/>
                      <a:gd name="connsiteY1" fmla="*/ 28825 h 528354"/>
                      <a:gd name="connsiteX2" fmla="*/ 133401 w 1330865"/>
                      <a:gd name="connsiteY2" fmla="*/ 93773 h 528354"/>
                      <a:gd name="connsiteX3" fmla="*/ 0 w 1330865"/>
                      <a:gd name="connsiteY3" fmla="*/ 528354 h 528354"/>
                      <a:gd name="connsiteX4" fmla="*/ 216016 w 1330865"/>
                      <a:gd name="connsiteY4" fmla="*/ 472167 h 528354"/>
                      <a:gd name="connsiteX5" fmla="*/ 311085 w 1330865"/>
                      <a:gd name="connsiteY5" fmla="*/ 441146 h 528354"/>
                      <a:gd name="connsiteX6" fmla="*/ 1330865 w 1330865"/>
                      <a:gd name="connsiteY6" fmla="*/ 95873 h 528354"/>
                      <a:gd name="connsiteX7" fmla="*/ 1313724 w 1330865"/>
                      <a:gd name="connsiteY7" fmla="*/ 28863 h 528354"/>
                      <a:gd name="connsiteX0" fmla="*/ 1313724 w 1330865"/>
                      <a:gd name="connsiteY0" fmla="*/ 38 h 499529"/>
                      <a:gd name="connsiteX1" fmla="*/ 439477 w 1330865"/>
                      <a:gd name="connsiteY1" fmla="*/ 0 h 499529"/>
                      <a:gd name="connsiteX2" fmla="*/ 133401 w 1330865"/>
                      <a:gd name="connsiteY2" fmla="*/ 64948 h 499529"/>
                      <a:gd name="connsiteX3" fmla="*/ 0 w 1330865"/>
                      <a:gd name="connsiteY3" fmla="*/ 499529 h 499529"/>
                      <a:gd name="connsiteX4" fmla="*/ 216016 w 1330865"/>
                      <a:gd name="connsiteY4" fmla="*/ 443342 h 499529"/>
                      <a:gd name="connsiteX5" fmla="*/ 311085 w 1330865"/>
                      <a:gd name="connsiteY5" fmla="*/ 412321 h 499529"/>
                      <a:gd name="connsiteX6" fmla="*/ 1330865 w 1330865"/>
                      <a:gd name="connsiteY6" fmla="*/ 67048 h 499529"/>
                      <a:gd name="connsiteX7" fmla="*/ 1313724 w 1330865"/>
                      <a:gd name="connsiteY7" fmla="*/ 38 h 499529"/>
                      <a:gd name="connsiteX0" fmla="*/ 1313724 w 1330865"/>
                      <a:gd name="connsiteY0" fmla="*/ 38 h 499529"/>
                      <a:gd name="connsiteX1" fmla="*/ 439477 w 1330865"/>
                      <a:gd name="connsiteY1" fmla="*/ 0 h 499529"/>
                      <a:gd name="connsiteX2" fmla="*/ 424754 w 1330865"/>
                      <a:gd name="connsiteY2" fmla="*/ 73912 h 499529"/>
                      <a:gd name="connsiteX3" fmla="*/ 0 w 1330865"/>
                      <a:gd name="connsiteY3" fmla="*/ 499529 h 499529"/>
                      <a:gd name="connsiteX4" fmla="*/ 216016 w 1330865"/>
                      <a:gd name="connsiteY4" fmla="*/ 443342 h 499529"/>
                      <a:gd name="connsiteX5" fmla="*/ 311085 w 1330865"/>
                      <a:gd name="connsiteY5" fmla="*/ 412321 h 499529"/>
                      <a:gd name="connsiteX6" fmla="*/ 1330865 w 1330865"/>
                      <a:gd name="connsiteY6" fmla="*/ 67048 h 499529"/>
                      <a:gd name="connsiteX7" fmla="*/ 1313724 w 1330865"/>
                      <a:gd name="connsiteY7" fmla="*/ 38 h 499529"/>
                      <a:gd name="connsiteX0" fmla="*/ 1313724 w 1330865"/>
                      <a:gd name="connsiteY0" fmla="*/ 38 h 499529"/>
                      <a:gd name="connsiteX1" fmla="*/ 439477 w 1330865"/>
                      <a:gd name="connsiteY1" fmla="*/ 0 h 499529"/>
                      <a:gd name="connsiteX2" fmla="*/ 424754 w 1330865"/>
                      <a:gd name="connsiteY2" fmla="*/ 73912 h 499529"/>
                      <a:gd name="connsiteX3" fmla="*/ 70686 w 1330865"/>
                      <a:gd name="connsiteY3" fmla="*/ 75553 h 499529"/>
                      <a:gd name="connsiteX4" fmla="*/ 0 w 1330865"/>
                      <a:gd name="connsiteY4" fmla="*/ 499529 h 499529"/>
                      <a:gd name="connsiteX5" fmla="*/ 216016 w 1330865"/>
                      <a:gd name="connsiteY5" fmla="*/ 443342 h 499529"/>
                      <a:gd name="connsiteX6" fmla="*/ 311085 w 1330865"/>
                      <a:gd name="connsiteY6" fmla="*/ 412321 h 499529"/>
                      <a:gd name="connsiteX7" fmla="*/ 1330865 w 1330865"/>
                      <a:gd name="connsiteY7" fmla="*/ 67048 h 499529"/>
                      <a:gd name="connsiteX8" fmla="*/ 1313724 w 1330865"/>
                      <a:gd name="connsiteY8" fmla="*/ 38 h 499529"/>
                      <a:gd name="connsiteX0" fmla="*/ 1430266 w 1447407"/>
                      <a:gd name="connsiteY0" fmla="*/ 38 h 443342"/>
                      <a:gd name="connsiteX1" fmla="*/ 556019 w 1447407"/>
                      <a:gd name="connsiteY1" fmla="*/ 0 h 443342"/>
                      <a:gd name="connsiteX2" fmla="*/ 541296 w 1447407"/>
                      <a:gd name="connsiteY2" fmla="*/ 73912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430266 w 1447407"/>
                      <a:gd name="connsiteY0" fmla="*/ 38 h 443342"/>
                      <a:gd name="connsiteX1" fmla="*/ 556019 w 1447407"/>
                      <a:gd name="connsiteY1" fmla="*/ 0 h 443342"/>
                      <a:gd name="connsiteX2" fmla="*/ 541296 w 1447407"/>
                      <a:gd name="connsiteY2" fmla="*/ 73912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430266 w 1447407"/>
                      <a:gd name="connsiteY0" fmla="*/ 38 h 443342"/>
                      <a:gd name="connsiteX1" fmla="*/ 556019 w 1447407"/>
                      <a:gd name="connsiteY1" fmla="*/ 0 h 443342"/>
                      <a:gd name="connsiteX2" fmla="*/ 559225 w 1447407"/>
                      <a:gd name="connsiteY2" fmla="*/ 78395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345101 w 1362242"/>
                      <a:gd name="connsiteY0" fmla="*/ 38 h 443342"/>
                      <a:gd name="connsiteX1" fmla="*/ 470854 w 1362242"/>
                      <a:gd name="connsiteY1" fmla="*/ 0 h 443342"/>
                      <a:gd name="connsiteX2" fmla="*/ 474060 w 1362242"/>
                      <a:gd name="connsiteY2" fmla="*/ 78395 h 443342"/>
                      <a:gd name="connsiteX3" fmla="*/ 102063 w 1362242"/>
                      <a:gd name="connsiteY3" fmla="*/ 75553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3342"/>
                      <a:gd name="connsiteX1" fmla="*/ 470854 w 1362242"/>
                      <a:gd name="connsiteY1" fmla="*/ 0 h 443342"/>
                      <a:gd name="connsiteX2" fmla="*/ 469577 w 1362242"/>
                      <a:gd name="connsiteY2" fmla="*/ 42536 h 443342"/>
                      <a:gd name="connsiteX3" fmla="*/ 102063 w 1362242"/>
                      <a:gd name="connsiteY3" fmla="*/ 75553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3342"/>
                      <a:gd name="connsiteX1" fmla="*/ 470854 w 1362242"/>
                      <a:gd name="connsiteY1" fmla="*/ 0 h 443342"/>
                      <a:gd name="connsiteX2" fmla="*/ 469577 w 1362242"/>
                      <a:gd name="connsiteY2" fmla="*/ 42536 h 443342"/>
                      <a:gd name="connsiteX3" fmla="*/ 115510 w 1362242"/>
                      <a:gd name="connsiteY3" fmla="*/ 48659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2500"/>
                      <a:gd name="connsiteX1" fmla="*/ 470854 w 1362242"/>
                      <a:gd name="connsiteY1" fmla="*/ 0 h 442500"/>
                      <a:gd name="connsiteX2" fmla="*/ 469577 w 1362242"/>
                      <a:gd name="connsiteY2" fmla="*/ 42536 h 442500"/>
                      <a:gd name="connsiteX3" fmla="*/ 115510 w 1362242"/>
                      <a:gd name="connsiteY3" fmla="*/ 48659 h 442500"/>
                      <a:gd name="connsiteX4" fmla="*/ 0 w 1362242"/>
                      <a:gd name="connsiteY4" fmla="*/ 297823 h 442500"/>
                      <a:gd name="connsiteX5" fmla="*/ 394422 w 1362242"/>
                      <a:gd name="connsiteY5" fmla="*/ 442500 h 442500"/>
                      <a:gd name="connsiteX6" fmla="*/ 342462 w 1362242"/>
                      <a:gd name="connsiteY6" fmla="*/ 412321 h 442500"/>
                      <a:gd name="connsiteX7" fmla="*/ 1362242 w 1362242"/>
                      <a:gd name="connsiteY7" fmla="*/ 67048 h 442500"/>
                      <a:gd name="connsiteX8" fmla="*/ 1345101 w 1362242"/>
                      <a:gd name="connsiteY8" fmla="*/ 38 h 442500"/>
                      <a:gd name="connsiteX0" fmla="*/ 1452821 w 1469962"/>
                      <a:gd name="connsiteY0" fmla="*/ 38 h 442500"/>
                      <a:gd name="connsiteX1" fmla="*/ 578574 w 1469962"/>
                      <a:gd name="connsiteY1" fmla="*/ 0 h 442500"/>
                      <a:gd name="connsiteX2" fmla="*/ 577297 w 1469962"/>
                      <a:gd name="connsiteY2" fmla="*/ 42536 h 442500"/>
                      <a:gd name="connsiteX3" fmla="*/ 223230 w 1469962"/>
                      <a:gd name="connsiteY3" fmla="*/ 48659 h 442500"/>
                      <a:gd name="connsiteX4" fmla="*/ 0 w 1469962"/>
                      <a:gd name="connsiteY4" fmla="*/ 290786 h 442500"/>
                      <a:gd name="connsiteX5" fmla="*/ 502142 w 1469962"/>
                      <a:gd name="connsiteY5" fmla="*/ 442500 h 442500"/>
                      <a:gd name="connsiteX6" fmla="*/ 450182 w 1469962"/>
                      <a:gd name="connsiteY6" fmla="*/ 412321 h 442500"/>
                      <a:gd name="connsiteX7" fmla="*/ 1469962 w 1469962"/>
                      <a:gd name="connsiteY7" fmla="*/ 67048 h 442500"/>
                      <a:gd name="connsiteX8" fmla="*/ 1452821 w 1469962"/>
                      <a:gd name="connsiteY8" fmla="*/ 38 h 442500"/>
                      <a:gd name="connsiteX0" fmla="*/ 1354184 w 1371325"/>
                      <a:gd name="connsiteY0" fmla="*/ 38 h 442500"/>
                      <a:gd name="connsiteX1" fmla="*/ 479937 w 1371325"/>
                      <a:gd name="connsiteY1" fmla="*/ 0 h 442500"/>
                      <a:gd name="connsiteX2" fmla="*/ 478660 w 1371325"/>
                      <a:gd name="connsiteY2" fmla="*/ 42536 h 442500"/>
                      <a:gd name="connsiteX3" fmla="*/ 124593 w 1371325"/>
                      <a:gd name="connsiteY3" fmla="*/ 48659 h 442500"/>
                      <a:gd name="connsiteX4" fmla="*/ 0 w 1371325"/>
                      <a:gd name="connsiteY4" fmla="*/ 191287 h 442500"/>
                      <a:gd name="connsiteX5" fmla="*/ 403505 w 1371325"/>
                      <a:gd name="connsiteY5" fmla="*/ 442500 h 442500"/>
                      <a:gd name="connsiteX6" fmla="*/ 351545 w 1371325"/>
                      <a:gd name="connsiteY6" fmla="*/ 412321 h 442500"/>
                      <a:gd name="connsiteX7" fmla="*/ 1371325 w 1371325"/>
                      <a:gd name="connsiteY7" fmla="*/ 67048 h 442500"/>
                      <a:gd name="connsiteX8" fmla="*/ 1354184 w 1371325"/>
                      <a:gd name="connsiteY8" fmla="*/ 38 h 442500"/>
                      <a:gd name="connsiteX0" fmla="*/ 1354184 w 1371325"/>
                      <a:gd name="connsiteY0" fmla="*/ 31107 h 473569"/>
                      <a:gd name="connsiteX1" fmla="*/ 512556 w 1371325"/>
                      <a:gd name="connsiteY1" fmla="*/ 0 h 473569"/>
                      <a:gd name="connsiteX2" fmla="*/ 478660 w 1371325"/>
                      <a:gd name="connsiteY2" fmla="*/ 73605 h 473569"/>
                      <a:gd name="connsiteX3" fmla="*/ 124593 w 1371325"/>
                      <a:gd name="connsiteY3" fmla="*/ 79728 h 473569"/>
                      <a:gd name="connsiteX4" fmla="*/ 0 w 1371325"/>
                      <a:gd name="connsiteY4" fmla="*/ 222356 h 473569"/>
                      <a:gd name="connsiteX5" fmla="*/ 403505 w 1371325"/>
                      <a:gd name="connsiteY5" fmla="*/ 473569 h 473569"/>
                      <a:gd name="connsiteX6" fmla="*/ 351545 w 1371325"/>
                      <a:gd name="connsiteY6" fmla="*/ 443390 h 473569"/>
                      <a:gd name="connsiteX7" fmla="*/ 1371325 w 1371325"/>
                      <a:gd name="connsiteY7" fmla="*/ 98117 h 473569"/>
                      <a:gd name="connsiteX8" fmla="*/ 1354184 w 1371325"/>
                      <a:gd name="connsiteY8" fmla="*/ 31107 h 473569"/>
                      <a:gd name="connsiteX0" fmla="*/ 1268069 w 1285210"/>
                      <a:gd name="connsiteY0" fmla="*/ 31107 h 473569"/>
                      <a:gd name="connsiteX1" fmla="*/ 426441 w 1285210"/>
                      <a:gd name="connsiteY1" fmla="*/ 0 h 473569"/>
                      <a:gd name="connsiteX2" fmla="*/ 392545 w 1285210"/>
                      <a:gd name="connsiteY2" fmla="*/ 73605 h 473569"/>
                      <a:gd name="connsiteX3" fmla="*/ 38478 w 1285210"/>
                      <a:gd name="connsiteY3" fmla="*/ 79728 h 473569"/>
                      <a:gd name="connsiteX4" fmla="*/ 0 w 1285210"/>
                      <a:gd name="connsiteY4" fmla="*/ 274609 h 473569"/>
                      <a:gd name="connsiteX5" fmla="*/ 317390 w 1285210"/>
                      <a:gd name="connsiteY5" fmla="*/ 473569 h 473569"/>
                      <a:gd name="connsiteX6" fmla="*/ 265430 w 1285210"/>
                      <a:gd name="connsiteY6" fmla="*/ 443390 h 473569"/>
                      <a:gd name="connsiteX7" fmla="*/ 1285210 w 1285210"/>
                      <a:gd name="connsiteY7" fmla="*/ 98117 h 473569"/>
                      <a:gd name="connsiteX8" fmla="*/ 1268069 w 1285210"/>
                      <a:gd name="connsiteY8" fmla="*/ 31107 h 473569"/>
                      <a:gd name="connsiteX0" fmla="*/ 1268069 w 1285210"/>
                      <a:gd name="connsiteY0" fmla="*/ 31107 h 473569"/>
                      <a:gd name="connsiteX1" fmla="*/ 426441 w 1285210"/>
                      <a:gd name="connsiteY1" fmla="*/ 0 h 473569"/>
                      <a:gd name="connsiteX2" fmla="*/ 423997 w 1285210"/>
                      <a:gd name="connsiteY2" fmla="*/ 77524 h 473569"/>
                      <a:gd name="connsiteX3" fmla="*/ 38478 w 1285210"/>
                      <a:gd name="connsiteY3" fmla="*/ 79728 h 473569"/>
                      <a:gd name="connsiteX4" fmla="*/ 0 w 1285210"/>
                      <a:gd name="connsiteY4" fmla="*/ 274609 h 473569"/>
                      <a:gd name="connsiteX5" fmla="*/ 317390 w 1285210"/>
                      <a:gd name="connsiteY5" fmla="*/ 473569 h 473569"/>
                      <a:gd name="connsiteX6" fmla="*/ 265430 w 1285210"/>
                      <a:gd name="connsiteY6" fmla="*/ 443390 h 473569"/>
                      <a:gd name="connsiteX7" fmla="*/ 1285210 w 1285210"/>
                      <a:gd name="connsiteY7" fmla="*/ 98117 h 473569"/>
                      <a:gd name="connsiteX8" fmla="*/ 1268069 w 1285210"/>
                      <a:gd name="connsiteY8" fmla="*/ 31107 h 473569"/>
                      <a:gd name="connsiteX0" fmla="*/ 1268069 w 1285210"/>
                      <a:gd name="connsiteY0" fmla="*/ 31107 h 473569"/>
                      <a:gd name="connsiteX1" fmla="*/ 426441 w 1285210"/>
                      <a:gd name="connsiteY1" fmla="*/ 0 h 473569"/>
                      <a:gd name="connsiteX2" fmla="*/ 38478 w 1285210"/>
                      <a:gd name="connsiteY2" fmla="*/ 79728 h 473569"/>
                      <a:gd name="connsiteX3" fmla="*/ 0 w 1285210"/>
                      <a:gd name="connsiteY3" fmla="*/ 274609 h 473569"/>
                      <a:gd name="connsiteX4" fmla="*/ 317390 w 1285210"/>
                      <a:gd name="connsiteY4" fmla="*/ 473569 h 473569"/>
                      <a:gd name="connsiteX5" fmla="*/ 265430 w 1285210"/>
                      <a:gd name="connsiteY5" fmla="*/ 443390 h 473569"/>
                      <a:gd name="connsiteX6" fmla="*/ 1285210 w 1285210"/>
                      <a:gd name="connsiteY6" fmla="*/ 98117 h 473569"/>
                      <a:gd name="connsiteX7" fmla="*/ 1268069 w 1285210"/>
                      <a:gd name="connsiteY7" fmla="*/ 31107 h 473569"/>
                      <a:gd name="connsiteX0" fmla="*/ 1268069 w 1285210"/>
                      <a:gd name="connsiteY0" fmla="*/ 50749 h 493211"/>
                      <a:gd name="connsiteX1" fmla="*/ 426441 w 1285210"/>
                      <a:gd name="connsiteY1" fmla="*/ 19642 h 493211"/>
                      <a:gd name="connsiteX2" fmla="*/ 54958 w 1285210"/>
                      <a:gd name="connsiteY2" fmla="*/ 18379 h 493211"/>
                      <a:gd name="connsiteX3" fmla="*/ 0 w 1285210"/>
                      <a:gd name="connsiteY3" fmla="*/ 294251 h 493211"/>
                      <a:gd name="connsiteX4" fmla="*/ 317390 w 1285210"/>
                      <a:gd name="connsiteY4" fmla="*/ 493211 h 493211"/>
                      <a:gd name="connsiteX5" fmla="*/ 265430 w 1285210"/>
                      <a:gd name="connsiteY5" fmla="*/ 463032 h 493211"/>
                      <a:gd name="connsiteX6" fmla="*/ 1285210 w 1285210"/>
                      <a:gd name="connsiteY6" fmla="*/ 117759 h 493211"/>
                      <a:gd name="connsiteX7" fmla="*/ 1268069 w 1285210"/>
                      <a:gd name="connsiteY7" fmla="*/ 50749 h 493211"/>
                      <a:gd name="connsiteX0" fmla="*/ 1268069 w 1285210"/>
                      <a:gd name="connsiteY0" fmla="*/ 32370 h 474832"/>
                      <a:gd name="connsiteX1" fmla="*/ 426441 w 1285210"/>
                      <a:gd name="connsiteY1" fmla="*/ 1263 h 474832"/>
                      <a:gd name="connsiteX2" fmla="*/ 54958 w 1285210"/>
                      <a:gd name="connsiteY2" fmla="*/ 0 h 474832"/>
                      <a:gd name="connsiteX3" fmla="*/ 0 w 1285210"/>
                      <a:gd name="connsiteY3" fmla="*/ 275872 h 474832"/>
                      <a:gd name="connsiteX4" fmla="*/ 317390 w 1285210"/>
                      <a:gd name="connsiteY4" fmla="*/ 474832 h 474832"/>
                      <a:gd name="connsiteX5" fmla="*/ 265430 w 1285210"/>
                      <a:gd name="connsiteY5" fmla="*/ 444653 h 474832"/>
                      <a:gd name="connsiteX6" fmla="*/ 1285210 w 1285210"/>
                      <a:gd name="connsiteY6" fmla="*/ 99380 h 474832"/>
                      <a:gd name="connsiteX7" fmla="*/ 1268069 w 1285210"/>
                      <a:gd name="connsiteY7" fmla="*/ 32370 h 474832"/>
                      <a:gd name="connsiteX0" fmla="*/ 1268069 w 1285210"/>
                      <a:gd name="connsiteY0" fmla="*/ 51241 h 493703"/>
                      <a:gd name="connsiteX1" fmla="*/ 426441 w 1285210"/>
                      <a:gd name="connsiteY1" fmla="*/ 20134 h 493703"/>
                      <a:gd name="connsiteX2" fmla="*/ 57309 w 1285210"/>
                      <a:gd name="connsiteY2" fmla="*/ 0 h 493703"/>
                      <a:gd name="connsiteX3" fmla="*/ 0 w 1285210"/>
                      <a:gd name="connsiteY3" fmla="*/ 294743 h 493703"/>
                      <a:gd name="connsiteX4" fmla="*/ 317390 w 1285210"/>
                      <a:gd name="connsiteY4" fmla="*/ 493703 h 493703"/>
                      <a:gd name="connsiteX5" fmla="*/ 265430 w 1285210"/>
                      <a:gd name="connsiteY5" fmla="*/ 463524 h 493703"/>
                      <a:gd name="connsiteX6" fmla="*/ 1285210 w 1285210"/>
                      <a:gd name="connsiteY6" fmla="*/ 118251 h 493703"/>
                      <a:gd name="connsiteX7" fmla="*/ 1268069 w 1285210"/>
                      <a:gd name="connsiteY7" fmla="*/ 51241 h 493703"/>
                      <a:gd name="connsiteX0" fmla="*/ 2187601 w 2187601"/>
                      <a:gd name="connsiteY0" fmla="*/ 49792 h 493703"/>
                      <a:gd name="connsiteX1" fmla="*/ 426441 w 2187601"/>
                      <a:gd name="connsiteY1" fmla="*/ 20134 h 493703"/>
                      <a:gd name="connsiteX2" fmla="*/ 57309 w 2187601"/>
                      <a:gd name="connsiteY2" fmla="*/ 0 h 493703"/>
                      <a:gd name="connsiteX3" fmla="*/ 0 w 2187601"/>
                      <a:gd name="connsiteY3" fmla="*/ 294743 h 493703"/>
                      <a:gd name="connsiteX4" fmla="*/ 317390 w 2187601"/>
                      <a:gd name="connsiteY4" fmla="*/ 493703 h 493703"/>
                      <a:gd name="connsiteX5" fmla="*/ 265430 w 2187601"/>
                      <a:gd name="connsiteY5" fmla="*/ 463524 h 493703"/>
                      <a:gd name="connsiteX6" fmla="*/ 1285210 w 2187601"/>
                      <a:gd name="connsiteY6" fmla="*/ 118251 h 493703"/>
                      <a:gd name="connsiteX7" fmla="*/ 2187601 w 2187601"/>
                      <a:gd name="connsiteY7" fmla="*/ 49792 h 493703"/>
                      <a:gd name="connsiteX0" fmla="*/ 2158759 w 2158759"/>
                      <a:gd name="connsiteY0" fmla="*/ 51914 h 493703"/>
                      <a:gd name="connsiteX1" fmla="*/ 426441 w 2158759"/>
                      <a:gd name="connsiteY1" fmla="*/ 20134 h 493703"/>
                      <a:gd name="connsiteX2" fmla="*/ 57309 w 2158759"/>
                      <a:gd name="connsiteY2" fmla="*/ 0 h 493703"/>
                      <a:gd name="connsiteX3" fmla="*/ 0 w 2158759"/>
                      <a:gd name="connsiteY3" fmla="*/ 294743 h 493703"/>
                      <a:gd name="connsiteX4" fmla="*/ 317390 w 2158759"/>
                      <a:gd name="connsiteY4" fmla="*/ 493703 h 493703"/>
                      <a:gd name="connsiteX5" fmla="*/ 265430 w 2158759"/>
                      <a:gd name="connsiteY5" fmla="*/ 463524 h 493703"/>
                      <a:gd name="connsiteX6" fmla="*/ 1285210 w 2158759"/>
                      <a:gd name="connsiteY6" fmla="*/ 118251 h 493703"/>
                      <a:gd name="connsiteX7" fmla="*/ 2158759 w 2158759"/>
                      <a:gd name="connsiteY7" fmla="*/ 51914 h 493703"/>
                      <a:gd name="connsiteX0" fmla="*/ 2158759 w 2158759"/>
                      <a:gd name="connsiteY0" fmla="*/ 134602 h 576391"/>
                      <a:gd name="connsiteX1" fmla="*/ 426441 w 2158759"/>
                      <a:gd name="connsiteY1" fmla="*/ 102822 h 576391"/>
                      <a:gd name="connsiteX2" fmla="*/ 57309 w 2158759"/>
                      <a:gd name="connsiteY2" fmla="*/ 82688 h 576391"/>
                      <a:gd name="connsiteX3" fmla="*/ 0 w 2158759"/>
                      <a:gd name="connsiteY3" fmla="*/ 377431 h 576391"/>
                      <a:gd name="connsiteX4" fmla="*/ 317390 w 2158759"/>
                      <a:gd name="connsiteY4" fmla="*/ 576391 h 576391"/>
                      <a:gd name="connsiteX5" fmla="*/ 265430 w 2158759"/>
                      <a:gd name="connsiteY5" fmla="*/ 546212 h 576391"/>
                      <a:gd name="connsiteX6" fmla="*/ 1285210 w 2158759"/>
                      <a:gd name="connsiteY6" fmla="*/ 200939 h 576391"/>
                      <a:gd name="connsiteX7" fmla="*/ 2158759 w 2158759"/>
                      <a:gd name="connsiteY7" fmla="*/ 134602 h 576391"/>
                      <a:gd name="connsiteX0" fmla="*/ 2158759 w 2158759"/>
                      <a:gd name="connsiteY0" fmla="*/ 51914 h 493703"/>
                      <a:gd name="connsiteX1" fmla="*/ 426441 w 2158759"/>
                      <a:gd name="connsiteY1" fmla="*/ 20134 h 493703"/>
                      <a:gd name="connsiteX2" fmla="*/ 57309 w 2158759"/>
                      <a:gd name="connsiteY2" fmla="*/ 0 h 493703"/>
                      <a:gd name="connsiteX3" fmla="*/ 0 w 2158759"/>
                      <a:gd name="connsiteY3" fmla="*/ 294743 h 493703"/>
                      <a:gd name="connsiteX4" fmla="*/ 317390 w 2158759"/>
                      <a:gd name="connsiteY4" fmla="*/ 493703 h 493703"/>
                      <a:gd name="connsiteX5" fmla="*/ 265430 w 2158759"/>
                      <a:gd name="connsiteY5" fmla="*/ 463524 h 493703"/>
                      <a:gd name="connsiteX6" fmla="*/ 1285210 w 2158759"/>
                      <a:gd name="connsiteY6" fmla="*/ 118251 h 493703"/>
                      <a:gd name="connsiteX7" fmla="*/ 2158759 w 2158759"/>
                      <a:gd name="connsiteY7" fmla="*/ 51914 h 493703"/>
                      <a:gd name="connsiteX0" fmla="*/ 2158759 w 2158759"/>
                      <a:gd name="connsiteY0" fmla="*/ 113578 h 555367"/>
                      <a:gd name="connsiteX1" fmla="*/ 1856963 w 2158759"/>
                      <a:gd name="connsiteY1" fmla="*/ 0 h 555367"/>
                      <a:gd name="connsiteX2" fmla="*/ 57309 w 2158759"/>
                      <a:gd name="connsiteY2" fmla="*/ 61664 h 555367"/>
                      <a:gd name="connsiteX3" fmla="*/ 0 w 2158759"/>
                      <a:gd name="connsiteY3" fmla="*/ 356407 h 555367"/>
                      <a:gd name="connsiteX4" fmla="*/ 317390 w 2158759"/>
                      <a:gd name="connsiteY4" fmla="*/ 555367 h 555367"/>
                      <a:gd name="connsiteX5" fmla="*/ 265430 w 2158759"/>
                      <a:gd name="connsiteY5" fmla="*/ 525188 h 555367"/>
                      <a:gd name="connsiteX6" fmla="*/ 1285210 w 2158759"/>
                      <a:gd name="connsiteY6" fmla="*/ 179915 h 555367"/>
                      <a:gd name="connsiteX7" fmla="*/ 2158759 w 2158759"/>
                      <a:gd name="connsiteY7" fmla="*/ 113578 h 555367"/>
                      <a:gd name="connsiteX0" fmla="*/ 2158759 w 2158759"/>
                      <a:gd name="connsiteY0" fmla="*/ 131777 h 573566"/>
                      <a:gd name="connsiteX1" fmla="*/ 1856963 w 2158759"/>
                      <a:gd name="connsiteY1" fmla="*/ 18199 h 573566"/>
                      <a:gd name="connsiteX2" fmla="*/ 1021768 w 2158759"/>
                      <a:gd name="connsiteY2" fmla="*/ 0 h 573566"/>
                      <a:gd name="connsiteX3" fmla="*/ 0 w 2158759"/>
                      <a:gd name="connsiteY3" fmla="*/ 374606 h 573566"/>
                      <a:gd name="connsiteX4" fmla="*/ 317390 w 2158759"/>
                      <a:gd name="connsiteY4" fmla="*/ 573566 h 573566"/>
                      <a:gd name="connsiteX5" fmla="*/ 265430 w 2158759"/>
                      <a:gd name="connsiteY5" fmla="*/ 543387 h 573566"/>
                      <a:gd name="connsiteX6" fmla="*/ 1285210 w 2158759"/>
                      <a:gd name="connsiteY6" fmla="*/ 198114 h 573566"/>
                      <a:gd name="connsiteX7" fmla="*/ 2158759 w 2158759"/>
                      <a:gd name="connsiteY7" fmla="*/ 131777 h 573566"/>
                      <a:gd name="connsiteX0" fmla="*/ 2158759 w 2158759"/>
                      <a:gd name="connsiteY0" fmla="*/ 196821 h 638610"/>
                      <a:gd name="connsiteX1" fmla="*/ 1856963 w 2158759"/>
                      <a:gd name="connsiteY1" fmla="*/ 83243 h 638610"/>
                      <a:gd name="connsiteX2" fmla="*/ 1358439 w 2158759"/>
                      <a:gd name="connsiteY2" fmla="*/ 0 h 638610"/>
                      <a:gd name="connsiteX3" fmla="*/ 1021768 w 2158759"/>
                      <a:gd name="connsiteY3" fmla="*/ 65044 h 638610"/>
                      <a:gd name="connsiteX4" fmla="*/ 0 w 2158759"/>
                      <a:gd name="connsiteY4" fmla="*/ 439650 h 638610"/>
                      <a:gd name="connsiteX5" fmla="*/ 317390 w 2158759"/>
                      <a:gd name="connsiteY5" fmla="*/ 638610 h 638610"/>
                      <a:gd name="connsiteX6" fmla="*/ 265430 w 2158759"/>
                      <a:gd name="connsiteY6" fmla="*/ 608431 h 638610"/>
                      <a:gd name="connsiteX7" fmla="*/ 1285210 w 2158759"/>
                      <a:gd name="connsiteY7" fmla="*/ 263158 h 638610"/>
                      <a:gd name="connsiteX8" fmla="*/ 2158759 w 2158759"/>
                      <a:gd name="connsiteY8" fmla="*/ 196821 h 638610"/>
                      <a:gd name="connsiteX0" fmla="*/ 2158759 w 2158759"/>
                      <a:gd name="connsiteY0" fmla="*/ 196821 h 638610"/>
                      <a:gd name="connsiteX1" fmla="*/ 1856963 w 2158759"/>
                      <a:gd name="connsiteY1" fmla="*/ 83243 h 638610"/>
                      <a:gd name="connsiteX2" fmla="*/ 1358439 w 2158759"/>
                      <a:gd name="connsiteY2" fmla="*/ 0 h 638610"/>
                      <a:gd name="connsiteX3" fmla="*/ 1021768 w 2158759"/>
                      <a:gd name="connsiteY3" fmla="*/ 65044 h 638610"/>
                      <a:gd name="connsiteX4" fmla="*/ 0 w 2158759"/>
                      <a:gd name="connsiteY4" fmla="*/ 439650 h 638610"/>
                      <a:gd name="connsiteX5" fmla="*/ 317390 w 2158759"/>
                      <a:gd name="connsiteY5" fmla="*/ 638610 h 638610"/>
                      <a:gd name="connsiteX6" fmla="*/ 265430 w 2158759"/>
                      <a:gd name="connsiteY6" fmla="*/ 608431 h 638610"/>
                      <a:gd name="connsiteX7" fmla="*/ 1523340 w 2158759"/>
                      <a:gd name="connsiteY7" fmla="*/ 255681 h 638610"/>
                      <a:gd name="connsiteX8" fmla="*/ 2158759 w 2158759"/>
                      <a:gd name="connsiteY8" fmla="*/ 196821 h 638610"/>
                      <a:gd name="connsiteX0" fmla="*/ 2158759 w 2158759"/>
                      <a:gd name="connsiteY0" fmla="*/ 196821 h 638610"/>
                      <a:gd name="connsiteX1" fmla="*/ 1856963 w 2158759"/>
                      <a:gd name="connsiteY1" fmla="*/ 83243 h 638610"/>
                      <a:gd name="connsiteX2" fmla="*/ 1358439 w 2158759"/>
                      <a:gd name="connsiteY2" fmla="*/ 0 h 638610"/>
                      <a:gd name="connsiteX3" fmla="*/ 1021768 w 2158759"/>
                      <a:gd name="connsiteY3" fmla="*/ 65044 h 638610"/>
                      <a:gd name="connsiteX4" fmla="*/ 0 w 2158759"/>
                      <a:gd name="connsiteY4" fmla="*/ 439650 h 638610"/>
                      <a:gd name="connsiteX5" fmla="*/ 317390 w 2158759"/>
                      <a:gd name="connsiteY5" fmla="*/ 638610 h 638610"/>
                      <a:gd name="connsiteX6" fmla="*/ 1435993 w 2158759"/>
                      <a:gd name="connsiteY6" fmla="*/ 479949 h 638610"/>
                      <a:gd name="connsiteX7" fmla="*/ 1523340 w 2158759"/>
                      <a:gd name="connsiteY7" fmla="*/ 255681 h 638610"/>
                      <a:gd name="connsiteX8" fmla="*/ 2158759 w 2158759"/>
                      <a:gd name="connsiteY8" fmla="*/ 196821 h 638610"/>
                      <a:gd name="connsiteX0" fmla="*/ 2158759 w 2158759"/>
                      <a:gd name="connsiteY0" fmla="*/ 196821 h 638610"/>
                      <a:gd name="connsiteX1" fmla="*/ 1856963 w 2158759"/>
                      <a:gd name="connsiteY1" fmla="*/ 83243 h 638610"/>
                      <a:gd name="connsiteX2" fmla="*/ 1358439 w 2158759"/>
                      <a:gd name="connsiteY2" fmla="*/ 0 h 638610"/>
                      <a:gd name="connsiteX3" fmla="*/ 1021768 w 2158759"/>
                      <a:gd name="connsiteY3" fmla="*/ 65044 h 638610"/>
                      <a:gd name="connsiteX4" fmla="*/ 0 w 2158759"/>
                      <a:gd name="connsiteY4" fmla="*/ 439650 h 638610"/>
                      <a:gd name="connsiteX5" fmla="*/ 317390 w 2158759"/>
                      <a:gd name="connsiteY5" fmla="*/ 638610 h 638610"/>
                      <a:gd name="connsiteX6" fmla="*/ 1435993 w 2158759"/>
                      <a:gd name="connsiteY6" fmla="*/ 479949 h 638610"/>
                      <a:gd name="connsiteX7" fmla="*/ 1475851 w 2158759"/>
                      <a:gd name="connsiteY7" fmla="*/ 246905 h 638610"/>
                      <a:gd name="connsiteX8" fmla="*/ 2158759 w 2158759"/>
                      <a:gd name="connsiteY8" fmla="*/ 196821 h 638610"/>
                      <a:gd name="connsiteX0" fmla="*/ 2158759 w 2163326"/>
                      <a:gd name="connsiteY0" fmla="*/ 196821 h 638610"/>
                      <a:gd name="connsiteX1" fmla="*/ 1856963 w 2163326"/>
                      <a:gd name="connsiteY1" fmla="*/ 83243 h 638610"/>
                      <a:gd name="connsiteX2" fmla="*/ 1358439 w 2163326"/>
                      <a:gd name="connsiteY2" fmla="*/ 0 h 638610"/>
                      <a:gd name="connsiteX3" fmla="*/ 1021768 w 2163326"/>
                      <a:gd name="connsiteY3" fmla="*/ 65044 h 638610"/>
                      <a:gd name="connsiteX4" fmla="*/ 0 w 2163326"/>
                      <a:gd name="connsiteY4" fmla="*/ 439650 h 638610"/>
                      <a:gd name="connsiteX5" fmla="*/ 317390 w 2163326"/>
                      <a:gd name="connsiteY5" fmla="*/ 638610 h 638610"/>
                      <a:gd name="connsiteX6" fmla="*/ 1435993 w 2163326"/>
                      <a:gd name="connsiteY6" fmla="*/ 479949 h 638610"/>
                      <a:gd name="connsiteX7" fmla="*/ 1475851 w 2163326"/>
                      <a:gd name="connsiteY7" fmla="*/ 246905 h 638610"/>
                      <a:gd name="connsiteX8" fmla="*/ 2163326 w 2163326"/>
                      <a:gd name="connsiteY8" fmla="*/ 237475 h 638610"/>
                      <a:gd name="connsiteX9" fmla="*/ 2158759 w 2163326"/>
                      <a:gd name="connsiteY9" fmla="*/ 196821 h 638610"/>
                      <a:gd name="connsiteX0" fmla="*/ 2163327 w 2163327"/>
                      <a:gd name="connsiteY0" fmla="*/ 183101 h 638610"/>
                      <a:gd name="connsiteX1" fmla="*/ 1856963 w 2163327"/>
                      <a:gd name="connsiteY1" fmla="*/ 83243 h 638610"/>
                      <a:gd name="connsiteX2" fmla="*/ 1358439 w 2163327"/>
                      <a:gd name="connsiteY2" fmla="*/ 0 h 638610"/>
                      <a:gd name="connsiteX3" fmla="*/ 1021768 w 2163327"/>
                      <a:gd name="connsiteY3" fmla="*/ 65044 h 638610"/>
                      <a:gd name="connsiteX4" fmla="*/ 0 w 2163327"/>
                      <a:gd name="connsiteY4" fmla="*/ 439650 h 638610"/>
                      <a:gd name="connsiteX5" fmla="*/ 317390 w 2163327"/>
                      <a:gd name="connsiteY5" fmla="*/ 638610 h 638610"/>
                      <a:gd name="connsiteX6" fmla="*/ 1435993 w 2163327"/>
                      <a:gd name="connsiteY6" fmla="*/ 479949 h 638610"/>
                      <a:gd name="connsiteX7" fmla="*/ 1475851 w 2163327"/>
                      <a:gd name="connsiteY7" fmla="*/ 246905 h 638610"/>
                      <a:gd name="connsiteX8" fmla="*/ 2163326 w 2163327"/>
                      <a:gd name="connsiteY8" fmla="*/ 237475 h 638610"/>
                      <a:gd name="connsiteX9" fmla="*/ 2163327 w 2163327"/>
                      <a:gd name="connsiteY9" fmla="*/ 183101 h 638610"/>
                      <a:gd name="connsiteX0" fmla="*/ 2163327 w 2163327"/>
                      <a:gd name="connsiteY0" fmla="*/ 183101 h 638610"/>
                      <a:gd name="connsiteX1" fmla="*/ 1856963 w 2163327"/>
                      <a:gd name="connsiteY1" fmla="*/ 83243 h 638610"/>
                      <a:gd name="connsiteX2" fmla="*/ 1358439 w 2163327"/>
                      <a:gd name="connsiteY2" fmla="*/ 0 h 638610"/>
                      <a:gd name="connsiteX3" fmla="*/ 1021768 w 2163327"/>
                      <a:gd name="connsiteY3" fmla="*/ 65044 h 638610"/>
                      <a:gd name="connsiteX4" fmla="*/ 0 w 2163327"/>
                      <a:gd name="connsiteY4" fmla="*/ 439650 h 638610"/>
                      <a:gd name="connsiteX5" fmla="*/ 317390 w 2163327"/>
                      <a:gd name="connsiteY5" fmla="*/ 638610 h 638610"/>
                      <a:gd name="connsiteX6" fmla="*/ 1435993 w 2163327"/>
                      <a:gd name="connsiteY6" fmla="*/ 479949 h 638610"/>
                      <a:gd name="connsiteX7" fmla="*/ 1502915 w 2163327"/>
                      <a:gd name="connsiteY7" fmla="*/ 190265 h 638610"/>
                      <a:gd name="connsiteX8" fmla="*/ 2163326 w 2163327"/>
                      <a:gd name="connsiteY8" fmla="*/ 237475 h 638610"/>
                      <a:gd name="connsiteX9" fmla="*/ 2163327 w 2163327"/>
                      <a:gd name="connsiteY9" fmla="*/ 183101 h 638610"/>
                      <a:gd name="connsiteX0" fmla="*/ 2163327 w 2163327"/>
                      <a:gd name="connsiteY0" fmla="*/ 183101 h 638610"/>
                      <a:gd name="connsiteX1" fmla="*/ 1856963 w 2163327"/>
                      <a:gd name="connsiteY1" fmla="*/ 83243 h 638610"/>
                      <a:gd name="connsiteX2" fmla="*/ 1358439 w 2163327"/>
                      <a:gd name="connsiteY2" fmla="*/ 0 h 638610"/>
                      <a:gd name="connsiteX3" fmla="*/ 1021768 w 2163327"/>
                      <a:gd name="connsiteY3" fmla="*/ 65044 h 638610"/>
                      <a:gd name="connsiteX4" fmla="*/ 0 w 2163327"/>
                      <a:gd name="connsiteY4" fmla="*/ 439650 h 638610"/>
                      <a:gd name="connsiteX5" fmla="*/ 317390 w 2163327"/>
                      <a:gd name="connsiteY5" fmla="*/ 638610 h 638610"/>
                      <a:gd name="connsiteX6" fmla="*/ 1435993 w 2163327"/>
                      <a:gd name="connsiteY6" fmla="*/ 479949 h 638610"/>
                      <a:gd name="connsiteX7" fmla="*/ 1502915 w 2163327"/>
                      <a:gd name="connsiteY7" fmla="*/ 190265 h 638610"/>
                      <a:gd name="connsiteX8" fmla="*/ 2163326 w 2163327"/>
                      <a:gd name="connsiteY8" fmla="*/ 237475 h 638610"/>
                      <a:gd name="connsiteX9" fmla="*/ 2163327 w 2163327"/>
                      <a:gd name="connsiteY9" fmla="*/ 183101 h 638610"/>
                      <a:gd name="connsiteX0" fmla="*/ 2163327 w 2163327"/>
                      <a:gd name="connsiteY0" fmla="*/ 183101 h 479949"/>
                      <a:gd name="connsiteX1" fmla="*/ 1856963 w 2163327"/>
                      <a:gd name="connsiteY1" fmla="*/ 83243 h 479949"/>
                      <a:gd name="connsiteX2" fmla="*/ 1358439 w 2163327"/>
                      <a:gd name="connsiteY2" fmla="*/ 0 h 479949"/>
                      <a:gd name="connsiteX3" fmla="*/ 1021768 w 2163327"/>
                      <a:gd name="connsiteY3" fmla="*/ 65044 h 479949"/>
                      <a:gd name="connsiteX4" fmla="*/ 0 w 2163327"/>
                      <a:gd name="connsiteY4" fmla="*/ 439650 h 479949"/>
                      <a:gd name="connsiteX5" fmla="*/ 1215266 w 2163327"/>
                      <a:gd name="connsiteY5" fmla="*/ 290391 h 479949"/>
                      <a:gd name="connsiteX6" fmla="*/ 1435993 w 2163327"/>
                      <a:gd name="connsiteY6" fmla="*/ 479949 h 479949"/>
                      <a:gd name="connsiteX7" fmla="*/ 1502915 w 2163327"/>
                      <a:gd name="connsiteY7" fmla="*/ 190265 h 479949"/>
                      <a:gd name="connsiteX8" fmla="*/ 2163326 w 2163327"/>
                      <a:gd name="connsiteY8" fmla="*/ 237475 h 479949"/>
                      <a:gd name="connsiteX9" fmla="*/ 2163327 w 2163327"/>
                      <a:gd name="connsiteY9" fmla="*/ 183101 h 479949"/>
                      <a:gd name="connsiteX0" fmla="*/ 1141559 w 1141559"/>
                      <a:gd name="connsiteY0" fmla="*/ 183101 h 479949"/>
                      <a:gd name="connsiteX1" fmla="*/ 835195 w 1141559"/>
                      <a:gd name="connsiteY1" fmla="*/ 83243 h 479949"/>
                      <a:gd name="connsiteX2" fmla="*/ 336671 w 1141559"/>
                      <a:gd name="connsiteY2" fmla="*/ 0 h 479949"/>
                      <a:gd name="connsiteX3" fmla="*/ 0 w 1141559"/>
                      <a:gd name="connsiteY3" fmla="*/ 65044 h 479949"/>
                      <a:gd name="connsiteX4" fmla="*/ 1674 w 1141559"/>
                      <a:gd name="connsiteY4" fmla="*/ 69927 h 479949"/>
                      <a:gd name="connsiteX5" fmla="*/ 193498 w 1141559"/>
                      <a:gd name="connsiteY5" fmla="*/ 290391 h 479949"/>
                      <a:gd name="connsiteX6" fmla="*/ 414225 w 1141559"/>
                      <a:gd name="connsiteY6" fmla="*/ 479949 h 479949"/>
                      <a:gd name="connsiteX7" fmla="*/ 481147 w 1141559"/>
                      <a:gd name="connsiteY7" fmla="*/ 190265 h 479949"/>
                      <a:gd name="connsiteX8" fmla="*/ 1141558 w 1141559"/>
                      <a:gd name="connsiteY8" fmla="*/ 237475 h 479949"/>
                      <a:gd name="connsiteX9" fmla="*/ 1141559 w 1141559"/>
                      <a:gd name="connsiteY9" fmla="*/ 183101 h 479949"/>
                      <a:gd name="connsiteX0" fmla="*/ 1141559 w 1141559"/>
                      <a:gd name="connsiteY0" fmla="*/ 239980 h 536828"/>
                      <a:gd name="connsiteX1" fmla="*/ 835195 w 1141559"/>
                      <a:gd name="connsiteY1" fmla="*/ 140122 h 536828"/>
                      <a:gd name="connsiteX2" fmla="*/ 63693 w 1141559"/>
                      <a:gd name="connsiteY2" fmla="*/ 0 h 536828"/>
                      <a:gd name="connsiteX3" fmla="*/ 0 w 1141559"/>
                      <a:gd name="connsiteY3" fmla="*/ 121923 h 536828"/>
                      <a:gd name="connsiteX4" fmla="*/ 1674 w 1141559"/>
                      <a:gd name="connsiteY4" fmla="*/ 126806 h 536828"/>
                      <a:gd name="connsiteX5" fmla="*/ 193498 w 1141559"/>
                      <a:gd name="connsiteY5" fmla="*/ 347270 h 536828"/>
                      <a:gd name="connsiteX6" fmla="*/ 414225 w 1141559"/>
                      <a:gd name="connsiteY6" fmla="*/ 536828 h 536828"/>
                      <a:gd name="connsiteX7" fmla="*/ 481147 w 1141559"/>
                      <a:gd name="connsiteY7" fmla="*/ 247144 h 536828"/>
                      <a:gd name="connsiteX8" fmla="*/ 1141558 w 1141559"/>
                      <a:gd name="connsiteY8" fmla="*/ 294354 h 536828"/>
                      <a:gd name="connsiteX9" fmla="*/ 1141559 w 1141559"/>
                      <a:gd name="connsiteY9" fmla="*/ 239980 h 536828"/>
                      <a:gd name="connsiteX0" fmla="*/ 1141559 w 1141559"/>
                      <a:gd name="connsiteY0" fmla="*/ 254041 h 550889"/>
                      <a:gd name="connsiteX1" fmla="*/ 835195 w 1141559"/>
                      <a:gd name="connsiteY1" fmla="*/ 154183 h 550889"/>
                      <a:gd name="connsiteX2" fmla="*/ 42583 w 1141559"/>
                      <a:gd name="connsiteY2" fmla="*/ 0 h 550889"/>
                      <a:gd name="connsiteX3" fmla="*/ 0 w 1141559"/>
                      <a:gd name="connsiteY3" fmla="*/ 135984 h 550889"/>
                      <a:gd name="connsiteX4" fmla="*/ 1674 w 1141559"/>
                      <a:gd name="connsiteY4" fmla="*/ 140867 h 550889"/>
                      <a:gd name="connsiteX5" fmla="*/ 193498 w 1141559"/>
                      <a:gd name="connsiteY5" fmla="*/ 361331 h 550889"/>
                      <a:gd name="connsiteX6" fmla="*/ 414225 w 1141559"/>
                      <a:gd name="connsiteY6" fmla="*/ 550889 h 550889"/>
                      <a:gd name="connsiteX7" fmla="*/ 481147 w 1141559"/>
                      <a:gd name="connsiteY7" fmla="*/ 261205 h 550889"/>
                      <a:gd name="connsiteX8" fmla="*/ 1141558 w 1141559"/>
                      <a:gd name="connsiteY8" fmla="*/ 308415 h 550889"/>
                      <a:gd name="connsiteX9" fmla="*/ 1141559 w 1141559"/>
                      <a:gd name="connsiteY9" fmla="*/ 254041 h 550889"/>
                      <a:gd name="connsiteX0" fmla="*/ 1141559 w 1141559"/>
                      <a:gd name="connsiteY0" fmla="*/ 228039 h 524887"/>
                      <a:gd name="connsiteX1" fmla="*/ 835195 w 1141559"/>
                      <a:gd name="connsiteY1" fmla="*/ 128181 h 524887"/>
                      <a:gd name="connsiteX2" fmla="*/ 113645 w 1141559"/>
                      <a:gd name="connsiteY2" fmla="*/ 0 h 524887"/>
                      <a:gd name="connsiteX3" fmla="*/ 0 w 1141559"/>
                      <a:gd name="connsiteY3" fmla="*/ 109982 h 524887"/>
                      <a:gd name="connsiteX4" fmla="*/ 1674 w 1141559"/>
                      <a:gd name="connsiteY4" fmla="*/ 114865 h 524887"/>
                      <a:gd name="connsiteX5" fmla="*/ 193498 w 1141559"/>
                      <a:gd name="connsiteY5" fmla="*/ 335329 h 524887"/>
                      <a:gd name="connsiteX6" fmla="*/ 414225 w 1141559"/>
                      <a:gd name="connsiteY6" fmla="*/ 524887 h 524887"/>
                      <a:gd name="connsiteX7" fmla="*/ 481147 w 1141559"/>
                      <a:gd name="connsiteY7" fmla="*/ 235203 h 524887"/>
                      <a:gd name="connsiteX8" fmla="*/ 1141558 w 1141559"/>
                      <a:gd name="connsiteY8" fmla="*/ 282413 h 524887"/>
                      <a:gd name="connsiteX9" fmla="*/ 1141559 w 1141559"/>
                      <a:gd name="connsiteY9" fmla="*/ 228039 h 524887"/>
                      <a:gd name="connsiteX0" fmla="*/ 1141559 w 1141559"/>
                      <a:gd name="connsiteY0" fmla="*/ 228039 h 524887"/>
                      <a:gd name="connsiteX1" fmla="*/ 835195 w 1141559"/>
                      <a:gd name="connsiteY1" fmla="*/ 128181 h 524887"/>
                      <a:gd name="connsiteX2" fmla="*/ 113645 w 1141559"/>
                      <a:gd name="connsiteY2" fmla="*/ 0 h 524887"/>
                      <a:gd name="connsiteX3" fmla="*/ 0 w 1141559"/>
                      <a:gd name="connsiteY3" fmla="*/ 109982 h 524887"/>
                      <a:gd name="connsiteX4" fmla="*/ 1674 w 1141559"/>
                      <a:gd name="connsiteY4" fmla="*/ 114865 h 524887"/>
                      <a:gd name="connsiteX5" fmla="*/ 193498 w 1141559"/>
                      <a:gd name="connsiteY5" fmla="*/ 335329 h 524887"/>
                      <a:gd name="connsiteX6" fmla="*/ 414225 w 1141559"/>
                      <a:gd name="connsiteY6" fmla="*/ 524887 h 524887"/>
                      <a:gd name="connsiteX7" fmla="*/ 525471 w 1141559"/>
                      <a:gd name="connsiteY7" fmla="*/ 246442 h 524887"/>
                      <a:gd name="connsiteX8" fmla="*/ 1141558 w 1141559"/>
                      <a:gd name="connsiteY8" fmla="*/ 282413 h 524887"/>
                      <a:gd name="connsiteX9" fmla="*/ 1141559 w 1141559"/>
                      <a:gd name="connsiteY9" fmla="*/ 228039 h 524887"/>
                      <a:gd name="connsiteX0" fmla="*/ 1141559 w 1141559"/>
                      <a:gd name="connsiteY0" fmla="*/ 228039 h 524887"/>
                      <a:gd name="connsiteX1" fmla="*/ 835195 w 1141559"/>
                      <a:gd name="connsiteY1" fmla="*/ 128181 h 524887"/>
                      <a:gd name="connsiteX2" fmla="*/ 113645 w 1141559"/>
                      <a:gd name="connsiteY2" fmla="*/ 0 h 524887"/>
                      <a:gd name="connsiteX3" fmla="*/ 0 w 1141559"/>
                      <a:gd name="connsiteY3" fmla="*/ 109982 h 524887"/>
                      <a:gd name="connsiteX4" fmla="*/ 1674 w 1141559"/>
                      <a:gd name="connsiteY4" fmla="*/ 114865 h 524887"/>
                      <a:gd name="connsiteX5" fmla="*/ 193498 w 1141559"/>
                      <a:gd name="connsiteY5" fmla="*/ 335329 h 524887"/>
                      <a:gd name="connsiteX6" fmla="*/ 414225 w 1141559"/>
                      <a:gd name="connsiteY6" fmla="*/ 524887 h 524887"/>
                      <a:gd name="connsiteX7" fmla="*/ 461098 w 1141559"/>
                      <a:gd name="connsiteY7" fmla="*/ 235562 h 524887"/>
                      <a:gd name="connsiteX8" fmla="*/ 1141558 w 1141559"/>
                      <a:gd name="connsiteY8" fmla="*/ 282413 h 524887"/>
                      <a:gd name="connsiteX9" fmla="*/ 1141559 w 1141559"/>
                      <a:gd name="connsiteY9" fmla="*/ 228039 h 524887"/>
                      <a:gd name="connsiteX0" fmla="*/ 1141559 w 1141559"/>
                      <a:gd name="connsiteY0" fmla="*/ 248071 h 544919"/>
                      <a:gd name="connsiteX1" fmla="*/ 835195 w 1141559"/>
                      <a:gd name="connsiteY1" fmla="*/ 148213 h 544919"/>
                      <a:gd name="connsiteX2" fmla="*/ 67558 w 1141559"/>
                      <a:gd name="connsiteY2" fmla="*/ 0 h 544919"/>
                      <a:gd name="connsiteX3" fmla="*/ 0 w 1141559"/>
                      <a:gd name="connsiteY3" fmla="*/ 130014 h 544919"/>
                      <a:gd name="connsiteX4" fmla="*/ 1674 w 1141559"/>
                      <a:gd name="connsiteY4" fmla="*/ 134897 h 544919"/>
                      <a:gd name="connsiteX5" fmla="*/ 193498 w 1141559"/>
                      <a:gd name="connsiteY5" fmla="*/ 355361 h 544919"/>
                      <a:gd name="connsiteX6" fmla="*/ 414225 w 1141559"/>
                      <a:gd name="connsiteY6" fmla="*/ 544919 h 544919"/>
                      <a:gd name="connsiteX7" fmla="*/ 461098 w 1141559"/>
                      <a:gd name="connsiteY7" fmla="*/ 255594 h 544919"/>
                      <a:gd name="connsiteX8" fmla="*/ 1141558 w 1141559"/>
                      <a:gd name="connsiteY8" fmla="*/ 302445 h 544919"/>
                      <a:gd name="connsiteX9" fmla="*/ 1141559 w 1141559"/>
                      <a:gd name="connsiteY9" fmla="*/ 248071 h 544919"/>
                      <a:gd name="connsiteX0" fmla="*/ 1218216 w 1218216"/>
                      <a:gd name="connsiteY0" fmla="*/ 183321 h 544919"/>
                      <a:gd name="connsiteX1" fmla="*/ 835195 w 1218216"/>
                      <a:gd name="connsiteY1" fmla="*/ 148213 h 544919"/>
                      <a:gd name="connsiteX2" fmla="*/ 67558 w 1218216"/>
                      <a:gd name="connsiteY2" fmla="*/ 0 h 544919"/>
                      <a:gd name="connsiteX3" fmla="*/ 0 w 1218216"/>
                      <a:gd name="connsiteY3" fmla="*/ 130014 h 544919"/>
                      <a:gd name="connsiteX4" fmla="*/ 1674 w 1218216"/>
                      <a:gd name="connsiteY4" fmla="*/ 134897 h 544919"/>
                      <a:gd name="connsiteX5" fmla="*/ 193498 w 1218216"/>
                      <a:gd name="connsiteY5" fmla="*/ 355361 h 544919"/>
                      <a:gd name="connsiteX6" fmla="*/ 414225 w 1218216"/>
                      <a:gd name="connsiteY6" fmla="*/ 544919 h 544919"/>
                      <a:gd name="connsiteX7" fmla="*/ 461098 w 1218216"/>
                      <a:gd name="connsiteY7" fmla="*/ 255594 h 544919"/>
                      <a:gd name="connsiteX8" fmla="*/ 1141558 w 1218216"/>
                      <a:gd name="connsiteY8" fmla="*/ 302445 h 544919"/>
                      <a:gd name="connsiteX9" fmla="*/ 1218216 w 1218216"/>
                      <a:gd name="connsiteY9" fmla="*/ 183321 h 544919"/>
                      <a:gd name="connsiteX0" fmla="*/ 1218216 w 1218216"/>
                      <a:gd name="connsiteY0" fmla="*/ 270397 h 631995"/>
                      <a:gd name="connsiteX1" fmla="*/ 758776 w 1218216"/>
                      <a:gd name="connsiteY1" fmla="*/ 0 h 631995"/>
                      <a:gd name="connsiteX2" fmla="*/ 67558 w 1218216"/>
                      <a:gd name="connsiteY2" fmla="*/ 87076 h 631995"/>
                      <a:gd name="connsiteX3" fmla="*/ 0 w 1218216"/>
                      <a:gd name="connsiteY3" fmla="*/ 217090 h 631995"/>
                      <a:gd name="connsiteX4" fmla="*/ 1674 w 1218216"/>
                      <a:gd name="connsiteY4" fmla="*/ 221973 h 631995"/>
                      <a:gd name="connsiteX5" fmla="*/ 193498 w 1218216"/>
                      <a:gd name="connsiteY5" fmla="*/ 442437 h 631995"/>
                      <a:gd name="connsiteX6" fmla="*/ 414225 w 1218216"/>
                      <a:gd name="connsiteY6" fmla="*/ 631995 h 631995"/>
                      <a:gd name="connsiteX7" fmla="*/ 461098 w 1218216"/>
                      <a:gd name="connsiteY7" fmla="*/ 342670 h 631995"/>
                      <a:gd name="connsiteX8" fmla="*/ 1141558 w 1218216"/>
                      <a:gd name="connsiteY8" fmla="*/ 389521 h 631995"/>
                      <a:gd name="connsiteX9" fmla="*/ 1218216 w 1218216"/>
                      <a:gd name="connsiteY9" fmla="*/ 270397 h 631995"/>
                      <a:gd name="connsiteX0" fmla="*/ 1218216 w 1218216"/>
                      <a:gd name="connsiteY0" fmla="*/ 623451 h 985049"/>
                      <a:gd name="connsiteX1" fmla="*/ 758776 w 1218216"/>
                      <a:gd name="connsiteY1" fmla="*/ 353054 h 985049"/>
                      <a:gd name="connsiteX2" fmla="*/ 319592 w 1218216"/>
                      <a:gd name="connsiteY2" fmla="*/ 0 h 985049"/>
                      <a:gd name="connsiteX3" fmla="*/ 0 w 1218216"/>
                      <a:gd name="connsiteY3" fmla="*/ 570144 h 985049"/>
                      <a:gd name="connsiteX4" fmla="*/ 1674 w 1218216"/>
                      <a:gd name="connsiteY4" fmla="*/ 575027 h 985049"/>
                      <a:gd name="connsiteX5" fmla="*/ 193498 w 1218216"/>
                      <a:gd name="connsiteY5" fmla="*/ 795491 h 985049"/>
                      <a:gd name="connsiteX6" fmla="*/ 414225 w 1218216"/>
                      <a:gd name="connsiteY6" fmla="*/ 985049 h 985049"/>
                      <a:gd name="connsiteX7" fmla="*/ 461098 w 1218216"/>
                      <a:gd name="connsiteY7" fmla="*/ 695724 h 985049"/>
                      <a:gd name="connsiteX8" fmla="*/ 1141558 w 1218216"/>
                      <a:gd name="connsiteY8" fmla="*/ 742575 h 985049"/>
                      <a:gd name="connsiteX9" fmla="*/ 1218216 w 1218216"/>
                      <a:gd name="connsiteY9" fmla="*/ 623451 h 985049"/>
                      <a:gd name="connsiteX0" fmla="*/ 1224222 w 1224222"/>
                      <a:gd name="connsiteY0" fmla="*/ 623451 h 985049"/>
                      <a:gd name="connsiteX1" fmla="*/ 764782 w 1224222"/>
                      <a:gd name="connsiteY1" fmla="*/ 353054 h 985049"/>
                      <a:gd name="connsiteX2" fmla="*/ 325598 w 1224222"/>
                      <a:gd name="connsiteY2" fmla="*/ 0 h 985049"/>
                      <a:gd name="connsiteX3" fmla="*/ 6006 w 1224222"/>
                      <a:gd name="connsiteY3" fmla="*/ 570144 h 985049"/>
                      <a:gd name="connsiteX4" fmla="*/ 0 w 1224222"/>
                      <a:gd name="connsiteY4" fmla="*/ 728391 h 985049"/>
                      <a:gd name="connsiteX5" fmla="*/ 199504 w 1224222"/>
                      <a:gd name="connsiteY5" fmla="*/ 795491 h 985049"/>
                      <a:gd name="connsiteX6" fmla="*/ 420231 w 1224222"/>
                      <a:gd name="connsiteY6" fmla="*/ 985049 h 985049"/>
                      <a:gd name="connsiteX7" fmla="*/ 467104 w 1224222"/>
                      <a:gd name="connsiteY7" fmla="*/ 695724 h 985049"/>
                      <a:gd name="connsiteX8" fmla="*/ 1147564 w 1224222"/>
                      <a:gd name="connsiteY8" fmla="*/ 742575 h 985049"/>
                      <a:gd name="connsiteX9" fmla="*/ 1224222 w 1224222"/>
                      <a:gd name="connsiteY9" fmla="*/ 623451 h 985049"/>
                      <a:gd name="connsiteX0" fmla="*/ 1224222 w 1224222"/>
                      <a:gd name="connsiteY0" fmla="*/ 623451 h 985049"/>
                      <a:gd name="connsiteX1" fmla="*/ 764782 w 1224222"/>
                      <a:gd name="connsiteY1" fmla="*/ 353054 h 985049"/>
                      <a:gd name="connsiteX2" fmla="*/ 325598 w 1224222"/>
                      <a:gd name="connsiteY2" fmla="*/ 0 h 985049"/>
                      <a:gd name="connsiteX3" fmla="*/ 263310 w 1224222"/>
                      <a:gd name="connsiteY3" fmla="*/ 110666 h 985049"/>
                      <a:gd name="connsiteX4" fmla="*/ 0 w 1224222"/>
                      <a:gd name="connsiteY4" fmla="*/ 728391 h 985049"/>
                      <a:gd name="connsiteX5" fmla="*/ 199504 w 1224222"/>
                      <a:gd name="connsiteY5" fmla="*/ 795491 h 985049"/>
                      <a:gd name="connsiteX6" fmla="*/ 420231 w 1224222"/>
                      <a:gd name="connsiteY6" fmla="*/ 985049 h 985049"/>
                      <a:gd name="connsiteX7" fmla="*/ 467104 w 1224222"/>
                      <a:gd name="connsiteY7" fmla="*/ 695724 h 985049"/>
                      <a:gd name="connsiteX8" fmla="*/ 1147564 w 1224222"/>
                      <a:gd name="connsiteY8" fmla="*/ 742575 h 985049"/>
                      <a:gd name="connsiteX9" fmla="*/ 1224222 w 1224222"/>
                      <a:gd name="connsiteY9" fmla="*/ 623451 h 985049"/>
                      <a:gd name="connsiteX0" fmla="*/ 1024718 w 1024718"/>
                      <a:gd name="connsiteY0" fmla="*/ 623451 h 985049"/>
                      <a:gd name="connsiteX1" fmla="*/ 565278 w 1024718"/>
                      <a:gd name="connsiteY1" fmla="*/ 353054 h 985049"/>
                      <a:gd name="connsiteX2" fmla="*/ 126094 w 1024718"/>
                      <a:gd name="connsiteY2" fmla="*/ 0 h 985049"/>
                      <a:gd name="connsiteX3" fmla="*/ 63806 w 1024718"/>
                      <a:gd name="connsiteY3" fmla="*/ 110666 h 985049"/>
                      <a:gd name="connsiteX4" fmla="*/ 146825 w 1024718"/>
                      <a:gd name="connsiteY4" fmla="*/ 357168 h 985049"/>
                      <a:gd name="connsiteX5" fmla="*/ 0 w 1024718"/>
                      <a:gd name="connsiteY5" fmla="*/ 795491 h 985049"/>
                      <a:gd name="connsiteX6" fmla="*/ 220727 w 1024718"/>
                      <a:gd name="connsiteY6" fmla="*/ 985049 h 985049"/>
                      <a:gd name="connsiteX7" fmla="*/ 267600 w 1024718"/>
                      <a:gd name="connsiteY7" fmla="*/ 695724 h 985049"/>
                      <a:gd name="connsiteX8" fmla="*/ 948060 w 1024718"/>
                      <a:gd name="connsiteY8" fmla="*/ 742575 h 985049"/>
                      <a:gd name="connsiteX9" fmla="*/ 1024718 w 1024718"/>
                      <a:gd name="connsiteY9" fmla="*/ 623451 h 985049"/>
                      <a:gd name="connsiteX0" fmla="*/ 960912 w 960912"/>
                      <a:gd name="connsiteY0" fmla="*/ 623451 h 985049"/>
                      <a:gd name="connsiteX1" fmla="*/ 501472 w 960912"/>
                      <a:gd name="connsiteY1" fmla="*/ 353054 h 985049"/>
                      <a:gd name="connsiteX2" fmla="*/ 62288 w 960912"/>
                      <a:gd name="connsiteY2" fmla="*/ 0 h 985049"/>
                      <a:gd name="connsiteX3" fmla="*/ 0 w 960912"/>
                      <a:gd name="connsiteY3" fmla="*/ 110666 h 985049"/>
                      <a:gd name="connsiteX4" fmla="*/ 83019 w 960912"/>
                      <a:gd name="connsiteY4" fmla="*/ 357168 h 985049"/>
                      <a:gd name="connsiteX5" fmla="*/ 200291 w 960912"/>
                      <a:gd name="connsiteY5" fmla="*/ 625498 h 985049"/>
                      <a:gd name="connsiteX6" fmla="*/ 156921 w 960912"/>
                      <a:gd name="connsiteY6" fmla="*/ 985049 h 985049"/>
                      <a:gd name="connsiteX7" fmla="*/ 203794 w 960912"/>
                      <a:gd name="connsiteY7" fmla="*/ 695724 h 985049"/>
                      <a:gd name="connsiteX8" fmla="*/ 884254 w 960912"/>
                      <a:gd name="connsiteY8" fmla="*/ 742575 h 985049"/>
                      <a:gd name="connsiteX9" fmla="*/ 960912 w 960912"/>
                      <a:gd name="connsiteY9" fmla="*/ 623451 h 985049"/>
                      <a:gd name="connsiteX0" fmla="*/ 960912 w 960912"/>
                      <a:gd name="connsiteY0" fmla="*/ 623451 h 743722"/>
                      <a:gd name="connsiteX1" fmla="*/ 501472 w 960912"/>
                      <a:gd name="connsiteY1" fmla="*/ 353054 h 743722"/>
                      <a:gd name="connsiteX2" fmla="*/ 62288 w 960912"/>
                      <a:gd name="connsiteY2" fmla="*/ 0 h 743722"/>
                      <a:gd name="connsiteX3" fmla="*/ 0 w 960912"/>
                      <a:gd name="connsiteY3" fmla="*/ 110666 h 743722"/>
                      <a:gd name="connsiteX4" fmla="*/ 83019 w 960912"/>
                      <a:gd name="connsiteY4" fmla="*/ 357168 h 743722"/>
                      <a:gd name="connsiteX5" fmla="*/ 200291 w 960912"/>
                      <a:gd name="connsiteY5" fmla="*/ 625498 h 743722"/>
                      <a:gd name="connsiteX6" fmla="*/ 203794 w 960912"/>
                      <a:gd name="connsiteY6" fmla="*/ 695724 h 743722"/>
                      <a:gd name="connsiteX7" fmla="*/ 884254 w 960912"/>
                      <a:gd name="connsiteY7" fmla="*/ 742575 h 743722"/>
                      <a:gd name="connsiteX8" fmla="*/ 960912 w 960912"/>
                      <a:gd name="connsiteY8" fmla="*/ 623451 h 743722"/>
                      <a:gd name="connsiteX0" fmla="*/ 960912 w 960912"/>
                      <a:gd name="connsiteY0" fmla="*/ 623451 h 743011"/>
                      <a:gd name="connsiteX1" fmla="*/ 501472 w 960912"/>
                      <a:gd name="connsiteY1" fmla="*/ 353054 h 743011"/>
                      <a:gd name="connsiteX2" fmla="*/ 62288 w 960912"/>
                      <a:gd name="connsiteY2" fmla="*/ 0 h 743011"/>
                      <a:gd name="connsiteX3" fmla="*/ 0 w 960912"/>
                      <a:gd name="connsiteY3" fmla="*/ 110666 h 743011"/>
                      <a:gd name="connsiteX4" fmla="*/ 83019 w 960912"/>
                      <a:gd name="connsiteY4" fmla="*/ 357168 h 743011"/>
                      <a:gd name="connsiteX5" fmla="*/ 200291 w 960912"/>
                      <a:gd name="connsiteY5" fmla="*/ 625498 h 743011"/>
                      <a:gd name="connsiteX6" fmla="*/ 484793 w 960912"/>
                      <a:gd name="connsiteY6" fmla="*/ 573561 h 743011"/>
                      <a:gd name="connsiteX7" fmla="*/ 884254 w 960912"/>
                      <a:gd name="connsiteY7" fmla="*/ 742575 h 743011"/>
                      <a:gd name="connsiteX8" fmla="*/ 960912 w 960912"/>
                      <a:gd name="connsiteY8" fmla="*/ 623451 h 743011"/>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00291 w 960912"/>
                      <a:gd name="connsiteY5" fmla="*/ 625498 h 742575"/>
                      <a:gd name="connsiteX6" fmla="*/ 484793 w 960912"/>
                      <a:gd name="connsiteY6" fmla="*/ 573561 h 742575"/>
                      <a:gd name="connsiteX7" fmla="*/ 884254 w 960912"/>
                      <a:gd name="connsiteY7" fmla="*/ 742575 h 742575"/>
                      <a:gd name="connsiteX8" fmla="*/ 960912 w 960912"/>
                      <a:gd name="connsiteY8"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00291 w 960912"/>
                      <a:gd name="connsiteY5" fmla="*/ 625498 h 742575"/>
                      <a:gd name="connsiteX6" fmla="*/ 529802 w 960912"/>
                      <a:gd name="connsiteY6" fmla="*/ 533445 h 742575"/>
                      <a:gd name="connsiteX7" fmla="*/ 884254 w 960912"/>
                      <a:gd name="connsiteY7" fmla="*/ 742575 h 742575"/>
                      <a:gd name="connsiteX8" fmla="*/ 960912 w 960912"/>
                      <a:gd name="connsiteY8"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00291 w 960912"/>
                      <a:gd name="connsiteY5" fmla="*/ 625498 h 742575"/>
                      <a:gd name="connsiteX6" fmla="*/ 635045 w 960912"/>
                      <a:gd name="connsiteY6" fmla="*/ 720887 h 742575"/>
                      <a:gd name="connsiteX7" fmla="*/ 884254 w 960912"/>
                      <a:gd name="connsiteY7" fmla="*/ 742575 h 742575"/>
                      <a:gd name="connsiteX8" fmla="*/ 960912 w 960912"/>
                      <a:gd name="connsiteY8"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00291 w 960912"/>
                      <a:gd name="connsiteY5" fmla="*/ 625498 h 742575"/>
                      <a:gd name="connsiteX6" fmla="*/ 635045 w 960912"/>
                      <a:gd name="connsiteY6" fmla="*/ 720887 h 742575"/>
                      <a:gd name="connsiteX7" fmla="*/ 694421 w 960912"/>
                      <a:gd name="connsiteY7" fmla="*/ 62576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00291 w 960912"/>
                      <a:gd name="connsiteY5" fmla="*/ 625498 h 742575"/>
                      <a:gd name="connsiteX6" fmla="*/ 603739 w 960912"/>
                      <a:gd name="connsiteY6" fmla="*/ 719845 h 742575"/>
                      <a:gd name="connsiteX7" fmla="*/ 694421 w 960912"/>
                      <a:gd name="connsiteY7" fmla="*/ 62576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00291 w 960912"/>
                      <a:gd name="connsiteY5" fmla="*/ 625498 h 742575"/>
                      <a:gd name="connsiteX6" fmla="*/ 603739 w 960912"/>
                      <a:gd name="connsiteY6" fmla="*/ 719845 h 742575"/>
                      <a:gd name="connsiteX7" fmla="*/ 694421 w 960912"/>
                      <a:gd name="connsiteY7" fmla="*/ 62576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15755 w 960912"/>
                      <a:gd name="connsiteY5" fmla="*/ 593131 h 742575"/>
                      <a:gd name="connsiteX6" fmla="*/ 603739 w 960912"/>
                      <a:gd name="connsiteY6" fmla="*/ 719845 h 742575"/>
                      <a:gd name="connsiteX7" fmla="*/ 694421 w 960912"/>
                      <a:gd name="connsiteY7" fmla="*/ 62576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188676 w 960912"/>
                      <a:gd name="connsiteY5" fmla="*/ 604045 h 742575"/>
                      <a:gd name="connsiteX6" fmla="*/ 603739 w 960912"/>
                      <a:gd name="connsiteY6" fmla="*/ 719845 h 742575"/>
                      <a:gd name="connsiteX7" fmla="*/ 694421 w 960912"/>
                      <a:gd name="connsiteY7" fmla="*/ 62576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188676 w 960912"/>
                      <a:gd name="connsiteY5" fmla="*/ 604045 h 742575"/>
                      <a:gd name="connsiteX6" fmla="*/ 603739 w 960912"/>
                      <a:gd name="connsiteY6" fmla="*/ 719845 h 742575"/>
                      <a:gd name="connsiteX7" fmla="*/ 684568 w 960912"/>
                      <a:gd name="connsiteY7" fmla="*/ 61310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188676 w 960912"/>
                      <a:gd name="connsiteY5" fmla="*/ 604045 h 742575"/>
                      <a:gd name="connsiteX6" fmla="*/ 621684 w 960912"/>
                      <a:gd name="connsiteY6" fmla="*/ 736371 h 742575"/>
                      <a:gd name="connsiteX7" fmla="*/ 684568 w 960912"/>
                      <a:gd name="connsiteY7" fmla="*/ 61310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188676 w 960912"/>
                      <a:gd name="connsiteY5" fmla="*/ 604045 h 742575"/>
                      <a:gd name="connsiteX6" fmla="*/ 628714 w 960912"/>
                      <a:gd name="connsiteY6" fmla="*/ 725816 h 742575"/>
                      <a:gd name="connsiteX7" fmla="*/ 684568 w 960912"/>
                      <a:gd name="connsiteY7" fmla="*/ 613106 h 742575"/>
                      <a:gd name="connsiteX8" fmla="*/ 884254 w 960912"/>
                      <a:gd name="connsiteY8" fmla="*/ 742575 h 742575"/>
                      <a:gd name="connsiteX9" fmla="*/ 960912 w 960912"/>
                      <a:gd name="connsiteY9" fmla="*/ 623451 h 742575"/>
                      <a:gd name="connsiteX0" fmla="*/ 1281130 w 1281130"/>
                      <a:gd name="connsiteY0" fmla="*/ 623451 h 725816"/>
                      <a:gd name="connsiteX1" fmla="*/ 821690 w 1281130"/>
                      <a:gd name="connsiteY1" fmla="*/ 353054 h 725816"/>
                      <a:gd name="connsiteX2" fmla="*/ 382506 w 1281130"/>
                      <a:gd name="connsiteY2" fmla="*/ 0 h 725816"/>
                      <a:gd name="connsiteX3" fmla="*/ 320218 w 1281130"/>
                      <a:gd name="connsiteY3" fmla="*/ 110666 h 725816"/>
                      <a:gd name="connsiteX4" fmla="*/ 403237 w 1281130"/>
                      <a:gd name="connsiteY4" fmla="*/ 357168 h 725816"/>
                      <a:gd name="connsiteX5" fmla="*/ 508894 w 1281130"/>
                      <a:gd name="connsiteY5" fmla="*/ 604045 h 725816"/>
                      <a:gd name="connsiteX6" fmla="*/ 948932 w 1281130"/>
                      <a:gd name="connsiteY6" fmla="*/ 725816 h 725816"/>
                      <a:gd name="connsiteX7" fmla="*/ 1004786 w 1281130"/>
                      <a:gd name="connsiteY7" fmla="*/ 613106 h 725816"/>
                      <a:gd name="connsiteX8" fmla="*/ 0 w 1281130"/>
                      <a:gd name="connsiteY8" fmla="*/ 501033 h 725816"/>
                      <a:gd name="connsiteX9" fmla="*/ 1281130 w 1281130"/>
                      <a:gd name="connsiteY9" fmla="*/ 623451 h 725816"/>
                      <a:gd name="connsiteX0" fmla="*/ 1517616 w 1517616"/>
                      <a:gd name="connsiteY0" fmla="*/ 828035 h 930400"/>
                      <a:gd name="connsiteX1" fmla="*/ 1058176 w 1517616"/>
                      <a:gd name="connsiteY1" fmla="*/ 557638 h 930400"/>
                      <a:gd name="connsiteX2" fmla="*/ 618992 w 1517616"/>
                      <a:gd name="connsiteY2" fmla="*/ 204584 h 930400"/>
                      <a:gd name="connsiteX3" fmla="*/ 556704 w 1517616"/>
                      <a:gd name="connsiteY3" fmla="*/ 315250 h 930400"/>
                      <a:gd name="connsiteX4" fmla="*/ 639723 w 1517616"/>
                      <a:gd name="connsiteY4" fmla="*/ 561752 h 930400"/>
                      <a:gd name="connsiteX5" fmla="*/ 745380 w 1517616"/>
                      <a:gd name="connsiteY5" fmla="*/ 808629 h 930400"/>
                      <a:gd name="connsiteX6" fmla="*/ 1185418 w 1517616"/>
                      <a:gd name="connsiteY6" fmla="*/ 930400 h 930400"/>
                      <a:gd name="connsiteX7" fmla="*/ 0 w 1517616"/>
                      <a:gd name="connsiteY7" fmla="*/ 0 h 930400"/>
                      <a:gd name="connsiteX8" fmla="*/ 236486 w 1517616"/>
                      <a:gd name="connsiteY8" fmla="*/ 705617 h 930400"/>
                      <a:gd name="connsiteX9" fmla="*/ 1517616 w 1517616"/>
                      <a:gd name="connsiteY9" fmla="*/ 828035 h 930400"/>
                      <a:gd name="connsiteX0" fmla="*/ 1629225 w 1629225"/>
                      <a:gd name="connsiteY0" fmla="*/ 1185237 h 1186682"/>
                      <a:gd name="connsiteX1" fmla="*/ 1169785 w 1629225"/>
                      <a:gd name="connsiteY1" fmla="*/ 914840 h 1186682"/>
                      <a:gd name="connsiteX2" fmla="*/ 730601 w 1629225"/>
                      <a:gd name="connsiteY2" fmla="*/ 561786 h 1186682"/>
                      <a:gd name="connsiteX3" fmla="*/ 668313 w 1629225"/>
                      <a:gd name="connsiteY3" fmla="*/ 672452 h 1186682"/>
                      <a:gd name="connsiteX4" fmla="*/ 751332 w 1629225"/>
                      <a:gd name="connsiteY4" fmla="*/ 918954 h 1186682"/>
                      <a:gd name="connsiteX5" fmla="*/ 856989 w 1629225"/>
                      <a:gd name="connsiteY5" fmla="*/ 1165831 h 1186682"/>
                      <a:gd name="connsiteX6" fmla="*/ 0 w 1629225"/>
                      <a:gd name="connsiteY6" fmla="*/ 0 h 1186682"/>
                      <a:gd name="connsiteX7" fmla="*/ 111609 w 1629225"/>
                      <a:gd name="connsiteY7" fmla="*/ 357202 h 1186682"/>
                      <a:gd name="connsiteX8" fmla="*/ 348095 w 1629225"/>
                      <a:gd name="connsiteY8" fmla="*/ 1062819 h 1186682"/>
                      <a:gd name="connsiteX9" fmla="*/ 1629225 w 1629225"/>
                      <a:gd name="connsiteY9" fmla="*/ 1185237 h 1186682"/>
                      <a:gd name="connsiteX0" fmla="*/ 1629225 w 1629225"/>
                      <a:gd name="connsiteY0" fmla="*/ 1553831 h 1555276"/>
                      <a:gd name="connsiteX1" fmla="*/ 1169785 w 1629225"/>
                      <a:gd name="connsiteY1" fmla="*/ 1283434 h 1555276"/>
                      <a:gd name="connsiteX2" fmla="*/ 730601 w 1629225"/>
                      <a:gd name="connsiteY2" fmla="*/ 930380 h 1555276"/>
                      <a:gd name="connsiteX3" fmla="*/ 668313 w 1629225"/>
                      <a:gd name="connsiteY3" fmla="*/ 1041046 h 1555276"/>
                      <a:gd name="connsiteX4" fmla="*/ 751332 w 1629225"/>
                      <a:gd name="connsiteY4" fmla="*/ 1287548 h 1555276"/>
                      <a:gd name="connsiteX5" fmla="*/ 216578 w 1629225"/>
                      <a:gd name="connsiteY5" fmla="*/ 0 h 1555276"/>
                      <a:gd name="connsiteX6" fmla="*/ 0 w 1629225"/>
                      <a:gd name="connsiteY6" fmla="*/ 368594 h 1555276"/>
                      <a:gd name="connsiteX7" fmla="*/ 111609 w 1629225"/>
                      <a:gd name="connsiteY7" fmla="*/ 725796 h 1555276"/>
                      <a:gd name="connsiteX8" fmla="*/ 348095 w 1629225"/>
                      <a:gd name="connsiteY8" fmla="*/ 1431413 h 1555276"/>
                      <a:gd name="connsiteX9" fmla="*/ 1629225 w 1629225"/>
                      <a:gd name="connsiteY9" fmla="*/ 1553831 h 1555276"/>
                      <a:gd name="connsiteX0" fmla="*/ 1629225 w 1629225"/>
                      <a:gd name="connsiteY0" fmla="*/ 1553831 h 1555276"/>
                      <a:gd name="connsiteX1" fmla="*/ 1169785 w 1629225"/>
                      <a:gd name="connsiteY1" fmla="*/ 1283434 h 1555276"/>
                      <a:gd name="connsiteX2" fmla="*/ 730601 w 1629225"/>
                      <a:gd name="connsiteY2" fmla="*/ 930380 h 1555276"/>
                      <a:gd name="connsiteX3" fmla="*/ 668313 w 1629225"/>
                      <a:gd name="connsiteY3" fmla="*/ 1041046 h 1555276"/>
                      <a:gd name="connsiteX4" fmla="*/ 314343 w 1629225"/>
                      <a:gd name="connsiteY4" fmla="*/ 47104 h 1555276"/>
                      <a:gd name="connsiteX5" fmla="*/ 216578 w 1629225"/>
                      <a:gd name="connsiteY5" fmla="*/ 0 h 1555276"/>
                      <a:gd name="connsiteX6" fmla="*/ 0 w 1629225"/>
                      <a:gd name="connsiteY6" fmla="*/ 368594 h 1555276"/>
                      <a:gd name="connsiteX7" fmla="*/ 111609 w 1629225"/>
                      <a:gd name="connsiteY7" fmla="*/ 725796 h 1555276"/>
                      <a:gd name="connsiteX8" fmla="*/ 348095 w 1629225"/>
                      <a:gd name="connsiteY8" fmla="*/ 1431413 h 1555276"/>
                      <a:gd name="connsiteX9" fmla="*/ 1629225 w 1629225"/>
                      <a:gd name="connsiteY9" fmla="*/ 1553831 h 1555276"/>
                      <a:gd name="connsiteX0" fmla="*/ 1629225 w 1629225"/>
                      <a:gd name="connsiteY0" fmla="*/ 1553831 h 1555276"/>
                      <a:gd name="connsiteX1" fmla="*/ 1169785 w 1629225"/>
                      <a:gd name="connsiteY1" fmla="*/ 1283434 h 1555276"/>
                      <a:gd name="connsiteX2" fmla="*/ 730601 w 1629225"/>
                      <a:gd name="connsiteY2" fmla="*/ 930380 h 1555276"/>
                      <a:gd name="connsiteX3" fmla="*/ 445133 w 1629225"/>
                      <a:gd name="connsiteY3" fmla="*/ 584564 h 1555276"/>
                      <a:gd name="connsiteX4" fmla="*/ 314343 w 1629225"/>
                      <a:gd name="connsiteY4" fmla="*/ 47104 h 1555276"/>
                      <a:gd name="connsiteX5" fmla="*/ 216578 w 1629225"/>
                      <a:gd name="connsiteY5" fmla="*/ 0 h 1555276"/>
                      <a:gd name="connsiteX6" fmla="*/ 0 w 1629225"/>
                      <a:gd name="connsiteY6" fmla="*/ 368594 h 1555276"/>
                      <a:gd name="connsiteX7" fmla="*/ 111609 w 1629225"/>
                      <a:gd name="connsiteY7" fmla="*/ 725796 h 1555276"/>
                      <a:gd name="connsiteX8" fmla="*/ 348095 w 1629225"/>
                      <a:gd name="connsiteY8" fmla="*/ 1431413 h 1555276"/>
                      <a:gd name="connsiteX9" fmla="*/ 1629225 w 1629225"/>
                      <a:gd name="connsiteY9" fmla="*/ 1553831 h 1555276"/>
                      <a:gd name="connsiteX0" fmla="*/ 1629225 w 1629225"/>
                      <a:gd name="connsiteY0" fmla="*/ 1553831 h 1555276"/>
                      <a:gd name="connsiteX1" fmla="*/ 1169785 w 1629225"/>
                      <a:gd name="connsiteY1" fmla="*/ 1283434 h 1555276"/>
                      <a:gd name="connsiteX2" fmla="*/ 445133 w 1629225"/>
                      <a:gd name="connsiteY2" fmla="*/ 584564 h 1555276"/>
                      <a:gd name="connsiteX3" fmla="*/ 314343 w 1629225"/>
                      <a:gd name="connsiteY3" fmla="*/ 47104 h 1555276"/>
                      <a:gd name="connsiteX4" fmla="*/ 216578 w 1629225"/>
                      <a:gd name="connsiteY4" fmla="*/ 0 h 1555276"/>
                      <a:gd name="connsiteX5" fmla="*/ 0 w 1629225"/>
                      <a:gd name="connsiteY5" fmla="*/ 368594 h 1555276"/>
                      <a:gd name="connsiteX6" fmla="*/ 111609 w 1629225"/>
                      <a:gd name="connsiteY6" fmla="*/ 725796 h 1555276"/>
                      <a:gd name="connsiteX7" fmla="*/ 348095 w 1629225"/>
                      <a:gd name="connsiteY7" fmla="*/ 1431413 h 1555276"/>
                      <a:gd name="connsiteX8" fmla="*/ 1629225 w 1629225"/>
                      <a:gd name="connsiteY8" fmla="*/ 1553831 h 1555276"/>
                      <a:gd name="connsiteX0" fmla="*/ 1629225 w 1629225"/>
                      <a:gd name="connsiteY0" fmla="*/ 1553831 h 1555276"/>
                      <a:gd name="connsiteX1" fmla="*/ 445133 w 1629225"/>
                      <a:gd name="connsiteY1" fmla="*/ 584564 h 1555276"/>
                      <a:gd name="connsiteX2" fmla="*/ 314343 w 1629225"/>
                      <a:gd name="connsiteY2" fmla="*/ 47104 h 1555276"/>
                      <a:gd name="connsiteX3" fmla="*/ 216578 w 1629225"/>
                      <a:gd name="connsiteY3" fmla="*/ 0 h 1555276"/>
                      <a:gd name="connsiteX4" fmla="*/ 0 w 1629225"/>
                      <a:gd name="connsiteY4" fmla="*/ 368594 h 1555276"/>
                      <a:gd name="connsiteX5" fmla="*/ 111609 w 1629225"/>
                      <a:gd name="connsiteY5" fmla="*/ 725796 h 1555276"/>
                      <a:gd name="connsiteX6" fmla="*/ 348095 w 1629225"/>
                      <a:gd name="connsiteY6" fmla="*/ 1431413 h 1555276"/>
                      <a:gd name="connsiteX7" fmla="*/ 1629225 w 1629225"/>
                      <a:gd name="connsiteY7" fmla="*/ 1553831 h 1555276"/>
                      <a:gd name="connsiteX0" fmla="*/ 411770 w 445133"/>
                      <a:gd name="connsiteY0" fmla="*/ 1393546 h 1431413"/>
                      <a:gd name="connsiteX1" fmla="*/ 445133 w 445133"/>
                      <a:gd name="connsiteY1" fmla="*/ 584564 h 1431413"/>
                      <a:gd name="connsiteX2" fmla="*/ 314343 w 445133"/>
                      <a:gd name="connsiteY2" fmla="*/ 47104 h 1431413"/>
                      <a:gd name="connsiteX3" fmla="*/ 216578 w 445133"/>
                      <a:gd name="connsiteY3" fmla="*/ 0 h 1431413"/>
                      <a:gd name="connsiteX4" fmla="*/ 0 w 445133"/>
                      <a:gd name="connsiteY4" fmla="*/ 368594 h 1431413"/>
                      <a:gd name="connsiteX5" fmla="*/ 111609 w 445133"/>
                      <a:gd name="connsiteY5" fmla="*/ 725796 h 1431413"/>
                      <a:gd name="connsiteX6" fmla="*/ 348095 w 445133"/>
                      <a:gd name="connsiteY6" fmla="*/ 1431413 h 1431413"/>
                      <a:gd name="connsiteX7" fmla="*/ 411770 w 445133"/>
                      <a:gd name="connsiteY7" fmla="*/ 1393546 h 1431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5133" h="1431413">
                        <a:moveTo>
                          <a:pt x="411770" y="1393546"/>
                        </a:moveTo>
                        <a:lnTo>
                          <a:pt x="445133" y="584564"/>
                        </a:lnTo>
                        <a:lnTo>
                          <a:pt x="314343" y="47104"/>
                        </a:lnTo>
                        <a:lnTo>
                          <a:pt x="216578" y="0"/>
                        </a:lnTo>
                        <a:lnTo>
                          <a:pt x="0" y="368594"/>
                        </a:lnTo>
                        <a:lnTo>
                          <a:pt x="111609" y="725796"/>
                        </a:lnTo>
                        <a:lnTo>
                          <a:pt x="348095" y="1431413"/>
                        </a:lnTo>
                        <a:cubicBezTo>
                          <a:pt x="348095" y="1413288"/>
                          <a:pt x="411770" y="1411671"/>
                          <a:pt x="411770" y="1393546"/>
                        </a:cubicBezTo>
                        <a:close/>
                      </a:path>
                    </a:pathLst>
                  </a:custGeom>
                  <a:solidFill>
                    <a:srgbClr val="84C6BF"/>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122D4F"/>
                      </a:solidFill>
                    </a:endParaRPr>
                  </a:p>
                </p:txBody>
              </p:sp>
              <p:sp>
                <p:nvSpPr>
                  <p:cNvPr id="29" name="Freeform 28">
                    <a:extLst>
                      <a:ext uri="{FF2B5EF4-FFF2-40B4-BE49-F238E27FC236}">
                        <a16:creationId xmlns:a16="http://schemas.microsoft.com/office/drawing/2014/main" id="{6904BEE1-DA1E-F945-A7D1-8A9E6638EEC9}"/>
                      </a:ext>
                    </a:extLst>
                  </p:cNvPr>
                  <p:cNvSpPr/>
                  <p:nvPr/>
                </p:nvSpPr>
                <p:spPr>
                  <a:xfrm rot="2273808">
                    <a:off x="5012953" y="947107"/>
                    <a:ext cx="826211" cy="730723"/>
                  </a:xfrm>
                  <a:custGeom>
                    <a:avLst/>
                    <a:gdLst>
                      <a:gd name="connsiteX0" fmla="*/ 1583940 w 1583940"/>
                      <a:gd name="connsiteY0" fmla="*/ 0 h 1316123"/>
                      <a:gd name="connsiteX1" fmla="*/ 1086567 w 1583940"/>
                      <a:gd name="connsiteY1" fmla="*/ 600672 h 1316123"/>
                      <a:gd name="connsiteX2" fmla="*/ 967963 w 1583940"/>
                      <a:gd name="connsiteY2" fmla="*/ 485894 h 1316123"/>
                      <a:gd name="connsiteX3" fmla="*/ 661888 w 1583940"/>
                      <a:gd name="connsiteY3" fmla="*/ 665713 h 1316123"/>
                      <a:gd name="connsiteX4" fmla="*/ 505024 w 1583940"/>
                      <a:gd name="connsiteY4" fmla="*/ 799621 h 1316123"/>
                      <a:gd name="connsiteX5" fmla="*/ 0 w 1583940"/>
                      <a:gd name="connsiteY5" fmla="*/ 1308472 h 1316123"/>
                      <a:gd name="connsiteX6" fmla="*/ 179819 w 1583940"/>
                      <a:gd name="connsiteY6" fmla="*/ 1316123 h 1316123"/>
                      <a:gd name="connsiteX7" fmla="*/ 459113 w 1583940"/>
                      <a:gd name="connsiteY7" fmla="*/ 1296994 h 1316123"/>
                      <a:gd name="connsiteX8" fmla="*/ 746058 w 1583940"/>
                      <a:gd name="connsiteY8" fmla="*/ 1243431 h 1316123"/>
                      <a:gd name="connsiteX9" fmla="*/ 1017700 w 1583940"/>
                      <a:gd name="connsiteY9" fmla="*/ 1170738 h 1316123"/>
                      <a:gd name="connsiteX10" fmla="*/ 738407 w 1583940"/>
                      <a:gd name="connsiteY10" fmla="*/ 849359 h 1316123"/>
                      <a:gd name="connsiteX11" fmla="*/ 1033004 w 1583940"/>
                      <a:gd name="connsiteY11" fmla="*/ 547109 h 1316123"/>
                      <a:gd name="connsiteX0" fmla="*/ 1086567 w 1086567"/>
                      <a:gd name="connsiteY0" fmla="*/ 114778 h 830229"/>
                      <a:gd name="connsiteX1" fmla="*/ 967963 w 1086567"/>
                      <a:gd name="connsiteY1" fmla="*/ 0 h 830229"/>
                      <a:gd name="connsiteX2" fmla="*/ 661888 w 1086567"/>
                      <a:gd name="connsiteY2" fmla="*/ 179819 h 830229"/>
                      <a:gd name="connsiteX3" fmla="*/ 505024 w 1086567"/>
                      <a:gd name="connsiteY3" fmla="*/ 313727 h 830229"/>
                      <a:gd name="connsiteX4" fmla="*/ 0 w 1086567"/>
                      <a:gd name="connsiteY4" fmla="*/ 822578 h 830229"/>
                      <a:gd name="connsiteX5" fmla="*/ 179819 w 1086567"/>
                      <a:gd name="connsiteY5" fmla="*/ 830229 h 830229"/>
                      <a:gd name="connsiteX6" fmla="*/ 459113 w 1086567"/>
                      <a:gd name="connsiteY6" fmla="*/ 811100 h 830229"/>
                      <a:gd name="connsiteX7" fmla="*/ 746058 w 1086567"/>
                      <a:gd name="connsiteY7" fmla="*/ 757537 h 830229"/>
                      <a:gd name="connsiteX8" fmla="*/ 1017700 w 1086567"/>
                      <a:gd name="connsiteY8" fmla="*/ 684844 h 830229"/>
                      <a:gd name="connsiteX9" fmla="*/ 738407 w 1086567"/>
                      <a:gd name="connsiteY9" fmla="*/ 363465 h 830229"/>
                      <a:gd name="connsiteX10" fmla="*/ 1033004 w 1086567"/>
                      <a:gd name="connsiteY10"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10" fmla="*/ 967963 w 1033004"/>
                      <a:gd name="connsiteY10" fmla="*/ 0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42233 w 1033004"/>
                      <a:gd name="connsiteY8" fmla="*/ 374943 h 830229"/>
                      <a:gd name="connsiteX9" fmla="*/ 1033004 w 1033004"/>
                      <a:gd name="connsiteY9" fmla="*/ 61215 h 830229"/>
                      <a:gd name="connsiteX10" fmla="*/ 967963 w 1033004"/>
                      <a:gd name="connsiteY10" fmla="*/ 0 h 830229"/>
                      <a:gd name="connsiteX0" fmla="*/ 619802 w 1033004"/>
                      <a:gd name="connsiteY0" fmla="*/ 0 h 1140130"/>
                      <a:gd name="connsiteX1" fmla="*/ 661888 w 1033004"/>
                      <a:gd name="connsiteY1" fmla="*/ 489720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19802 w 1033004"/>
                      <a:gd name="connsiteY0" fmla="*/ 0 h 1140130"/>
                      <a:gd name="connsiteX1" fmla="*/ 348160 w 1033004"/>
                      <a:gd name="connsiteY1" fmla="*/ 309901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08325 w 1033004"/>
                      <a:gd name="connsiteY0" fmla="*/ 0 h 1143956"/>
                      <a:gd name="connsiteX1" fmla="*/ 348160 w 1033004"/>
                      <a:gd name="connsiteY1" fmla="*/ 313727 h 1143956"/>
                      <a:gd name="connsiteX2" fmla="*/ 505024 w 1033004"/>
                      <a:gd name="connsiteY2" fmla="*/ 627454 h 1143956"/>
                      <a:gd name="connsiteX3" fmla="*/ 0 w 1033004"/>
                      <a:gd name="connsiteY3" fmla="*/ 1136305 h 1143956"/>
                      <a:gd name="connsiteX4" fmla="*/ 179819 w 1033004"/>
                      <a:gd name="connsiteY4" fmla="*/ 1143956 h 1143956"/>
                      <a:gd name="connsiteX5" fmla="*/ 459113 w 1033004"/>
                      <a:gd name="connsiteY5" fmla="*/ 1124827 h 1143956"/>
                      <a:gd name="connsiteX6" fmla="*/ 746058 w 1033004"/>
                      <a:gd name="connsiteY6" fmla="*/ 1071264 h 1143956"/>
                      <a:gd name="connsiteX7" fmla="*/ 1017700 w 1033004"/>
                      <a:gd name="connsiteY7" fmla="*/ 998571 h 1143956"/>
                      <a:gd name="connsiteX8" fmla="*/ 742233 w 1033004"/>
                      <a:gd name="connsiteY8" fmla="*/ 688670 h 1143956"/>
                      <a:gd name="connsiteX9" fmla="*/ 1033004 w 1033004"/>
                      <a:gd name="connsiteY9" fmla="*/ 374942 h 1143956"/>
                      <a:gd name="connsiteX10" fmla="*/ 608325 w 1033004"/>
                      <a:gd name="connsiteY10" fmla="*/ 0 h 1143956"/>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459113 w 1033004"/>
                      <a:gd name="connsiteY5" fmla="*/ 112482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244860 w 1033004"/>
                      <a:gd name="connsiteY4" fmla="*/ 1059785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562414 w 987093"/>
                      <a:gd name="connsiteY0" fmla="*/ 0 h 1155434"/>
                      <a:gd name="connsiteX1" fmla="*/ 302249 w 987093"/>
                      <a:gd name="connsiteY1" fmla="*/ 313727 h 1155434"/>
                      <a:gd name="connsiteX2" fmla="*/ 0 w 987093"/>
                      <a:gd name="connsiteY2" fmla="*/ 1155434 h 1155434"/>
                      <a:gd name="connsiteX3" fmla="*/ 198949 w 987093"/>
                      <a:gd name="connsiteY3" fmla="*/ 1059785 h 1155434"/>
                      <a:gd name="connsiteX4" fmla="*/ 290772 w 987093"/>
                      <a:gd name="connsiteY4" fmla="*/ 1002397 h 1155434"/>
                      <a:gd name="connsiteX5" fmla="*/ 700147 w 987093"/>
                      <a:gd name="connsiteY5" fmla="*/ 1071264 h 1155434"/>
                      <a:gd name="connsiteX6" fmla="*/ 971789 w 987093"/>
                      <a:gd name="connsiteY6" fmla="*/ 998571 h 1155434"/>
                      <a:gd name="connsiteX7" fmla="*/ 696322 w 987093"/>
                      <a:gd name="connsiteY7" fmla="*/ 688670 h 1155434"/>
                      <a:gd name="connsiteX8" fmla="*/ 987093 w 987093"/>
                      <a:gd name="connsiteY8" fmla="*/ 374942 h 1155434"/>
                      <a:gd name="connsiteX9" fmla="*/ 562414 w 987093"/>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65189 w 971789"/>
                      <a:gd name="connsiteY8" fmla="*/ 61214 h 1155434"/>
                      <a:gd name="connsiteX9" fmla="*/ 562414 w 971789"/>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57537 w 971789"/>
                      <a:gd name="connsiteY8" fmla="*/ 68865 h 1155434"/>
                      <a:gd name="connsiteX9" fmla="*/ 562414 w 971789"/>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700148 w 757537"/>
                      <a:gd name="connsiteY6" fmla="*/ 795796 h 1155434"/>
                      <a:gd name="connsiteX7" fmla="*/ 696322 w 757537"/>
                      <a:gd name="connsiteY7" fmla="*/ 688670 h 1155434"/>
                      <a:gd name="connsiteX8" fmla="*/ 757537 w 757537"/>
                      <a:gd name="connsiteY8" fmla="*/ 68865 h 1155434"/>
                      <a:gd name="connsiteX9" fmla="*/ 562414 w 757537"/>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96322 w 757537"/>
                      <a:gd name="connsiteY6" fmla="*/ 688670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8424 w 757537"/>
                      <a:gd name="connsiteY4" fmla="*/ 102152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6240 w 761363"/>
                      <a:gd name="connsiteY0" fmla="*/ 0 h 1163086"/>
                      <a:gd name="connsiteX1" fmla="*/ 306075 w 761363"/>
                      <a:gd name="connsiteY1" fmla="*/ 313727 h 1163086"/>
                      <a:gd name="connsiteX2" fmla="*/ 0 w 761363"/>
                      <a:gd name="connsiteY2" fmla="*/ 1163086 h 1163086"/>
                      <a:gd name="connsiteX3" fmla="*/ 202775 w 761363"/>
                      <a:gd name="connsiteY3" fmla="*/ 1059785 h 1163086"/>
                      <a:gd name="connsiteX4" fmla="*/ 302250 w 761363"/>
                      <a:gd name="connsiteY4" fmla="*/ 1021527 h 1163086"/>
                      <a:gd name="connsiteX5" fmla="*/ 543283 w 761363"/>
                      <a:gd name="connsiteY5" fmla="*/ 887619 h 1163086"/>
                      <a:gd name="connsiteX6" fmla="*/ 688671 w 761363"/>
                      <a:gd name="connsiteY6" fmla="*/ 784319 h 1163086"/>
                      <a:gd name="connsiteX7" fmla="*/ 761363 w 761363"/>
                      <a:gd name="connsiteY7" fmla="*/ 68865 h 1163086"/>
                      <a:gd name="connsiteX8" fmla="*/ 566240 w 761363"/>
                      <a:gd name="connsiteY8" fmla="*/ 0 h 1163086"/>
                      <a:gd name="connsiteX0" fmla="*/ 566240 w 749885"/>
                      <a:gd name="connsiteY0" fmla="*/ 0 h 1163086"/>
                      <a:gd name="connsiteX1" fmla="*/ 306075 w 749885"/>
                      <a:gd name="connsiteY1" fmla="*/ 313727 h 1163086"/>
                      <a:gd name="connsiteX2" fmla="*/ 0 w 749885"/>
                      <a:gd name="connsiteY2" fmla="*/ 1163086 h 1163086"/>
                      <a:gd name="connsiteX3" fmla="*/ 202775 w 749885"/>
                      <a:gd name="connsiteY3" fmla="*/ 1059785 h 1163086"/>
                      <a:gd name="connsiteX4" fmla="*/ 302250 w 749885"/>
                      <a:gd name="connsiteY4" fmla="*/ 1021527 h 1163086"/>
                      <a:gd name="connsiteX5" fmla="*/ 543283 w 749885"/>
                      <a:gd name="connsiteY5" fmla="*/ 887619 h 1163086"/>
                      <a:gd name="connsiteX6" fmla="*/ 688671 w 749885"/>
                      <a:gd name="connsiteY6" fmla="*/ 784319 h 1163086"/>
                      <a:gd name="connsiteX7" fmla="*/ 749885 w 749885"/>
                      <a:gd name="connsiteY7" fmla="*/ 68865 h 1163086"/>
                      <a:gd name="connsiteX8" fmla="*/ 566240 w 749885"/>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688671 w 753711"/>
                      <a:gd name="connsiteY6" fmla="*/ 784319 h 1163086"/>
                      <a:gd name="connsiteX7" fmla="*/ 753711 w 753711"/>
                      <a:gd name="connsiteY7" fmla="*/ 53562 h 1163086"/>
                      <a:gd name="connsiteX8" fmla="*/ 566240 w 753711"/>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540753 w 753711"/>
                      <a:gd name="connsiteY6" fmla="*/ 887413 h 1163086"/>
                      <a:gd name="connsiteX7" fmla="*/ 753711 w 753711"/>
                      <a:gd name="connsiteY7" fmla="*/ 53562 h 1163086"/>
                      <a:gd name="connsiteX8" fmla="*/ 566240 w 753711"/>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688671 w 753711"/>
                      <a:gd name="connsiteY6" fmla="*/ 757425 h 1163086"/>
                      <a:gd name="connsiteX7" fmla="*/ 753711 w 753711"/>
                      <a:gd name="connsiteY7" fmla="*/ 53562 h 1163086"/>
                      <a:gd name="connsiteX8" fmla="*/ 566240 w 753711"/>
                      <a:gd name="connsiteY8" fmla="*/ 0 h 1163086"/>
                      <a:gd name="connsiteX0" fmla="*/ 566240 w 1533640"/>
                      <a:gd name="connsiteY0" fmla="*/ 0 h 1163086"/>
                      <a:gd name="connsiteX1" fmla="*/ 306075 w 1533640"/>
                      <a:gd name="connsiteY1" fmla="*/ 313727 h 1163086"/>
                      <a:gd name="connsiteX2" fmla="*/ 0 w 1533640"/>
                      <a:gd name="connsiteY2" fmla="*/ 1163086 h 1163086"/>
                      <a:gd name="connsiteX3" fmla="*/ 202775 w 1533640"/>
                      <a:gd name="connsiteY3" fmla="*/ 1059785 h 1163086"/>
                      <a:gd name="connsiteX4" fmla="*/ 302250 w 1533640"/>
                      <a:gd name="connsiteY4" fmla="*/ 1021527 h 1163086"/>
                      <a:gd name="connsiteX5" fmla="*/ 543283 w 1533640"/>
                      <a:gd name="connsiteY5" fmla="*/ 887619 h 1163086"/>
                      <a:gd name="connsiteX6" fmla="*/ 688671 w 1533640"/>
                      <a:gd name="connsiteY6" fmla="*/ 757425 h 1163086"/>
                      <a:gd name="connsiteX7" fmla="*/ 1533640 w 1533640"/>
                      <a:gd name="connsiteY7" fmla="*/ 627304 h 1163086"/>
                      <a:gd name="connsiteX8" fmla="*/ 566240 w 1533640"/>
                      <a:gd name="connsiteY8" fmla="*/ 0 h 1163086"/>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43283 w 1533640"/>
                      <a:gd name="connsiteY5" fmla="*/ 573892 h 849359"/>
                      <a:gd name="connsiteX6" fmla="*/ 688671 w 1533640"/>
                      <a:gd name="connsiteY6" fmla="*/ 443698 h 849359"/>
                      <a:gd name="connsiteX7" fmla="*/ 1533640 w 1533640"/>
                      <a:gd name="connsiteY7" fmla="*/ 313577 h 849359"/>
                      <a:gd name="connsiteX8" fmla="*/ 1516499 w 1533640"/>
                      <a:gd name="connsiteY8"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43283 w 1533640"/>
                      <a:gd name="connsiteY5" fmla="*/ 573892 h 849359"/>
                      <a:gd name="connsiteX6" fmla="*/ 513860 w 1533640"/>
                      <a:gd name="connsiteY6" fmla="*/ 658850 h 849359"/>
                      <a:gd name="connsiteX7" fmla="*/ 1533640 w 1533640"/>
                      <a:gd name="connsiteY7" fmla="*/ 313577 h 849359"/>
                      <a:gd name="connsiteX8" fmla="*/ 1516499 w 1533640"/>
                      <a:gd name="connsiteY8"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13860 w 1533640"/>
                      <a:gd name="connsiteY5" fmla="*/ 658850 h 849359"/>
                      <a:gd name="connsiteX6" fmla="*/ 1533640 w 1533640"/>
                      <a:gd name="connsiteY6" fmla="*/ 313577 h 849359"/>
                      <a:gd name="connsiteX7" fmla="*/ 1516499 w 1533640"/>
                      <a:gd name="connsiteY7"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418791 w 1533640"/>
                      <a:gd name="connsiteY4" fmla="*/ 689871 h 849359"/>
                      <a:gd name="connsiteX5" fmla="*/ 513860 w 1533640"/>
                      <a:gd name="connsiteY5" fmla="*/ 658850 h 849359"/>
                      <a:gd name="connsiteX6" fmla="*/ 1533640 w 1533640"/>
                      <a:gd name="connsiteY6" fmla="*/ 313577 h 849359"/>
                      <a:gd name="connsiteX7" fmla="*/ 1516499 w 1533640"/>
                      <a:gd name="connsiteY7" fmla="*/ 246567 h 849359"/>
                      <a:gd name="connsiteX0" fmla="*/ 1516499 w 1533640"/>
                      <a:gd name="connsiteY0" fmla="*/ 38 h 602830"/>
                      <a:gd name="connsiteX1" fmla="*/ 642252 w 1533640"/>
                      <a:gd name="connsiteY1" fmla="*/ 0 h 602830"/>
                      <a:gd name="connsiteX2" fmla="*/ 0 w 1533640"/>
                      <a:gd name="connsiteY2" fmla="*/ 602830 h 602830"/>
                      <a:gd name="connsiteX3" fmla="*/ 202775 w 1533640"/>
                      <a:gd name="connsiteY3" fmla="*/ 499529 h 602830"/>
                      <a:gd name="connsiteX4" fmla="*/ 418791 w 1533640"/>
                      <a:gd name="connsiteY4" fmla="*/ 443342 h 602830"/>
                      <a:gd name="connsiteX5" fmla="*/ 513860 w 1533640"/>
                      <a:gd name="connsiteY5" fmla="*/ 412321 h 602830"/>
                      <a:gd name="connsiteX6" fmla="*/ 1533640 w 1533640"/>
                      <a:gd name="connsiteY6" fmla="*/ 67048 h 602830"/>
                      <a:gd name="connsiteX7" fmla="*/ 1516499 w 1533640"/>
                      <a:gd name="connsiteY7" fmla="*/ 38 h 602830"/>
                      <a:gd name="connsiteX0" fmla="*/ 1516499 w 1533640"/>
                      <a:gd name="connsiteY0" fmla="*/ 38 h 602830"/>
                      <a:gd name="connsiteX1" fmla="*/ 642252 w 1533640"/>
                      <a:gd name="connsiteY1" fmla="*/ 0 h 602830"/>
                      <a:gd name="connsiteX2" fmla="*/ 0 w 1533640"/>
                      <a:gd name="connsiteY2" fmla="*/ 602830 h 602830"/>
                      <a:gd name="connsiteX3" fmla="*/ 202775 w 1533640"/>
                      <a:gd name="connsiteY3" fmla="*/ 499529 h 602830"/>
                      <a:gd name="connsiteX4" fmla="*/ 418791 w 1533640"/>
                      <a:gd name="connsiteY4" fmla="*/ 443342 h 602830"/>
                      <a:gd name="connsiteX5" fmla="*/ 513860 w 1533640"/>
                      <a:gd name="connsiteY5" fmla="*/ 412321 h 602830"/>
                      <a:gd name="connsiteX6" fmla="*/ 1533640 w 1533640"/>
                      <a:gd name="connsiteY6" fmla="*/ 67048 h 602830"/>
                      <a:gd name="connsiteX7" fmla="*/ 1516499 w 1533640"/>
                      <a:gd name="connsiteY7" fmla="*/ 38 h 602830"/>
                      <a:gd name="connsiteX0" fmla="*/ 1313724 w 1330865"/>
                      <a:gd name="connsiteY0" fmla="*/ 28863 h 528354"/>
                      <a:gd name="connsiteX1" fmla="*/ 439477 w 1330865"/>
                      <a:gd name="connsiteY1" fmla="*/ 28825 h 528354"/>
                      <a:gd name="connsiteX2" fmla="*/ 133401 w 1330865"/>
                      <a:gd name="connsiteY2" fmla="*/ 93773 h 528354"/>
                      <a:gd name="connsiteX3" fmla="*/ 0 w 1330865"/>
                      <a:gd name="connsiteY3" fmla="*/ 528354 h 528354"/>
                      <a:gd name="connsiteX4" fmla="*/ 216016 w 1330865"/>
                      <a:gd name="connsiteY4" fmla="*/ 472167 h 528354"/>
                      <a:gd name="connsiteX5" fmla="*/ 311085 w 1330865"/>
                      <a:gd name="connsiteY5" fmla="*/ 441146 h 528354"/>
                      <a:gd name="connsiteX6" fmla="*/ 1330865 w 1330865"/>
                      <a:gd name="connsiteY6" fmla="*/ 95873 h 528354"/>
                      <a:gd name="connsiteX7" fmla="*/ 1313724 w 1330865"/>
                      <a:gd name="connsiteY7" fmla="*/ 28863 h 528354"/>
                      <a:gd name="connsiteX0" fmla="*/ 1313724 w 1330865"/>
                      <a:gd name="connsiteY0" fmla="*/ 38 h 499529"/>
                      <a:gd name="connsiteX1" fmla="*/ 439477 w 1330865"/>
                      <a:gd name="connsiteY1" fmla="*/ 0 h 499529"/>
                      <a:gd name="connsiteX2" fmla="*/ 133401 w 1330865"/>
                      <a:gd name="connsiteY2" fmla="*/ 64948 h 499529"/>
                      <a:gd name="connsiteX3" fmla="*/ 0 w 1330865"/>
                      <a:gd name="connsiteY3" fmla="*/ 499529 h 499529"/>
                      <a:gd name="connsiteX4" fmla="*/ 216016 w 1330865"/>
                      <a:gd name="connsiteY4" fmla="*/ 443342 h 499529"/>
                      <a:gd name="connsiteX5" fmla="*/ 311085 w 1330865"/>
                      <a:gd name="connsiteY5" fmla="*/ 412321 h 499529"/>
                      <a:gd name="connsiteX6" fmla="*/ 1330865 w 1330865"/>
                      <a:gd name="connsiteY6" fmla="*/ 67048 h 499529"/>
                      <a:gd name="connsiteX7" fmla="*/ 1313724 w 1330865"/>
                      <a:gd name="connsiteY7" fmla="*/ 38 h 499529"/>
                      <a:gd name="connsiteX0" fmla="*/ 1313724 w 1330865"/>
                      <a:gd name="connsiteY0" fmla="*/ 38 h 499529"/>
                      <a:gd name="connsiteX1" fmla="*/ 439477 w 1330865"/>
                      <a:gd name="connsiteY1" fmla="*/ 0 h 499529"/>
                      <a:gd name="connsiteX2" fmla="*/ 424754 w 1330865"/>
                      <a:gd name="connsiteY2" fmla="*/ 73912 h 499529"/>
                      <a:gd name="connsiteX3" fmla="*/ 0 w 1330865"/>
                      <a:gd name="connsiteY3" fmla="*/ 499529 h 499529"/>
                      <a:gd name="connsiteX4" fmla="*/ 216016 w 1330865"/>
                      <a:gd name="connsiteY4" fmla="*/ 443342 h 499529"/>
                      <a:gd name="connsiteX5" fmla="*/ 311085 w 1330865"/>
                      <a:gd name="connsiteY5" fmla="*/ 412321 h 499529"/>
                      <a:gd name="connsiteX6" fmla="*/ 1330865 w 1330865"/>
                      <a:gd name="connsiteY6" fmla="*/ 67048 h 499529"/>
                      <a:gd name="connsiteX7" fmla="*/ 1313724 w 1330865"/>
                      <a:gd name="connsiteY7" fmla="*/ 38 h 499529"/>
                      <a:gd name="connsiteX0" fmla="*/ 1313724 w 1330865"/>
                      <a:gd name="connsiteY0" fmla="*/ 38 h 499529"/>
                      <a:gd name="connsiteX1" fmla="*/ 439477 w 1330865"/>
                      <a:gd name="connsiteY1" fmla="*/ 0 h 499529"/>
                      <a:gd name="connsiteX2" fmla="*/ 424754 w 1330865"/>
                      <a:gd name="connsiteY2" fmla="*/ 73912 h 499529"/>
                      <a:gd name="connsiteX3" fmla="*/ 70686 w 1330865"/>
                      <a:gd name="connsiteY3" fmla="*/ 75553 h 499529"/>
                      <a:gd name="connsiteX4" fmla="*/ 0 w 1330865"/>
                      <a:gd name="connsiteY4" fmla="*/ 499529 h 499529"/>
                      <a:gd name="connsiteX5" fmla="*/ 216016 w 1330865"/>
                      <a:gd name="connsiteY5" fmla="*/ 443342 h 499529"/>
                      <a:gd name="connsiteX6" fmla="*/ 311085 w 1330865"/>
                      <a:gd name="connsiteY6" fmla="*/ 412321 h 499529"/>
                      <a:gd name="connsiteX7" fmla="*/ 1330865 w 1330865"/>
                      <a:gd name="connsiteY7" fmla="*/ 67048 h 499529"/>
                      <a:gd name="connsiteX8" fmla="*/ 1313724 w 1330865"/>
                      <a:gd name="connsiteY8" fmla="*/ 38 h 499529"/>
                      <a:gd name="connsiteX0" fmla="*/ 1430266 w 1447407"/>
                      <a:gd name="connsiteY0" fmla="*/ 38 h 443342"/>
                      <a:gd name="connsiteX1" fmla="*/ 556019 w 1447407"/>
                      <a:gd name="connsiteY1" fmla="*/ 0 h 443342"/>
                      <a:gd name="connsiteX2" fmla="*/ 541296 w 1447407"/>
                      <a:gd name="connsiteY2" fmla="*/ 73912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430266 w 1447407"/>
                      <a:gd name="connsiteY0" fmla="*/ 38 h 443342"/>
                      <a:gd name="connsiteX1" fmla="*/ 556019 w 1447407"/>
                      <a:gd name="connsiteY1" fmla="*/ 0 h 443342"/>
                      <a:gd name="connsiteX2" fmla="*/ 541296 w 1447407"/>
                      <a:gd name="connsiteY2" fmla="*/ 73912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430266 w 1447407"/>
                      <a:gd name="connsiteY0" fmla="*/ 38 h 443342"/>
                      <a:gd name="connsiteX1" fmla="*/ 556019 w 1447407"/>
                      <a:gd name="connsiteY1" fmla="*/ 0 h 443342"/>
                      <a:gd name="connsiteX2" fmla="*/ 559225 w 1447407"/>
                      <a:gd name="connsiteY2" fmla="*/ 78395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345101 w 1362242"/>
                      <a:gd name="connsiteY0" fmla="*/ 38 h 443342"/>
                      <a:gd name="connsiteX1" fmla="*/ 470854 w 1362242"/>
                      <a:gd name="connsiteY1" fmla="*/ 0 h 443342"/>
                      <a:gd name="connsiteX2" fmla="*/ 474060 w 1362242"/>
                      <a:gd name="connsiteY2" fmla="*/ 78395 h 443342"/>
                      <a:gd name="connsiteX3" fmla="*/ 102063 w 1362242"/>
                      <a:gd name="connsiteY3" fmla="*/ 75553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3342"/>
                      <a:gd name="connsiteX1" fmla="*/ 470854 w 1362242"/>
                      <a:gd name="connsiteY1" fmla="*/ 0 h 443342"/>
                      <a:gd name="connsiteX2" fmla="*/ 469577 w 1362242"/>
                      <a:gd name="connsiteY2" fmla="*/ 42536 h 443342"/>
                      <a:gd name="connsiteX3" fmla="*/ 102063 w 1362242"/>
                      <a:gd name="connsiteY3" fmla="*/ 75553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3342"/>
                      <a:gd name="connsiteX1" fmla="*/ 470854 w 1362242"/>
                      <a:gd name="connsiteY1" fmla="*/ 0 h 443342"/>
                      <a:gd name="connsiteX2" fmla="*/ 469577 w 1362242"/>
                      <a:gd name="connsiteY2" fmla="*/ 42536 h 443342"/>
                      <a:gd name="connsiteX3" fmla="*/ 115510 w 1362242"/>
                      <a:gd name="connsiteY3" fmla="*/ 48659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2500"/>
                      <a:gd name="connsiteX1" fmla="*/ 470854 w 1362242"/>
                      <a:gd name="connsiteY1" fmla="*/ 0 h 442500"/>
                      <a:gd name="connsiteX2" fmla="*/ 469577 w 1362242"/>
                      <a:gd name="connsiteY2" fmla="*/ 42536 h 442500"/>
                      <a:gd name="connsiteX3" fmla="*/ 115510 w 1362242"/>
                      <a:gd name="connsiteY3" fmla="*/ 48659 h 442500"/>
                      <a:gd name="connsiteX4" fmla="*/ 0 w 1362242"/>
                      <a:gd name="connsiteY4" fmla="*/ 297823 h 442500"/>
                      <a:gd name="connsiteX5" fmla="*/ 394422 w 1362242"/>
                      <a:gd name="connsiteY5" fmla="*/ 442500 h 442500"/>
                      <a:gd name="connsiteX6" fmla="*/ 342462 w 1362242"/>
                      <a:gd name="connsiteY6" fmla="*/ 412321 h 442500"/>
                      <a:gd name="connsiteX7" fmla="*/ 1362242 w 1362242"/>
                      <a:gd name="connsiteY7" fmla="*/ 67048 h 442500"/>
                      <a:gd name="connsiteX8" fmla="*/ 1345101 w 1362242"/>
                      <a:gd name="connsiteY8" fmla="*/ 38 h 442500"/>
                      <a:gd name="connsiteX0" fmla="*/ 1452821 w 1469962"/>
                      <a:gd name="connsiteY0" fmla="*/ 38 h 442500"/>
                      <a:gd name="connsiteX1" fmla="*/ 578574 w 1469962"/>
                      <a:gd name="connsiteY1" fmla="*/ 0 h 442500"/>
                      <a:gd name="connsiteX2" fmla="*/ 577297 w 1469962"/>
                      <a:gd name="connsiteY2" fmla="*/ 42536 h 442500"/>
                      <a:gd name="connsiteX3" fmla="*/ 223230 w 1469962"/>
                      <a:gd name="connsiteY3" fmla="*/ 48659 h 442500"/>
                      <a:gd name="connsiteX4" fmla="*/ 0 w 1469962"/>
                      <a:gd name="connsiteY4" fmla="*/ 290786 h 442500"/>
                      <a:gd name="connsiteX5" fmla="*/ 502142 w 1469962"/>
                      <a:gd name="connsiteY5" fmla="*/ 442500 h 442500"/>
                      <a:gd name="connsiteX6" fmla="*/ 450182 w 1469962"/>
                      <a:gd name="connsiteY6" fmla="*/ 412321 h 442500"/>
                      <a:gd name="connsiteX7" fmla="*/ 1469962 w 1469962"/>
                      <a:gd name="connsiteY7" fmla="*/ 67048 h 442500"/>
                      <a:gd name="connsiteX8" fmla="*/ 1452821 w 1469962"/>
                      <a:gd name="connsiteY8" fmla="*/ 38 h 442500"/>
                      <a:gd name="connsiteX0" fmla="*/ 1354184 w 1371325"/>
                      <a:gd name="connsiteY0" fmla="*/ 38 h 442500"/>
                      <a:gd name="connsiteX1" fmla="*/ 479937 w 1371325"/>
                      <a:gd name="connsiteY1" fmla="*/ 0 h 442500"/>
                      <a:gd name="connsiteX2" fmla="*/ 478660 w 1371325"/>
                      <a:gd name="connsiteY2" fmla="*/ 42536 h 442500"/>
                      <a:gd name="connsiteX3" fmla="*/ 124593 w 1371325"/>
                      <a:gd name="connsiteY3" fmla="*/ 48659 h 442500"/>
                      <a:gd name="connsiteX4" fmla="*/ 0 w 1371325"/>
                      <a:gd name="connsiteY4" fmla="*/ 191287 h 442500"/>
                      <a:gd name="connsiteX5" fmla="*/ 403505 w 1371325"/>
                      <a:gd name="connsiteY5" fmla="*/ 442500 h 442500"/>
                      <a:gd name="connsiteX6" fmla="*/ 351545 w 1371325"/>
                      <a:gd name="connsiteY6" fmla="*/ 412321 h 442500"/>
                      <a:gd name="connsiteX7" fmla="*/ 1371325 w 1371325"/>
                      <a:gd name="connsiteY7" fmla="*/ 67048 h 442500"/>
                      <a:gd name="connsiteX8" fmla="*/ 1354184 w 1371325"/>
                      <a:gd name="connsiteY8" fmla="*/ 38 h 442500"/>
                      <a:gd name="connsiteX0" fmla="*/ 1354184 w 1371325"/>
                      <a:gd name="connsiteY0" fmla="*/ 31107 h 473569"/>
                      <a:gd name="connsiteX1" fmla="*/ 512556 w 1371325"/>
                      <a:gd name="connsiteY1" fmla="*/ 0 h 473569"/>
                      <a:gd name="connsiteX2" fmla="*/ 478660 w 1371325"/>
                      <a:gd name="connsiteY2" fmla="*/ 73605 h 473569"/>
                      <a:gd name="connsiteX3" fmla="*/ 124593 w 1371325"/>
                      <a:gd name="connsiteY3" fmla="*/ 79728 h 473569"/>
                      <a:gd name="connsiteX4" fmla="*/ 0 w 1371325"/>
                      <a:gd name="connsiteY4" fmla="*/ 222356 h 473569"/>
                      <a:gd name="connsiteX5" fmla="*/ 403505 w 1371325"/>
                      <a:gd name="connsiteY5" fmla="*/ 473569 h 473569"/>
                      <a:gd name="connsiteX6" fmla="*/ 351545 w 1371325"/>
                      <a:gd name="connsiteY6" fmla="*/ 443390 h 473569"/>
                      <a:gd name="connsiteX7" fmla="*/ 1371325 w 1371325"/>
                      <a:gd name="connsiteY7" fmla="*/ 98117 h 473569"/>
                      <a:gd name="connsiteX8" fmla="*/ 1354184 w 1371325"/>
                      <a:gd name="connsiteY8" fmla="*/ 31107 h 473569"/>
                      <a:gd name="connsiteX0" fmla="*/ 1268069 w 1285210"/>
                      <a:gd name="connsiteY0" fmla="*/ 31107 h 473569"/>
                      <a:gd name="connsiteX1" fmla="*/ 426441 w 1285210"/>
                      <a:gd name="connsiteY1" fmla="*/ 0 h 473569"/>
                      <a:gd name="connsiteX2" fmla="*/ 392545 w 1285210"/>
                      <a:gd name="connsiteY2" fmla="*/ 73605 h 473569"/>
                      <a:gd name="connsiteX3" fmla="*/ 38478 w 1285210"/>
                      <a:gd name="connsiteY3" fmla="*/ 79728 h 473569"/>
                      <a:gd name="connsiteX4" fmla="*/ 0 w 1285210"/>
                      <a:gd name="connsiteY4" fmla="*/ 274609 h 473569"/>
                      <a:gd name="connsiteX5" fmla="*/ 317390 w 1285210"/>
                      <a:gd name="connsiteY5" fmla="*/ 473569 h 473569"/>
                      <a:gd name="connsiteX6" fmla="*/ 265430 w 1285210"/>
                      <a:gd name="connsiteY6" fmla="*/ 443390 h 473569"/>
                      <a:gd name="connsiteX7" fmla="*/ 1285210 w 1285210"/>
                      <a:gd name="connsiteY7" fmla="*/ 98117 h 473569"/>
                      <a:gd name="connsiteX8" fmla="*/ 1268069 w 1285210"/>
                      <a:gd name="connsiteY8" fmla="*/ 31107 h 473569"/>
                      <a:gd name="connsiteX0" fmla="*/ 1268069 w 1285210"/>
                      <a:gd name="connsiteY0" fmla="*/ 31107 h 473569"/>
                      <a:gd name="connsiteX1" fmla="*/ 426441 w 1285210"/>
                      <a:gd name="connsiteY1" fmla="*/ 0 h 473569"/>
                      <a:gd name="connsiteX2" fmla="*/ 423997 w 1285210"/>
                      <a:gd name="connsiteY2" fmla="*/ 77524 h 473569"/>
                      <a:gd name="connsiteX3" fmla="*/ 38478 w 1285210"/>
                      <a:gd name="connsiteY3" fmla="*/ 79728 h 473569"/>
                      <a:gd name="connsiteX4" fmla="*/ 0 w 1285210"/>
                      <a:gd name="connsiteY4" fmla="*/ 274609 h 473569"/>
                      <a:gd name="connsiteX5" fmla="*/ 317390 w 1285210"/>
                      <a:gd name="connsiteY5" fmla="*/ 473569 h 473569"/>
                      <a:gd name="connsiteX6" fmla="*/ 265430 w 1285210"/>
                      <a:gd name="connsiteY6" fmla="*/ 443390 h 473569"/>
                      <a:gd name="connsiteX7" fmla="*/ 1285210 w 1285210"/>
                      <a:gd name="connsiteY7" fmla="*/ 98117 h 473569"/>
                      <a:gd name="connsiteX8" fmla="*/ 1268069 w 1285210"/>
                      <a:gd name="connsiteY8" fmla="*/ 31107 h 473569"/>
                      <a:gd name="connsiteX0" fmla="*/ 1268069 w 1285210"/>
                      <a:gd name="connsiteY0" fmla="*/ 31107 h 473569"/>
                      <a:gd name="connsiteX1" fmla="*/ 426441 w 1285210"/>
                      <a:gd name="connsiteY1" fmla="*/ 0 h 473569"/>
                      <a:gd name="connsiteX2" fmla="*/ 38478 w 1285210"/>
                      <a:gd name="connsiteY2" fmla="*/ 79728 h 473569"/>
                      <a:gd name="connsiteX3" fmla="*/ 0 w 1285210"/>
                      <a:gd name="connsiteY3" fmla="*/ 274609 h 473569"/>
                      <a:gd name="connsiteX4" fmla="*/ 317390 w 1285210"/>
                      <a:gd name="connsiteY4" fmla="*/ 473569 h 473569"/>
                      <a:gd name="connsiteX5" fmla="*/ 265430 w 1285210"/>
                      <a:gd name="connsiteY5" fmla="*/ 443390 h 473569"/>
                      <a:gd name="connsiteX6" fmla="*/ 1285210 w 1285210"/>
                      <a:gd name="connsiteY6" fmla="*/ 98117 h 473569"/>
                      <a:gd name="connsiteX7" fmla="*/ 1268069 w 1285210"/>
                      <a:gd name="connsiteY7" fmla="*/ 31107 h 473569"/>
                      <a:gd name="connsiteX0" fmla="*/ 1268069 w 1285210"/>
                      <a:gd name="connsiteY0" fmla="*/ 50749 h 493211"/>
                      <a:gd name="connsiteX1" fmla="*/ 426441 w 1285210"/>
                      <a:gd name="connsiteY1" fmla="*/ 19642 h 493211"/>
                      <a:gd name="connsiteX2" fmla="*/ 54958 w 1285210"/>
                      <a:gd name="connsiteY2" fmla="*/ 18379 h 493211"/>
                      <a:gd name="connsiteX3" fmla="*/ 0 w 1285210"/>
                      <a:gd name="connsiteY3" fmla="*/ 294251 h 493211"/>
                      <a:gd name="connsiteX4" fmla="*/ 317390 w 1285210"/>
                      <a:gd name="connsiteY4" fmla="*/ 493211 h 493211"/>
                      <a:gd name="connsiteX5" fmla="*/ 265430 w 1285210"/>
                      <a:gd name="connsiteY5" fmla="*/ 463032 h 493211"/>
                      <a:gd name="connsiteX6" fmla="*/ 1285210 w 1285210"/>
                      <a:gd name="connsiteY6" fmla="*/ 117759 h 493211"/>
                      <a:gd name="connsiteX7" fmla="*/ 1268069 w 1285210"/>
                      <a:gd name="connsiteY7" fmla="*/ 50749 h 493211"/>
                      <a:gd name="connsiteX0" fmla="*/ 1268069 w 1285210"/>
                      <a:gd name="connsiteY0" fmla="*/ 32370 h 474832"/>
                      <a:gd name="connsiteX1" fmla="*/ 426441 w 1285210"/>
                      <a:gd name="connsiteY1" fmla="*/ 1263 h 474832"/>
                      <a:gd name="connsiteX2" fmla="*/ 54958 w 1285210"/>
                      <a:gd name="connsiteY2" fmla="*/ 0 h 474832"/>
                      <a:gd name="connsiteX3" fmla="*/ 0 w 1285210"/>
                      <a:gd name="connsiteY3" fmla="*/ 275872 h 474832"/>
                      <a:gd name="connsiteX4" fmla="*/ 317390 w 1285210"/>
                      <a:gd name="connsiteY4" fmla="*/ 474832 h 474832"/>
                      <a:gd name="connsiteX5" fmla="*/ 265430 w 1285210"/>
                      <a:gd name="connsiteY5" fmla="*/ 444653 h 474832"/>
                      <a:gd name="connsiteX6" fmla="*/ 1285210 w 1285210"/>
                      <a:gd name="connsiteY6" fmla="*/ 99380 h 474832"/>
                      <a:gd name="connsiteX7" fmla="*/ 1268069 w 1285210"/>
                      <a:gd name="connsiteY7" fmla="*/ 32370 h 474832"/>
                      <a:gd name="connsiteX0" fmla="*/ 1268069 w 1285210"/>
                      <a:gd name="connsiteY0" fmla="*/ 51241 h 493703"/>
                      <a:gd name="connsiteX1" fmla="*/ 426441 w 1285210"/>
                      <a:gd name="connsiteY1" fmla="*/ 20134 h 493703"/>
                      <a:gd name="connsiteX2" fmla="*/ 57309 w 1285210"/>
                      <a:gd name="connsiteY2" fmla="*/ 0 h 493703"/>
                      <a:gd name="connsiteX3" fmla="*/ 0 w 1285210"/>
                      <a:gd name="connsiteY3" fmla="*/ 294743 h 493703"/>
                      <a:gd name="connsiteX4" fmla="*/ 317390 w 1285210"/>
                      <a:gd name="connsiteY4" fmla="*/ 493703 h 493703"/>
                      <a:gd name="connsiteX5" fmla="*/ 265430 w 1285210"/>
                      <a:gd name="connsiteY5" fmla="*/ 463524 h 493703"/>
                      <a:gd name="connsiteX6" fmla="*/ 1285210 w 1285210"/>
                      <a:gd name="connsiteY6" fmla="*/ 118251 h 493703"/>
                      <a:gd name="connsiteX7" fmla="*/ 1268069 w 1285210"/>
                      <a:gd name="connsiteY7" fmla="*/ 51241 h 493703"/>
                      <a:gd name="connsiteX0" fmla="*/ 2187601 w 2187601"/>
                      <a:gd name="connsiteY0" fmla="*/ 49792 h 493703"/>
                      <a:gd name="connsiteX1" fmla="*/ 426441 w 2187601"/>
                      <a:gd name="connsiteY1" fmla="*/ 20134 h 493703"/>
                      <a:gd name="connsiteX2" fmla="*/ 57309 w 2187601"/>
                      <a:gd name="connsiteY2" fmla="*/ 0 h 493703"/>
                      <a:gd name="connsiteX3" fmla="*/ 0 w 2187601"/>
                      <a:gd name="connsiteY3" fmla="*/ 294743 h 493703"/>
                      <a:gd name="connsiteX4" fmla="*/ 317390 w 2187601"/>
                      <a:gd name="connsiteY4" fmla="*/ 493703 h 493703"/>
                      <a:gd name="connsiteX5" fmla="*/ 265430 w 2187601"/>
                      <a:gd name="connsiteY5" fmla="*/ 463524 h 493703"/>
                      <a:gd name="connsiteX6" fmla="*/ 1285210 w 2187601"/>
                      <a:gd name="connsiteY6" fmla="*/ 118251 h 493703"/>
                      <a:gd name="connsiteX7" fmla="*/ 2187601 w 2187601"/>
                      <a:gd name="connsiteY7" fmla="*/ 49792 h 493703"/>
                      <a:gd name="connsiteX0" fmla="*/ 2158759 w 2158759"/>
                      <a:gd name="connsiteY0" fmla="*/ 51914 h 493703"/>
                      <a:gd name="connsiteX1" fmla="*/ 426441 w 2158759"/>
                      <a:gd name="connsiteY1" fmla="*/ 20134 h 493703"/>
                      <a:gd name="connsiteX2" fmla="*/ 57309 w 2158759"/>
                      <a:gd name="connsiteY2" fmla="*/ 0 h 493703"/>
                      <a:gd name="connsiteX3" fmla="*/ 0 w 2158759"/>
                      <a:gd name="connsiteY3" fmla="*/ 294743 h 493703"/>
                      <a:gd name="connsiteX4" fmla="*/ 317390 w 2158759"/>
                      <a:gd name="connsiteY4" fmla="*/ 493703 h 493703"/>
                      <a:gd name="connsiteX5" fmla="*/ 265430 w 2158759"/>
                      <a:gd name="connsiteY5" fmla="*/ 463524 h 493703"/>
                      <a:gd name="connsiteX6" fmla="*/ 1285210 w 2158759"/>
                      <a:gd name="connsiteY6" fmla="*/ 118251 h 493703"/>
                      <a:gd name="connsiteX7" fmla="*/ 2158759 w 2158759"/>
                      <a:gd name="connsiteY7" fmla="*/ 51914 h 493703"/>
                      <a:gd name="connsiteX0" fmla="*/ 2158759 w 2158759"/>
                      <a:gd name="connsiteY0" fmla="*/ 134602 h 576391"/>
                      <a:gd name="connsiteX1" fmla="*/ 426441 w 2158759"/>
                      <a:gd name="connsiteY1" fmla="*/ 102822 h 576391"/>
                      <a:gd name="connsiteX2" fmla="*/ 57309 w 2158759"/>
                      <a:gd name="connsiteY2" fmla="*/ 82688 h 576391"/>
                      <a:gd name="connsiteX3" fmla="*/ 0 w 2158759"/>
                      <a:gd name="connsiteY3" fmla="*/ 377431 h 576391"/>
                      <a:gd name="connsiteX4" fmla="*/ 317390 w 2158759"/>
                      <a:gd name="connsiteY4" fmla="*/ 576391 h 576391"/>
                      <a:gd name="connsiteX5" fmla="*/ 265430 w 2158759"/>
                      <a:gd name="connsiteY5" fmla="*/ 546212 h 576391"/>
                      <a:gd name="connsiteX6" fmla="*/ 1285210 w 2158759"/>
                      <a:gd name="connsiteY6" fmla="*/ 200939 h 576391"/>
                      <a:gd name="connsiteX7" fmla="*/ 2158759 w 2158759"/>
                      <a:gd name="connsiteY7" fmla="*/ 134602 h 576391"/>
                      <a:gd name="connsiteX0" fmla="*/ 2158759 w 2158759"/>
                      <a:gd name="connsiteY0" fmla="*/ 51914 h 493703"/>
                      <a:gd name="connsiteX1" fmla="*/ 426441 w 2158759"/>
                      <a:gd name="connsiteY1" fmla="*/ 20134 h 493703"/>
                      <a:gd name="connsiteX2" fmla="*/ 57309 w 2158759"/>
                      <a:gd name="connsiteY2" fmla="*/ 0 h 493703"/>
                      <a:gd name="connsiteX3" fmla="*/ 0 w 2158759"/>
                      <a:gd name="connsiteY3" fmla="*/ 294743 h 493703"/>
                      <a:gd name="connsiteX4" fmla="*/ 317390 w 2158759"/>
                      <a:gd name="connsiteY4" fmla="*/ 493703 h 493703"/>
                      <a:gd name="connsiteX5" fmla="*/ 265430 w 2158759"/>
                      <a:gd name="connsiteY5" fmla="*/ 463524 h 493703"/>
                      <a:gd name="connsiteX6" fmla="*/ 1285210 w 2158759"/>
                      <a:gd name="connsiteY6" fmla="*/ 118251 h 493703"/>
                      <a:gd name="connsiteX7" fmla="*/ 2158759 w 2158759"/>
                      <a:gd name="connsiteY7" fmla="*/ 51914 h 493703"/>
                      <a:gd name="connsiteX0" fmla="*/ 2158759 w 2158759"/>
                      <a:gd name="connsiteY0" fmla="*/ 113578 h 555367"/>
                      <a:gd name="connsiteX1" fmla="*/ 1856963 w 2158759"/>
                      <a:gd name="connsiteY1" fmla="*/ 0 h 555367"/>
                      <a:gd name="connsiteX2" fmla="*/ 57309 w 2158759"/>
                      <a:gd name="connsiteY2" fmla="*/ 61664 h 555367"/>
                      <a:gd name="connsiteX3" fmla="*/ 0 w 2158759"/>
                      <a:gd name="connsiteY3" fmla="*/ 356407 h 555367"/>
                      <a:gd name="connsiteX4" fmla="*/ 317390 w 2158759"/>
                      <a:gd name="connsiteY4" fmla="*/ 555367 h 555367"/>
                      <a:gd name="connsiteX5" fmla="*/ 265430 w 2158759"/>
                      <a:gd name="connsiteY5" fmla="*/ 525188 h 555367"/>
                      <a:gd name="connsiteX6" fmla="*/ 1285210 w 2158759"/>
                      <a:gd name="connsiteY6" fmla="*/ 179915 h 555367"/>
                      <a:gd name="connsiteX7" fmla="*/ 2158759 w 2158759"/>
                      <a:gd name="connsiteY7" fmla="*/ 113578 h 555367"/>
                      <a:gd name="connsiteX0" fmla="*/ 2158759 w 2158759"/>
                      <a:gd name="connsiteY0" fmla="*/ 131777 h 573566"/>
                      <a:gd name="connsiteX1" fmla="*/ 1856963 w 2158759"/>
                      <a:gd name="connsiteY1" fmla="*/ 18199 h 573566"/>
                      <a:gd name="connsiteX2" fmla="*/ 1021768 w 2158759"/>
                      <a:gd name="connsiteY2" fmla="*/ 0 h 573566"/>
                      <a:gd name="connsiteX3" fmla="*/ 0 w 2158759"/>
                      <a:gd name="connsiteY3" fmla="*/ 374606 h 573566"/>
                      <a:gd name="connsiteX4" fmla="*/ 317390 w 2158759"/>
                      <a:gd name="connsiteY4" fmla="*/ 573566 h 573566"/>
                      <a:gd name="connsiteX5" fmla="*/ 265430 w 2158759"/>
                      <a:gd name="connsiteY5" fmla="*/ 543387 h 573566"/>
                      <a:gd name="connsiteX6" fmla="*/ 1285210 w 2158759"/>
                      <a:gd name="connsiteY6" fmla="*/ 198114 h 573566"/>
                      <a:gd name="connsiteX7" fmla="*/ 2158759 w 2158759"/>
                      <a:gd name="connsiteY7" fmla="*/ 131777 h 573566"/>
                      <a:gd name="connsiteX0" fmla="*/ 2158759 w 2158759"/>
                      <a:gd name="connsiteY0" fmla="*/ 196821 h 638610"/>
                      <a:gd name="connsiteX1" fmla="*/ 1856963 w 2158759"/>
                      <a:gd name="connsiteY1" fmla="*/ 83243 h 638610"/>
                      <a:gd name="connsiteX2" fmla="*/ 1358439 w 2158759"/>
                      <a:gd name="connsiteY2" fmla="*/ 0 h 638610"/>
                      <a:gd name="connsiteX3" fmla="*/ 1021768 w 2158759"/>
                      <a:gd name="connsiteY3" fmla="*/ 65044 h 638610"/>
                      <a:gd name="connsiteX4" fmla="*/ 0 w 2158759"/>
                      <a:gd name="connsiteY4" fmla="*/ 439650 h 638610"/>
                      <a:gd name="connsiteX5" fmla="*/ 317390 w 2158759"/>
                      <a:gd name="connsiteY5" fmla="*/ 638610 h 638610"/>
                      <a:gd name="connsiteX6" fmla="*/ 265430 w 2158759"/>
                      <a:gd name="connsiteY6" fmla="*/ 608431 h 638610"/>
                      <a:gd name="connsiteX7" fmla="*/ 1285210 w 2158759"/>
                      <a:gd name="connsiteY7" fmla="*/ 263158 h 638610"/>
                      <a:gd name="connsiteX8" fmla="*/ 2158759 w 2158759"/>
                      <a:gd name="connsiteY8" fmla="*/ 196821 h 638610"/>
                      <a:gd name="connsiteX0" fmla="*/ 2158759 w 2158759"/>
                      <a:gd name="connsiteY0" fmla="*/ 196821 h 638610"/>
                      <a:gd name="connsiteX1" fmla="*/ 1856963 w 2158759"/>
                      <a:gd name="connsiteY1" fmla="*/ 83243 h 638610"/>
                      <a:gd name="connsiteX2" fmla="*/ 1358439 w 2158759"/>
                      <a:gd name="connsiteY2" fmla="*/ 0 h 638610"/>
                      <a:gd name="connsiteX3" fmla="*/ 1021768 w 2158759"/>
                      <a:gd name="connsiteY3" fmla="*/ 65044 h 638610"/>
                      <a:gd name="connsiteX4" fmla="*/ 0 w 2158759"/>
                      <a:gd name="connsiteY4" fmla="*/ 439650 h 638610"/>
                      <a:gd name="connsiteX5" fmla="*/ 317390 w 2158759"/>
                      <a:gd name="connsiteY5" fmla="*/ 638610 h 638610"/>
                      <a:gd name="connsiteX6" fmla="*/ 265430 w 2158759"/>
                      <a:gd name="connsiteY6" fmla="*/ 608431 h 638610"/>
                      <a:gd name="connsiteX7" fmla="*/ 1523340 w 2158759"/>
                      <a:gd name="connsiteY7" fmla="*/ 255681 h 638610"/>
                      <a:gd name="connsiteX8" fmla="*/ 2158759 w 2158759"/>
                      <a:gd name="connsiteY8" fmla="*/ 196821 h 638610"/>
                      <a:gd name="connsiteX0" fmla="*/ 2158759 w 2158759"/>
                      <a:gd name="connsiteY0" fmla="*/ 196821 h 638610"/>
                      <a:gd name="connsiteX1" fmla="*/ 1856963 w 2158759"/>
                      <a:gd name="connsiteY1" fmla="*/ 83243 h 638610"/>
                      <a:gd name="connsiteX2" fmla="*/ 1358439 w 2158759"/>
                      <a:gd name="connsiteY2" fmla="*/ 0 h 638610"/>
                      <a:gd name="connsiteX3" fmla="*/ 1021768 w 2158759"/>
                      <a:gd name="connsiteY3" fmla="*/ 65044 h 638610"/>
                      <a:gd name="connsiteX4" fmla="*/ 0 w 2158759"/>
                      <a:gd name="connsiteY4" fmla="*/ 439650 h 638610"/>
                      <a:gd name="connsiteX5" fmla="*/ 317390 w 2158759"/>
                      <a:gd name="connsiteY5" fmla="*/ 638610 h 638610"/>
                      <a:gd name="connsiteX6" fmla="*/ 1435993 w 2158759"/>
                      <a:gd name="connsiteY6" fmla="*/ 479949 h 638610"/>
                      <a:gd name="connsiteX7" fmla="*/ 1523340 w 2158759"/>
                      <a:gd name="connsiteY7" fmla="*/ 255681 h 638610"/>
                      <a:gd name="connsiteX8" fmla="*/ 2158759 w 2158759"/>
                      <a:gd name="connsiteY8" fmla="*/ 196821 h 638610"/>
                      <a:gd name="connsiteX0" fmla="*/ 2158759 w 2158759"/>
                      <a:gd name="connsiteY0" fmla="*/ 196821 h 638610"/>
                      <a:gd name="connsiteX1" fmla="*/ 1856963 w 2158759"/>
                      <a:gd name="connsiteY1" fmla="*/ 83243 h 638610"/>
                      <a:gd name="connsiteX2" fmla="*/ 1358439 w 2158759"/>
                      <a:gd name="connsiteY2" fmla="*/ 0 h 638610"/>
                      <a:gd name="connsiteX3" fmla="*/ 1021768 w 2158759"/>
                      <a:gd name="connsiteY3" fmla="*/ 65044 h 638610"/>
                      <a:gd name="connsiteX4" fmla="*/ 0 w 2158759"/>
                      <a:gd name="connsiteY4" fmla="*/ 439650 h 638610"/>
                      <a:gd name="connsiteX5" fmla="*/ 317390 w 2158759"/>
                      <a:gd name="connsiteY5" fmla="*/ 638610 h 638610"/>
                      <a:gd name="connsiteX6" fmla="*/ 1435993 w 2158759"/>
                      <a:gd name="connsiteY6" fmla="*/ 479949 h 638610"/>
                      <a:gd name="connsiteX7" fmla="*/ 1475851 w 2158759"/>
                      <a:gd name="connsiteY7" fmla="*/ 246905 h 638610"/>
                      <a:gd name="connsiteX8" fmla="*/ 2158759 w 2158759"/>
                      <a:gd name="connsiteY8" fmla="*/ 196821 h 638610"/>
                      <a:gd name="connsiteX0" fmla="*/ 2158759 w 2163326"/>
                      <a:gd name="connsiteY0" fmla="*/ 196821 h 638610"/>
                      <a:gd name="connsiteX1" fmla="*/ 1856963 w 2163326"/>
                      <a:gd name="connsiteY1" fmla="*/ 83243 h 638610"/>
                      <a:gd name="connsiteX2" fmla="*/ 1358439 w 2163326"/>
                      <a:gd name="connsiteY2" fmla="*/ 0 h 638610"/>
                      <a:gd name="connsiteX3" fmla="*/ 1021768 w 2163326"/>
                      <a:gd name="connsiteY3" fmla="*/ 65044 h 638610"/>
                      <a:gd name="connsiteX4" fmla="*/ 0 w 2163326"/>
                      <a:gd name="connsiteY4" fmla="*/ 439650 h 638610"/>
                      <a:gd name="connsiteX5" fmla="*/ 317390 w 2163326"/>
                      <a:gd name="connsiteY5" fmla="*/ 638610 h 638610"/>
                      <a:gd name="connsiteX6" fmla="*/ 1435993 w 2163326"/>
                      <a:gd name="connsiteY6" fmla="*/ 479949 h 638610"/>
                      <a:gd name="connsiteX7" fmla="*/ 1475851 w 2163326"/>
                      <a:gd name="connsiteY7" fmla="*/ 246905 h 638610"/>
                      <a:gd name="connsiteX8" fmla="*/ 2163326 w 2163326"/>
                      <a:gd name="connsiteY8" fmla="*/ 237475 h 638610"/>
                      <a:gd name="connsiteX9" fmla="*/ 2158759 w 2163326"/>
                      <a:gd name="connsiteY9" fmla="*/ 196821 h 638610"/>
                      <a:gd name="connsiteX0" fmla="*/ 2163327 w 2163327"/>
                      <a:gd name="connsiteY0" fmla="*/ 183101 h 638610"/>
                      <a:gd name="connsiteX1" fmla="*/ 1856963 w 2163327"/>
                      <a:gd name="connsiteY1" fmla="*/ 83243 h 638610"/>
                      <a:gd name="connsiteX2" fmla="*/ 1358439 w 2163327"/>
                      <a:gd name="connsiteY2" fmla="*/ 0 h 638610"/>
                      <a:gd name="connsiteX3" fmla="*/ 1021768 w 2163327"/>
                      <a:gd name="connsiteY3" fmla="*/ 65044 h 638610"/>
                      <a:gd name="connsiteX4" fmla="*/ 0 w 2163327"/>
                      <a:gd name="connsiteY4" fmla="*/ 439650 h 638610"/>
                      <a:gd name="connsiteX5" fmla="*/ 317390 w 2163327"/>
                      <a:gd name="connsiteY5" fmla="*/ 638610 h 638610"/>
                      <a:gd name="connsiteX6" fmla="*/ 1435993 w 2163327"/>
                      <a:gd name="connsiteY6" fmla="*/ 479949 h 638610"/>
                      <a:gd name="connsiteX7" fmla="*/ 1475851 w 2163327"/>
                      <a:gd name="connsiteY7" fmla="*/ 246905 h 638610"/>
                      <a:gd name="connsiteX8" fmla="*/ 2163326 w 2163327"/>
                      <a:gd name="connsiteY8" fmla="*/ 237475 h 638610"/>
                      <a:gd name="connsiteX9" fmla="*/ 2163327 w 2163327"/>
                      <a:gd name="connsiteY9" fmla="*/ 183101 h 638610"/>
                      <a:gd name="connsiteX0" fmla="*/ 2163327 w 2163327"/>
                      <a:gd name="connsiteY0" fmla="*/ 183101 h 638610"/>
                      <a:gd name="connsiteX1" fmla="*/ 1856963 w 2163327"/>
                      <a:gd name="connsiteY1" fmla="*/ 83243 h 638610"/>
                      <a:gd name="connsiteX2" fmla="*/ 1358439 w 2163327"/>
                      <a:gd name="connsiteY2" fmla="*/ 0 h 638610"/>
                      <a:gd name="connsiteX3" fmla="*/ 1021768 w 2163327"/>
                      <a:gd name="connsiteY3" fmla="*/ 65044 h 638610"/>
                      <a:gd name="connsiteX4" fmla="*/ 0 w 2163327"/>
                      <a:gd name="connsiteY4" fmla="*/ 439650 h 638610"/>
                      <a:gd name="connsiteX5" fmla="*/ 317390 w 2163327"/>
                      <a:gd name="connsiteY5" fmla="*/ 638610 h 638610"/>
                      <a:gd name="connsiteX6" fmla="*/ 1435993 w 2163327"/>
                      <a:gd name="connsiteY6" fmla="*/ 479949 h 638610"/>
                      <a:gd name="connsiteX7" fmla="*/ 1502915 w 2163327"/>
                      <a:gd name="connsiteY7" fmla="*/ 190265 h 638610"/>
                      <a:gd name="connsiteX8" fmla="*/ 2163326 w 2163327"/>
                      <a:gd name="connsiteY8" fmla="*/ 237475 h 638610"/>
                      <a:gd name="connsiteX9" fmla="*/ 2163327 w 2163327"/>
                      <a:gd name="connsiteY9" fmla="*/ 183101 h 638610"/>
                      <a:gd name="connsiteX0" fmla="*/ 2163327 w 2163327"/>
                      <a:gd name="connsiteY0" fmla="*/ 183101 h 638610"/>
                      <a:gd name="connsiteX1" fmla="*/ 1856963 w 2163327"/>
                      <a:gd name="connsiteY1" fmla="*/ 83243 h 638610"/>
                      <a:gd name="connsiteX2" fmla="*/ 1358439 w 2163327"/>
                      <a:gd name="connsiteY2" fmla="*/ 0 h 638610"/>
                      <a:gd name="connsiteX3" fmla="*/ 1021768 w 2163327"/>
                      <a:gd name="connsiteY3" fmla="*/ 65044 h 638610"/>
                      <a:gd name="connsiteX4" fmla="*/ 0 w 2163327"/>
                      <a:gd name="connsiteY4" fmla="*/ 439650 h 638610"/>
                      <a:gd name="connsiteX5" fmla="*/ 317390 w 2163327"/>
                      <a:gd name="connsiteY5" fmla="*/ 638610 h 638610"/>
                      <a:gd name="connsiteX6" fmla="*/ 1435993 w 2163327"/>
                      <a:gd name="connsiteY6" fmla="*/ 479949 h 638610"/>
                      <a:gd name="connsiteX7" fmla="*/ 1502915 w 2163327"/>
                      <a:gd name="connsiteY7" fmla="*/ 190265 h 638610"/>
                      <a:gd name="connsiteX8" fmla="*/ 2163326 w 2163327"/>
                      <a:gd name="connsiteY8" fmla="*/ 237475 h 638610"/>
                      <a:gd name="connsiteX9" fmla="*/ 2163327 w 2163327"/>
                      <a:gd name="connsiteY9" fmla="*/ 183101 h 638610"/>
                      <a:gd name="connsiteX0" fmla="*/ 2163327 w 2163327"/>
                      <a:gd name="connsiteY0" fmla="*/ 183101 h 479949"/>
                      <a:gd name="connsiteX1" fmla="*/ 1856963 w 2163327"/>
                      <a:gd name="connsiteY1" fmla="*/ 83243 h 479949"/>
                      <a:gd name="connsiteX2" fmla="*/ 1358439 w 2163327"/>
                      <a:gd name="connsiteY2" fmla="*/ 0 h 479949"/>
                      <a:gd name="connsiteX3" fmla="*/ 1021768 w 2163327"/>
                      <a:gd name="connsiteY3" fmla="*/ 65044 h 479949"/>
                      <a:gd name="connsiteX4" fmla="*/ 0 w 2163327"/>
                      <a:gd name="connsiteY4" fmla="*/ 439650 h 479949"/>
                      <a:gd name="connsiteX5" fmla="*/ 1215266 w 2163327"/>
                      <a:gd name="connsiteY5" fmla="*/ 290391 h 479949"/>
                      <a:gd name="connsiteX6" fmla="*/ 1435993 w 2163327"/>
                      <a:gd name="connsiteY6" fmla="*/ 479949 h 479949"/>
                      <a:gd name="connsiteX7" fmla="*/ 1502915 w 2163327"/>
                      <a:gd name="connsiteY7" fmla="*/ 190265 h 479949"/>
                      <a:gd name="connsiteX8" fmla="*/ 2163326 w 2163327"/>
                      <a:gd name="connsiteY8" fmla="*/ 237475 h 479949"/>
                      <a:gd name="connsiteX9" fmla="*/ 2163327 w 2163327"/>
                      <a:gd name="connsiteY9" fmla="*/ 183101 h 479949"/>
                      <a:gd name="connsiteX0" fmla="*/ 1141559 w 1141559"/>
                      <a:gd name="connsiteY0" fmla="*/ 183101 h 479949"/>
                      <a:gd name="connsiteX1" fmla="*/ 835195 w 1141559"/>
                      <a:gd name="connsiteY1" fmla="*/ 83243 h 479949"/>
                      <a:gd name="connsiteX2" fmla="*/ 336671 w 1141559"/>
                      <a:gd name="connsiteY2" fmla="*/ 0 h 479949"/>
                      <a:gd name="connsiteX3" fmla="*/ 0 w 1141559"/>
                      <a:gd name="connsiteY3" fmla="*/ 65044 h 479949"/>
                      <a:gd name="connsiteX4" fmla="*/ 1674 w 1141559"/>
                      <a:gd name="connsiteY4" fmla="*/ 69927 h 479949"/>
                      <a:gd name="connsiteX5" fmla="*/ 193498 w 1141559"/>
                      <a:gd name="connsiteY5" fmla="*/ 290391 h 479949"/>
                      <a:gd name="connsiteX6" fmla="*/ 414225 w 1141559"/>
                      <a:gd name="connsiteY6" fmla="*/ 479949 h 479949"/>
                      <a:gd name="connsiteX7" fmla="*/ 481147 w 1141559"/>
                      <a:gd name="connsiteY7" fmla="*/ 190265 h 479949"/>
                      <a:gd name="connsiteX8" fmla="*/ 1141558 w 1141559"/>
                      <a:gd name="connsiteY8" fmla="*/ 237475 h 479949"/>
                      <a:gd name="connsiteX9" fmla="*/ 1141559 w 1141559"/>
                      <a:gd name="connsiteY9" fmla="*/ 183101 h 479949"/>
                      <a:gd name="connsiteX0" fmla="*/ 1141559 w 1141559"/>
                      <a:gd name="connsiteY0" fmla="*/ 239980 h 536828"/>
                      <a:gd name="connsiteX1" fmla="*/ 835195 w 1141559"/>
                      <a:gd name="connsiteY1" fmla="*/ 140122 h 536828"/>
                      <a:gd name="connsiteX2" fmla="*/ 63693 w 1141559"/>
                      <a:gd name="connsiteY2" fmla="*/ 0 h 536828"/>
                      <a:gd name="connsiteX3" fmla="*/ 0 w 1141559"/>
                      <a:gd name="connsiteY3" fmla="*/ 121923 h 536828"/>
                      <a:gd name="connsiteX4" fmla="*/ 1674 w 1141559"/>
                      <a:gd name="connsiteY4" fmla="*/ 126806 h 536828"/>
                      <a:gd name="connsiteX5" fmla="*/ 193498 w 1141559"/>
                      <a:gd name="connsiteY5" fmla="*/ 347270 h 536828"/>
                      <a:gd name="connsiteX6" fmla="*/ 414225 w 1141559"/>
                      <a:gd name="connsiteY6" fmla="*/ 536828 h 536828"/>
                      <a:gd name="connsiteX7" fmla="*/ 481147 w 1141559"/>
                      <a:gd name="connsiteY7" fmla="*/ 247144 h 536828"/>
                      <a:gd name="connsiteX8" fmla="*/ 1141558 w 1141559"/>
                      <a:gd name="connsiteY8" fmla="*/ 294354 h 536828"/>
                      <a:gd name="connsiteX9" fmla="*/ 1141559 w 1141559"/>
                      <a:gd name="connsiteY9" fmla="*/ 239980 h 536828"/>
                      <a:gd name="connsiteX0" fmla="*/ 1141559 w 1141559"/>
                      <a:gd name="connsiteY0" fmla="*/ 254041 h 550889"/>
                      <a:gd name="connsiteX1" fmla="*/ 835195 w 1141559"/>
                      <a:gd name="connsiteY1" fmla="*/ 154183 h 550889"/>
                      <a:gd name="connsiteX2" fmla="*/ 42583 w 1141559"/>
                      <a:gd name="connsiteY2" fmla="*/ 0 h 550889"/>
                      <a:gd name="connsiteX3" fmla="*/ 0 w 1141559"/>
                      <a:gd name="connsiteY3" fmla="*/ 135984 h 550889"/>
                      <a:gd name="connsiteX4" fmla="*/ 1674 w 1141559"/>
                      <a:gd name="connsiteY4" fmla="*/ 140867 h 550889"/>
                      <a:gd name="connsiteX5" fmla="*/ 193498 w 1141559"/>
                      <a:gd name="connsiteY5" fmla="*/ 361331 h 550889"/>
                      <a:gd name="connsiteX6" fmla="*/ 414225 w 1141559"/>
                      <a:gd name="connsiteY6" fmla="*/ 550889 h 550889"/>
                      <a:gd name="connsiteX7" fmla="*/ 481147 w 1141559"/>
                      <a:gd name="connsiteY7" fmla="*/ 261205 h 550889"/>
                      <a:gd name="connsiteX8" fmla="*/ 1141558 w 1141559"/>
                      <a:gd name="connsiteY8" fmla="*/ 308415 h 550889"/>
                      <a:gd name="connsiteX9" fmla="*/ 1141559 w 1141559"/>
                      <a:gd name="connsiteY9" fmla="*/ 254041 h 550889"/>
                      <a:gd name="connsiteX0" fmla="*/ 1141559 w 1141559"/>
                      <a:gd name="connsiteY0" fmla="*/ 228039 h 524887"/>
                      <a:gd name="connsiteX1" fmla="*/ 835195 w 1141559"/>
                      <a:gd name="connsiteY1" fmla="*/ 128181 h 524887"/>
                      <a:gd name="connsiteX2" fmla="*/ 113645 w 1141559"/>
                      <a:gd name="connsiteY2" fmla="*/ 0 h 524887"/>
                      <a:gd name="connsiteX3" fmla="*/ 0 w 1141559"/>
                      <a:gd name="connsiteY3" fmla="*/ 109982 h 524887"/>
                      <a:gd name="connsiteX4" fmla="*/ 1674 w 1141559"/>
                      <a:gd name="connsiteY4" fmla="*/ 114865 h 524887"/>
                      <a:gd name="connsiteX5" fmla="*/ 193498 w 1141559"/>
                      <a:gd name="connsiteY5" fmla="*/ 335329 h 524887"/>
                      <a:gd name="connsiteX6" fmla="*/ 414225 w 1141559"/>
                      <a:gd name="connsiteY6" fmla="*/ 524887 h 524887"/>
                      <a:gd name="connsiteX7" fmla="*/ 481147 w 1141559"/>
                      <a:gd name="connsiteY7" fmla="*/ 235203 h 524887"/>
                      <a:gd name="connsiteX8" fmla="*/ 1141558 w 1141559"/>
                      <a:gd name="connsiteY8" fmla="*/ 282413 h 524887"/>
                      <a:gd name="connsiteX9" fmla="*/ 1141559 w 1141559"/>
                      <a:gd name="connsiteY9" fmla="*/ 228039 h 524887"/>
                      <a:gd name="connsiteX0" fmla="*/ 1141559 w 1141559"/>
                      <a:gd name="connsiteY0" fmla="*/ 228039 h 524887"/>
                      <a:gd name="connsiteX1" fmla="*/ 835195 w 1141559"/>
                      <a:gd name="connsiteY1" fmla="*/ 128181 h 524887"/>
                      <a:gd name="connsiteX2" fmla="*/ 113645 w 1141559"/>
                      <a:gd name="connsiteY2" fmla="*/ 0 h 524887"/>
                      <a:gd name="connsiteX3" fmla="*/ 0 w 1141559"/>
                      <a:gd name="connsiteY3" fmla="*/ 109982 h 524887"/>
                      <a:gd name="connsiteX4" fmla="*/ 1674 w 1141559"/>
                      <a:gd name="connsiteY4" fmla="*/ 114865 h 524887"/>
                      <a:gd name="connsiteX5" fmla="*/ 193498 w 1141559"/>
                      <a:gd name="connsiteY5" fmla="*/ 335329 h 524887"/>
                      <a:gd name="connsiteX6" fmla="*/ 414225 w 1141559"/>
                      <a:gd name="connsiteY6" fmla="*/ 524887 h 524887"/>
                      <a:gd name="connsiteX7" fmla="*/ 525471 w 1141559"/>
                      <a:gd name="connsiteY7" fmla="*/ 246442 h 524887"/>
                      <a:gd name="connsiteX8" fmla="*/ 1141558 w 1141559"/>
                      <a:gd name="connsiteY8" fmla="*/ 282413 h 524887"/>
                      <a:gd name="connsiteX9" fmla="*/ 1141559 w 1141559"/>
                      <a:gd name="connsiteY9" fmla="*/ 228039 h 524887"/>
                      <a:gd name="connsiteX0" fmla="*/ 1141559 w 1141559"/>
                      <a:gd name="connsiteY0" fmla="*/ 228039 h 524887"/>
                      <a:gd name="connsiteX1" fmla="*/ 835195 w 1141559"/>
                      <a:gd name="connsiteY1" fmla="*/ 128181 h 524887"/>
                      <a:gd name="connsiteX2" fmla="*/ 113645 w 1141559"/>
                      <a:gd name="connsiteY2" fmla="*/ 0 h 524887"/>
                      <a:gd name="connsiteX3" fmla="*/ 0 w 1141559"/>
                      <a:gd name="connsiteY3" fmla="*/ 109982 h 524887"/>
                      <a:gd name="connsiteX4" fmla="*/ 1674 w 1141559"/>
                      <a:gd name="connsiteY4" fmla="*/ 114865 h 524887"/>
                      <a:gd name="connsiteX5" fmla="*/ 193498 w 1141559"/>
                      <a:gd name="connsiteY5" fmla="*/ 335329 h 524887"/>
                      <a:gd name="connsiteX6" fmla="*/ 414225 w 1141559"/>
                      <a:gd name="connsiteY6" fmla="*/ 524887 h 524887"/>
                      <a:gd name="connsiteX7" fmla="*/ 461098 w 1141559"/>
                      <a:gd name="connsiteY7" fmla="*/ 235562 h 524887"/>
                      <a:gd name="connsiteX8" fmla="*/ 1141558 w 1141559"/>
                      <a:gd name="connsiteY8" fmla="*/ 282413 h 524887"/>
                      <a:gd name="connsiteX9" fmla="*/ 1141559 w 1141559"/>
                      <a:gd name="connsiteY9" fmla="*/ 228039 h 524887"/>
                      <a:gd name="connsiteX0" fmla="*/ 1141559 w 1141559"/>
                      <a:gd name="connsiteY0" fmla="*/ 248071 h 544919"/>
                      <a:gd name="connsiteX1" fmla="*/ 835195 w 1141559"/>
                      <a:gd name="connsiteY1" fmla="*/ 148213 h 544919"/>
                      <a:gd name="connsiteX2" fmla="*/ 67558 w 1141559"/>
                      <a:gd name="connsiteY2" fmla="*/ 0 h 544919"/>
                      <a:gd name="connsiteX3" fmla="*/ 0 w 1141559"/>
                      <a:gd name="connsiteY3" fmla="*/ 130014 h 544919"/>
                      <a:gd name="connsiteX4" fmla="*/ 1674 w 1141559"/>
                      <a:gd name="connsiteY4" fmla="*/ 134897 h 544919"/>
                      <a:gd name="connsiteX5" fmla="*/ 193498 w 1141559"/>
                      <a:gd name="connsiteY5" fmla="*/ 355361 h 544919"/>
                      <a:gd name="connsiteX6" fmla="*/ 414225 w 1141559"/>
                      <a:gd name="connsiteY6" fmla="*/ 544919 h 544919"/>
                      <a:gd name="connsiteX7" fmla="*/ 461098 w 1141559"/>
                      <a:gd name="connsiteY7" fmla="*/ 255594 h 544919"/>
                      <a:gd name="connsiteX8" fmla="*/ 1141558 w 1141559"/>
                      <a:gd name="connsiteY8" fmla="*/ 302445 h 544919"/>
                      <a:gd name="connsiteX9" fmla="*/ 1141559 w 1141559"/>
                      <a:gd name="connsiteY9" fmla="*/ 248071 h 544919"/>
                      <a:gd name="connsiteX0" fmla="*/ 1218216 w 1218216"/>
                      <a:gd name="connsiteY0" fmla="*/ 183321 h 544919"/>
                      <a:gd name="connsiteX1" fmla="*/ 835195 w 1218216"/>
                      <a:gd name="connsiteY1" fmla="*/ 148213 h 544919"/>
                      <a:gd name="connsiteX2" fmla="*/ 67558 w 1218216"/>
                      <a:gd name="connsiteY2" fmla="*/ 0 h 544919"/>
                      <a:gd name="connsiteX3" fmla="*/ 0 w 1218216"/>
                      <a:gd name="connsiteY3" fmla="*/ 130014 h 544919"/>
                      <a:gd name="connsiteX4" fmla="*/ 1674 w 1218216"/>
                      <a:gd name="connsiteY4" fmla="*/ 134897 h 544919"/>
                      <a:gd name="connsiteX5" fmla="*/ 193498 w 1218216"/>
                      <a:gd name="connsiteY5" fmla="*/ 355361 h 544919"/>
                      <a:gd name="connsiteX6" fmla="*/ 414225 w 1218216"/>
                      <a:gd name="connsiteY6" fmla="*/ 544919 h 544919"/>
                      <a:gd name="connsiteX7" fmla="*/ 461098 w 1218216"/>
                      <a:gd name="connsiteY7" fmla="*/ 255594 h 544919"/>
                      <a:gd name="connsiteX8" fmla="*/ 1141558 w 1218216"/>
                      <a:gd name="connsiteY8" fmla="*/ 302445 h 544919"/>
                      <a:gd name="connsiteX9" fmla="*/ 1218216 w 1218216"/>
                      <a:gd name="connsiteY9" fmla="*/ 183321 h 544919"/>
                      <a:gd name="connsiteX0" fmla="*/ 1218216 w 1218216"/>
                      <a:gd name="connsiteY0" fmla="*/ 270397 h 631995"/>
                      <a:gd name="connsiteX1" fmla="*/ 758776 w 1218216"/>
                      <a:gd name="connsiteY1" fmla="*/ 0 h 631995"/>
                      <a:gd name="connsiteX2" fmla="*/ 67558 w 1218216"/>
                      <a:gd name="connsiteY2" fmla="*/ 87076 h 631995"/>
                      <a:gd name="connsiteX3" fmla="*/ 0 w 1218216"/>
                      <a:gd name="connsiteY3" fmla="*/ 217090 h 631995"/>
                      <a:gd name="connsiteX4" fmla="*/ 1674 w 1218216"/>
                      <a:gd name="connsiteY4" fmla="*/ 221973 h 631995"/>
                      <a:gd name="connsiteX5" fmla="*/ 193498 w 1218216"/>
                      <a:gd name="connsiteY5" fmla="*/ 442437 h 631995"/>
                      <a:gd name="connsiteX6" fmla="*/ 414225 w 1218216"/>
                      <a:gd name="connsiteY6" fmla="*/ 631995 h 631995"/>
                      <a:gd name="connsiteX7" fmla="*/ 461098 w 1218216"/>
                      <a:gd name="connsiteY7" fmla="*/ 342670 h 631995"/>
                      <a:gd name="connsiteX8" fmla="*/ 1141558 w 1218216"/>
                      <a:gd name="connsiteY8" fmla="*/ 389521 h 631995"/>
                      <a:gd name="connsiteX9" fmla="*/ 1218216 w 1218216"/>
                      <a:gd name="connsiteY9" fmla="*/ 270397 h 631995"/>
                      <a:gd name="connsiteX0" fmla="*/ 1218216 w 1218216"/>
                      <a:gd name="connsiteY0" fmla="*/ 623451 h 985049"/>
                      <a:gd name="connsiteX1" fmla="*/ 758776 w 1218216"/>
                      <a:gd name="connsiteY1" fmla="*/ 353054 h 985049"/>
                      <a:gd name="connsiteX2" fmla="*/ 319592 w 1218216"/>
                      <a:gd name="connsiteY2" fmla="*/ 0 h 985049"/>
                      <a:gd name="connsiteX3" fmla="*/ 0 w 1218216"/>
                      <a:gd name="connsiteY3" fmla="*/ 570144 h 985049"/>
                      <a:gd name="connsiteX4" fmla="*/ 1674 w 1218216"/>
                      <a:gd name="connsiteY4" fmla="*/ 575027 h 985049"/>
                      <a:gd name="connsiteX5" fmla="*/ 193498 w 1218216"/>
                      <a:gd name="connsiteY5" fmla="*/ 795491 h 985049"/>
                      <a:gd name="connsiteX6" fmla="*/ 414225 w 1218216"/>
                      <a:gd name="connsiteY6" fmla="*/ 985049 h 985049"/>
                      <a:gd name="connsiteX7" fmla="*/ 461098 w 1218216"/>
                      <a:gd name="connsiteY7" fmla="*/ 695724 h 985049"/>
                      <a:gd name="connsiteX8" fmla="*/ 1141558 w 1218216"/>
                      <a:gd name="connsiteY8" fmla="*/ 742575 h 985049"/>
                      <a:gd name="connsiteX9" fmla="*/ 1218216 w 1218216"/>
                      <a:gd name="connsiteY9" fmla="*/ 623451 h 985049"/>
                      <a:gd name="connsiteX0" fmla="*/ 1224222 w 1224222"/>
                      <a:gd name="connsiteY0" fmla="*/ 623451 h 985049"/>
                      <a:gd name="connsiteX1" fmla="*/ 764782 w 1224222"/>
                      <a:gd name="connsiteY1" fmla="*/ 353054 h 985049"/>
                      <a:gd name="connsiteX2" fmla="*/ 325598 w 1224222"/>
                      <a:gd name="connsiteY2" fmla="*/ 0 h 985049"/>
                      <a:gd name="connsiteX3" fmla="*/ 6006 w 1224222"/>
                      <a:gd name="connsiteY3" fmla="*/ 570144 h 985049"/>
                      <a:gd name="connsiteX4" fmla="*/ 0 w 1224222"/>
                      <a:gd name="connsiteY4" fmla="*/ 728391 h 985049"/>
                      <a:gd name="connsiteX5" fmla="*/ 199504 w 1224222"/>
                      <a:gd name="connsiteY5" fmla="*/ 795491 h 985049"/>
                      <a:gd name="connsiteX6" fmla="*/ 420231 w 1224222"/>
                      <a:gd name="connsiteY6" fmla="*/ 985049 h 985049"/>
                      <a:gd name="connsiteX7" fmla="*/ 467104 w 1224222"/>
                      <a:gd name="connsiteY7" fmla="*/ 695724 h 985049"/>
                      <a:gd name="connsiteX8" fmla="*/ 1147564 w 1224222"/>
                      <a:gd name="connsiteY8" fmla="*/ 742575 h 985049"/>
                      <a:gd name="connsiteX9" fmla="*/ 1224222 w 1224222"/>
                      <a:gd name="connsiteY9" fmla="*/ 623451 h 985049"/>
                      <a:gd name="connsiteX0" fmla="*/ 1224222 w 1224222"/>
                      <a:gd name="connsiteY0" fmla="*/ 623451 h 985049"/>
                      <a:gd name="connsiteX1" fmla="*/ 764782 w 1224222"/>
                      <a:gd name="connsiteY1" fmla="*/ 353054 h 985049"/>
                      <a:gd name="connsiteX2" fmla="*/ 325598 w 1224222"/>
                      <a:gd name="connsiteY2" fmla="*/ 0 h 985049"/>
                      <a:gd name="connsiteX3" fmla="*/ 263310 w 1224222"/>
                      <a:gd name="connsiteY3" fmla="*/ 110666 h 985049"/>
                      <a:gd name="connsiteX4" fmla="*/ 0 w 1224222"/>
                      <a:gd name="connsiteY4" fmla="*/ 728391 h 985049"/>
                      <a:gd name="connsiteX5" fmla="*/ 199504 w 1224222"/>
                      <a:gd name="connsiteY5" fmla="*/ 795491 h 985049"/>
                      <a:gd name="connsiteX6" fmla="*/ 420231 w 1224222"/>
                      <a:gd name="connsiteY6" fmla="*/ 985049 h 985049"/>
                      <a:gd name="connsiteX7" fmla="*/ 467104 w 1224222"/>
                      <a:gd name="connsiteY7" fmla="*/ 695724 h 985049"/>
                      <a:gd name="connsiteX8" fmla="*/ 1147564 w 1224222"/>
                      <a:gd name="connsiteY8" fmla="*/ 742575 h 985049"/>
                      <a:gd name="connsiteX9" fmla="*/ 1224222 w 1224222"/>
                      <a:gd name="connsiteY9" fmla="*/ 623451 h 985049"/>
                      <a:gd name="connsiteX0" fmla="*/ 1024718 w 1024718"/>
                      <a:gd name="connsiteY0" fmla="*/ 623451 h 985049"/>
                      <a:gd name="connsiteX1" fmla="*/ 565278 w 1024718"/>
                      <a:gd name="connsiteY1" fmla="*/ 353054 h 985049"/>
                      <a:gd name="connsiteX2" fmla="*/ 126094 w 1024718"/>
                      <a:gd name="connsiteY2" fmla="*/ 0 h 985049"/>
                      <a:gd name="connsiteX3" fmla="*/ 63806 w 1024718"/>
                      <a:gd name="connsiteY3" fmla="*/ 110666 h 985049"/>
                      <a:gd name="connsiteX4" fmla="*/ 146825 w 1024718"/>
                      <a:gd name="connsiteY4" fmla="*/ 357168 h 985049"/>
                      <a:gd name="connsiteX5" fmla="*/ 0 w 1024718"/>
                      <a:gd name="connsiteY5" fmla="*/ 795491 h 985049"/>
                      <a:gd name="connsiteX6" fmla="*/ 220727 w 1024718"/>
                      <a:gd name="connsiteY6" fmla="*/ 985049 h 985049"/>
                      <a:gd name="connsiteX7" fmla="*/ 267600 w 1024718"/>
                      <a:gd name="connsiteY7" fmla="*/ 695724 h 985049"/>
                      <a:gd name="connsiteX8" fmla="*/ 948060 w 1024718"/>
                      <a:gd name="connsiteY8" fmla="*/ 742575 h 985049"/>
                      <a:gd name="connsiteX9" fmla="*/ 1024718 w 1024718"/>
                      <a:gd name="connsiteY9" fmla="*/ 623451 h 985049"/>
                      <a:gd name="connsiteX0" fmla="*/ 960912 w 960912"/>
                      <a:gd name="connsiteY0" fmla="*/ 623451 h 985049"/>
                      <a:gd name="connsiteX1" fmla="*/ 501472 w 960912"/>
                      <a:gd name="connsiteY1" fmla="*/ 353054 h 985049"/>
                      <a:gd name="connsiteX2" fmla="*/ 62288 w 960912"/>
                      <a:gd name="connsiteY2" fmla="*/ 0 h 985049"/>
                      <a:gd name="connsiteX3" fmla="*/ 0 w 960912"/>
                      <a:gd name="connsiteY3" fmla="*/ 110666 h 985049"/>
                      <a:gd name="connsiteX4" fmla="*/ 83019 w 960912"/>
                      <a:gd name="connsiteY4" fmla="*/ 357168 h 985049"/>
                      <a:gd name="connsiteX5" fmla="*/ 200291 w 960912"/>
                      <a:gd name="connsiteY5" fmla="*/ 625498 h 985049"/>
                      <a:gd name="connsiteX6" fmla="*/ 156921 w 960912"/>
                      <a:gd name="connsiteY6" fmla="*/ 985049 h 985049"/>
                      <a:gd name="connsiteX7" fmla="*/ 203794 w 960912"/>
                      <a:gd name="connsiteY7" fmla="*/ 695724 h 985049"/>
                      <a:gd name="connsiteX8" fmla="*/ 884254 w 960912"/>
                      <a:gd name="connsiteY8" fmla="*/ 742575 h 985049"/>
                      <a:gd name="connsiteX9" fmla="*/ 960912 w 960912"/>
                      <a:gd name="connsiteY9" fmla="*/ 623451 h 985049"/>
                      <a:gd name="connsiteX0" fmla="*/ 960912 w 960912"/>
                      <a:gd name="connsiteY0" fmla="*/ 623451 h 743722"/>
                      <a:gd name="connsiteX1" fmla="*/ 501472 w 960912"/>
                      <a:gd name="connsiteY1" fmla="*/ 353054 h 743722"/>
                      <a:gd name="connsiteX2" fmla="*/ 62288 w 960912"/>
                      <a:gd name="connsiteY2" fmla="*/ 0 h 743722"/>
                      <a:gd name="connsiteX3" fmla="*/ 0 w 960912"/>
                      <a:gd name="connsiteY3" fmla="*/ 110666 h 743722"/>
                      <a:gd name="connsiteX4" fmla="*/ 83019 w 960912"/>
                      <a:gd name="connsiteY4" fmla="*/ 357168 h 743722"/>
                      <a:gd name="connsiteX5" fmla="*/ 200291 w 960912"/>
                      <a:gd name="connsiteY5" fmla="*/ 625498 h 743722"/>
                      <a:gd name="connsiteX6" fmla="*/ 203794 w 960912"/>
                      <a:gd name="connsiteY6" fmla="*/ 695724 h 743722"/>
                      <a:gd name="connsiteX7" fmla="*/ 884254 w 960912"/>
                      <a:gd name="connsiteY7" fmla="*/ 742575 h 743722"/>
                      <a:gd name="connsiteX8" fmla="*/ 960912 w 960912"/>
                      <a:gd name="connsiteY8" fmla="*/ 623451 h 743722"/>
                      <a:gd name="connsiteX0" fmla="*/ 960912 w 960912"/>
                      <a:gd name="connsiteY0" fmla="*/ 623451 h 743011"/>
                      <a:gd name="connsiteX1" fmla="*/ 501472 w 960912"/>
                      <a:gd name="connsiteY1" fmla="*/ 353054 h 743011"/>
                      <a:gd name="connsiteX2" fmla="*/ 62288 w 960912"/>
                      <a:gd name="connsiteY2" fmla="*/ 0 h 743011"/>
                      <a:gd name="connsiteX3" fmla="*/ 0 w 960912"/>
                      <a:gd name="connsiteY3" fmla="*/ 110666 h 743011"/>
                      <a:gd name="connsiteX4" fmla="*/ 83019 w 960912"/>
                      <a:gd name="connsiteY4" fmla="*/ 357168 h 743011"/>
                      <a:gd name="connsiteX5" fmla="*/ 200291 w 960912"/>
                      <a:gd name="connsiteY5" fmla="*/ 625498 h 743011"/>
                      <a:gd name="connsiteX6" fmla="*/ 484793 w 960912"/>
                      <a:gd name="connsiteY6" fmla="*/ 573561 h 743011"/>
                      <a:gd name="connsiteX7" fmla="*/ 884254 w 960912"/>
                      <a:gd name="connsiteY7" fmla="*/ 742575 h 743011"/>
                      <a:gd name="connsiteX8" fmla="*/ 960912 w 960912"/>
                      <a:gd name="connsiteY8" fmla="*/ 623451 h 743011"/>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00291 w 960912"/>
                      <a:gd name="connsiteY5" fmla="*/ 625498 h 742575"/>
                      <a:gd name="connsiteX6" fmla="*/ 484793 w 960912"/>
                      <a:gd name="connsiteY6" fmla="*/ 573561 h 742575"/>
                      <a:gd name="connsiteX7" fmla="*/ 884254 w 960912"/>
                      <a:gd name="connsiteY7" fmla="*/ 742575 h 742575"/>
                      <a:gd name="connsiteX8" fmla="*/ 960912 w 960912"/>
                      <a:gd name="connsiteY8"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00291 w 960912"/>
                      <a:gd name="connsiteY5" fmla="*/ 625498 h 742575"/>
                      <a:gd name="connsiteX6" fmla="*/ 529802 w 960912"/>
                      <a:gd name="connsiteY6" fmla="*/ 533445 h 742575"/>
                      <a:gd name="connsiteX7" fmla="*/ 884254 w 960912"/>
                      <a:gd name="connsiteY7" fmla="*/ 742575 h 742575"/>
                      <a:gd name="connsiteX8" fmla="*/ 960912 w 960912"/>
                      <a:gd name="connsiteY8"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00291 w 960912"/>
                      <a:gd name="connsiteY5" fmla="*/ 625498 h 742575"/>
                      <a:gd name="connsiteX6" fmla="*/ 635045 w 960912"/>
                      <a:gd name="connsiteY6" fmla="*/ 720887 h 742575"/>
                      <a:gd name="connsiteX7" fmla="*/ 884254 w 960912"/>
                      <a:gd name="connsiteY7" fmla="*/ 742575 h 742575"/>
                      <a:gd name="connsiteX8" fmla="*/ 960912 w 960912"/>
                      <a:gd name="connsiteY8"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00291 w 960912"/>
                      <a:gd name="connsiteY5" fmla="*/ 625498 h 742575"/>
                      <a:gd name="connsiteX6" fmla="*/ 635045 w 960912"/>
                      <a:gd name="connsiteY6" fmla="*/ 720887 h 742575"/>
                      <a:gd name="connsiteX7" fmla="*/ 694421 w 960912"/>
                      <a:gd name="connsiteY7" fmla="*/ 62576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00291 w 960912"/>
                      <a:gd name="connsiteY5" fmla="*/ 625498 h 742575"/>
                      <a:gd name="connsiteX6" fmla="*/ 603739 w 960912"/>
                      <a:gd name="connsiteY6" fmla="*/ 719845 h 742575"/>
                      <a:gd name="connsiteX7" fmla="*/ 694421 w 960912"/>
                      <a:gd name="connsiteY7" fmla="*/ 62576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00291 w 960912"/>
                      <a:gd name="connsiteY5" fmla="*/ 625498 h 742575"/>
                      <a:gd name="connsiteX6" fmla="*/ 603739 w 960912"/>
                      <a:gd name="connsiteY6" fmla="*/ 719845 h 742575"/>
                      <a:gd name="connsiteX7" fmla="*/ 694421 w 960912"/>
                      <a:gd name="connsiteY7" fmla="*/ 62576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15755 w 960912"/>
                      <a:gd name="connsiteY5" fmla="*/ 593131 h 742575"/>
                      <a:gd name="connsiteX6" fmla="*/ 603739 w 960912"/>
                      <a:gd name="connsiteY6" fmla="*/ 719845 h 742575"/>
                      <a:gd name="connsiteX7" fmla="*/ 694421 w 960912"/>
                      <a:gd name="connsiteY7" fmla="*/ 62576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188676 w 960912"/>
                      <a:gd name="connsiteY5" fmla="*/ 604045 h 742575"/>
                      <a:gd name="connsiteX6" fmla="*/ 603739 w 960912"/>
                      <a:gd name="connsiteY6" fmla="*/ 719845 h 742575"/>
                      <a:gd name="connsiteX7" fmla="*/ 694421 w 960912"/>
                      <a:gd name="connsiteY7" fmla="*/ 62576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188676 w 960912"/>
                      <a:gd name="connsiteY5" fmla="*/ 604045 h 742575"/>
                      <a:gd name="connsiteX6" fmla="*/ 603739 w 960912"/>
                      <a:gd name="connsiteY6" fmla="*/ 719845 h 742575"/>
                      <a:gd name="connsiteX7" fmla="*/ 684568 w 960912"/>
                      <a:gd name="connsiteY7" fmla="*/ 61310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188676 w 960912"/>
                      <a:gd name="connsiteY5" fmla="*/ 604045 h 742575"/>
                      <a:gd name="connsiteX6" fmla="*/ 621684 w 960912"/>
                      <a:gd name="connsiteY6" fmla="*/ 736371 h 742575"/>
                      <a:gd name="connsiteX7" fmla="*/ 684568 w 960912"/>
                      <a:gd name="connsiteY7" fmla="*/ 61310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188676 w 960912"/>
                      <a:gd name="connsiteY5" fmla="*/ 604045 h 742575"/>
                      <a:gd name="connsiteX6" fmla="*/ 628714 w 960912"/>
                      <a:gd name="connsiteY6" fmla="*/ 725816 h 742575"/>
                      <a:gd name="connsiteX7" fmla="*/ 684568 w 960912"/>
                      <a:gd name="connsiteY7" fmla="*/ 613106 h 742575"/>
                      <a:gd name="connsiteX8" fmla="*/ 884254 w 960912"/>
                      <a:gd name="connsiteY8" fmla="*/ 742575 h 742575"/>
                      <a:gd name="connsiteX9" fmla="*/ 960912 w 960912"/>
                      <a:gd name="connsiteY9" fmla="*/ 623451 h 742575"/>
                      <a:gd name="connsiteX0" fmla="*/ 1281130 w 1281130"/>
                      <a:gd name="connsiteY0" fmla="*/ 623451 h 725816"/>
                      <a:gd name="connsiteX1" fmla="*/ 821690 w 1281130"/>
                      <a:gd name="connsiteY1" fmla="*/ 353054 h 725816"/>
                      <a:gd name="connsiteX2" fmla="*/ 382506 w 1281130"/>
                      <a:gd name="connsiteY2" fmla="*/ 0 h 725816"/>
                      <a:gd name="connsiteX3" fmla="*/ 320218 w 1281130"/>
                      <a:gd name="connsiteY3" fmla="*/ 110666 h 725816"/>
                      <a:gd name="connsiteX4" fmla="*/ 403237 w 1281130"/>
                      <a:gd name="connsiteY4" fmla="*/ 357168 h 725816"/>
                      <a:gd name="connsiteX5" fmla="*/ 508894 w 1281130"/>
                      <a:gd name="connsiteY5" fmla="*/ 604045 h 725816"/>
                      <a:gd name="connsiteX6" fmla="*/ 948932 w 1281130"/>
                      <a:gd name="connsiteY6" fmla="*/ 725816 h 725816"/>
                      <a:gd name="connsiteX7" fmla="*/ 1004786 w 1281130"/>
                      <a:gd name="connsiteY7" fmla="*/ 613106 h 725816"/>
                      <a:gd name="connsiteX8" fmla="*/ 0 w 1281130"/>
                      <a:gd name="connsiteY8" fmla="*/ 501033 h 725816"/>
                      <a:gd name="connsiteX9" fmla="*/ 1281130 w 1281130"/>
                      <a:gd name="connsiteY9" fmla="*/ 623451 h 725816"/>
                      <a:gd name="connsiteX0" fmla="*/ 1517616 w 1517616"/>
                      <a:gd name="connsiteY0" fmla="*/ 828035 h 930400"/>
                      <a:gd name="connsiteX1" fmla="*/ 1058176 w 1517616"/>
                      <a:gd name="connsiteY1" fmla="*/ 557638 h 930400"/>
                      <a:gd name="connsiteX2" fmla="*/ 618992 w 1517616"/>
                      <a:gd name="connsiteY2" fmla="*/ 204584 h 930400"/>
                      <a:gd name="connsiteX3" fmla="*/ 556704 w 1517616"/>
                      <a:gd name="connsiteY3" fmla="*/ 315250 h 930400"/>
                      <a:gd name="connsiteX4" fmla="*/ 639723 w 1517616"/>
                      <a:gd name="connsiteY4" fmla="*/ 561752 h 930400"/>
                      <a:gd name="connsiteX5" fmla="*/ 745380 w 1517616"/>
                      <a:gd name="connsiteY5" fmla="*/ 808629 h 930400"/>
                      <a:gd name="connsiteX6" fmla="*/ 1185418 w 1517616"/>
                      <a:gd name="connsiteY6" fmla="*/ 930400 h 930400"/>
                      <a:gd name="connsiteX7" fmla="*/ 0 w 1517616"/>
                      <a:gd name="connsiteY7" fmla="*/ 0 h 930400"/>
                      <a:gd name="connsiteX8" fmla="*/ 236486 w 1517616"/>
                      <a:gd name="connsiteY8" fmla="*/ 705617 h 930400"/>
                      <a:gd name="connsiteX9" fmla="*/ 1517616 w 1517616"/>
                      <a:gd name="connsiteY9" fmla="*/ 828035 h 930400"/>
                      <a:gd name="connsiteX0" fmla="*/ 1629225 w 1629225"/>
                      <a:gd name="connsiteY0" fmla="*/ 1185237 h 1186682"/>
                      <a:gd name="connsiteX1" fmla="*/ 1169785 w 1629225"/>
                      <a:gd name="connsiteY1" fmla="*/ 914840 h 1186682"/>
                      <a:gd name="connsiteX2" fmla="*/ 730601 w 1629225"/>
                      <a:gd name="connsiteY2" fmla="*/ 561786 h 1186682"/>
                      <a:gd name="connsiteX3" fmla="*/ 668313 w 1629225"/>
                      <a:gd name="connsiteY3" fmla="*/ 672452 h 1186682"/>
                      <a:gd name="connsiteX4" fmla="*/ 751332 w 1629225"/>
                      <a:gd name="connsiteY4" fmla="*/ 918954 h 1186682"/>
                      <a:gd name="connsiteX5" fmla="*/ 856989 w 1629225"/>
                      <a:gd name="connsiteY5" fmla="*/ 1165831 h 1186682"/>
                      <a:gd name="connsiteX6" fmla="*/ 0 w 1629225"/>
                      <a:gd name="connsiteY6" fmla="*/ 0 h 1186682"/>
                      <a:gd name="connsiteX7" fmla="*/ 111609 w 1629225"/>
                      <a:gd name="connsiteY7" fmla="*/ 357202 h 1186682"/>
                      <a:gd name="connsiteX8" fmla="*/ 348095 w 1629225"/>
                      <a:gd name="connsiteY8" fmla="*/ 1062819 h 1186682"/>
                      <a:gd name="connsiteX9" fmla="*/ 1629225 w 1629225"/>
                      <a:gd name="connsiteY9" fmla="*/ 1185237 h 1186682"/>
                      <a:gd name="connsiteX0" fmla="*/ 1629225 w 1629225"/>
                      <a:gd name="connsiteY0" fmla="*/ 1553831 h 1555276"/>
                      <a:gd name="connsiteX1" fmla="*/ 1169785 w 1629225"/>
                      <a:gd name="connsiteY1" fmla="*/ 1283434 h 1555276"/>
                      <a:gd name="connsiteX2" fmla="*/ 730601 w 1629225"/>
                      <a:gd name="connsiteY2" fmla="*/ 930380 h 1555276"/>
                      <a:gd name="connsiteX3" fmla="*/ 668313 w 1629225"/>
                      <a:gd name="connsiteY3" fmla="*/ 1041046 h 1555276"/>
                      <a:gd name="connsiteX4" fmla="*/ 751332 w 1629225"/>
                      <a:gd name="connsiteY4" fmla="*/ 1287548 h 1555276"/>
                      <a:gd name="connsiteX5" fmla="*/ 216578 w 1629225"/>
                      <a:gd name="connsiteY5" fmla="*/ 0 h 1555276"/>
                      <a:gd name="connsiteX6" fmla="*/ 0 w 1629225"/>
                      <a:gd name="connsiteY6" fmla="*/ 368594 h 1555276"/>
                      <a:gd name="connsiteX7" fmla="*/ 111609 w 1629225"/>
                      <a:gd name="connsiteY7" fmla="*/ 725796 h 1555276"/>
                      <a:gd name="connsiteX8" fmla="*/ 348095 w 1629225"/>
                      <a:gd name="connsiteY8" fmla="*/ 1431413 h 1555276"/>
                      <a:gd name="connsiteX9" fmla="*/ 1629225 w 1629225"/>
                      <a:gd name="connsiteY9" fmla="*/ 1553831 h 1555276"/>
                      <a:gd name="connsiteX0" fmla="*/ 1629225 w 1629225"/>
                      <a:gd name="connsiteY0" fmla="*/ 1553831 h 1555276"/>
                      <a:gd name="connsiteX1" fmla="*/ 1169785 w 1629225"/>
                      <a:gd name="connsiteY1" fmla="*/ 1283434 h 1555276"/>
                      <a:gd name="connsiteX2" fmla="*/ 730601 w 1629225"/>
                      <a:gd name="connsiteY2" fmla="*/ 930380 h 1555276"/>
                      <a:gd name="connsiteX3" fmla="*/ 668313 w 1629225"/>
                      <a:gd name="connsiteY3" fmla="*/ 1041046 h 1555276"/>
                      <a:gd name="connsiteX4" fmla="*/ 314343 w 1629225"/>
                      <a:gd name="connsiteY4" fmla="*/ 47104 h 1555276"/>
                      <a:gd name="connsiteX5" fmla="*/ 216578 w 1629225"/>
                      <a:gd name="connsiteY5" fmla="*/ 0 h 1555276"/>
                      <a:gd name="connsiteX6" fmla="*/ 0 w 1629225"/>
                      <a:gd name="connsiteY6" fmla="*/ 368594 h 1555276"/>
                      <a:gd name="connsiteX7" fmla="*/ 111609 w 1629225"/>
                      <a:gd name="connsiteY7" fmla="*/ 725796 h 1555276"/>
                      <a:gd name="connsiteX8" fmla="*/ 348095 w 1629225"/>
                      <a:gd name="connsiteY8" fmla="*/ 1431413 h 1555276"/>
                      <a:gd name="connsiteX9" fmla="*/ 1629225 w 1629225"/>
                      <a:gd name="connsiteY9" fmla="*/ 1553831 h 1555276"/>
                      <a:gd name="connsiteX0" fmla="*/ 1629225 w 1629225"/>
                      <a:gd name="connsiteY0" fmla="*/ 1553831 h 1555276"/>
                      <a:gd name="connsiteX1" fmla="*/ 1169785 w 1629225"/>
                      <a:gd name="connsiteY1" fmla="*/ 1283434 h 1555276"/>
                      <a:gd name="connsiteX2" fmla="*/ 730601 w 1629225"/>
                      <a:gd name="connsiteY2" fmla="*/ 930380 h 1555276"/>
                      <a:gd name="connsiteX3" fmla="*/ 445133 w 1629225"/>
                      <a:gd name="connsiteY3" fmla="*/ 584564 h 1555276"/>
                      <a:gd name="connsiteX4" fmla="*/ 314343 w 1629225"/>
                      <a:gd name="connsiteY4" fmla="*/ 47104 h 1555276"/>
                      <a:gd name="connsiteX5" fmla="*/ 216578 w 1629225"/>
                      <a:gd name="connsiteY5" fmla="*/ 0 h 1555276"/>
                      <a:gd name="connsiteX6" fmla="*/ 0 w 1629225"/>
                      <a:gd name="connsiteY6" fmla="*/ 368594 h 1555276"/>
                      <a:gd name="connsiteX7" fmla="*/ 111609 w 1629225"/>
                      <a:gd name="connsiteY7" fmla="*/ 725796 h 1555276"/>
                      <a:gd name="connsiteX8" fmla="*/ 348095 w 1629225"/>
                      <a:gd name="connsiteY8" fmla="*/ 1431413 h 1555276"/>
                      <a:gd name="connsiteX9" fmla="*/ 1629225 w 1629225"/>
                      <a:gd name="connsiteY9" fmla="*/ 1553831 h 1555276"/>
                      <a:gd name="connsiteX0" fmla="*/ 1629225 w 1629225"/>
                      <a:gd name="connsiteY0" fmla="*/ 1553831 h 1555276"/>
                      <a:gd name="connsiteX1" fmla="*/ 1169785 w 1629225"/>
                      <a:gd name="connsiteY1" fmla="*/ 1283434 h 1555276"/>
                      <a:gd name="connsiteX2" fmla="*/ 445133 w 1629225"/>
                      <a:gd name="connsiteY2" fmla="*/ 584564 h 1555276"/>
                      <a:gd name="connsiteX3" fmla="*/ 314343 w 1629225"/>
                      <a:gd name="connsiteY3" fmla="*/ 47104 h 1555276"/>
                      <a:gd name="connsiteX4" fmla="*/ 216578 w 1629225"/>
                      <a:gd name="connsiteY4" fmla="*/ 0 h 1555276"/>
                      <a:gd name="connsiteX5" fmla="*/ 0 w 1629225"/>
                      <a:gd name="connsiteY5" fmla="*/ 368594 h 1555276"/>
                      <a:gd name="connsiteX6" fmla="*/ 111609 w 1629225"/>
                      <a:gd name="connsiteY6" fmla="*/ 725796 h 1555276"/>
                      <a:gd name="connsiteX7" fmla="*/ 348095 w 1629225"/>
                      <a:gd name="connsiteY7" fmla="*/ 1431413 h 1555276"/>
                      <a:gd name="connsiteX8" fmla="*/ 1629225 w 1629225"/>
                      <a:gd name="connsiteY8" fmla="*/ 1553831 h 1555276"/>
                      <a:gd name="connsiteX0" fmla="*/ 1629225 w 1629225"/>
                      <a:gd name="connsiteY0" fmla="*/ 1553831 h 1555276"/>
                      <a:gd name="connsiteX1" fmla="*/ 445133 w 1629225"/>
                      <a:gd name="connsiteY1" fmla="*/ 584564 h 1555276"/>
                      <a:gd name="connsiteX2" fmla="*/ 314343 w 1629225"/>
                      <a:gd name="connsiteY2" fmla="*/ 47104 h 1555276"/>
                      <a:gd name="connsiteX3" fmla="*/ 216578 w 1629225"/>
                      <a:gd name="connsiteY3" fmla="*/ 0 h 1555276"/>
                      <a:gd name="connsiteX4" fmla="*/ 0 w 1629225"/>
                      <a:gd name="connsiteY4" fmla="*/ 368594 h 1555276"/>
                      <a:gd name="connsiteX5" fmla="*/ 111609 w 1629225"/>
                      <a:gd name="connsiteY5" fmla="*/ 725796 h 1555276"/>
                      <a:gd name="connsiteX6" fmla="*/ 348095 w 1629225"/>
                      <a:gd name="connsiteY6" fmla="*/ 1431413 h 1555276"/>
                      <a:gd name="connsiteX7" fmla="*/ 1629225 w 1629225"/>
                      <a:gd name="connsiteY7" fmla="*/ 1553831 h 1555276"/>
                      <a:gd name="connsiteX0" fmla="*/ 411770 w 445133"/>
                      <a:gd name="connsiteY0" fmla="*/ 1393546 h 1431413"/>
                      <a:gd name="connsiteX1" fmla="*/ 445133 w 445133"/>
                      <a:gd name="connsiteY1" fmla="*/ 584564 h 1431413"/>
                      <a:gd name="connsiteX2" fmla="*/ 314343 w 445133"/>
                      <a:gd name="connsiteY2" fmla="*/ 47104 h 1431413"/>
                      <a:gd name="connsiteX3" fmla="*/ 216578 w 445133"/>
                      <a:gd name="connsiteY3" fmla="*/ 0 h 1431413"/>
                      <a:gd name="connsiteX4" fmla="*/ 0 w 445133"/>
                      <a:gd name="connsiteY4" fmla="*/ 368594 h 1431413"/>
                      <a:gd name="connsiteX5" fmla="*/ 111609 w 445133"/>
                      <a:gd name="connsiteY5" fmla="*/ 725796 h 1431413"/>
                      <a:gd name="connsiteX6" fmla="*/ 348095 w 445133"/>
                      <a:gd name="connsiteY6" fmla="*/ 1431413 h 1431413"/>
                      <a:gd name="connsiteX7" fmla="*/ 411770 w 445133"/>
                      <a:gd name="connsiteY7" fmla="*/ 1393546 h 1431413"/>
                      <a:gd name="connsiteX0" fmla="*/ 1758678 w 1792041"/>
                      <a:gd name="connsiteY0" fmla="*/ 1393546 h 1394445"/>
                      <a:gd name="connsiteX1" fmla="*/ 1792041 w 1792041"/>
                      <a:gd name="connsiteY1" fmla="*/ 584564 h 1394445"/>
                      <a:gd name="connsiteX2" fmla="*/ 1661251 w 1792041"/>
                      <a:gd name="connsiteY2" fmla="*/ 47104 h 1394445"/>
                      <a:gd name="connsiteX3" fmla="*/ 1563486 w 1792041"/>
                      <a:gd name="connsiteY3" fmla="*/ 0 h 1394445"/>
                      <a:gd name="connsiteX4" fmla="*/ 1346908 w 1792041"/>
                      <a:gd name="connsiteY4" fmla="*/ 368594 h 1394445"/>
                      <a:gd name="connsiteX5" fmla="*/ 1458517 w 1792041"/>
                      <a:gd name="connsiteY5" fmla="*/ 725796 h 1394445"/>
                      <a:gd name="connsiteX6" fmla="*/ 0 w 1792041"/>
                      <a:gd name="connsiteY6" fmla="*/ 1167834 h 1394445"/>
                      <a:gd name="connsiteX7" fmla="*/ 1758678 w 1792041"/>
                      <a:gd name="connsiteY7" fmla="*/ 1393546 h 1394445"/>
                      <a:gd name="connsiteX0" fmla="*/ 1758678 w 1792041"/>
                      <a:gd name="connsiteY0" fmla="*/ 1393546 h 1394445"/>
                      <a:gd name="connsiteX1" fmla="*/ 1792041 w 1792041"/>
                      <a:gd name="connsiteY1" fmla="*/ 584564 h 1394445"/>
                      <a:gd name="connsiteX2" fmla="*/ 1661251 w 1792041"/>
                      <a:gd name="connsiteY2" fmla="*/ 47104 h 1394445"/>
                      <a:gd name="connsiteX3" fmla="*/ 1563486 w 1792041"/>
                      <a:gd name="connsiteY3" fmla="*/ 0 h 1394445"/>
                      <a:gd name="connsiteX4" fmla="*/ 1346908 w 1792041"/>
                      <a:gd name="connsiteY4" fmla="*/ 368594 h 1394445"/>
                      <a:gd name="connsiteX5" fmla="*/ 604921 w 1792041"/>
                      <a:gd name="connsiteY5" fmla="*/ 572885 h 1394445"/>
                      <a:gd name="connsiteX6" fmla="*/ 0 w 1792041"/>
                      <a:gd name="connsiteY6" fmla="*/ 1167834 h 1394445"/>
                      <a:gd name="connsiteX7" fmla="*/ 1758678 w 1792041"/>
                      <a:gd name="connsiteY7" fmla="*/ 1393546 h 1394445"/>
                      <a:gd name="connsiteX0" fmla="*/ 1775151 w 1808514"/>
                      <a:gd name="connsiteY0" fmla="*/ 1393546 h 1394420"/>
                      <a:gd name="connsiteX1" fmla="*/ 1808514 w 1808514"/>
                      <a:gd name="connsiteY1" fmla="*/ 584564 h 1394420"/>
                      <a:gd name="connsiteX2" fmla="*/ 1677724 w 1808514"/>
                      <a:gd name="connsiteY2" fmla="*/ 47104 h 1394420"/>
                      <a:gd name="connsiteX3" fmla="*/ 1579959 w 1808514"/>
                      <a:gd name="connsiteY3" fmla="*/ 0 h 1394420"/>
                      <a:gd name="connsiteX4" fmla="*/ 1363381 w 1808514"/>
                      <a:gd name="connsiteY4" fmla="*/ 368594 h 1394420"/>
                      <a:gd name="connsiteX5" fmla="*/ 621394 w 1808514"/>
                      <a:gd name="connsiteY5" fmla="*/ 572885 h 1394420"/>
                      <a:gd name="connsiteX6" fmla="*/ 0 w 1808514"/>
                      <a:gd name="connsiteY6" fmla="*/ 1159963 h 1394420"/>
                      <a:gd name="connsiteX7" fmla="*/ 1775151 w 1808514"/>
                      <a:gd name="connsiteY7" fmla="*/ 1393546 h 1394420"/>
                      <a:gd name="connsiteX0" fmla="*/ 111701 w 1808514"/>
                      <a:gd name="connsiteY0" fmla="*/ 1250252 h 1252033"/>
                      <a:gd name="connsiteX1" fmla="*/ 1808514 w 1808514"/>
                      <a:gd name="connsiteY1" fmla="*/ 584564 h 1252033"/>
                      <a:gd name="connsiteX2" fmla="*/ 1677724 w 1808514"/>
                      <a:gd name="connsiteY2" fmla="*/ 47104 h 1252033"/>
                      <a:gd name="connsiteX3" fmla="*/ 1579959 w 1808514"/>
                      <a:gd name="connsiteY3" fmla="*/ 0 h 1252033"/>
                      <a:gd name="connsiteX4" fmla="*/ 1363381 w 1808514"/>
                      <a:gd name="connsiteY4" fmla="*/ 368594 h 1252033"/>
                      <a:gd name="connsiteX5" fmla="*/ 621394 w 1808514"/>
                      <a:gd name="connsiteY5" fmla="*/ 572885 h 1252033"/>
                      <a:gd name="connsiteX6" fmla="*/ 0 w 1808514"/>
                      <a:gd name="connsiteY6" fmla="*/ 1159963 h 1252033"/>
                      <a:gd name="connsiteX7" fmla="*/ 111701 w 1808514"/>
                      <a:gd name="connsiteY7" fmla="*/ 1250252 h 1252033"/>
                      <a:gd name="connsiteX0" fmla="*/ 111701 w 1677724"/>
                      <a:gd name="connsiteY0" fmla="*/ 1250252 h 1252033"/>
                      <a:gd name="connsiteX1" fmla="*/ 391629 w 1677724"/>
                      <a:gd name="connsiteY1" fmla="*/ 1077035 h 1252033"/>
                      <a:gd name="connsiteX2" fmla="*/ 1677724 w 1677724"/>
                      <a:gd name="connsiteY2" fmla="*/ 47104 h 1252033"/>
                      <a:gd name="connsiteX3" fmla="*/ 1579959 w 1677724"/>
                      <a:gd name="connsiteY3" fmla="*/ 0 h 1252033"/>
                      <a:gd name="connsiteX4" fmla="*/ 1363381 w 1677724"/>
                      <a:gd name="connsiteY4" fmla="*/ 368594 h 1252033"/>
                      <a:gd name="connsiteX5" fmla="*/ 621394 w 1677724"/>
                      <a:gd name="connsiteY5" fmla="*/ 572885 h 1252033"/>
                      <a:gd name="connsiteX6" fmla="*/ 0 w 1677724"/>
                      <a:gd name="connsiteY6" fmla="*/ 1159963 h 1252033"/>
                      <a:gd name="connsiteX7" fmla="*/ 111701 w 1677724"/>
                      <a:gd name="connsiteY7" fmla="*/ 1250252 h 1252033"/>
                      <a:gd name="connsiteX0" fmla="*/ 111701 w 1677724"/>
                      <a:gd name="connsiteY0" fmla="*/ 1250252 h 1252033"/>
                      <a:gd name="connsiteX1" fmla="*/ 391629 w 1677724"/>
                      <a:gd name="connsiteY1" fmla="*/ 1077035 h 1252033"/>
                      <a:gd name="connsiteX2" fmla="*/ 1677724 w 1677724"/>
                      <a:gd name="connsiteY2" fmla="*/ 47104 h 1252033"/>
                      <a:gd name="connsiteX3" fmla="*/ 1579959 w 1677724"/>
                      <a:gd name="connsiteY3" fmla="*/ 0 h 1252033"/>
                      <a:gd name="connsiteX4" fmla="*/ 621394 w 1677724"/>
                      <a:gd name="connsiteY4" fmla="*/ 572885 h 1252033"/>
                      <a:gd name="connsiteX5" fmla="*/ 0 w 1677724"/>
                      <a:gd name="connsiteY5" fmla="*/ 1159963 h 1252033"/>
                      <a:gd name="connsiteX6" fmla="*/ 111701 w 1677724"/>
                      <a:gd name="connsiteY6" fmla="*/ 1250252 h 1252033"/>
                      <a:gd name="connsiteX0" fmla="*/ 111701 w 1677724"/>
                      <a:gd name="connsiteY0" fmla="*/ 1203148 h 1204929"/>
                      <a:gd name="connsiteX1" fmla="*/ 391629 w 1677724"/>
                      <a:gd name="connsiteY1" fmla="*/ 1029931 h 1204929"/>
                      <a:gd name="connsiteX2" fmla="*/ 1677724 w 1677724"/>
                      <a:gd name="connsiteY2" fmla="*/ 0 h 1204929"/>
                      <a:gd name="connsiteX3" fmla="*/ 825481 w 1677724"/>
                      <a:gd name="connsiteY3" fmla="*/ 591905 h 1204929"/>
                      <a:gd name="connsiteX4" fmla="*/ 621394 w 1677724"/>
                      <a:gd name="connsiteY4" fmla="*/ 525781 h 1204929"/>
                      <a:gd name="connsiteX5" fmla="*/ 0 w 1677724"/>
                      <a:gd name="connsiteY5" fmla="*/ 1112859 h 1204929"/>
                      <a:gd name="connsiteX6" fmla="*/ 111701 w 1677724"/>
                      <a:gd name="connsiteY6" fmla="*/ 1203148 h 1204929"/>
                      <a:gd name="connsiteX0" fmla="*/ 111701 w 825481"/>
                      <a:gd name="connsiteY0" fmla="*/ 677367 h 679148"/>
                      <a:gd name="connsiteX1" fmla="*/ 391629 w 825481"/>
                      <a:gd name="connsiteY1" fmla="*/ 504150 h 679148"/>
                      <a:gd name="connsiteX2" fmla="*/ 825481 w 825481"/>
                      <a:gd name="connsiteY2" fmla="*/ 66124 h 679148"/>
                      <a:gd name="connsiteX3" fmla="*/ 621394 w 825481"/>
                      <a:gd name="connsiteY3" fmla="*/ 0 h 679148"/>
                      <a:gd name="connsiteX4" fmla="*/ 0 w 825481"/>
                      <a:gd name="connsiteY4" fmla="*/ 587078 h 679148"/>
                      <a:gd name="connsiteX5" fmla="*/ 111701 w 825481"/>
                      <a:gd name="connsiteY5" fmla="*/ 677367 h 679148"/>
                      <a:gd name="connsiteX0" fmla="*/ 111701 w 842685"/>
                      <a:gd name="connsiteY0" fmla="*/ 677367 h 679148"/>
                      <a:gd name="connsiteX1" fmla="*/ 391629 w 842685"/>
                      <a:gd name="connsiteY1" fmla="*/ 504150 h 679148"/>
                      <a:gd name="connsiteX2" fmla="*/ 842685 w 842685"/>
                      <a:gd name="connsiteY2" fmla="*/ 114810 h 679148"/>
                      <a:gd name="connsiteX3" fmla="*/ 621394 w 842685"/>
                      <a:gd name="connsiteY3" fmla="*/ 0 h 679148"/>
                      <a:gd name="connsiteX4" fmla="*/ 0 w 842685"/>
                      <a:gd name="connsiteY4" fmla="*/ 587078 h 679148"/>
                      <a:gd name="connsiteX5" fmla="*/ 111701 w 842685"/>
                      <a:gd name="connsiteY5" fmla="*/ 677367 h 679148"/>
                      <a:gd name="connsiteX0" fmla="*/ 111701 w 813327"/>
                      <a:gd name="connsiteY0" fmla="*/ 677367 h 679148"/>
                      <a:gd name="connsiteX1" fmla="*/ 391629 w 813327"/>
                      <a:gd name="connsiteY1" fmla="*/ 504150 h 679148"/>
                      <a:gd name="connsiteX2" fmla="*/ 813327 w 813327"/>
                      <a:gd name="connsiteY2" fmla="*/ 116970 h 679148"/>
                      <a:gd name="connsiteX3" fmla="*/ 621394 w 813327"/>
                      <a:gd name="connsiteY3" fmla="*/ 0 h 679148"/>
                      <a:gd name="connsiteX4" fmla="*/ 0 w 813327"/>
                      <a:gd name="connsiteY4" fmla="*/ 587078 h 679148"/>
                      <a:gd name="connsiteX5" fmla="*/ 111701 w 813327"/>
                      <a:gd name="connsiteY5" fmla="*/ 677367 h 679148"/>
                      <a:gd name="connsiteX0" fmla="*/ 111701 w 813327"/>
                      <a:gd name="connsiteY0" fmla="*/ 728942 h 730723"/>
                      <a:gd name="connsiteX1" fmla="*/ 391629 w 813327"/>
                      <a:gd name="connsiteY1" fmla="*/ 555725 h 730723"/>
                      <a:gd name="connsiteX2" fmla="*/ 813327 w 813327"/>
                      <a:gd name="connsiteY2" fmla="*/ 168545 h 730723"/>
                      <a:gd name="connsiteX3" fmla="*/ 674362 w 813327"/>
                      <a:gd name="connsiteY3" fmla="*/ 0 h 730723"/>
                      <a:gd name="connsiteX4" fmla="*/ 0 w 813327"/>
                      <a:gd name="connsiteY4" fmla="*/ 638653 h 730723"/>
                      <a:gd name="connsiteX5" fmla="*/ 111701 w 813327"/>
                      <a:gd name="connsiteY5" fmla="*/ 728942 h 730723"/>
                      <a:gd name="connsiteX0" fmla="*/ 111701 w 853409"/>
                      <a:gd name="connsiteY0" fmla="*/ 728942 h 730723"/>
                      <a:gd name="connsiteX1" fmla="*/ 391629 w 853409"/>
                      <a:gd name="connsiteY1" fmla="*/ 555725 h 730723"/>
                      <a:gd name="connsiteX2" fmla="*/ 853409 w 853409"/>
                      <a:gd name="connsiteY2" fmla="*/ 126999 h 730723"/>
                      <a:gd name="connsiteX3" fmla="*/ 674362 w 853409"/>
                      <a:gd name="connsiteY3" fmla="*/ 0 h 730723"/>
                      <a:gd name="connsiteX4" fmla="*/ 0 w 853409"/>
                      <a:gd name="connsiteY4" fmla="*/ 638653 h 730723"/>
                      <a:gd name="connsiteX5" fmla="*/ 111701 w 853409"/>
                      <a:gd name="connsiteY5" fmla="*/ 728942 h 730723"/>
                      <a:gd name="connsiteX0" fmla="*/ 111701 w 826211"/>
                      <a:gd name="connsiteY0" fmla="*/ 728942 h 730723"/>
                      <a:gd name="connsiteX1" fmla="*/ 391629 w 826211"/>
                      <a:gd name="connsiteY1" fmla="*/ 555725 h 730723"/>
                      <a:gd name="connsiteX2" fmla="*/ 826211 w 826211"/>
                      <a:gd name="connsiteY2" fmla="*/ 158516 h 730723"/>
                      <a:gd name="connsiteX3" fmla="*/ 674362 w 826211"/>
                      <a:gd name="connsiteY3" fmla="*/ 0 h 730723"/>
                      <a:gd name="connsiteX4" fmla="*/ 0 w 826211"/>
                      <a:gd name="connsiteY4" fmla="*/ 638653 h 730723"/>
                      <a:gd name="connsiteX5" fmla="*/ 111701 w 826211"/>
                      <a:gd name="connsiteY5" fmla="*/ 728942 h 73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6211" h="730723">
                        <a:moveTo>
                          <a:pt x="111701" y="728942"/>
                        </a:moveTo>
                        <a:lnTo>
                          <a:pt x="391629" y="555725"/>
                        </a:lnTo>
                        <a:lnTo>
                          <a:pt x="826211" y="158516"/>
                        </a:lnTo>
                        <a:lnTo>
                          <a:pt x="674362" y="0"/>
                        </a:lnTo>
                        <a:lnTo>
                          <a:pt x="0" y="638653"/>
                        </a:lnTo>
                        <a:cubicBezTo>
                          <a:pt x="0" y="620528"/>
                          <a:pt x="111701" y="747067"/>
                          <a:pt x="111701" y="728942"/>
                        </a:cubicBezTo>
                        <a:close/>
                      </a:path>
                    </a:pathLst>
                  </a:custGeom>
                  <a:solidFill>
                    <a:srgbClr val="84C6BF"/>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122D4F"/>
                      </a:solidFill>
                    </a:endParaRPr>
                  </a:p>
                </p:txBody>
              </p:sp>
              <p:sp>
                <p:nvSpPr>
                  <p:cNvPr id="31" name="Freeform 30">
                    <a:extLst>
                      <a:ext uri="{FF2B5EF4-FFF2-40B4-BE49-F238E27FC236}">
                        <a16:creationId xmlns:a16="http://schemas.microsoft.com/office/drawing/2014/main" id="{3FE3213F-0E30-E44D-B4F9-8BD4FA70BDD1}"/>
                      </a:ext>
                    </a:extLst>
                  </p:cNvPr>
                  <p:cNvSpPr/>
                  <p:nvPr/>
                </p:nvSpPr>
                <p:spPr>
                  <a:xfrm rot="2273808">
                    <a:off x="5416519" y="1254056"/>
                    <a:ext cx="879453" cy="668086"/>
                  </a:xfrm>
                  <a:custGeom>
                    <a:avLst/>
                    <a:gdLst>
                      <a:gd name="connsiteX0" fmla="*/ 1583940 w 1583940"/>
                      <a:gd name="connsiteY0" fmla="*/ 0 h 1316123"/>
                      <a:gd name="connsiteX1" fmla="*/ 1086567 w 1583940"/>
                      <a:gd name="connsiteY1" fmla="*/ 600672 h 1316123"/>
                      <a:gd name="connsiteX2" fmla="*/ 967963 w 1583940"/>
                      <a:gd name="connsiteY2" fmla="*/ 485894 h 1316123"/>
                      <a:gd name="connsiteX3" fmla="*/ 661888 w 1583940"/>
                      <a:gd name="connsiteY3" fmla="*/ 665713 h 1316123"/>
                      <a:gd name="connsiteX4" fmla="*/ 505024 w 1583940"/>
                      <a:gd name="connsiteY4" fmla="*/ 799621 h 1316123"/>
                      <a:gd name="connsiteX5" fmla="*/ 0 w 1583940"/>
                      <a:gd name="connsiteY5" fmla="*/ 1308472 h 1316123"/>
                      <a:gd name="connsiteX6" fmla="*/ 179819 w 1583940"/>
                      <a:gd name="connsiteY6" fmla="*/ 1316123 h 1316123"/>
                      <a:gd name="connsiteX7" fmla="*/ 459113 w 1583940"/>
                      <a:gd name="connsiteY7" fmla="*/ 1296994 h 1316123"/>
                      <a:gd name="connsiteX8" fmla="*/ 746058 w 1583940"/>
                      <a:gd name="connsiteY8" fmla="*/ 1243431 h 1316123"/>
                      <a:gd name="connsiteX9" fmla="*/ 1017700 w 1583940"/>
                      <a:gd name="connsiteY9" fmla="*/ 1170738 h 1316123"/>
                      <a:gd name="connsiteX10" fmla="*/ 738407 w 1583940"/>
                      <a:gd name="connsiteY10" fmla="*/ 849359 h 1316123"/>
                      <a:gd name="connsiteX11" fmla="*/ 1033004 w 1583940"/>
                      <a:gd name="connsiteY11" fmla="*/ 547109 h 1316123"/>
                      <a:gd name="connsiteX0" fmla="*/ 1086567 w 1086567"/>
                      <a:gd name="connsiteY0" fmla="*/ 114778 h 830229"/>
                      <a:gd name="connsiteX1" fmla="*/ 967963 w 1086567"/>
                      <a:gd name="connsiteY1" fmla="*/ 0 h 830229"/>
                      <a:gd name="connsiteX2" fmla="*/ 661888 w 1086567"/>
                      <a:gd name="connsiteY2" fmla="*/ 179819 h 830229"/>
                      <a:gd name="connsiteX3" fmla="*/ 505024 w 1086567"/>
                      <a:gd name="connsiteY3" fmla="*/ 313727 h 830229"/>
                      <a:gd name="connsiteX4" fmla="*/ 0 w 1086567"/>
                      <a:gd name="connsiteY4" fmla="*/ 822578 h 830229"/>
                      <a:gd name="connsiteX5" fmla="*/ 179819 w 1086567"/>
                      <a:gd name="connsiteY5" fmla="*/ 830229 h 830229"/>
                      <a:gd name="connsiteX6" fmla="*/ 459113 w 1086567"/>
                      <a:gd name="connsiteY6" fmla="*/ 811100 h 830229"/>
                      <a:gd name="connsiteX7" fmla="*/ 746058 w 1086567"/>
                      <a:gd name="connsiteY7" fmla="*/ 757537 h 830229"/>
                      <a:gd name="connsiteX8" fmla="*/ 1017700 w 1086567"/>
                      <a:gd name="connsiteY8" fmla="*/ 684844 h 830229"/>
                      <a:gd name="connsiteX9" fmla="*/ 738407 w 1086567"/>
                      <a:gd name="connsiteY9" fmla="*/ 363465 h 830229"/>
                      <a:gd name="connsiteX10" fmla="*/ 1033004 w 1086567"/>
                      <a:gd name="connsiteY10"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10" fmla="*/ 967963 w 1033004"/>
                      <a:gd name="connsiteY10" fmla="*/ 0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42233 w 1033004"/>
                      <a:gd name="connsiteY8" fmla="*/ 374943 h 830229"/>
                      <a:gd name="connsiteX9" fmla="*/ 1033004 w 1033004"/>
                      <a:gd name="connsiteY9" fmla="*/ 61215 h 830229"/>
                      <a:gd name="connsiteX10" fmla="*/ 967963 w 1033004"/>
                      <a:gd name="connsiteY10" fmla="*/ 0 h 830229"/>
                      <a:gd name="connsiteX0" fmla="*/ 619802 w 1033004"/>
                      <a:gd name="connsiteY0" fmla="*/ 0 h 1140130"/>
                      <a:gd name="connsiteX1" fmla="*/ 661888 w 1033004"/>
                      <a:gd name="connsiteY1" fmla="*/ 489720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19802 w 1033004"/>
                      <a:gd name="connsiteY0" fmla="*/ 0 h 1140130"/>
                      <a:gd name="connsiteX1" fmla="*/ 348160 w 1033004"/>
                      <a:gd name="connsiteY1" fmla="*/ 309901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08325 w 1033004"/>
                      <a:gd name="connsiteY0" fmla="*/ 0 h 1143956"/>
                      <a:gd name="connsiteX1" fmla="*/ 348160 w 1033004"/>
                      <a:gd name="connsiteY1" fmla="*/ 313727 h 1143956"/>
                      <a:gd name="connsiteX2" fmla="*/ 505024 w 1033004"/>
                      <a:gd name="connsiteY2" fmla="*/ 627454 h 1143956"/>
                      <a:gd name="connsiteX3" fmla="*/ 0 w 1033004"/>
                      <a:gd name="connsiteY3" fmla="*/ 1136305 h 1143956"/>
                      <a:gd name="connsiteX4" fmla="*/ 179819 w 1033004"/>
                      <a:gd name="connsiteY4" fmla="*/ 1143956 h 1143956"/>
                      <a:gd name="connsiteX5" fmla="*/ 459113 w 1033004"/>
                      <a:gd name="connsiteY5" fmla="*/ 1124827 h 1143956"/>
                      <a:gd name="connsiteX6" fmla="*/ 746058 w 1033004"/>
                      <a:gd name="connsiteY6" fmla="*/ 1071264 h 1143956"/>
                      <a:gd name="connsiteX7" fmla="*/ 1017700 w 1033004"/>
                      <a:gd name="connsiteY7" fmla="*/ 998571 h 1143956"/>
                      <a:gd name="connsiteX8" fmla="*/ 742233 w 1033004"/>
                      <a:gd name="connsiteY8" fmla="*/ 688670 h 1143956"/>
                      <a:gd name="connsiteX9" fmla="*/ 1033004 w 1033004"/>
                      <a:gd name="connsiteY9" fmla="*/ 374942 h 1143956"/>
                      <a:gd name="connsiteX10" fmla="*/ 608325 w 1033004"/>
                      <a:gd name="connsiteY10" fmla="*/ 0 h 1143956"/>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459113 w 1033004"/>
                      <a:gd name="connsiteY5" fmla="*/ 112482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244860 w 1033004"/>
                      <a:gd name="connsiteY4" fmla="*/ 1059785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562414 w 987093"/>
                      <a:gd name="connsiteY0" fmla="*/ 0 h 1155434"/>
                      <a:gd name="connsiteX1" fmla="*/ 302249 w 987093"/>
                      <a:gd name="connsiteY1" fmla="*/ 313727 h 1155434"/>
                      <a:gd name="connsiteX2" fmla="*/ 0 w 987093"/>
                      <a:gd name="connsiteY2" fmla="*/ 1155434 h 1155434"/>
                      <a:gd name="connsiteX3" fmla="*/ 198949 w 987093"/>
                      <a:gd name="connsiteY3" fmla="*/ 1059785 h 1155434"/>
                      <a:gd name="connsiteX4" fmla="*/ 290772 w 987093"/>
                      <a:gd name="connsiteY4" fmla="*/ 1002397 h 1155434"/>
                      <a:gd name="connsiteX5" fmla="*/ 700147 w 987093"/>
                      <a:gd name="connsiteY5" fmla="*/ 1071264 h 1155434"/>
                      <a:gd name="connsiteX6" fmla="*/ 971789 w 987093"/>
                      <a:gd name="connsiteY6" fmla="*/ 998571 h 1155434"/>
                      <a:gd name="connsiteX7" fmla="*/ 696322 w 987093"/>
                      <a:gd name="connsiteY7" fmla="*/ 688670 h 1155434"/>
                      <a:gd name="connsiteX8" fmla="*/ 987093 w 987093"/>
                      <a:gd name="connsiteY8" fmla="*/ 374942 h 1155434"/>
                      <a:gd name="connsiteX9" fmla="*/ 562414 w 987093"/>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65189 w 971789"/>
                      <a:gd name="connsiteY8" fmla="*/ 61214 h 1155434"/>
                      <a:gd name="connsiteX9" fmla="*/ 562414 w 971789"/>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57537 w 971789"/>
                      <a:gd name="connsiteY8" fmla="*/ 68865 h 1155434"/>
                      <a:gd name="connsiteX9" fmla="*/ 562414 w 971789"/>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700148 w 757537"/>
                      <a:gd name="connsiteY6" fmla="*/ 795796 h 1155434"/>
                      <a:gd name="connsiteX7" fmla="*/ 696322 w 757537"/>
                      <a:gd name="connsiteY7" fmla="*/ 688670 h 1155434"/>
                      <a:gd name="connsiteX8" fmla="*/ 757537 w 757537"/>
                      <a:gd name="connsiteY8" fmla="*/ 68865 h 1155434"/>
                      <a:gd name="connsiteX9" fmla="*/ 562414 w 757537"/>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96322 w 757537"/>
                      <a:gd name="connsiteY6" fmla="*/ 688670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8424 w 757537"/>
                      <a:gd name="connsiteY4" fmla="*/ 102152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6240 w 761363"/>
                      <a:gd name="connsiteY0" fmla="*/ 0 h 1163086"/>
                      <a:gd name="connsiteX1" fmla="*/ 306075 w 761363"/>
                      <a:gd name="connsiteY1" fmla="*/ 313727 h 1163086"/>
                      <a:gd name="connsiteX2" fmla="*/ 0 w 761363"/>
                      <a:gd name="connsiteY2" fmla="*/ 1163086 h 1163086"/>
                      <a:gd name="connsiteX3" fmla="*/ 202775 w 761363"/>
                      <a:gd name="connsiteY3" fmla="*/ 1059785 h 1163086"/>
                      <a:gd name="connsiteX4" fmla="*/ 302250 w 761363"/>
                      <a:gd name="connsiteY4" fmla="*/ 1021527 h 1163086"/>
                      <a:gd name="connsiteX5" fmla="*/ 543283 w 761363"/>
                      <a:gd name="connsiteY5" fmla="*/ 887619 h 1163086"/>
                      <a:gd name="connsiteX6" fmla="*/ 688671 w 761363"/>
                      <a:gd name="connsiteY6" fmla="*/ 784319 h 1163086"/>
                      <a:gd name="connsiteX7" fmla="*/ 761363 w 761363"/>
                      <a:gd name="connsiteY7" fmla="*/ 68865 h 1163086"/>
                      <a:gd name="connsiteX8" fmla="*/ 566240 w 761363"/>
                      <a:gd name="connsiteY8" fmla="*/ 0 h 1163086"/>
                      <a:gd name="connsiteX0" fmla="*/ 566240 w 749885"/>
                      <a:gd name="connsiteY0" fmla="*/ 0 h 1163086"/>
                      <a:gd name="connsiteX1" fmla="*/ 306075 w 749885"/>
                      <a:gd name="connsiteY1" fmla="*/ 313727 h 1163086"/>
                      <a:gd name="connsiteX2" fmla="*/ 0 w 749885"/>
                      <a:gd name="connsiteY2" fmla="*/ 1163086 h 1163086"/>
                      <a:gd name="connsiteX3" fmla="*/ 202775 w 749885"/>
                      <a:gd name="connsiteY3" fmla="*/ 1059785 h 1163086"/>
                      <a:gd name="connsiteX4" fmla="*/ 302250 w 749885"/>
                      <a:gd name="connsiteY4" fmla="*/ 1021527 h 1163086"/>
                      <a:gd name="connsiteX5" fmla="*/ 543283 w 749885"/>
                      <a:gd name="connsiteY5" fmla="*/ 887619 h 1163086"/>
                      <a:gd name="connsiteX6" fmla="*/ 688671 w 749885"/>
                      <a:gd name="connsiteY6" fmla="*/ 784319 h 1163086"/>
                      <a:gd name="connsiteX7" fmla="*/ 749885 w 749885"/>
                      <a:gd name="connsiteY7" fmla="*/ 68865 h 1163086"/>
                      <a:gd name="connsiteX8" fmla="*/ 566240 w 749885"/>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688671 w 753711"/>
                      <a:gd name="connsiteY6" fmla="*/ 784319 h 1163086"/>
                      <a:gd name="connsiteX7" fmla="*/ 753711 w 753711"/>
                      <a:gd name="connsiteY7" fmla="*/ 53562 h 1163086"/>
                      <a:gd name="connsiteX8" fmla="*/ 566240 w 753711"/>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540753 w 753711"/>
                      <a:gd name="connsiteY6" fmla="*/ 887413 h 1163086"/>
                      <a:gd name="connsiteX7" fmla="*/ 753711 w 753711"/>
                      <a:gd name="connsiteY7" fmla="*/ 53562 h 1163086"/>
                      <a:gd name="connsiteX8" fmla="*/ 566240 w 753711"/>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688671 w 753711"/>
                      <a:gd name="connsiteY6" fmla="*/ 757425 h 1163086"/>
                      <a:gd name="connsiteX7" fmla="*/ 753711 w 753711"/>
                      <a:gd name="connsiteY7" fmla="*/ 53562 h 1163086"/>
                      <a:gd name="connsiteX8" fmla="*/ 566240 w 753711"/>
                      <a:gd name="connsiteY8" fmla="*/ 0 h 1163086"/>
                      <a:gd name="connsiteX0" fmla="*/ 566240 w 1533640"/>
                      <a:gd name="connsiteY0" fmla="*/ 0 h 1163086"/>
                      <a:gd name="connsiteX1" fmla="*/ 306075 w 1533640"/>
                      <a:gd name="connsiteY1" fmla="*/ 313727 h 1163086"/>
                      <a:gd name="connsiteX2" fmla="*/ 0 w 1533640"/>
                      <a:gd name="connsiteY2" fmla="*/ 1163086 h 1163086"/>
                      <a:gd name="connsiteX3" fmla="*/ 202775 w 1533640"/>
                      <a:gd name="connsiteY3" fmla="*/ 1059785 h 1163086"/>
                      <a:gd name="connsiteX4" fmla="*/ 302250 w 1533640"/>
                      <a:gd name="connsiteY4" fmla="*/ 1021527 h 1163086"/>
                      <a:gd name="connsiteX5" fmla="*/ 543283 w 1533640"/>
                      <a:gd name="connsiteY5" fmla="*/ 887619 h 1163086"/>
                      <a:gd name="connsiteX6" fmla="*/ 688671 w 1533640"/>
                      <a:gd name="connsiteY6" fmla="*/ 757425 h 1163086"/>
                      <a:gd name="connsiteX7" fmla="*/ 1533640 w 1533640"/>
                      <a:gd name="connsiteY7" fmla="*/ 627304 h 1163086"/>
                      <a:gd name="connsiteX8" fmla="*/ 566240 w 1533640"/>
                      <a:gd name="connsiteY8" fmla="*/ 0 h 1163086"/>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43283 w 1533640"/>
                      <a:gd name="connsiteY5" fmla="*/ 573892 h 849359"/>
                      <a:gd name="connsiteX6" fmla="*/ 688671 w 1533640"/>
                      <a:gd name="connsiteY6" fmla="*/ 443698 h 849359"/>
                      <a:gd name="connsiteX7" fmla="*/ 1533640 w 1533640"/>
                      <a:gd name="connsiteY7" fmla="*/ 313577 h 849359"/>
                      <a:gd name="connsiteX8" fmla="*/ 1516499 w 1533640"/>
                      <a:gd name="connsiteY8"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43283 w 1533640"/>
                      <a:gd name="connsiteY5" fmla="*/ 573892 h 849359"/>
                      <a:gd name="connsiteX6" fmla="*/ 513860 w 1533640"/>
                      <a:gd name="connsiteY6" fmla="*/ 658850 h 849359"/>
                      <a:gd name="connsiteX7" fmla="*/ 1533640 w 1533640"/>
                      <a:gd name="connsiteY7" fmla="*/ 313577 h 849359"/>
                      <a:gd name="connsiteX8" fmla="*/ 1516499 w 1533640"/>
                      <a:gd name="connsiteY8"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13860 w 1533640"/>
                      <a:gd name="connsiteY5" fmla="*/ 658850 h 849359"/>
                      <a:gd name="connsiteX6" fmla="*/ 1533640 w 1533640"/>
                      <a:gd name="connsiteY6" fmla="*/ 313577 h 849359"/>
                      <a:gd name="connsiteX7" fmla="*/ 1516499 w 1533640"/>
                      <a:gd name="connsiteY7"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418791 w 1533640"/>
                      <a:gd name="connsiteY4" fmla="*/ 689871 h 849359"/>
                      <a:gd name="connsiteX5" fmla="*/ 513860 w 1533640"/>
                      <a:gd name="connsiteY5" fmla="*/ 658850 h 849359"/>
                      <a:gd name="connsiteX6" fmla="*/ 1533640 w 1533640"/>
                      <a:gd name="connsiteY6" fmla="*/ 313577 h 849359"/>
                      <a:gd name="connsiteX7" fmla="*/ 1516499 w 1533640"/>
                      <a:gd name="connsiteY7" fmla="*/ 246567 h 849359"/>
                      <a:gd name="connsiteX0" fmla="*/ 1516499 w 1533640"/>
                      <a:gd name="connsiteY0" fmla="*/ 38 h 602830"/>
                      <a:gd name="connsiteX1" fmla="*/ 642252 w 1533640"/>
                      <a:gd name="connsiteY1" fmla="*/ 0 h 602830"/>
                      <a:gd name="connsiteX2" fmla="*/ 0 w 1533640"/>
                      <a:gd name="connsiteY2" fmla="*/ 602830 h 602830"/>
                      <a:gd name="connsiteX3" fmla="*/ 202775 w 1533640"/>
                      <a:gd name="connsiteY3" fmla="*/ 499529 h 602830"/>
                      <a:gd name="connsiteX4" fmla="*/ 418791 w 1533640"/>
                      <a:gd name="connsiteY4" fmla="*/ 443342 h 602830"/>
                      <a:gd name="connsiteX5" fmla="*/ 513860 w 1533640"/>
                      <a:gd name="connsiteY5" fmla="*/ 412321 h 602830"/>
                      <a:gd name="connsiteX6" fmla="*/ 1533640 w 1533640"/>
                      <a:gd name="connsiteY6" fmla="*/ 67048 h 602830"/>
                      <a:gd name="connsiteX7" fmla="*/ 1516499 w 1533640"/>
                      <a:gd name="connsiteY7" fmla="*/ 38 h 602830"/>
                      <a:gd name="connsiteX0" fmla="*/ 1516499 w 1533640"/>
                      <a:gd name="connsiteY0" fmla="*/ 38 h 602830"/>
                      <a:gd name="connsiteX1" fmla="*/ 642252 w 1533640"/>
                      <a:gd name="connsiteY1" fmla="*/ 0 h 602830"/>
                      <a:gd name="connsiteX2" fmla="*/ 0 w 1533640"/>
                      <a:gd name="connsiteY2" fmla="*/ 602830 h 602830"/>
                      <a:gd name="connsiteX3" fmla="*/ 202775 w 1533640"/>
                      <a:gd name="connsiteY3" fmla="*/ 499529 h 602830"/>
                      <a:gd name="connsiteX4" fmla="*/ 418791 w 1533640"/>
                      <a:gd name="connsiteY4" fmla="*/ 443342 h 602830"/>
                      <a:gd name="connsiteX5" fmla="*/ 513860 w 1533640"/>
                      <a:gd name="connsiteY5" fmla="*/ 412321 h 602830"/>
                      <a:gd name="connsiteX6" fmla="*/ 1533640 w 1533640"/>
                      <a:gd name="connsiteY6" fmla="*/ 67048 h 602830"/>
                      <a:gd name="connsiteX7" fmla="*/ 1516499 w 1533640"/>
                      <a:gd name="connsiteY7" fmla="*/ 38 h 602830"/>
                      <a:gd name="connsiteX0" fmla="*/ 1313724 w 1330865"/>
                      <a:gd name="connsiteY0" fmla="*/ 28863 h 528354"/>
                      <a:gd name="connsiteX1" fmla="*/ 439477 w 1330865"/>
                      <a:gd name="connsiteY1" fmla="*/ 28825 h 528354"/>
                      <a:gd name="connsiteX2" fmla="*/ 133401 w 1330865"/>
                      <a:gd name="connsiteY2" fmla="*/ 93773 h 528354"/>
                      <a:gd name="connsiteX3" fmla="*/ 0 w 1330865"/>
                      <a:gd name="connsiteY3" fmla="*/ 528354 h 528354"/>
                      <a:gd name="connsiteX4" fmla="*/ 216016 w 1330865"/>
                      <a:gd name="connsiteY4" fmla="*/ 472167 h 528354"/>
                      <a:gd name="connsiteX5" fmla="*/ 311085 w 1330865"/>
                      <a:gd name="connsiteY5" fmla="*/ 441146 h 528354"/>
                      <a:gd name="connsiteX6" fmla="*/ 1330865 w 1330865"/>
                      <a:gd name="connsiteY6" fmla="*/ 95873 h 528354"/>
                      <a:gd name="connsiteX7" fmla="*/ 1313724 w 1330865"/>
                      <a:gd name="connsiteY7" fmla="*/ 28863 h 528354"/>
                      <a:gd name="connsiteX0" fmla="*/ 1313724 w 1330865"/>
                      <a:gd name="connsiteY0" fmla="*/ 38 h 499529"/>
                      <a:gd name="connsiteX1" fmla="*/ 439477 w 1330865"/>
                      <a:gd name="connsiteY1" fmla="*/ 0 h 499529"/>
                      <a:gd name="connsiteX2" fmla="*/ 133401 w 1330865"/>
                      <a:gd name="connsiteY2" fmla="*/ 64948 h 499529"/>
                      <a:gd name="connsiteX3" fmla="*/ 0 w 1330865"/>
                      <a:gd name="connsiteY3" fmla="*/ 499529 h 499529"/>
                      <a:gd name="connsiteX4" fmla="*/ 216016 w 1330865"/>
                      <a:gd name="connsiteY4" fmla="*/ 443342 h 499529"/>
                      <a:gd name="connsiteX5" fmla="*/ 311085 w 1330865"/>
                      <a:gd name="connsiteY5" fmla="*/ 412321 h 499529"/>
                      <a:gd name="connsiteX6" fmla="*/ 1330865 w 1330865"/>
                      <a:gd name="connsiteY6" fmla="*/ 67048 h 499529"/>
                      <a:gd name="connsiteX7" fmla="*/ 1313724 w 1330865"/>
                      <a:gd name="connsiteY7" fmla="*/ 38 h 499529"/>
                      <a:gd name="connsiteX0" fmla="*/ 1313724 w 1330865"/>
                      <a:gd name="connsiteY0" fmla="*/ 38 h 499529"/>
                      <a:gd name="connsiteX1" fmla="*/ 439477 w 1330865"/>
                      <a:gd name="connsiteY1" fmla="*/ 0 h 499529"/>
                      <a:gd name="connsiteX2" fmla="*/ 424754 w 1330865"/>
                      <a:gd name="connsiteY2" fmla="*/ 73912 h 499529"/>
                      <a:gd name="connsiteX3" fmla="*/ 0 w 1330865"/>
                      <a:gd name="connsiteY3" fmla="*/ 499529 h 499529"/>
                      <a:gd name="connsiteX4" fmla="*/ 216016 w 1330865"/>
                      <a:gd name="connsiteY4" fmla="*/ 443342 h 499529"/>
                      <a:gd name="connsiteX5" fmla="*/ 311085 w 1330865"/>
                      <a:gd name="connsiteY5" fmla="*/ 412321 h 499529"/>
                      <a:gd name="connsiteX6" fmla="*/ 1330865 w 1330865"/>
                      <a:gd name="connsiteY6" fmla="*/ 67048 h 499529"/>
                      <a:gd name="connsiteX7" fmla="*/ 1313724 w 1330865"/>
                      <a:gd name="connsiteY7" fmla="*/ 38 h 499529"/>
                      <a:gd name="connsiteX0" fmla="*/ 1313724 w 1330865"/>
                      <a:gd name="connsiteY0" fmla="*/ 38 h 499529"/>
                      <a:gd name="connsiteX1" fmla="*/ 439477 w 1330865"/>
                      <a:gd name="connsiteY1" fmla="*/ 0 h 499529"/>
                      <a:gd name="connsiteX2" fmla="*/ 424754 w 1330865"/>
                      <a:gd name="connsiteY2" fmla="*/ 73912 h 499529"/>
                      <a:gd name="connsiteX3" fmla="*/ 70686 w 1330865"/>
                      <a:gd name="connsiteY3" fmla="*/ 75553 h 499529"/>
                      <a:gd name="connsiteX4" fmla="*/ 0 w 1330865"/>
                      <a:gd name="connsiteY4" fmla="*/ 499529 h 499529"/>
                      <a:gd name="connsiteX5" fmla="*/ 216016 w 1330865"/>
                      <a:gd name="connsiteY5" fmla="*/ 443342 h 499529"/>
                      <a:gd name="connsiteX6" fmla="*/ 311085 w 1330865"/>
                      <a:gd name="connsiteY6" fmla="*/ 412321 h 499529"/>
                      <a:gd name="connsiteX7" fmla="*/ 1330865 w 1330865"/>
                      <a:gd name="connsiteY7" fmla="*/ 67048 h 499529"/>
                      <a:gd name="connsiteX8" fmla="*/ 1313724 w 1330865"/>
                      <a:gd name="connsiteY8" fmla="*/ 38 h 499529"/>
                      <a:gd name="connsiteX0" fmla="*/ 1430266 w 1447407"/>
                      <a:gd name="connsiteY0" fmla="*/ 38 h 443342"/>
                      <a:gd name="connsiteX1" fmla="*/ 556019 w 1447407"/>
                      <a:gd name="connsiteY1" fmla="*/ 0 h 443342"/>
                      <a:gd name="connsiteX2" fmla="*/ 541296 w 1447407"/>
                      <a:gd name="connsiteY2" fmla="*/ 73912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430266 w 1447407"/>
                      <a:gd name="connsiteY0" fmla="*/ 38 h 443342"/>
                      <a:gd name="connsiteX1" fmla="*/ 556019 w 1447407"/>
                      <a:gd name="connsiteY1" fmla="*/ 0 h 443342"/>
                      <a:gd name="connsiteX2" fmla="*/ 541296 w 1447407"/>
                      <a:gd name="connsiteY2" fmla="*/ 73912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430266 w 1447407"/>
                      <a:gd name="connsiteY0" fmla="*/ 38 h 443342"/>
                      <a:gd name="connsiteX1" fmla="*/ 556019 w 1447407"/>
                      <a:gd name="connsiteY1" fmla="*/ 0 h 443342"/>
                      <a:gd name="connsiteX2" fmla="*/ 559225 w 1447407"/>
                      <a:gd name="connsiteY2" fmla="*/ 78395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345101 w 1362242"/>
                      <a:gd name="connsiteY0" fmla="*/ 38 h 443342"/>
                      <a:gd name="connsiteX1" fmla="*/ 470854 w 1362242"/>
                      <a:gd name="connsiteY1" fmla="*/ 0 h 443342"/>
                      <a:gd name="connsiteX2" fmla="*/ 474060 w 1362242"/>
                      <a:gd name="connsiteY2" fmla="*/ 78395 h 443342"/>
                      <a:gd name="connsiteX3" fmla="*/ 102063 w 1362242"/>
                      <a:gd name="connsiteY3" fmla="*/ 75553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3342"/>
                      <a:gd name="connsiteX1" fmla="*/ 470854 w 1362242"/>
                      <a:gd name="connsiteY1" fmla="*/ 0 h 443342"/>
                      <a:gd name="connsiteX2" fmla="*/ 469577 w 1362242"/>
                      <a:gd name="connsiteY2" fmla="*/ 42536 h 443342"/>
                      <a:gd name="connsiteX3" fmla="*/ 102063 w 1362242"/>
                      <a:gd name="connsiteY3" fmla="*/ 75553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3342"/>
                      <a:gd name="connsiteX1" fmla="*/ 470854 w 1362242"/>
                      <a:gd name="connsiteY1" fmla="*/ 0 h 443342"/>
                      <a:gd name="connsiteX2" fmla="*/ 469577 w 1362242"/>
                      <a:gd name="connsiteY2" fmla="*/ 42536 h 443342"/>
                      <a:gd name="connsiteX3" fmla="*/ 115510 w 1362242"/>
                      <a:gd name="connsiteY3" fmla="*/ 48659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2500"/>
                      <a:gd name="connsiteX1" fmla="*/ 470854 w 1362242"/>
                      <a:gd name="connsiteY1" fmla="*/ 0 h 442500"/>
                      <a:gd name="connsiteX2" fmla="*/ 469577 w 1362242"/>
                      <a:gd name="connsiteY2" fmla="*/ 42536 h 442500"/>
                      <a:gd name="connsiteX3" fmla="*/ 115510 w 1362242"/>
                      <a:gd name="connsiteY3" fmla="*/ 48659 h 442500"/>
                      <a:gd name="connsiteX4" fmla="*/ 0 w 1362242"/>
                      <a:gd name="connsiteY4" fmla="*/ 297823 h 442500"/>
                      <a:gd name="connsiteX5" fmla="*/ 394422 w 1362242"/>
                      <a:gd name="connsiteY5" fmla="*/ 442500 h 442500"/>
                      <a:gd name="connsiteX6" fmla="*/ 342462 w 1362242"/>
                      <a:gd name="connsiteY6" fmla="*/ 412321 h 442500"/>
                      <a:gd name="connsiteX7" fmla="*/ 1362242 w 1362242"/>
                      <a:gd name="connsiteY7" fmla="*/ 67048 h 442500"/>
                      <a:gd name="connsiteX8" fmla="*/ 1345101 w 1362242"/>
                      <a:gd name="connsiteY8" fmla="*/ 38 h 442500"/>
                      <a:gd name="connsiteX0" fmla="*/ 1452821 w 1469962"/>
                      <a:gd name="connsiteY0" fmla="*/ 38 h 442500"/>
                      <a:gd name="connsiteX1" fmla="*/ 578574 w 1469962"/>
                      <a:gd name="connsiteY1" fmla="*/ 0 h 442500"/>
                      <a:gd name="connsiteX2" fmla="*/ 577297 w 1469962"/>
                      <a:gd name="connsiteY2" fmla="*/ 42536 h 442500"/>
                      <a:gd name="connsiteX3" fmla="*/ 223230 w 1469962"/>
                      <a:gd name="connsiteY3" fmla="*/ 48659 h 442500"/>
                      <a:gd name="connsiteX4" fmla="*/ 0 w 1469962"/>
                      <a:gd name="connsiteY4" fmla="*/ 290786 h 442500"/>
                      <a:gd name="connsiteX5" fmla="*/ 502142 w 1469962"/>
                      <a:gd name="connsiteY5" fmla="*/ 442500 h 442500"/>
                      <a:gd name="connsiteX6" fmla="*/ 450182 w 1469962"/>
                      <a:gd name="connsiteY6" fmla="*/ 412321 h 442500"/>
                      <a:gd name="connsiteX7" fmla="*/ 1469962 w 1469962"/>
                      <a:gd name="connsiteY7" fmla="*/ 67048 h 442500"/>
                      <a:gd name="connsiteX8" fmla="*/ 1452821 w 1469962"/>
                      <a:gd name="connsiteY8" fmla="*/ 38 h 442500"/>
                      <a:gd name="connsiteX0" fmla="*/ 1354184 w 1371325"/>
                      <a:gd name="connsiteY0" fmla="*/ 38 h 442500"/>
                      <a:gd name="connsiteX1" fmla="*/ 479937 w 1371325"/>
                      <a:gd name="connsiteY1" fmla="*/ 0 h 442500"/>
                      <a:gd name="connsiteX2" fmla="*/ 478660 w 1371325"/>
                      <a:gd name="connsiteY2" fmla="*/ 42536 h 442500"/>
                      <a:gd name="connsiteX3" fmla="*/ 124593 w 1371325"/>
                      <a:gd name="connsiteY3" fmla="*/ 48659 h 442500"/>
                      <a:gd name="connsiteX4" fmla="*/ 0 w 1371325"/>
                      <a:gd name="connsiteY4" fmla="*/ 191287 h 442500"/>
                      <a:gd name="connsiteX5" fmla="*/ 403505 w 1371325"/>
                      <a:gd name="connsiteY5" fmla="*/ 442500 h 442500"/>
                      <a:gd name="connsiteX6" fmla="*/ 351545 w 1371325"/>
                      <a:gd name="connsiteY6" fmla="*/ 412321 h 442500"/>
                      <a:gd name="connsiteX7" fmla="*/ 1371325 w 1371325"/>
                      <a:gd name="connsiteY7" fmla="*/ 67048 h 442500"/>
                      <a:gd name="connsiteX8" fmla="*/ 1354184 w 1371325"/>
                      <a:gd name="connsiteY8" fmla="*/ 38 h 442500"/>
                      <a:gd name="connsiteX0" fmla="*/ 1354184 w 1371325"/>
                      <a:gd name="connsiteY0" fmla="*/ 31107 h 473569"/>
                      <a:gd name="connsiteX1" fmla="*/ 512556 w 1371325"/>
                      <a:gd name="connsiteY1" fmla="*/ 0 h 473569"/>
                      <a:gd name="connsiteX2" fmla="*/ 478660 w 1371325"/>
                      <a:gd name="connsiteY2" fmla="*/ 73605 h 473569"/>
                      <a:gd name="connsiteX3" fmla="*/ 124593 w 1371325"/>
                      <a:gd name="connsiteY3" fmla="*/ 79728 h 473569"/>
                      <a:gd name="connsiteX4" fmla="*/ 0 w 1371325"/>
                      <a:gd name="connsiteY4" fmla="*/ 222356 h 473569"/>
                      <a:gd name="connsiteX5" fmla="*/ 403505 w 1371325"/>
                      <a:gd name="connsiteY5" fmla="*/ 473569 h 473569"/>
                      <a:gd name="connsiteX6" fmla="*/ 351545 w 1371325"/>
                      <a:gd name="connsiteY6" fmla="*/ 443390 h 473569"/>
                      <a:gd name="connsiteX7" fmla="*/ 1371325 w 1371325"/>
                      <a:gd name="connsiteY7" fmla="*/ 98117 h 473569"/>
                      <a:gd name="connsiteX8" fmla="*/ 1354184 w 1371325"/>
                      <a:gd name="connsiteY8" fmla="*/ 31107 h 473569"/>
                      <a:gd name="connsiteX0" fmla="*/ 1268069 w 1285210"/>
                      <a:gd name="connsiteY0" fmla="*/ 31107 h 473569"/>
                      <a:gd name="connsiteX1" fmla="*/ 426441 w 1285210"/>
                      <a:gd name="connsiteY1" fmla="*/ 0 h 473569"/>
                      <a:gd name="connsiteX2" fmla="*/ 392545 w 1285210"/>
                      <a:gd name="connsiteY2" fmla="*/ 73605 h 473569"/>
                      <a:gd name="connsiteX3" fmla="*/ 38478 w 1285210"/>
                      <a:gd name="connsiteY3" fmla="*/ 79728 h 473569"/>
                      <a:gd name="connsiteX4" fmla="*/ 0 w 1285210"/>
                      <a:gd name="connsiteY4" fmla="*/ 274609 h 473569"/>
                      <a:gd name="connsiteX5" fmla="*/ 317390 w 1285210"/>
                      <a:gd name="connsiteY5" fmla="*/ 473569 h 473569"/>
                      <a:gd name="connsiteX6" fmla="*/ 265430 w 1285210"/>
                      <a:gd name="connsiteY6" fmla="*/ 443390 h 473569"/>
                      <a:gd name="connsiteX7" fmla="*/ 1285210 w 1285210"/>
                      <a:gd name="connsiteY7" fmla="*/ 98117 h 473569"/>
                      <a:gd name="connsiteX8" fmla="*/ 1268069 w 1285210"/>
                      <a:gd name="connsiteY8" fmla="*/ 31107 h 473569"/>
                      <a:gd name="connsiteX0" fmla="*/ 1268069 w 1285210"/>
                      <a:gd name="connsiteY0" fmla="*/ 31107 h 473569"/>
                      <a:gd name="connsiteX1" fmla="*/ 426441 w 1285210"/>
                      <a:gd name="connsiteY1" fmla="*/ 0 h 473569"/>
                      <a:gd name="connsiteX2" fmla="*/ 423997 w 1285210"/>
                      <a:gd name="connsiteY2" fmla="*/ 77524 h 473569"/>
                      <a:gd name="connsiteX3" fmla="*/ 38478 w 1285210"/>
                      <a:gd name="connsiteY3" fmla="*/ 79728 h 473569"/>
                      <a:gd name="connsiteX4" fmla="*/ 0 w 1285210"/>
                      <a:gd name="connsiteY4" fmla="*/ 274609 h 473569"/>
                      <a:gd name="connsiteX5" fmla="*/ 317390 w 1285210"/>
                      <a:gd name="connsiteY5" fmla="*/ 473569 h 473569"/>
                      <a:gd name="connsiteX6" fmla="*/ 265430 w 1285210"/>
                      <a:gd name="connsiteY6" fmla="*/ 443390 h 473569"/>
                      <a:gd name="connsiteX7" fmla="*/ 1285210 w 1285210"/>
                      <a:gd name="connsiteY7" fmla="*/ 98117 h 473569"/>
                      <a:gd name="connsiteX8" fmla="*/ 1268069 w 1285210"/>
                      <a:gd name="connsiteY8" fmla="*/ 31107 h 473569"/>
                      <a:gd name="connsiteX0" fmla="*/ 1268069 w 1285210"/>
                      <a:gd name="connsiteY0" fmla="*/ 31107 h 473569"/>
                      <a:gd name="connsiteX1" fmla="*/ 426441 w 1285210"/>
                      <a:gd name="connsiteY1" fmla="*/ 0 h 473569"/>
                      <a:gd name="connsiteX2" fmla="*/ 38478 w 1285210"/>
                      <a:gd name="connsiteY2" fmla="*/ 79728 h 473569"/>
                      <a:gd name="connsiteX3" fmla="*/ 0 w 1285210"/>
                      <a:gd name="connsiteY3" fmla="*/ 274609 h 473569"/>
                      <a:gd name="connsiteX4" fmla="*/ 317390 w 1285210"/>
                      <a:gd name="connsiteY4" fmla="*/ 473569 h 473569"/>
                      <a:gd name="connsiteX5" fmla="*/ 265430 w 1285210"/>
                      <a:gd name="connsiteY5" fmla="*/ 443390 h 473569"/>
                      <a:gd name="connsiteX6" fmla="*/ 1285210 w 1285210"/>
                      <a:gd name="connsiteY6" fmla="*/ 98117 h 473569"/>
                      <a:gd name="connsiteX7" fmla="*/ 1268069 w 1285210"/>
                      <a:gd name="connsiteY7" fmla="*/ 31107 h 473569"/>
                      <a:gd name="connsiteX0" fmla="*/ 1268069 w 1285210"/>
                      <a:gd name="connsiteY0" fmla="*/ 50749 h 493211"/>
                      <a:gd name="connsiteX1" fmla="*/ 426441 w 1285210"/>
                      <a:gd name="connsiteY1" fmla="*/ 19642 h 493211"/>
                      <a:gd name="connsiteX2" fmla="*/ 54958 w 1285210"/>
                      <a:gd name="connsiteY2" fmla="*/ 18379 h 493211"/>
                      <a:gd name="connsiteX3" fmla="*/ 0 w 1285210"/>
                      <a:gd name="connsiteY3" fmla="*/ 294251 h 493211"/>
                      <a:gd name="connsiteX4" fmla="*/ 317390 w 1285210"/>
                      <a:gd name="connsiteY4" fmla="*/ 493211 h 493211"/>
                      <a:gd name="connsiteX5" fmla="*/ 265430 w 1285210"/>
                      <a:gd name="connsiteY5" fmla="*/ 463032 h 493211"/>
                      <a:gd name="connsiteX6" fmla="*/ 1285210 w 1285210"/>
                      <a:gd name="connsiteY6" fmla="*/ 117759 h 493211"/>
                      <a:gd name="connsiteX7" fmla="*/ 1268069 w 1285210"/>
                      <a:gd name="connsiteY7" fmla="*/ 50749 h 493211"/>
                      <a:gd name="connsiteX0" fmla="*/ 1268069 w 1285210"/>
                      <a:gd name="connsiteY0" fmla="*/ 32370 h 474832"/>
                      <a:gd name="connsiteX1" fmla="*/ 426441 w 1285210"/>
                      <a:gd name="connsiteY1" fmla="*/ 1263 h 474832"/>
                      <a:gd name="connsiteX2" fmla="*/ 54958 w 1285210"/>
                      <a:gd name="connsiteY2" fmla="*/ 0 h 474832"/>
                      <a:gd name="connsiteX3" fmla="*/ 0 w 1285210"/>
                      <a:gd name="connsiteY3" fmla="*/ 275872 h 474832"/>
                      <a:gd name="connsiteX4" fmla="*/ 317390 w 1285210"/>
                      <a:gd name="connsiteY4" fmla="*/ 474832 h 474832"/>
                      <a:gd name="connsiteX5" fmla="*/ 265430 w 1285210"/>
                      <a:gd name="connsiteY5" fmla="*/ 444653 h 474832"/>
                      <a:gd name="connsiteX6" fmla="*/ 1285210 w 1285210"/>
                      <a:gd name="connsiteY6" fmla="*/ 99380 h 474832"/>
                      <a:gd name="connsiteX7" fmla="*/ 1268069 w 1285210"/>
                      <a:gd name="connsiteY7" fmla="*/ 32370 h 474832"/>
                      <a:gd name="connsiteX0" fmla="*/ 1268069 w 1285210"/>
                      <a:gd name="connsiteY0" fmla="*/ 51241 h 493703"/>
                      <a:gd name="connsiteX1" fmla="*/ 426441 w 1285210"/>
                      <a:gd name="connsiteY1" fmla="*/ 20134 h 493703"/>
                      <a:gd name="connsiteX2" fmla="*/ 57309 w 1285210"/>
                      <a:gd name="connsiteY2" fmla="*/ 0 h 493703"/>
                      <a:gd name="connsiteX3" fmla="*/ 0 w 1285210"/>
                      <a:gd name="connsiteY3" fmla="*/ 294743 h 493703"/>
                      <a:gd name="connsiteX4" fmla="*/ 317390 w 1285210"/>
                      <a:gd name="connsiteY4" fmla="*/ 493703 h 493703"/>
                      <a:gd name="connsiteX5" fmla="*/ 265430 w 1285210"/>
                      <a:gd name="connsiteY5" fmla="*/ 463524 h 493703"/>
                      <a:gd name="connsiteX6" fmla="*/ 1285210 w 1285210"/>
                      <a:gd name="connsiteY6" fmla="*/ 118251 h 493703"/>
                      <a:gd name="connsiteX7" fmla="*/ 1268069 w 1285210"/>
                      <a:gd name="connsiteY7" fmla="*/ 51241 h 493703"/>
                      <a:gd name="connsiteX0" fmla="*/ 2187601 w 2187601"/>
                      <a:gd name="connsiteY0" fmla="*/ 49792 h 493703"/>
                      <a:gd name="connsiteX1" fmla="*/ 426441 w 2187601"/>
                      <a:gd name="connsiteY1" fmla="*/ 20134 h 493703"/>
                      <a:gd name="connsiteX2" fmla="*/ 57309 w 2187601"/>
                      <a:gd name="connsiteY2" fmla="*/ 0 h 493703"/>
                      <a:gd name="connsiteX3" fmla="*/ 0 w 2187601"/>
                      <a:gd name="connsiteY3" fmla="*/ 294743 h 493703"/>
                      <a:gd name="connsiteX4" fmla="*/ 317390 w 2187601"/>
                      <a:gd name="connsiteY4" fmla="*/ 493703 h 493703"/>
                      <a:gd name="connsiteX5" fmla="*/ 265430 w 2187601"/>
                      <a:gd name="connsiteY5" fmla="*/ 463524 h 493703"/>
                      <a:gd name="connsiteX6" fmla="*/ 1285210 w 2187601"/>
                      <a:gd name="connsiteY6" fmla="*/ 118251 h 493703"/>
                      <a:gd name="connsiteX7" fmla="*/ 2187601 w 2187601"/>
                      <a:gd name="connsiteY7" fmla="*/ 49792 h 493703"/>
                      <a:gd name="connsiteX0" fmla="*/ 2158759 w 2158759"/>
                      <a:gd name="connsiteY0" fmla="*/ 51914 h 493703"/>
                      <a:gd name="connsiteX1" fmla="*/ 426441 w 2158759"/>
                      <a:gd name="connsiteY1" fmla="*/ 20134 h 493703"/>
                      <a:gd name="connsiteX2" fmla="*/ 57309 w 2158759"/>
                      <a:gd name="connsiteY2" fmla="*/ 0 h 493703"/>
                      <a:gd name="connsiteX3" fmla="*/ 0 w 2158759"/>
                      <a:gd name="connsiteY3" fmla="*/ 294743 h 493703"/>
                      <a:gd name="connsiteX4" fmla="*/ 317390 w 2158759"/>
                      <a:gd name="connsiteY4" fmla="*/ 493703 h 493703"/>
                      <a:gd name="connsiteX5" fmla="*/ 265430 w 2158759"/>
                      <a:gd name="connsiteY5" fmla="*/ 463524 h 493703"/>
                      <a:gd name="connsiteX6" fmla="*/ 1285210 w 2158759"/>
                      <a:gd name="connsiteY6" fmla="*/ 118251 h 493703"/>
                      <a:gd name="connsiteX7" fmla="*/ 2158759 w 2158759"/>
                      <a:gd name="connsiteY7" fmla="*/ 51914 h 493703"/>
                      <a:gd name="connsiteX0" fmla="*/ 2158759 w 2158759"/>
                      <a:gd name="connsiteY0" fmla="*/ 134602 h 576391"/>
                      <a:gd name="connsiteX1" fmla="*/ 426441 w 2158759"/>
                      <a:gd name="connsiteY1" fmla="*/ 102822 h 576391"/>
                      <a:gd name="connsiteX2" fmla="*/ 57309 w 2158759"/>
                      <a:gd name="connsiteY2" fmla="*/ 82688 h 576391"/>
                      <a:gd name="connsiteX3" fmla="*/ 0 w 2158759"/>
                      <a:gd name="connsiteY3" fmla="*/ 377431 h 576391"/>
                      <a:gd name="connsiteX4" fmla="*/ 317390 w 2158759"/>
                      <a:gd name="connsiteY4" fmla="*/ 576391 h 576391"/>
                      <a:gd name="connsiteX5" fmla="*/ 265430 w 2158759"/>
                      <a:gd name="connsiteY5" fmla="*/ 546212 h 576391"/>
                      <a:gd name="connsiteX6" fmla="*/ 1285210 w 2158759"/>
                      <a:gd name="connsiteY6" fmla="*/ 200939 h 576391"/>
                      <a:gd name="connsiteX7" fmla="*/ 2158759 w 2158759"/>
                      <a:gd name="connsiteY7" fmla="*/ 134602 h 576391"/>
                      <a:gd name="connsiteX0" fmla="*/ 2158759 w 2158759"/>
                      <a:gd name="connsiteY0" fmla="*/ 51914 h 493703"/>
                      <a:gd name="connsiteX1" fmla="*/ 426441 w 2158759"/>
                      <a:gd name="connsiteY1" fmla="*/ 20134 h 493703"/>
                      <a:gd name="connsiteX2" fmla="*/ 57309 w 2158759"/>
                      <a:gd name="connsiteY2" fmla="*/ 0 h 493703"/>
                      <a:gd name="connsiteX3" fmla="*/ 0 w 2158759"/>
                      <a:gd name="connsiteY3" fmla="*/ 294743 h 493703"/>
                      <a:gd name="connsiteX4" fmla="*/ 317390 w 2158759"/>
                      <a:gd name="connsiteY4" fmla="*/ 493703 h 493703"/>
                      <a:gd name="connsiteX5" fmla="*/ 265430 w 2158759"/>
                      <a:gd name="connsiteY5" fmla="*/ 463524 h 493703"/>
                      <a:gd name="connsiteX6" fmla="*/ 1285210 w 2158759"/>
                      <a:gd name="connsiteY6" fmla="*/ 118251 h 493703"/>
                      <a:gd name="connsiteX7" fmla="*/ 2158759 w 2158759"/>
                      <a:gd name="connsiteY7" fmla="*/ 51914 h 493703"/>
                      <a:gd name="connsiteX0" fmla="*/ 2158759 w 2158759"/>
                      <a:gd name="connsiteY0" fmla="*/ 113578 h 555367"/>
                      <a:gd name="connsiteX1" fmla="*/ 1856963 w 2158759"/>
                      <a:gd name="connsiteY1" fmla="*/ 0 h 555367"/>
                      <a:gd name="connsiteX2" fmla="*/ 57309 w 2158759"/>
                      <a:gd name="connsiteY2" fmla="*/ 61664 h 555367"/>
                      <a:gd name="connsiteX3" fmla="*/ 0 w 2158759"/>
                      <a:gd name="connsiteY3" fmla="*/ 356407 h 555367"/>
                      <a:gd name="connsiteX4" fmla="*/ 317390 w 2158759"/>
                      <a:gd name="connsiteY4" fmla="*/ 555367 h 555367"/>
                      <a:gd name="connsiteX5" fmla="*/ 265430 w 2158759"/>
                      <a:gd name="connsiteY5" fmla="*/ 525188 h 555367"/>
                      <a:gd name="connsiteX6" fmla="*/ 1285210 w 2158759"/>
                      <a:gd name="connsiteY6" fmla="*/ 179915 h 555367"/>
                      <a:gd name="connsiteX7" fmla="*/ 2158759 w 2158759"/>
                      <a:gd name="connsiteY7" fmla="*/ 113578 h 555367"/>
                      <a:gd name="connsiteX0" fmla="*/ 2158759 w 2158759"/>
                      <a:gd name="connsiteY0" fmla="*/ 131777 h 573566"/>
                      <a:gd name="connsiteX1" fmla="*/ 1856963 w 2158759"/>
                      <a:gd name="connsiteY1" fmla="*/ 18199 h 573566"/>
                      <a:gd name="connsiteX2" fmla="*/ 1021768 w 2158759"/>
                      <a:gd name="connsiteY2" fmla="*/ 0 h 573566"/>
                      <a:gd name="connsiteX3" fmla="*/ 0 w 2158759"/>
                      <a:gd name="connsiteY3" fmla="*/ 374606 h 573566"/>
                      <a:gd name="connsiteX4" fmla="*/ 317390 w 2158759"/>
                      <a:gd name="connsiteY4" fmla="*/ 573566 h 573566"/>
                      <a:gd name="connsiteX5" fmla="*/ 265430 w 2158759"/>
                      <a:gd name="connsiteY5" fmla="*/ 543387 h 573566"/>
                      <a:gd name="connsiteX6" fmla="*/ 1285210 w 2158759"/>
                      <a:gd name="connsiteY6" fmla="*/ 198114 h 573566"/>
                      <a:gd name="connsiteX7" fmla="*/ 2158759 w 2158759"/>
                      <a:gd name="connsiteY7" fmla="*/ 131777 h 573566"/>
                      <a:gd name="connsiteX0" fmla="*/ 2158759 w 2158759"/>
                      <a:gd name="connsiteY0" fmla="*/ 196821 h 638610"/>
                      <a:gd name="connsiteX1" fmla="*/ 1856963 w 2158759"/>
                      <a:gd name="connsiteY1" fmla="*/ 83243 h 638610"/>
                      <a:gd name="connsiteX2" fmla="*/ 1358439 w 2158759"/>
                      <a:gd name="connsiteY2" fmla="*/ 0 h 638610"/>
                      <a:gd name="connsiteX3" fmla="*/ 1021768 w 2158759"/>
                      <a:gd name="connsiteY3" fmla="*/ 65044 h 638610"/>
                      <a:gd name="connsiteX4" fmla="*/ 0 w 2158759"/>
                      <a:gd name="connsiteY4" fmla="*/ 439650 h 638610"/>
                      <a:gd name="connsiteX5" fmla="*/ 317390 w 2158759"/>
                      <a:gd name="connsiteY5" fmla="*/ 638610 h 638610"/>
                      <a:gd name="connsiteX6" fmla="*/ 265430 w 2158759"/>
                      <a:gd name="connsiteY6" fmla="*/ 608431 h 638610"/>
                      <a:gd name="connsiteX7" fmla="*/ 1285210 w 2158759"/>
                      <a:gd name="connsiteY7" fmla="*/ 263158 h 638610"/>
                      <a:gd name="connsiteX8" fmla="*/ 2158759 w 2158759"/>
                      <a:gd name="connsiteY8" fmla="*/ 196821 h 638610"/>
                      <a:gd name="connsiteX0" fmla="*/ 2158759 w 2158759"/>
                      <a:gd name="connsiteY0" fmla="*/ 196821 h 638610"/>
                      <a:gd name="connsiteX1" fmla="*/ 1856963 w 2158759"/>
                      <a:gd name="connsiteY1" fmla="*/ 83243 h 638610"/>
                      <a:gd name="connsiteX2" fmla="*/ 1358439 w 2158759"/>
                      <a:gd name="connsiteY2" fmla="*/ 0 h 638610"/>
                      <a:gd name="connsiteX3" fmla="*/ 1021768 w 2158759"/>
                      <a:gd name="connsiteY3" fmla="*/ 65044 h 638610"/>
                      <a:gd name="connsiteX4" fmla="*/ 0 w 2158759"/>
                      <a:gd name="connsiteY4" fmla="*/ 439650 h 638610"/>
                      <a:gd name="connsiteX5" fmla="*/ 317390 w 2158759"/>
                      <a:gd name="connsiteY5" fmla="*/ 638610 h 638610"/>
                      <a:gd name="connsiteX6" fmla="*/ 265430 w 2158759"/>
                      <a:gd name="connsiteY6" fmla="*/ 608431 h 638610"/>
                      <a:gd name="connsiteX7" fmla="*/ 1523340 w 2158759"/>
                      <a:gd name="connsiteY7" fmla="*/ 255681 h 638610"/>
                      <a:gd name="connsiteX8" fmla="*/ 2158759 w 2158759"/>
                      <a:gd name="connsiteY8" fmla="*/ 196821 h 638610"/>
                      <a:gd name="connsiteX0" fmla="*/ 2158759 w 2158759"/>
                      <a:gd name="connsiteY0" fmla="*/ 196821 h 638610"/>
                      <a:gd name="connsiteX1" fmla="*/ 1856963 w 2158759"/>
                      <a:gd name="connsiteY1" fmla="*/ 83243 h 638610"/>
                      <a:gd name="connsiteX2" fmla="*/ 1358439 w 2158759"/>
                      <a:gd name="connsiteY2" fmla="*/ 0 h 638610"/>
                      <a:gd name="connsiteX3" fmla="*/ 1021768 w 2158759"/>
                      <a:gd name="connsiteY3" fmla="*/ 65044 h 638610"/>
                      <a:gd name="connsiteX4" fmla="*/ 0 w 2158759"/>
                      <a:gd name="connsiteY4" fmla="*/ 439650 h 638610"/>
                      <a:gd name="connsiteX5" fmla="*/ 317390 w 2158759"/>
                      <a:gd name="connsiteY5" fmla="*/ 638610 h 638610"/>
                      <a:gd name="connsiteX6" fmla="*/ 1435993 w 2158759"/>
                      <a:gd name="connsiteY6" fmla="*/ 479949 h 638610"/>
                      <a:gd name="connsiteX7" fmla="*/ 1523340 w 2158759"/>
                      <a:gd name="connsiteY7" fmla="*/ 255681 h 638610"/>
                      <a:gd name="connsiteX8" fmla="*/ 2158759 w 2158759"/>
                      <a:gd name="connsiteY8" fmla="*/ 196821 h 638610"/>
                      <a:gd name="connsiteX0" fmla="*/ 2158759 w 2158759"/>
                      <a:gd name="connsiteY0" fmla="*/ 196821 h 638610"/>
                      <a:gd name="connsiteX1" fmla="*/ 1856963 w 2158759"/>
                      <a:gd name="connsiteY1" fmla="*/ 83243 h 638610"/>
                      <a:gd name="connsiteX2" fmla="*/ 1358439 w 2158759"/>
                      <a:gd name="connsiteY2" fmla="*/ 0 h 638610"/>
                      <a:gd name="connsiteX3" fmla="*/ 1021768 w 2158759"/>
                      <a:gd name="connsiteY3" fmla="*/ 65044 h 638610"/>
                      <a:gd name="connsiteX4" fmla="*/ 0 w 2158759"/>
                      <a:gd name="connsiteY4" fmla="*/ 439650 h 638610"/>
                      <a:gd name="connsiteX5" fmla="*/ 317390 w 2158759"/>
                      <a:gd name="connsiteY5" fmla="*/ 638610 h 638610"/>
                      <a:gd name="connsiteX6" fmla="*/ 1435993 w 2158759"/>
                      <a:gd name="connsiteY6" fmla="*/ 479949 h 638610"/>
                      <a:gd name="connsiteX7" fmla="*/ 1475851 w 2158759"/>
                      <a:gd name="connsiteY7" fmla="*/ 246905 h 638610"/>
                      <a:gd name="connsiteX8" fmla="*/ 2158759 w 2158759"/>
                      <a:gd name="connsiteY8" fmla="*/ 196821 h 638610"/>
                      <a:gd name="connsiteX0" fmla="*/ 2158759 w 2163326"/>
                      <a:gd name="connsiteY0" fmla="*/ 196821 h 638610"/>
                      <a:gd name="connsiteX1" fmla="*/ 1856963 w 2163326"/>
                      <a:gd name="connsiteY1" fmla="*/ 83243 h 638610"/>
                      <a:gd name="connsiteX2" fmla="*/ 1358439 w 2163326"/>
                      <a:gd name="connsiteY2" fmla="*/ 0 h 638610"/>
                      <a:gd name="connsiteX3" fmla="*/ 1021768 w 2163326"/>
                      <a:gd name="connsiteY3" fmla="*/ 65044 h 638610"/>
                      <a:gd name="connsiteX4" fmla="*/ 0 w 2163326"/>
                      <a:gd name="connsiteY4" fmla="*/ 439650 h 638610"/>
                      <a:gd name="connsiteX5" fmla="*/ 317390 w 2163326"/>
                      <a:gd name="connsiteY5" fmla="*/ 638610 h 638610"/>
                      <a:gd name="connsiteX6" fmla="*/ 1435993 w 2163326"/>
                      <a:gd name="connsiteY6" fmla="*/ 479949 h 638610"/>
                      <a:gd name="connsiteX7" fmla="*/ 1475851 w 2163326"/>
                      <a:gd name="connsiteY7" fmla="*/ 246905 h 638610"/>
                      <a:gd name="connsiteX8" fmla="*/ 2163326 w 2163326"/>
                      <a:gd name="connsiteY8" fmla="*/ 237475 h 638610"/>
                      <a:gd name="connsiteX9" fmla="*/ 2158759 w 2163326"/>
                      <a:gd name="connsiteY9" fmla="*/ 196821 h 638610"/>
                      <a:gd name="connsiteX0" fmla="*/ 2163327 w 2163327"/>
                      <a:gd name="connsiteY0" fmla="*/ 183101 h 638610"/>
                      <a:gd name="connsiteX1" fmla="*/ 1856963 w 2163327"/>
                      <a:gd name="connsiteY1" fmla="*/ 83243 h 638610"/>
                      <a:gd name="connsiteX2" fmla="*/ 1358439 w 2163327"/>
                      <a:gd name="connsiteY2" fmla="*/ 0 h 638610"/>
                      <a:gd name="connsiteX3" fmla="*/ 1021768 w 2163327"/>
                      <a:gd name="connsiteY3" fmla="*/ 65044 h 638610"/>
                      <a:gd name="connsiteX4" fmla="*/ 0 w 2163327"/>
                      <a:gd name="connsiteY4" fmla="*/ 439650 h 638610"/>
                      <a:gd name="connsiteX5" fmla="*/ 317390 w 2163327"/>
                      <a:gd name="connsiteY5" fmla="*/ 638610 h 638610"/>
                      <a:gd name="connsiteX6" fmla="*/ 1435993 w 2163327"/>
                      <a:gd name="connsiteY6" fmla="*/ 479949 h 638610"/>
                      <a:gd name="connsiteX7" fmla="*/ 1475851 w 2163327"/>
                      <a:gd name="connsiteY7" fmla="*/ 246905 h 638610"/>
                      <a:gd name="connsiteX8" fmla="*/ 2163326 w 2163327"/>
                      <a:gd name="connsiteY8" fmla="*/ 237475 h 638610"/>
                      <a:gd name="connsiteX9" fmla="*/ 2163327 w 2163327"/>
                      <a:gd name="connsiteY9" fmla="*/ 183101 h 638610"/>
                      <a:gd name="connsiteX0" fmla="*/ 2163327 w 2163327"/>
                      <a:gd name="connsiteY0" fmla="*/ 183101 h 638610"/>
                      <a:gd name="connsiteX1" fmla="*/ 1856963 w 2163327"/>
                      <a:gd name="connsiteY1" fmla="*/ 83243 h 638610"/>
                      <a:gd name="connsiteX2" fmla="*/ 1358439 w 2163327"/>
                      <a:gd name="connsiteY2" fmla="*/ 0 h 638610"/>
                      <a:gd name="connsiteX3" fmla="*/ 1021768 w 2163327"/>
                      <a:gd name="connsiteY3" fmla="*/ 65044 h 638610"/>
                      <a:gd name="connsiteX4" fmla="*/ 0 w 2163327"/>
                      <a:gd name="connsiteY4" fmla="*/ 439650 h 638610"/>
                      <a:gd name="connsiteX5" fmla="*/ 317390 w 2163327"/>
                      <a:gd name="connsiteY5" fmla="*/ 638610 h 638610"/>
                      <a:gd name="connsiteX6" fmla="*/ 1435993 w 2163327"/>
                      <a:gd name="connsiteY6" fmla="*/ 479949 h 638610"/>
                      <a:gd name="connsiteX7" fmla="*/ 1502915 w 2163327"/>
                      <a:gd name="connsiteY7" fmla="*/ 190265 h 638610"/>
                      <a:gd name="connsiteX8" fmla="*/ 2163326 w 2163327"/>
                      <a:gd name="connsiteY8" fmla="*/ 237475 h 638610"/>
                      <a:gd name="connsiteX9" fmla="*/ 2163327 w 2163327"/>
                      <a:gd name="connsiteY9" fmla="*/ 183101 h 638610"/>
                      <a:gd name="connsiteX0" fmla="*/ 2163327 w 2163327"/>
                      <a:gd name="connsiteY0" fmla="*/ 183101 h 638610"/>
                      <a:gd name="connsiteX1" fmla="*/ 1856963 w 2163327"/>
                      <a:gd name="connsiteY1" fmla="*/ 83243 h 638610"/>
                      <a:gd name="connsiteX2" fmla="*/ 1358439 w 2163327"/>
                      <a:gd name="connsiteY2" fmla="*/ 0 h 638610"/>
                      <a:gd name="connsiteX3" fmla="*/ 1021768 w 2163327"/>
                      <a:gd name="connsiteY3" fmla="*/ 65044 h 638610"/>
                      <a:gd name="connsiteX4" fmla="*/ 0 w 2163327"/>
                      <a:gd name="connsiteY4" fmla="*/ 439650 h 638610"/>
                      <a:gd name="connsiteX5" fmla="*/ 317390 w 2163327"/>
                      <a:gd name="connsiteY5" fmla="*/ 638610 h 638610"/>
                      <a:gd name="connsiteX6" fmla="*/ 1435993 w 2163327"/>
                      <a:gd name="connsiteY6" fmla="*/ 479949 h 638610"/>
                      <a:gd name="connsiteX7" fmla="*/ 1502915 w 2163327"/>
                      <a:gd name="connsiteY7" fmla="*/ 190265 h 638610"/>
                      <a:gd name="connsiteX8" fmla="*/ 2163326 w 2163327"/>
                      <a:gd name="connsiteY8" fmla="*/ 237475 h 638610"/>
                      <a:gd name="connsiteX9" fmla="*/ 2163327 w 2163327"/>
                      <a:gd name="connsiteY9" fmla="*/ 183101 h 638610"/>
                      <a:gd name="connsiteX0" fmla="*/ 2163327 w 2163327"/>
                      <a:gd name="connsiteY0" fmla="*/ 183101 h 479949"/>
                      <a:gd name="connsiteX1" fmla="*/ 1856963 w 2163327"/>
                      <a:gd name="connsiteY1" fmla="*/ 83243 h 479949"/>
                      <a:gd name="connsiteX2" fmla="*/ 1358439 w 2163327"/>
                      <a:gd name="connsiteY2" fmla="*/ 0 h 479949"/>
                      <a:gd name="connsiteX3" fmla="*/ 1021768 w 2163327"/>
                      <a:gd name="connsiteY3" fmla="*/ 65044 h 479949"/>
                      <a:gd name="connsiteX4" fmla="*/ 0 w 2163327"/>
                      <a:gd name="connsiteY4" fmla="*/ 439650 h 479949"/>
                      <a:gd name="connsiteX5" fmla="*/ 1215266 w 2163327"/>
                      <a:gd name="connsiteY5" fmla="*/ 290391 h 479949"/>
                      <a:gd name="connsiteX6" fmla="*/ 1435993 w 2163327"/>
                      <a:gd name="connsiteY6" fmla="*/ 479949 h 479949"/>
                      <a:gd name="connsiteX7" fmla="*/ 1502915 w 2163327"/>
                      <a:gd name="connsiteY7" fmla="*/ 190265 h 479949"/>
                      <a:gd name="connsiteX8" fmla="*/ 2163326 w 2163327"/>
                      <a:gd name="connsiteY8" fmla="*/ 237475 h 479949"/>
                      <a:gd name="connsiteX9" fmla="*/ 2163327 w 2163327"/>
                      <a:gd name="connsiteY9" fmla="*/ 183101 h 479949"/>
                      <a:gd name="connsiteX0" fmla="*/ 1141559 w 1141559"/>
                      <a:gd name="connsiteY0" fmla="*/ 183101 h 479949"/>
                      <a:gd name="connsiteX1" fmla="*/ 835195 w 1141559"/>
                      <a:gd name="connsiteY1" fmla="*/ 83243 h 479949"/>
                      <a:gd name="connsiteX2" fmla="*/ 336671 w 1141559"/>
                      <a:gd name="connsiteY2" fmla="*/ 0 h 479949"/>
                      <a:gd name="connsiteX3" fmla="*/ 0 w 1141559"/>
                      <a:gd name="connsiteY3" fmla="*/ 65044 h 479949"/>
                      <a:gd name="connsiteX4" fmla="*/ 1674 w 1141559"/>
                      <a:gd name="connsiteY4" fmla="*/ 69927 h 479949"/>
                      <a:gd name="connsiteX5" fmla="*/ 193498 w 1141559"/>
                      <a:gd name="connsiteY5" fmla="*/ 290391 h 479949"/>
                      <a:gd name="connsiteX6" fmla="*/ 414225 w 1141559"/>
                      <a:gd name="connsiteY6" fmla="*/ 479949 h 479949"/>
                      <a:gd name="connsiteX7" fmla="*/ 481147 w 1141559"/>
                      <a:gd name="connsiteY7" fmla="*/ 190265 h 479949"/>
                      <a:gd name="connsiteX8" fmla="*/ 1141558 w 1141559"/>
                      <a:gd name="connsiteY8" fmla="*/ 237475 h 479949"/>
                      <a:gd name="connsiteX9" fmla="*/ 1141559 w 1141559"/>
                      <a:gd name="connsiteY9" fmla="*/ 183101 h 479949"/>
                      <a:gd name="connsiteX0" fmla="*/ 1141559 w 1141559"/>
                      <a:gd name="connsiteY0" fmla="*/ 239980 h 536828"/>
                      <a:gd name="connsiteX1" fmla="*/ 835195 w 1141559"/>
                      <a:gd name="connsiteY1" fmla="*/ 140122 h 536828"/>
                      <a:gd name="connsiteX2" fmla="*/ 63693 w 1141559"/>
                      <a:gd name="connsiteY2" fmla="*/ 0 h 536828"/>
                      <a:gd name="connsiteX3" fmla="*/ 0 w 1141559"/>
                      <a:gd name="connsiteY3" fmla="*/ 121923 h 536828"/>
                      <a:gd name="connsiteX4" fmla="*/ 1674 w 1141559"/>
                      <a:gd name="connsiteY4" fmla="*/ 126806 h 536828"/>
                      <a:gd name="connsiteX5" fmla="*/ 193498 w 1141559"/>
                      <a:gd name="connsiteY5" fmla="*/ 347270 h 536828"/>
                      <a:gd name="connsiteX6" fmla="*/ 414225 w 1141559"/>
                      <a:gd name="connsiteY6" fmla="*/ 536828 h 536828"/>
                      <a:gd name="connsiteX7" fmla="*/ 481147 w 1141559"/>
                      <a:gd name="connsiteY7" fmla="*/ 247144 h 536828"/>
                      <a:gd name="connsiteX8" fmla="*/ 1141558 w 1141559"/>
                      <a:gd name="connsiteY8" fmla="*/ 294354 h 536828"/>
                      <a:gd name="connsiteX9" fmla="*/ 1141559 w 1141559"/>
                      <a:gd name="connsiteY9" fmla="*/ 239980 h 536828"/>
                      <a:gd name="connsiteX0" fmla="*/ 1141559 w 1141559"/>
                      <a:gd name="connsiteY0" fmla="*/ 254041 h 550889"/>
                      <a:gd name="connsiteX1" fmla="*/ 835195 w 1141559"/>
                      <a:gd name="connsiteY1" fmla="*/ 154183 h 550889"/>
                      <a:gd name="connsiteX2" fmla="*/ 42583 w 1141559"/>
                      <a:gd name="connsiteY2" fmla="*/ 0 h 550889"/>
                      <a:gd name="connsiteX3" fmla="*/ 0 w 1141559"/>
                      <a:gd name="connsiteY3" fmla="*/ 135984 h 550889"/>
                      <a:gd name="connsiteX4" fmla="*/ 1674 w 1141559"/>
                      <a:gd name="connsiteY4" fmla="*/ 140867 h 550889"/>
                      <a:gd name="connsiteX5" fmla="*/ 193498 w 1141559"/>
                      <a:gd name="connsiteY5" fmla="*/ 361331 h 550889"/>
                      <a:gd name="connsiteX6" fmla="*/ 414225 w 1141559"/>
                      <a:gd name="connsiteY6" fmla="*/ 550889 h 550889"/>
                      <a:gd name="connsiteX7" fmla="*/ 481147 w 1141559"/>
                      <a:gd name="connsiteY7" fmla="*/ 261205 h 550889"/>
                      <a:gd name="connsiteX8" fmla="*/ 1141558 w 1141559"/>
                      <a:gd name="connsiteY8" fmla="*/ 308415 h 550889"/>
                      <a:gd name="connsiteX9" fmla="*/ 1141559 w 1141559"/>
                      <a:gd name="connsiteY9" fmla="*/ 254041 h 550889"/>
                      <a:gd name="connsiteX0" fmla="*/ 1141559 w 1141559"/>
                      <a:gd name="connsiteY0" fmla="*/ 228039 h 524887"/>
                      <a:gd name="connsiteX1" fmla="*/ 835195 w 1141559"/>
                      <a:gd name="connsiteY1" fmla="*/ 128181 h 524887"/>
                      <a:gd name="connsiteX2" fmla="*/ 113645 w 1141559"/>
                      <a:gd name="connsiteY2" fmla="*/ 0 h 524887"/>
                      <a:gd name="connsiteX3" fmla="*/ 0 w 1141559"/>
                      <a:gd name="connsiteY3" fmla="*/ 109982 h 524887"/>
                      <a:gd name="connsiteX4" fmla="*/ 1674 w 1141559"/>
                      <a:gd name="connsiteY4" fmla="*/ 114865 h 524887"/>
                      <a:gd name="connsiteX5" fmla="*/ 193498 w 1141559"/>
                      <a:gd name="connsiteY5" fmla="*/ 335329 h 524887"/>
                      <a:gd name="connsiteX6" fmla="*/ 414225 w 1141559"/>
                      <a:gd name="connsiteY6" fmla="*/ 524887 h 524887"/>
                      <a:gd name="connsiteX7" fmla="*/ 481147 w 1141559"/>
                      <a:gd name="connsiteY7" fmla="*/ 235203 h 524887"/>
                      <a:gd name="connsiteX8" fmla="*/ 1141558 w 1141559"/>
                      <a:gd name="connsiteY8" fmla="*/ 282413 h 524887"/>
                      <a:gd name="connsiteX9" fmla="*/ 1141559 w 1141559"/>
                      <a:gd name="connsiteY9" fmla="*/ 228039 h 524887"/>
                      <a:gd name="connsiteX0" fmla="*/ 1141559 w 1141559"/>
                      <a:gd name="connsiteY0" fmla="*/ 228039 h 524887"/>
                      <a:gd name="connsiteX1" fmla="*/ 835195 w 1141559"/>
                      <a:gd name="connsiteY1" fmla="*/ 128181 h 524887"/>
                      <a:gd name="connsiteX2" fmla="*/ 113645 w 1141559"/>
                      <a:gd name="connsiteY2" fmla="*/ 0 h 524887"/>
                      <a:gd name="connsiteX3" fmla="*/ 0 w 1141559"/>
                      <a:gd name="connsiteY3" fmla="*/ 109982 h 524887"/>
                      <a:gd name="connsiteX4" fmla="*/ 1674 w 1141559"/>
                      <a:gd name="connsiteY4" fmla="*/ 114865 h 524887"/>
                      <a:gd name="connsiteX5" fmla="*/ 193498 w 1141559"/>
                      <a:gd name="connsiteY5" fmla="*/ 335329 h 524887"/>
                      <a:gd name="connsiteX6" fmla="*/ 414225 w 1141559"/>
                      <a:gd name="connsiteY6" fmla="*/ 524887 h 524887"/>
                      <a:gd name="connsiteX7" fmla="*/ 525471 w 1141559"/>
                      <a:gd name="connsiteY7" fmla="*/ 246442 h 524887"/>
                      <a:gd name="connsiteX8" fmla="*/ 1141558 w 1141559"/>
                      <a:gd name="connsiteY8" fmla="*/ 282413 h 524887"/>
                      <a:gd name="connsiteX9" fmla="*/ 1141559 w 1141559"/>
                      <a:gd name="connsiteY9" fmla="*/ 228039 h 524887"/>
                      <a:gd name="connsiteX0" fmla="*/ 1141559 w 1141559"/>
                      <a:gd name="connsiteY0" fmla="*/ 228039 h 524887"/>
                      <a:gd name="connsiteX1" fmla="*/ 835195 w 1141559"/>
                      <a:gd name="connsiteY1" fmla="*/ 128181 h 524887"/>
                      <a:gd name="connsiteX2" fmla="*/ 113645 w 1141559"/>
                      <a:gd name="connsiteY2" fmla="*/ 0 h 524887"/>
                      <a:gd name="connsiteX3" fmla="*/ 0 w 1141559"/>
                      <a:gd name="connsiteY3" fmla="*/ 109982 h 524887"/>
                      <a:gd name="connsiteX4" fmla="*/ 1674 w 1141559"/>
                      <a:gd name="connsiteY4" fmla="*/ 114865 h 524887"/>
                      <a:gd name="connsiteX5" fmla="*/ 193498 w 1141559"/>
                      <a:gd name="connsiteY5" fmla="*/ 335329 h 524887"/>
                      <a:gd name="connsiteX6" fmla="*/ 414225 w 1141559"/>
                      <a:gd name="connsiteY6" fmla="*/ 524887 h 524887"/>
                      <a:gd name="connsiteX7" fmla="*/ 461098 w 1141559"/>
                      <a:gd name="connsiteY7" fmla="*/ 235562 h 524887"/>
                      <a:gd name="connsiteX8" fmla="*/ 1141558 w 1141559"/>
                      <a:gd name="connsiteY8" fmla="*/ 282413 h 524887"/>
                      <a:gd name="connsiteX9" fmla="*/ 1141559 w 1141559"/>
                      <a:gd name="connsiteY9" fmla="*/ 228039 h 524887"/>
                      <a:gd name="connsiteX0" fmla="*/ 1141559 w 1141559"/>
                      <a:gd name="connsiteY0" fmla="*/ 248071 h 544919"/>
                      <a:gd name="connsiteX1" fmla="*/ 835195 w 1141559"/>
                      <a:gd name="connsiteY1" fmla="*/ 148213 h 544919"/>
                      <a:gd name="connsiteX2" fmla="*/ 67558 w 1141559"/>
                      <a:gd name="connsiteY2" fmla="*/ 0 h 544919"/>
                      <a:gd name="connsiteX3" fmla="*/ 0 w 1141559"/>
                      <a:gd name="connsiteY3" fmla="*/ 130014 h 544919"/>
                      <a:gd name="connsiteX4" fmla="*/ 1674 w 1141559"/>
                      <a:gd name="connsiteY4" fmla="*/ 134897 h 544919"/>
                      <a:gd name="connsiteX5" fmla="*/ 193498 w 1141559"/>
                      <a:gd name="connsiteY5" fmla="*/ 355361 h 544919"/>
                      <a:gd name="connsiteX6" fmla="*/ 414225 w 1141559"/>
                      <a:gd name="connsiteY6" fmla="*/ 544919 h 544919"/>
                      <a:gd name="connsiteX7" fmla="*/ 461098 w 1141559"/>
                      <a:gd name="connsiteY7" fmla="*/ 255594 h 544919"/>
                      <a:gd name="connsiteX8" fmla="*/ 1141558 w 1141559"/>
                      <a:gd name="connsiteY8" fmla="*/ 302445 h 544919"/>
                      <a:gd name="connsiteX9" fmla="*/ 1141559 w 1141559"/>
                      <a:gd name="connsiteY9" fmla="*/ 248071 h 544919"/>
                      <a:gd name="connsiteX0" fmla="*/ 1218216 w 1218216"/>
                      <a:gd name="connsiteY0" fmla="*/ 183321 h 544919"/>
                      <a:gd name="connsiteX1" fmla="*/ 835195 w 1218216"/>
                      <a:gd name="connsiteY1" fmla="*/ 148213 h 544919"/>
                      <a:gd name="connsiteX2" fmla="*/ 67558 w 1218216"/>
                      <a:gd name="connsiteY2" fmla="*/ 0 h 544919"/>
                      <a:gd name="connsiteX3" fmla="*/ 0 w 1218216"/>
                      <a:gd name="connsiteY3" fmla="*/ 130014 h 544919"/>
                      <a:gd name="connsiteX4" fmla="*/ 1674 w 1218216"/>
                      <a:gd name="connsiteY4" fmla="*/ 134897 h 544919"/>
                      <a:gd name="connsiteX5" fmla="*/ 193498 w 1218216"/>
                      <a:gd name="connsiteY5" fmla="*/ 355361 h 544919"/>
                      <a:gd name="connsiteX6" fmla="*/ 414225 w 1218216"/>
                      <a:gd name="connsiteY6" fmla="*/ 544919 h 544919"/>
                      <a:gd name="connsiteX7" fmla="*/ 461098 w 1218216"/>
                      <a:gd name="connsiteY7" fmla="*/ 255594 h 544919"/>
                      <a:gd name="connsiteX8" fmla="*/ 1141558 w 1218216"/>
                      <a:gd name="connsiteY8" fmla="*/ 302445 h 544919"/>
                      <a:gd name="connsiteX9" fmla="*/ 1218216 w 1218216"/>
                      <a:gd name="connsiteY9" fmla="*/ 183321 h 544919"/>
                      <a:gd name="connsiteX0" fmla="*/ 1218216 w 1218216"/>
                      <a:gd name="connsiteY0" fmla="*/ 270397 h 631995"/>
                      <a:gd name="connsiteX1" fmla="*/ 758776 w 1218216"/>
                      <a:gd name="connsiteY1" fmla="*/ 0 h 631995"/>
                      <a:gd name="connsiteX2" fmla="*/ 67558 w 1218216"/>
                      <a:gd name="connsiteY2" fmla="*/ 87076 h 631995"/>
                      <a:gd name="connsiteX3" fmla="*/ 0 w 1218216"/>
                      <a:gd name="connsiteY3" fmla="*/ 217090 h 631995"/>
                      <a:gd name="connsiteX4" fmla="*/ 1674 w 1218216"/>
                      <a:gd name="connsiteY4" fmla="*/ 221973 h 631995"/>
                      <a:gd name="connsiteX5" fmla="*/ 193498 w 1218216"/>
                      <a:gd name="connsiteY5" fmla="*/ 442437 h 631995"/>
                      <a:gd name="connsiteX6" fmla="*/ 414225 w 1218216"/>
                      <a:gd name="connsiteY6" fmla="*/ 631995 h 631995"/>
                      <a:gd name="connsiteX7" fmla="*/ 461098 w 1218216"/>
                      <a:gd name="connsiteY7" fmla="*/ 342670 h 631995"/>
                      <a:gd name="connsiteX8" fmla="*/ 1141558 w 1218216"/>
                      <a:gd name="connsiteY8" fmla="*/ 389521 h 631995"/>
                      <a:gd name="connsiteX9" fmla="*/ 1218216 w 1218216"/>
                      <a:gd name="connsiteY9" fmla="*/ 270397 h 631995"/>
                      <a:gd name="connsiteX0" fmla="*/ 1218216 w 1218216"/>
                      <a:gd name="connsiteY0" fmla="*/ 623451 h 985049"/>
                      <a:gd name="connsiteX1" fmla="*/ 758776 w 1218216"/>
                      <a:gd name="connsiteY1" fmla="*/ 353054 h 985049"/>
                      <a:gd name="connsiteX2" fmla="*/ 319592 w 1218216"/>
                      <a:gd name="connsiteY2" fmla="*/ 0 h 985049"/>
                      <a:gd name="connsiteX3" fmla="*/ 0 w 1218216"/>
                      <a:gd name="connsiteY3" fmla="*/ 570144 h 985049"/>
                      <a:gd name="connsiteX4" fmla="*/ 1674 w 1218216"/>
                      <a:gd name="connsiteY4" fmla="*/ 575027 h 985049"/>
                      <a:gd name="connsiteX5" fmla="*/ 193498 w 1218216"/>
                      <a:gd name="connsiteY5" fmla="*/ 795491 h 985049"/>
                      <a:gd name="connsiteX6" fmla="*/ 414225 w 1218216"/>
                      <a:gd name="connsiteY6" fmla="*/ 985049 h 985049"/>
                      <a:gd name="connsiteX7" fmla="*/ 461098 w 1218216"/>
                      <a:gd name="connsiteY7" fmla="*/ 695724 h 985049"/>
                      <a:gd name="connsiteX8" fmla="*/ 1141558 w 1218216"/>
                      <a:gd name="connsiteY8" fmla="*/ 742575 h 985049"/>
                      <a:gd name="connsiteX9" fmla="*/ 1218216 w 1218216"/>
                      <a:gd name="connsiteY9" fmla="*/ 623451 h 985049"/>
                      <a:gd name="connsiteX0" fmla="*/ 1224222 w 1224222"/>
                      <a:gd name="connsiteY0" fmla="*/ 623451 h 985049"/>
                      <a:gd name="connsiteX1" fmla="*/ 764782 w 1224222"/>
                      <a:gd name="connsiteY1" fmla="*/ 353054 h 985049"/>
                      <a:gd name="connsiteX2" fmla="*/ 325598 w 1224222"/>
                      <a:gd name="connsiteY2" fmla="*/ 0 h 985049"/>
                      <a:gd name="connsiteX3" fmla="*/ 6006 w 1224222"/>
                      <a:gd name="connsiteY3" fmla="*/ 570144 h 985049"/>
                      <a:gd name="connsiteX4" fmla="*/ 0 w 1224222"/>
                      <a:gd name="connsiteY4" fmla="*/ 728391 h 985049"/>
                      <a:gd name="connsiteX5" fmla="*/ 199504 w 1224222"/>
                      <a:gd name="connsiteY5" fmla="*/ 795491 h 985049"/>
                      <a:gd name="connsiteX6" fmla="*/ 420231 w 1224222"/>
                      <a:gd name="connsiteY6" fmla="*/ 985049 h 985049"/>
                      <a:gd name="connsiteX7" fmla="*/ 467104 w 1224222"/>
                      <a:gd name="connsiteY7" fmla="*/ 695724 h 985049"/>
                      <a:gd name="connsiteX8" fmla="*/ 1147564 w 1224222"/>
                      <a:gd name="connsiteY8" fmla="*/ 742575 h 985049"/>
                      <a:gd name="connsiteX9" fmla="*/ 1224222 w 1224222"/>
                      <a:gd name="connsiteY9" fmla="*/ 623451 h 985049"/>
                      <a:gd name="connsiteX0" fmla="*/ 1224222 w 1224222"/>
                      <a:gd name="connsiteY0" fmla="*/ 623451 h 985049"/>
                      <a:gd name="connsiteX1" fmla="*/ 764782 w 1224222"/>
                      <a:gd name="connsiteY1" fmla="*/ 353054 h 985049"/>
                      <a:gd name="connsiteX2" fmla="*/ 325598 w 1224222"/>
                      <a:gd name="connsiteY2" fmla="*/ 0 h 985049"/>
                      <a:gd name="connsiteX3" fmla="*/ 263310 w 1224222"/>
                      <a:gd name="connsiteY3" fmla="*/ 110666 h 985049"/>
                      <a:gd name="connsiteX4" fmla="*/ 0 w 1224222"/>
                      <a:gd name="connsiteY4" fmla="*/ 728391 h 985049"/>
                      <a:gd name="connsiteX5" fmla="*/ 199504 w 1224222"/>
                      <a:gd name="connsiteY5" fmla="*/ 795491 h 985049"/>
                      <a:gd name="connsiteX6" fmla="*/ 420231 w 1224222"/>
                      <a:gd name="connsiteY6" fmla="*/ 985049 h 985049"/>
                      <a:gd name="connsiteX7" fmla="*/ 467104 w 1224222"/>
                      <a:gd name="connsiteY7" fmla="*/ 695724 h 985049"/>
                      <a:gd name="connsiteX8" fmla="*/ 1147564 w 1224222"/>
                      <a:gd name="connsiteY8" fmla="*/ 742575 h 985049"/>
                      <a:gd name="connsiteX9" fmla="*/ 1224222 w 1224222"/>
                      <a:gd name="connsiteY9" fmla="*/ 623451 h 985049"/>
                      <a:gd name="connsiteX0" fmla="*/ 1024718 w 1024718"/>
                      <a:gd name="connsiteY0" fmla="*/ 623451 h 985049"/>
                      <a:gd name="connsiteX1" fmla="*/ 565278 w 1024718"/>
                      <a:gd name="connsiteY1" fmla="*/ 353054 h 985049"/>
                      <a:gd name="connsiteX2" fmla="*/ 126094 w 1024718"/>
                      <a:gd name="connsiteY2" fmla="*/ 0 h 985049"/>
                      <a:gd name="connsiteX3" fmla="*/ 63806 w 1024718"/>
                      <a:gd name="connsiteY3" fmla="*/ 110666 h 985049"/>
                      <a:gd name="connsiteX4" fmla="*/ 146825 w 1024718"/>
                      <a:gd name="connsiteY4" fmla="*/ 357168 h 985049"/>
                      <a:gd name="connsiteX5" fmla="*/ 0 w 1024718"/>
                      <a:gd name="connsiteY5" fmla="*/ 795491 h 985049"/>
                      <a:gd name="connsiteX6" fmla="*/ 220727 w 1024718"/>
                      <a:gd name="connsiteY6" fmla="*/ 985049 h 985049"/>
                      <a:gd name="connsiteX7" fmla="*/ 267600 w 1024718"/>
                      <a:gd name="connsiteY7" fmla="*/ 695724 h 985049"/>
                      <a:gd name="connsiteX8" fmla="*/ 948060 w 1024718"/>
                      <a:gd name="connsiteY8" fmla="*/ 742575 h 985049"/>
                      <a:gd name="connsiteX9" fmla="*/ 1024718 w 1024718"/>
                      <a:gd name="connsiteY9" fmla="*/ 623451 h 985049"/>
                      <a:gd name="connsiteX0" fmla="*/ 960912 w 960912"/>
                      <a:gd name="connsiteY0" fmla="*/ 623451 h 985049"/>
                      <a:gd name="connsiteX1" fmla="*/ 501472 w 960912"/>
                      <a:gd name="connsiteY1" fmla="*/ 353054 h 985049"/>
                      <a:gd name="connsiteX2" fmla="*/ 62288 w 960912"/>
                      <a:gd name="connsiteY2" fmla="*/ 0 h 985049"/>
                      <a:gd name="connsiteX3" fmla="*/ 0 w 960912"/>
                      <a:gd name="connsiteY3" fmla="*/ 110666 h 985049"/>
                      <a:gd name="connsiteX4" fmla="*/ 83019 w 960912"/>
                      <a:gd name="connsiteY4" fmla="*/ 357168 h 985049"/>
                      <a:gd name="connsiteX5" fmla="*/ 200291 w 960912"/>
                      <a:gd name="connsiteY5" fmla="*/ 625498 h 985049"/>
                      <a:gd name="connsiteX6" fmla="*/ 156921 w 960912"/>
                      <a:gd name="connsiteY6" fmla="*/ 985049 h 985049"/>
                      <a:gd name="connsiteX7" fmla="*/ 203794 w 960912"/>
                      <a:gd name="connsiteY7" fmla="*/ 695724 h 985049"/>
                      <a:gd name="connsiteX8" fmla="*/ 884254 w 960912"/>
                      <a:gd name="connsiteY8" fmla="*/ 742575 h 985049"/>
                      <a:gd name="connsiteX9" fmla="*/ 960912 w 960912"/>
                      <a:gd name="connsiteY9" fmla="*/ 623451 h 985049"/>
                      <a:gd name="connsiteX0" fmla="*/ 960912 w 960912"/>
                      <a:gd name="connsiteY0" fmla="*/ 623451 h 743722"/>
                      <a:gd name="connsiteX1" fmla="*/ 501472 w 960912"/>
                      <a:gd name="connsiteY1" fmla="*/ 353054 h 743722"/>
                      <a:gd name="connsiteX2" fmla="*/ 62288 w 960912"/>
                      <a:gd name="connsiteY2" fmla="*/ 0 h 743722"/>
                      <a:gd name="connsiteX3" fmla="*/ 0 w 960912"/>
                      <a:gd name="connsiteY3" fmla="*/ 110666 h 743722"/>
                      <a:gd name="connsiteX4" fmla="*/ 83019 w 960912"/>
                      <a:gd name="connsiteY4" fmla="*/ 357168 h 743722"/>
                      <a:gd name="connsiteX5" fmla="*/ 200291 w 960912"/>
                      <a:gd name="connsiteY5" fmla="*/ 625498 h 743722"/>
                      <a:gd name="connsiteX6" fmla="*/ 203794 w 960912"/>
                      <a:gd name="connsiteY6" fmla="*/ 695724 h 743722"/>
                      <a:gd name="connsiteX7" fmla="*/ 884254 w 960912"/>
                      <a:gd name="connsiteY7" fmla="*/ 742575 h 743722"/>
                      <a:gd name="connsiteX8" fmla="*/ 960912 w 960912"/>
                      <a:gd name="connsiteY8" fmla="*/ 623451 h 743722"/>
                      <a:gd name="connsiteX0" fmla="*/ 960912 w 960912"/>
                      <a:gd name="connsiteY0" fmla="*/ 623451 h 743011"/>
                      <a:gd name="connsiteX1" fmla="*/ 501472 w 960912"/>
                      <a:gd name="connsiteY1" fmla="*/ 353054 h 743011"/>
                      <a:gd name="connsiteX2" fmla="*/ 62288 w 960912"/>
                      <a:gd name="connsiteY2" fmla="*/ 0 h 743011"/>
                      <a:gd name="connsiteX3" fmla="*/ 0 w 960912"/>
                      <a:gd name="connsiteY3" fmla="*/ 110666 h 743011"/>
                      <a:gd name="connsiteX4" fmla="*/ 83019 w 960912"/>
                      <a:gd name="connsiteY4" fmla="*/ 357168 h 743011"/>
                      <a:gd name="connsiteX5" fmla="*/ 200291 w 960912"/>
                      <a:gd name="connsiteY5" fmla="*/ 625498 h 743011"/>
                      <a:gd name="connsiteX6" fmla="*/ 484793 w 960912"/>
                      <a:gd name="connsiteY6" fmla="*/ 573561 h 743011"/>
                      <a:gd name="connsiteX7" fmla="*/ 884254 w 960912"/>
                      <a:gd name="connsiteY7" fmla="*/ 742575 h 743011"/>
                      <a:gd name="connsiteX8" fmla="*/ 960912 w 960912"/>
                      <a:gd name="connsiteY8" fmla="*/ 623451 h 743011"/>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00291 w 960912"/>
                      <a:gd name="connsiteY5" fmla="*/ 625498 h 742575"/>
                      <a:gd name="connsiteX6" fmla="*/ 484793 w 960912"/>
                      <a:gd name="connsiteY6" fmla="*/ 573561 h 742575"/>
                      <a:gd name="connsiteX7" fmla="*/ 884254 w 960912"/>
                      <a:gd name="connsiteY7" fmla="*/ 742575 h 742575"/>
                      <a:gd name="connsiteX8" fmla="*/ 960912 w 960912"/>
                      <a:gd name="connsiteY8"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00291 w 960912"/>
                      <a:gd name="connsiteY5" fmla="*/ 625498 h 742575"/>
                      <a:gd name="connsiteX6" fmla="*/ 529802 w 960912"/>
                      <a:gd name="connsiteY6" fmla="*/ 533445 h 742575"/>
                      <a:gd name="connsiteX7" fmla="*/ 884254 w 960912"/>
                      <a:gd name="connsiteY7" fmla="*/ 742575 h 742575"/>
                      <a:gd name="connsiteX8" fmla="*/ 960912 w 960912"/>
                      <a:gd name="connsiteY8"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00291 w 960912"/>
                      <a:gd name="connsiteY5" fmla="*/ 625498 h 742575"/>
                      <a:gd name="connsiteX6" fmla="*/ 635045 w 960912"/>
                      <a:gd name="connsiteY6" fmla="*/ 720887 h 742575"/>
                      <a:gd name="connsiteX7" fmla="*/ 884254 w 960912"/>
                      <a:gd name="connsiteY7" fmla="*/ 742575 h 742575"/>
                      <a:gd name="connsiteX8" fmla="*/ 960912 w 960912"/>
                      <a:gd name="connsiteY8"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00291 w 960912"/>
                      <a:gd name="connsiteY5" fmla="*/ 625498 h 742575"/>
                      <a:gd name="connsiteX6" fmla="*/ 635045 w 960912"/>
                      <a:gd name="connsiteY6" fmla="*/ 720887 h 742575"/>
                      <a:gd name="connsiteX7" fmla="*/ 694421 w 960912"/>
                      <a:gd name="connsiteY7" fmla="*/ 62576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00291 w 960912"/>
                      <a:gd name="connsiteY5" fmla="*/ 625498 h 742575"/>
                      <a:gd name="connsiteX6" fmla="*/ 603739 w 960912"/>
                      <a:gd name="connsiteY6" fmla="*/ 719845 h 742575"/>
                      <a:gd name="connsiteX7" fmla="*/ 694421 w 960912"/>
                      <a:gd name="connsiteY7" fmla="*/ 62576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00291 w 960912"/>
                      <a:gd name="connsiteY5" fmla="*/ 625498 h 742575"/>
                      <a:gd name="connsiteX6" fmla="*/ 603739 w 960912"/>
                      <a:gd name="connsiteY6" fmla="*/ 719845 h 742575"/>
                      <a:gd name="connsiteX7" fmla="*/ 694421 w 960912"/>
                      <a:gd name="connsiteY7" fmla="*/ 62576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15755 w 960912"/>
                      <a:gd name="connsiteY5" fmla="*/ 593131 h 742575"/>
                      <a:gd name="connsiteX6" fmla="*/ 603739 w 960912"/>
                      <a:gd name="connsiteY6" fmla="*/ 719845 h 742575"/>
                      <a:gd name="connsiteX7" fmla="*/ 694421 w 960912"/>
                      <a:gd name="connsiteY7" fmla="*/ 62576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188676 w 960912"/>
                      <a:gd name="connsiteY5" fmla="*/ 604045 h 742575"/>
                      <a:gd name="connsiteX6" fmla="*/ 603739 w 960912"/>
                      <a:gd name="connsiteY6" fmla="*/ 719845 h 742575"/>
                      <a:gd name="connsiteX7" fmla="*/ 694421 w 960912"/>
                      <a:gd name="connsiteY7" fmla="*/ 62576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188676 w 960912"/>
                      <a:gd name="connsiteY5" fmla="*/ 604045 h 742575"/>
                      <a:gd name="connsiteX6" fmla="*/ 603739 w 960912"/>
                      <a:gd name="connsiteY6" fmla="*/ 719845 h 742575"/>
                      <a:gd name="connsiteX7" fmla="*/ 684568 w 960912"/>
                      <a:gd name="connsiteY7" fmla="*/ 61310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188676 w 960912"/>
                      <a:gd name="connsiteY5" fmla="*/ 604045 h 742575"/>
                      <a:gd name="connsiteX6" fmla="*/ 621684 w 960912"/>
                      <a:gd name="connsiteY6" fmla="*/ 736371 h 742575"/>
                      <a:gd name="connsiteX7" fmla="*/ 684568 w 960912"/>
                      <a:gd name="connsiteY7" fmla="*/ 61310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188676 w 960912"/>
                      <a:gd name="connsiteY5" fmla="*/ 604045 h 742575"/>
                      <a:gd name="connsiteX6" fmla="*/ 628714 w 960912"/>
                      <a:gd name="connsiteY6" fmla="*/ 725816 h 742575"/>
                      <a:gd name="connsiteX7" fmla="*/ 684568 w 960912"/>
                      <a:gd name="connsiteY7" fmla="*/ 613106 h 742575"/>
                      <a:gd name="connsiteX8" fmla="*/ 884254 w 960912"/>
                      <a:gd name="connsiteY8" fmla="*/ 742575 h 742575"/>
                      <a:gd name="connsiteX9" fmla="*/ 960912 w 960912"/>
                      <a:gd name="connsiteY9" fmla="*/ 623451 h 742575"/>
                      <a:gd name="connsiteX0" fmla="*/ 1281130 w 1281130"/>
                      <a:gd name="connsiteY0" fmla="*/ 623451 h 725816"/>
                      <a:gd name="connsiteX1" fmla="*/ 821690 w 1281130"/>
                      <a:gd name="connsiteY1" fmla="*/ 353054 h 725816"/>
                      <a:gd name="connsiteX2" fmla="*/ 382506 w 1281130"/>
                      <a:gd name="connsiteY2" fmla="*/ 0 h 725816"/>
                      <a:gd name="connsiteX3" fmla="*/ 320218 w 1281130"/>
                      <a:gd name="connsiteY3" fmla="*/ 110666 h 725816"/>
                      <a:gd name="connsiteX4" fmla="*/ 403237 w 1281130"/>
                      <a:gd name="connsiteY4" fmla="*/ 357168 h 725816"/>
                      <a:gd name="connsiteX5" fmla="*/ 508894 w 1281130"/>
                      <a:gd name="connsiteY5" fmla="*/ 604045 h 725816"/>
                      <a:gd name="connsiteX6" fmla="*/ 948932 w 1281130"/>
                      <a:gd name="connsiteY6" fmla="*/ 725816 h 725816"/>
                      <a:gd name="connsiteX7" fmla="*/ 1004786 w 1281130"/>
                      <a:gd name="connsiteY7" fmla="*/ 613106 h 725816"/>
                      <a:gd name="connsiteX8" fmla="*/ 0 w 1281130"/>
                      <a:gd name="connsiteY8" fmla="*/ 501033 h 725816"/>
                      <a:gd name="connsiteX9" fmla="*/ 1281130 w 1281130"/>
                      <a:gd name="connsiteY9" fmla="*/ 623451 h 725816"/>
                      <a:gd name="connsiteX0" fmla="*/ 1517616 w 1517616"/>
                      <a:gd name="connsiteY0" fmla="*/ 828035 h 930400"/>
                      <a:gd name="connsiteX1" fmla="*/ 1058176 w 1517616"/>
                      <a:gd name="connsiteY1" fmla="*/ 557638 h 930400"/>
                      <a:gd name="connsiteX2" fmla="*/ 618992 w 1517616"/>
                      <a:gd name="connsiteY2" fmla="*/ 204584 h 930400"/>
                      <a:gd name="connsiteX3" fmla="*/ 556704 w 1517616"/>
                      <a:gd name="connsiteY3" fmla="*/ 315250 h 930400"/>
                      <a:gd name="connsiteX4" fmla="*/ 639723 w 1517616"/>
                      <a:gd name="connsiteY4" fmla="*/ 561752 h 930400"/>
                      <a:gd name="connsiteX5" fmla="*/ 745380 w 1517616"/>
                      <a:gd name="connsiteY5" fmla="*/ 808629 h 930400"/>
                      <a:gd name="connsiteX6" fmla="*/ 1185418 w 1517616"/>
                      <a:gd name="connsiteY6" fmla="*/ 930400 h 930400"/>
                      <a:gd name="connsiteX7" fmla="*/ 0 w 1517616"/>
                      <a:gd name="connsiteY7" fmla="*/ 0 h 930400"/>
                      <a:gd name="connsiteX8" fmla="*/ 236486 w 1517616"/>
                      <a:gd name="connsiteY8" fmla="*/ 705617 h 930400"/>
                      <a:gd name="connsiteX9" fmla="*/ 1517616 w 1517616"/>
                      <a:gd name="connsiteY9" fmla="*/ 828035 h 930400"/>
                      <a:gd name="connsiteX0" fmla="*/ 1629225 w 1629225"/>
                      <a:gd name="connsiteY0" fmla="*/ 1185237 h 1186682"/>
                      <a:gd name="connsiteX1" fmla="*/ 1169785 w 1629225"/>
                      <a:gd name="connsiteY1" fmla="*/ 914840 h 1186682"/>
                      <a:gd name="connsiteX2" fmla="*/ 730601 w 1629225"/>
                      <a:gd name="connsiteY2" fmla="*/ 561786 h 1186682"/>
                      <a:gd name="connsiteX3" fmla="*/ 668313 w 1629225"/>
                      <a:gd name="connsiteY3" fmla="*/ 672452 h 1186682"/>
                      <a:gd name="connsiteX4" fmla="*/ 751332 w 1629225"/>
                      <a:gd name="connsiteY4" fmla="*/ 918954 h 1186682"/>
                      <a:gd name="connsiteX5" fmla="*/ 856989 w 1629225"/>
                      <a:gd name="connsiteY5" fmla="*/ 1165831 h 1186682"/>
                      <a:gd name="connsiteX6" fmla="*/ 0 w 1629225"/>
                      <a:gd name="connsiteY6" fmla="*/ 0 h 1186682"/>
                      <a:gd name="connsiteX7" fmla="*/ 111609 w 1629225"/>
                      <a:gd name="connsiteY7" fmla="*/ 357202 h 1186682"/>
                      <a:gd name="connsiteX8" fmla="*/ 348095 w 1629225"/>
                      <a:gd name="connsiteY8" fmla="*/ 1062819 h 1186682"/>
                      <a:gd name="connsiteX9" fmla="*/ 1629225 w 1629225"/>
                      <a:gd name="connsiteY9" fmla="*/ 1185237 h 1186682"/>
                      <a:gd name="connsiteX0" fmla="*/ 1629225 w 1629225"/>
                      <a:gd name="connsiteY0" fmla="*/ 1553831 h 1555276"/>
                      <a:gd name="connsiteX1" fmla="*/ 1169785 w 1629225"/>
                      <a:gd name="connsiteY1" fmla="*/ 1283434 h 1555276"/>
                      <a:gd name="connsiteX2" fmla="*/ 730601 w 1629225"/>
                      <a:gd name="connsiteY2" fmla="*/ 930380 h 1555276"/>
                      <a:gd name="connsiteX3" fmla="*/ 668313 w 1629225"/>
                      <a:gd name="connsiteY3" fmla="*/ 1041046 h 1555276"/>
                      <a:gd name="connsiteX4" fmla="*/ 751332 w 1629225"/>
                      <a:gd name="connsiteY4" fmla="*/ 1287548 h 1555276"/>
                      <a:gd name="connsiteX5" fmla="*/ 216578 w 1629225"/>
                      <a:gd name="connsiteY5" fmla="*/ 0 h 1555276"/>
                      <a:gd name="connsiteX6" fmla="*/ 0 w 1629225"/>
                      <a:gd name="connsiteY6" fmla="*/ 368594 h 1555276"/>
                      <a:gd name="connsiteX7" fmla="*/ 111609 w 1629225"/>
                      <a:gd name="connsiteY7" fmla="*/ 725796 h 1555276"/>
                      <a:gd name="connsiteX8" fmla="*/ 348095 w 1629225"/>
                      <a:gd name="connsiteY8" fmla="*/ 1431413 h 1555276"/>
                      <a:gd name="connsiteX9" fmla="*/ 1629225 w 1629225"/>
                      <a:gd name="connsiteY9" fmla="*/ 1553831 h 1555276"/>
                      <a:gd name="connsiteX0" fmla="*/ 1629225 w 1629225"/>
                      <a:gd name="connsiteY0" fmla="*/ 1553831 h 1555276"/>
                      <a:gd name="connsiteX1" fmla="*/ 1169785 w 1629225"/>
                      <a:gd name="connsiteY1" fmla="*/ 1283434 h 1555276"/>
                      <a:gd name="connsiteX2" fmla="*/ 730601 w 1629225"/>
                      <a:gd name="connsiteY2" fmla="*/ 930380 h 1555276"/>
                      <a:gd name="connsiteX3" fmla="*/ 668313 w 1629225"/>
                      <a:gd name="connsiteY3" fmla="*/ 1041046 h 1555276"/>
                      <a:gd name="connsiteX4" fmla="*/ 314343 w 1629225"/>
                      <a:gd name="connsiteY4" fmla="*/ 47104 h 1555276"/>
                      <a:gd name="connsiteX5" fmla="*/ 216578 w 1629225"/>
                      <a:gd name="connsiteY5" fmla="*/ 0 h 1555276"/>
                      <a:gd name="connsiteX6" fmla="*/ 0 w 1629225"/>
                      <a:gd name="connsiteY6" fmla="*/ 368594 h 1555276"/>
                      <a:gd name="connsiteX7" fmla="*/ 111609 w 1629225"/>
                      <a:gd name="connsiteY7" fmla="*/ 725796 h 1555276"/>
                      <a:gd name="connsiteX8" fmla="*/ 348095 w 1629225"/>
                      <a:gd name="connsiteY8" fmla="*/ 1431413 h 1555276"/>
                      <a:gd name="connsiteX9" fmla="*/ 1629225 w 1629225"/>
                      <a:gd name="connsiteY9" fmla="*/ 1553831 h 1555276"/>
                      <a:gd name="connsiteX0" fmla="*/ 1629225 w 1629225"/>
                      <a:gd name="connsiteY0" fmla="*/ 1553831 h 1555276"/>
                      <a:gd name="connsiteX1" fmla="*/ 1169785 w 1629225"/>
                      <a:gd name="connsiteY1" fmla="*/ 1283434 h 1555276"/>
                      <a:gd name="connsiteX2" fmla="*/ 730601 w 1629225"/>
                      <a:gd name="connsiteY2" fmla="*/ 930380 h 1555276"/>
                      <a:gd name="connsiteX3" fmla="*/ 445133 w 1629225"/>
                      <a:gd name="connsiteY3" fmla="*/ 584564 h 1555276"/>
                      <a:gd name="connsiteX4" fmla="*/ 314343 w 1629225"/>
                      <a:gd name="connsiteY4" fmla="*/ 47104 h 1555276"/>
                      <a:gd name="connsiteX5" fmla="*/ 216578 w 1629225"/>
                      <a:gd name="connsiteY5" fmla="*/ 0 h 1555276"/>
                      <a:gd name="connsiteX6" fmla="*/ 0 w 1629225"/>
                      <a:gd name="connsiteY6" fmla="*/ 368594 h 1555276"/>
                      <a:gd name="connsiteX7" fmla="*/ 111609 w 1629225"/>
                      <a:gd name="connsiteY7" fmla="*/ 725796 h 1555276"/>
                      <a:gd name="connsiteX8" fmla="*/ 348095 w 1629225"/>
                      <a:gd name="connsiteY8" fmla="*/ 1431413 h 1555276"/>
                      <a:gd name="connsiteX9" fmla="*/ 1629225 w 1629225"/>
                      <a:gd name="connsiteY9" fmla="*/ 1553831 h 1555276"/>
                      <a:gd name="connsiteX0" fmla="*/ 1629225 w 1629225"/>
                      <a:gd name="connsiteY0" fmla="*/ 1553831 h 1555276"/>
                      <a:gd name="connsiteX1" fmla="*/ 1169785 w 1629225"/>
                      <a:gd name="connsiteY1" fmla="*/ 1283434 h 1555276"/>
                      <a:gd name="connsiteX2" fmla="*/ 445133 w 1629225"/>
                      <a:gd name="connsiteY2" fmla="*/ 584564 h 1555276"/>
                      <a:gd name="connsiteX3" fmla="*/ 314343 w 1629225"/>
                      <a:gd name="connsiteY3" fmla="*/ 47104 h 1555276"/>
                      <a:gd name="connsiteX4" fmla="*/ 216578 w 1629225"/>
                      <a:gd name="connsiteY4" fmla="*/ 0 h 1555276"/>
                      <a:gd name="connsiteX5" fmla="*/ 0 w 1629225"/>
                      <a:gd name="connsiteY5" fmla="*/ 368594 h 1555276"/>
                      <a:gd name="connsiteX6" fmla="*/ 111609 w 1629225"/>
                      <a:gd name="connsiteY6" fmla="*/ 725796 h 1555276"/>
                      <a:gd name="connsiteX7" fmla="*/ 348095 w 1629225"/>
                      <a:gd name="connsiteY7" fmla="*/ 1431413 h 1555276"/>
                      <a:gd name="connsiteX8" fmla="*/ 1629225 w 1629225"/>
                      <a:gd name="connsiteY8" fmla="*/ 1553831 h 1555276"/>
                      <a:gd name="connsiteX0" fmla="*/ 1629225 w 1629225"/>
                      <a:gd name="connsiteY0" fmla="*/ 1553831 h 1555276"/>
                      <a:gd name="connsiteX1" fmla="*/ 445133 w 1629225"/>
                      <a:gd name="connsiteY1" fmla="*/ 584564 h 1555276"/>
                      <a:gd name="connsiteX2" fmla="*/ 314343 w 1629225"/>
                      <a:gd name="connsiteY2" fmla="*/ 47104 h 1555276"/>
                      <a:gd name="connsiteX3" fmla="*/ 216578 w 1629225"/>
                      <a:gd name="connsiteY3" fmla="*/ 0 h 1555276"/>
                      <a:gd name="connsiteX4" fmla="*/ 0 w 1629225"/>
                      <a:gd name="connsiteY4" fmla="*/ 368594 h 1555276"/>
                      <a:gd name="connsiteX5" fmla="*/ 111609 w 1629225"/>
                      <a:gd name="connsiteY5" fmla="*/ 725796 h 1555276"/>
                      <a:gd name="connsiteX6" fmla="*/ 348095 w 1629225"/>
                      <a:gd name="connsiteY6" fmla="*/ 1431413 h 1555276"/>
                      <a:gd name="connsiteX7" fmla="*/ 1629225 w 1629225"/>
                      <a:gd name="connsiteY7" fmla="*/ 1553831 h 1555276"/>
                      <a:gd name="connsiteX0" fmla="*/ 411770 w 445133"/>
                      <a:gd name="connsiteY0" fmla="*/ 1393546 h 1431413"/>
                      <a:gd name="connsiteX1" fmla="*/ 445133 w 445133"/>
                      <a:gd name="connsiteY1" fmla="*/ 584564 h 1431413"/>
                      <a:gd name="connsiteX2" fmla="*/ 314343 w 445133"/>
                      <a:gd name="connsiteY2" fmla="*/ 47104 h 1431413"/>
                      <a:gd name="connsiteX3" fmla="*/ 216578 w 445133"/>
                      <a:gd name="connsiteY3" fmla="*/ 0 h 1431413"/>
                      <a:gd name="connsiteX4" fmla="*/ 0 w 445133"/>
                      <a:gd name="connsiteY4" fmla="*/ 368594 h 1431413"/>
                      <a:gd name="connsiteX5" fmla="*/ 111609 w 445133"/>
                      <a:gd name="connsiteY5" fmla="*/ 725796 h 1431413"/>
                      <a:gd name="connsiteX6" fmla="*/ 348095 w 445133"/>
                      <a:gd name="connsiteY6" fmla="*/ 1431413 h 1431413"/>
                      <a:gd name="connsiteX7" fmla="*/ 411770 w 445133"/>
                      <a:gd name="connsiteY7" fmla="*/ 1393546 h 1431413"/>
                      <a:gd name="connsiteX0" fmla="*/ 1758678 w 1792041"/>
                      <a:gd name="connsiteY0" fmla="*/ 1393546 h 1394445"/>
                      <a:gd name="connsiteX1" fmla="*/ 1792041 w 1792041"/>
                      <a:gd name="connsiteY1" fmla="*/ 584564 h 1394445"/>
                      <a:gd name="connsiteX2" fmla="*/ 1661251 w 1792041"/>
                      <a:gd name="connsiteY2" fmla="*/ 47104 h 1394445"/>
                      <a:gd name="connsiteX3" fmla="*/ 1563486 w 1792041"/>
                      <a:gd name="connsiteY3" fmla="*/ 0 h 1394445"/>
                      <a:gd name="connsiteX4" fmla="*/ 1346908 w 1792041"/>
                      <a:gd name="connsiteY4" fmla="*/ 368594 h 1394445"/>
                      <a:gd name="connsiteX5" fmla="*/ 1458517 w 1792041"/>
                      <a:gd name="connsiteY5" fmla="*/ 725796 h 1394445"/>
                      <a:gd name="connsiteX6" fmla="*/ 0 w 1792041"/>
                      <a:gd name="connsiteY6" fmla="*/ 1167834 h 1394445"/>
                      <a:gd name="connsiteX7" fmla="*/ 1758678 w 1792041"/>
                      <a:gd name="connsiteY7" fmla="*/ 1393546 h 1394445"/>
                      <a:gd name="connsiteX0" fmla="*/ 1758678 w 1792041"/>
                      <a:gd name="connsiteY0" fmla="*/ 1393546 h 1394445"/>
                      <a:gd name="connsiteX1" fmla="*/ 1792041 w 1792041"/>
                      <a:gd name="connsiteY1" fmla="*/ 584564 h 1394445"/>
                      <a:gd name="connsiteX2" fmla="*/ 1661251 w 1792041"/>
                      <a:gd name="connsiteY2" fmla="*/ 47104 h 1394445"/>
                      <a:gd name="connsiteX3" fmla="*/ 1563486 w 1792041"/>
                      <a:gd name="connsiteY3" fmla="*/ 0 h 1394445"/>
                      <a:gd name="connsiteX4" fmla="*/ 1346908 w 1792041"/>
                      <a:gd name="connsiteY4" fmla="*/ 368594 h 1394445"/>
                      <a:gd name="connsiteX5" fmla="*/ 604921 w 1792041"/>
                      <a:gd name="connsiteY5" fmla="*/ 572885 h 1394445"/>
                      <a:gd name="connsiteX6" fmla="*/ 0 w 1792041"/>
                      <a:gd name="connsiteY6" fmla="*/ 1167834 h 1394445"/>
                      <a:gd name="connsiteX7" fmla="*/ 1758678 w 1792041"/>
                      <a:gd name="connsiteY7" fmla="*/ 1393546 h 1394445"/>
                      <a:gd name="connsiteX0" fmla="*/ 1775151 w 1808514"/>
                      <a:gd name="connsiteY0" fmla="*/ 1393546 h 1394420"/>
                      <a:gd name="connsiteX1" fmla="*/ 1808514 w 1808514"/>
                      <a:gd name="connsiteY1" fmla="*/ 584564 h 1394420"/>
                      <a:gd name="connsiteX2" fmla="*/ 1677724 w 1808514"/>
                      <a:gd name="connsiteY2" fmla="*/ 47104 h 1394420"/>
                      <a:gd name="connsiteX3" fmla="*/ 1579959 w 1808514"/>
                      <a:gd name="connsiteY3" fmla="*/ 0 h 1394420"/>
                      <a:gd name="connsiteX4" fmla="*/ 1363381 w 1808514"/>
                      <a:gd name="connsiteY4" fmla="*/ 368594 h 1394420"/>
                      <a:gd name="connsiteX5" fmla="*/ 621394 w 1808514"/>
                      <a:gd name="connsiteY5" fmla="*/ 572885 h 1394420"/>
                      <a:gd name="connsiteX6" fmla="*/ 0 w 1808514"/>
                      <a:gd name="connsiteY6" fmla="*/ 1159963 h 1394420"/>
                      <a:gd name="connsiteX7" fmla="*/ 1775151 w 1808514"/>
                      <a:gd name="connsiteY7" fmla="*/ 1393546 h 1394420"/>
                      <a:gd name="connsiteX0" fmla="*/ 111701 w 1808514"/>
                      <a:gd name="connsiteY0" fmla="*/ 1250252 h 1252033"/>
                      <a:gd name="connsiteX1" fmla="*/ 1808514 w 1808514"/>
                      <a:gd name="connsiteY1" fmla="*/ 584564 h 1252033"/>
                      <a:gd name="connsiteX2" fmla="*/ 1677724 w 1808514"/>
                      <a:gd name="connsiteY2" fmla="*/ 47104 h 1252033"/>
                      <a:gd name="connsiteX3" fmla="*/ 1579959 w 1808514"/>
                      <a:gd name="connsiteY3" fmla="*/ 0 h 1252033"/>
                      <a:gd name="connsiteX4" fmla="*/ 1363381 w 1808514"/>
                      <a:gd name="connsiteY4" fmla="*/ 368594 h 1252033"/>
                      <a:gd name="connsiteX5" fmla="*/ 621394 w 1808514"/>
                      <a:gd name="connsiteY5" fmla="*/ 572885 h 1252033"/>
                      <a:gd name="connsiteX6" fmla="*/ 0 w 1808514"/>
                      <a:gd name="connsiteY6" fmla="*/ 1159963 h 1252033"/>
                      <a:gd name="connsiteX7" fmla="*/ 111701 w 1808514"/>
                      <a:gd name="connsiteY7" fmla="*/ 1250252 h 1252033"/>
                      <a:gd name="connsiteX0" fmla="*/ 111701 w 1677724"/>
                      <a:gd name="connsiteY0" fmla="*/ 1250252 h 1252033"/>
                      <a:gd name="connsiteX1" fmla="*/ 391629 w 1677724"/>
                      <a:gd name="connsiteY1" fmla="*/ 1077035 h 1252033"/>
                      <a:gd name="connsiteX2" fmla="*/ 1677724 w 1677724"/>
                      <a:gd name="connsiteY2" fmla="*/ 47104 h 1252033"/>
                      <a:gd name="connsiteX3" fmla="*/ 1579959 w 1677724"/>
                      <a:gd name="connsiteY3" fmla="*/ 0 h 1252033"/>
                      <a:gd name="connsiteX4" fmla="*/ 1363381 w 1677724"/>
                      <a:gd name="connsiteY4" fmla="*/ 368594 h 1252033"/>
                      <a:gd name="connsiteX5" fmla="*/ 621394 w 1677724"/>
                      <a:gd name="connsiteY5" fmla="*/ 572885 h 1252033"/>
                      <a:gd name="connsiteX6" fmla="*/ 0 w 1677724"/>
                      <a:gd name="connsiteY6" fmla="*/ 1159963 h 1252033"/>
                      <a:gd name="connsiteX7" fmla="*/ 111701 w 1677724"/>
                      <a:gd name="connsiteY7" fmla="*/ 1250252 h 1252033"/>
                      <a:gd name="connsiteX0" fmla="*/ 111701 w 1677724"/>
                      <a:gd name="connsiteY0" fmla="*/ 1250252 h 1252033"/>
                      <a:gd name="connsiteX1" fmla="*/ 391629 w 1677724"/>
                      <a:gd name="connsiteY1" fmla="*/ 1077035 h 1252033"/>
                      <a:gd name="connsiteX2" fmla="*/ 1677724 w 1677724"/>
                      <a:gd name="connsiteY2" fmla="*/ 47104 h 1252033"/>
                      <a:gd name="connsiteX3" fmla="*/ 1579959 w 1677724"/>
                      <a:gd name="connsiteY3" fmla="*/ 0 h 1252033"/>
                      <a:gd name="connsiteX4" fmla="*/ 621394 w 1677724"/>
                      <a:gd name="connsiteY4" fmla="*/ 572885 h 1252033"/>
                      <a:gd name="connsiteX5" fmla="*/ 0 w 1677724"/>
                      <a:gd name="connsiteY5" fmla="*/ 1159963 h 1252033"/>
                      <a:gd name="connsiteX6" fmla="*/ 111701 w 1677724"/>
                      <a:gd name="connsiteY6" fmla="*/ 1250252 h 1252033"/>
                      <a:gd name="connsiteX0" fmla="*/ 111701 w 1677724"/>
                      <a:gd name="connsiteY0" fmla="*/ 1203148 h 1204929"/>
                      <a:gd name="connsiteX1" fmla="*/ 391629 w 1677724"/>
                      <a:gd name="connsiteY1" fmla="*/ 1029931 h 1204929"/>
                      <a:gd name="connsiteX2" fmla="*/ 1677724 w 1677724"/>
                      <a:gd name="connsiteY2" fmla="*/ 0 h 1204929"/>
                      <a:gd name="connsiteX3" fmla="*/ 825481 w 1677724"/>
                      <a:gd name="connsiteY3" fmla="*/ 591905 h 1204929"/>
                      <a:gd name="connsiteX4" fmla="*/ 621394 w 1677724"/>
                      <a:gd name="connsiteY4" fmla="*/ 525781 h 1204929"/>
                      <a:gd name="connsiteX5" fmla="*/ 0 w 1677724"/>
                      <a:gd name="connsiteY5" fmla="*/ 1112859 h 1204929"/>
                      <a:gd name="connsiteX6" fmla="*/ 111701 w 1677724"/>
                      <a:gd name="connsiteY6" fmla="*/ 1203148 h 1204929"/>
                      <a:gd name="connsiteX0" fmla="*/ 111701 w 825481"/>
                      <a:gd name="connsiteY0" fmla="*/ 677367 h 679148"/>
                      <a:gd name="connsiteX1" fmla="*/ 391629 w 825481"/>
                      <a:gd name="connsiteY1" fmla="*/ 504150 h 679148"/>
                      <a:gd name="connsiteX2" fmla="*/ 825481 w 825481"/>
                      <a:gd name="connsiteY2" fmla="*/ 66124 h 679148"/>
                      <a:gd name="connsiteX3" fmla="*/ 621394 w 825481"/>
                      <a:gd name="connsiteY3" fmla="*/ 0 h 679148"/>
                      <a:gd name="connsiteX4" fmla="*/ 0 w 825481"/>
                      <a:gd name="connsiteY4" fmla="*/ 587078 h 679148"/>
                      <a:gd name="connsiteX5" fmla="*/ 111701 w 825481"/>
                      <a:gd name="connsiteY5" fmla="*/ 677367 h 679148"/>
                      <a:gd name="connsiteX0" fmla="*/ 111701 w 842685"/>
                      <a:gd name="connsiteY0" fmla="*/ 677367 h 679148"/>
                      <a:gd name="connsiteX1" fmla="*/ 391629 w 842685"/>
                      <a:gd name="connsiteY1" fmla="*/ 504150 h 679148"/>
                      <a:gd name="connsiteX2" fmla="*/ 842685 w 842685"/>
                      <a:gd name="connsiteY2" fmla="*/ 114810 h 679148"/>
                      <a:gd name="connsiteX3" fmla="*/ 621394 w 842685"/>
                      <a:gd name="connsiteY3" fmla="*/ 0 h 679148"/>
                      <a:gd name="connsiteX4" fmla="*/ 0 w 842685"/>
                      <a:gd name="connsiteY4" fmla="*/ 587078 h 679148"/>
                      <a:gd name="connsiteX5" fmla="*/ 111701 w 842685"/>
                      <a:gd name="connsiteY5" fmla="*/ 677367 h 679148"/>
                      <a:gd name="connsiteX0" fmla="*/ 111701 w 813327"/>
                      <a:gd name="connsiteY0" fmla="*/ 677367 h 679148"/>
                      <a:gd name="connsiteX1" fmla="*/ 391629 w 813327"/>
                      <a:gd name="connsiteY1" fmla="*/ 504150 h 679148"/>
                      <a:gd name="connsiteX2" fmla="*/ 813327 w 813327"/>
                      <a:gd name="connsiteY2" fmla="*/ 116970 h 679148"/>
                      <a:gd name="connsiteX3" fmla="*/ 621394 w 813327"/>
                      <a:gd name="connsiteY3" fmla="*/ 0 h 679148"/>
                      <a:gd name="connsiteX4" fmla="*/ 0 w 813327"/>
                      <a:gd name="connsiteY4" fmla="*/ 587078 h 679148"/>
                      <a:gd name="connsiteX5" fmla="*/ 111701 w 813327"/>
                      <a:gd name="connsiteY5" fmla="*/ 677367 h 679148"/>
                      <a:gd name="connsiteX0" fmla="*/ 111701 w 813327"/>
                      <a:gd name="connsiteY0" fmla="*/ 728942 h 730723"/>
                      <a:gd name="connsiteX1" fmla="*/ 391629 w 813327"/>
                      <a:gd name="connsiteY1" fmla="*/ 555725 h 730723"/>
                      <a:gd name="connsiteX2" fmla="*/ 813327 w 813327"/>
                      <a:gd name="connsiteY2" fmla="*/ 168545 h 730723"/>
                      <a:gd name="connsiteX3" fmla="*/ 674362 w 813327"/>
                      <a:gd name="connsiteY3" fmla="*/ 0 h 730723"/>
                      <a:gd name="connsiteX4" fmla="*/ 0 w 813327"/>
                      <a:gd name="connsiteY4" fmla="*/ 638653 h 730723"/>
                      <a:gd name="connsiteX5" fmla="*/ 111701 w 813327"/>
                      <a:gd name="connsiteY5" fmla="*/ 728942 h 730723"/>
                      <a:gd name="connsiteX0" fmla="*/ 111701 w 853409"/>
                      <a:gd name="connsiteY0" fmla="*/ 728942 h 730723"/>
                      <a:gd name="connsiteX1" fmla="*/ 391629 w 853409"/>
                      <a:gd name="connsiteY1" fmla="*/ 555725 h 730723"/>
                      <a:gd name="connsiteX2" fmla="*/ 853409 w 853409"/>
                      <a:gd name="connsiteY2" fmla="*/ 126999 h 730723"/>
                      <a:gd name="connsiteX3" fmla="*/ 674362 w 853409"/>
                      <a:gd name="connsiteY3" fmla="*/ 0 h 730723"/>
                      <a:gd name="connsiteX4" fmla="*/ 0 w 853409"/>
                      <a:gd name="connsiteY4" fmla="*/ 638653 h 730723"/>
                      <a:gd name="connsiteX5" fmla="*/ 111701 w 853409"/>
                      <a:gd name="connsiteY5" fmla="*/ 728942 h 730723"/>
                      <a:gd name="connsiteX0" fmla="*/ 111701 w 826211"/>
                      <a:gd name="connsiteY0" fmla="*/ 728942 h 730723"/>
                      <a:gd name="connsiteX1" fmla="*/ 391629 w 826211"/>
                      <a:gd name="connsiteY1" fmla="*/ 555725 h 730723"/>
                      <a:gd name="connsiteX2" fmla="*/ 826211 w 826211"/>
                      <a:gd name="connsiteY2" fmla="*/ 158516 h 730723"/>
                      <a:gd name="connsiteX3" fmla="*/ 674362 w 826211"/>
                      <a:gd name="connsiteY3" fmla="*/ 0 h 730723"/>
                      <a:gd name="connsiteX4" fmla="*/ 0 w 826211"/>
                      <a:gd name="connsiteY4" fmla="*/ 638653 h 730723"/>
                      <a:gd name="connsiteX5" fmla="*/ 111701 w 826211"/>
                      <a:gd name="connsiteY5" fmla="*/ 728942 h 730723"/>
                      <a:gd name="connsiteX0" fmla="*/ 111701 w 826211"/>
                      <a:gd name="connsiteY0" fmla="*/ 728942 h 730723"/>
                      <a:gd name="connsiteX1" fmla="*/ 514437 w 826211"/>
                      <a:gd name="connsiteY1" fmla="*/ 568766 h 730723"/>
                      <a:gd name="connsiteX2" fmla="*/ 826211 w 826211"/>
                      <a:gd name="connsiteY2" fmla="*/ 158516 h 730723"/>
                      <a:gd name="connsiteX3" fmla="*/ 674362 w 826211"/>
                      <a:gd name="connsiteY3" fmla="*/ 0 h 730723"/>
                      <a:gd name="connsiteX4" fmla="*/ 0 w 826211"/>
                      <a:gd name="connsiteY4" fmla="*/ 638653 h 730723"/>
                      <a:gd name="connsiteX5" fmla="*/ 111701 w 826211"/>
                      <a:gd name="connsiteY5" fmla="*/ 728942 h 730723"/>
                      <a:gd name="connsiteX0" fmla="*/ 64367 w 826211"/>
                      <a:gd name="connsiteY0" fmla="*/ 745668 h 747257"/>
                      <a:gd name="connsiteX1" fmla="*/ 514437 w 826211"/>
                      <a:gd name="connsiteY1" fmla="*/ 568766 h 747257"/>
                      <a:gd name="connsiteX2" fmla="*/ 826211 w 826211"/>
                      <a:gd name="connsiteY2" fmla="*/ 158516 h 747257"/>
                      <a:gd name="connsiteX3" fmla="*/ 674362 w 826211"/>
                      <a:gd name="connsiteY3" fmla="*/ 0 h 747257"/>
                      <a:gd name="connsiteX4" fmla="*/ 0 w 826211"/>
                      <a:gd name="connsiteY4" fmla="*/ 638653 h 747257"/>
                      <a:gd name="connsiteX5" fmla="*/ 64367 w 826211"/>
                      <a:gd name="connsiteY5" fmla="*/ 745668 h 747257"/>
                      <a:gd name="connsiteX0" fmla="*/ 64367 w 826211"/>
                      <a:gd name="connsiteY0" fmla="*/ 745668 h 747257"/>
                      <a:gd name="connsiteX1" fmla="*/ 514437 w 826211"/>
                      <a:gd name="connsiteY1" fmla="*/ 568766 h 747257"/>
                      <a:gd name="connsiteX2" fmla="*/ 826211 w 826211"/>
                      <a:gd name="connsiteY2" fmla="*/ 158516 h 747257"/>
                      <a:gd name="connsiteX3" fmla="*/ 674362 w 826211"/>
                      <a:gd name="connsiteY3" fmla="*/ 0 h 747257"/>
                      <a:gd name="connsiteX4" fmla="*/ 0 w 826211"/>
                      <a:gd name="connsiteY4" fmla="*/ 638653 h 747257"/>
                      <a:gd name="connsiteX5" fmla="*/ 64367 w 826211"/>
                      <a:gd name="connsiteY5" fmla="*/ 745668 h 747257"/>
                      <a:gd name="connsiteX0" fmla="*/ 64367 w 826211"/>
                      <a:gd name="connsiteY0" fmla="*/ 745668 h 747257"/>
                      <a:gd name="connsiteX1" fmla="*/ 153583 w 826211"/>
                      <a:gd name="connsiteY1" fmla="*/ 668594 h 747257"/>
                      <a:gd name="connsiteX2" fmla="*/ 826211 w 826211"/>
                      <a:gd name="connsiteY2" fmla="*/ 158516 h 747257"/>
                      <a:gd name="connsiteX3" fmla="*/ 674362 w 826211"/>
                      <a:gd name="connsiteY3" fmla="*/ 0 h 747257"/>
                      <a:gd name="connsiteX4" fmla="*/ 0 w 826211"/>
                      <a:gd name="connsiteY4" fmla="*/ 638653 h 747257"/>
                      <a:gd name="connsiteX5" fmla="*/ 64367 w 826211"/>
                      <a:gd name="connsiteY5" fmla="*/ 745668 h 747257"/>
                      <a:gd name="connsiteX0" fmla="*/ 64367 w 826211"/>
                      <a:gd name="connsiteY0" fmla="*/ 745668 h 747257"/>
                      <a:gd name="connsiteX1" fmla="*/ 153583 w 826211"/>
                      <a:gd name="connsiteY1" fmla="*/ 668594 h 747257"/>
                      <a:gd name="connsiteX2" fmla="*/ 826211 w 826211"/>
                      <a:gd name="connsiteY2" fmla="*/ 158516 h 747257"/>
                      <a:gd name="connsiteX3" fmla="*/ 674362 w 826211"/>
                      <a:gd name="connsiteY3" fmla="*/ 0 h 747257"/>
                      <a:gd name="connsiteX4" fmla="*/ 0 w 826211"/>
                      <a:gd name="connsiteY4" fmla="*/ 638653 h 747257"/>
                      <a:gd name="connsiteX5" fmla="*/ 64367 w 826211"/>
                      <a:gd name="connsiteY5" fmla="*/ 745668 h 747257"/>
                      <a:gd name="connsiteX0" fmla="*/ 64367 w 826211"/>
                      <a:gd name="connsiteY0" fmla="*/ 745668 h 747257"/>
                      <a:gd name="connsiteX1" fmla="*/ 172875 w 826211"/>
                      <a:gd name="connsiteY1" fmla="*/ 715311 h 747257"/>
                      <a:gd name="connsiteX2" fmla="*/ 153583 w 826211"/>
                      <a:gd name="connsiteY2" fmla="*/ 668594 h 747257"/>
                      <a:gd name="connsiteX3" fmla="*/ 826211 w 826211"/>
                      <a:gd name="connsiteY3" fmla="*/ 158516 h 747257"/>
                      <a:gd name="connsiteX4" fmla="*/ 674362 w 826211"/>
                      <a:gd name="connsiteY4" fmla="*/ 0 h 747257"/>
                      <a:gd name="connsiteX5" fmla="*/ 0 w 826211"/>
                      <a:gd name="connsiteY5" fmla="*/ 638653 h 747257"/>
                      <a:gd name="connsiteX6" fmla="*/ 64367 w 826211"/>
                      <a:gd name="connsiteY6" fmla="*/ 745668 h 747257"/>
                      <a:gd name="connsiteX0" fmla="*/ 45434 w 826211"/>
                      <a:gd name="connsiteY0" fmla="*/ 752358 h 753881"/>
                      <a:gd name="connsiteX1" fmla="*/ 172875 w 826211"/>
                      <a:gd name="connsiteY1" fmla="*/ 715311 h 753881"/>
                      <a:gd name="connsiteX2" fmla="*/ 153583 w 826211"/>
                      <a:gd name="connsiteY2" fmla="*/ 668594 h 753881"/>
                      <a:gd name="connsiteX3" fmla="*/ 826211 w 826211"/>
                      <a:gd name="connsiteY3" fmla="*/ 158516 h 753881"/>
                      <a:gd name="connsiteX4" fmla="*/ 674362 w 826211"/>
                      <a:gd name="connsiteY4" fmla="*/ 0 h 753881"/>
                      <a:gd name="connsiteX5" fmla="*/ 0 w 826211"/>
                      <a:gd name="connsiteY5" fmla="*/ 638653 h 753881"/>
                      <a:gd name="connsiteX6" fmla="*/ 45434 w 826211"/>
                      <a:gd name="connsiteY6" fmla="*/ 752358 h 753881"/>
                      <a:gd name="connsiteX0" fmla="*/ 45434 w 674362"/>
                      <a:gd name="connsiteY0" fmla="*/ 752358 h 753881"/>
                      <a:gd name="connsiteX1" fmla="*/ 172875 w 674362"/>
                      <a:gd name="connsiteY1" fmla="*/ 715311 h 753881"/>
                      <a:gd name="connsiteX2" fmla="*/ 153583 w 674362"/>
                      <a:gd name="connsiteY2" fmla="*/ 668594 h 753881"/>
                      <a:gd name="connsiteX3" fmla="*/ 500842 w 674362"/>
                      <a:gd name="connsiteY3" fmla="*/ 572719 h 753881"/>
                      <a:gd name="connsiteX4" fmla="*/ 674362 w 674362"/>
                      <a:gd name="connsiteY4" fmla="*/ 0 h 753881"/>
                      <a:gd name="connsiteX5" fmla="*/ 0 w 674362"/>
                      <a:gd name="connsiteY5" fmla="*/ 638653 h 753881"/>
                      <a:gd name="connsiteX6" fmla="*/ 45434 w 674362"/>
                      <a:gd name="connsiteY6" fmla="*/ 752358 h 753881"/>
                      <a:gd name="connsiteX0" fmla="*/ 45434 w 674362"/>
                      <a:gd name="connsiteY0" fmla="*/ 752358 h 753881"/>
                      <a:gd name="connsiteX1" fmla="*/ 172875 w 674362"/>
                      <a:gd name="connsiteY1" fmla="*/ 715311 h 753881"/>
                      <a:gd name="connsiteX2" fmla="*/ 153583 w 674362"/>
                      <a:gd name="connsiteY2" fmla="*/ 668594 h 753881"/>
                      <a:gd name="connsiteX3" fmla="*/ 500842 w 674362"/>
                      <a:gd name="connsiteY3" fmla="*/ 572719 h 753881"/>
                      <a:gd name="connsiteX4" fmla="*/ 674362 w 674362"/>
                      <a:gd name="connsiteY4" fmla="*/ 0 h 753881"/>
                      <a:gd name="connsiteX5" fmla="*/ 0 w 674362"/>
                      <a:gd name="connsiteY5" fmla="*/ 638653 h 753881"/>
                      <a:gd name="connsiteX6" fmla="*/ 45434 w 674362"/>
                      <a:gd name="connsiteY6" fmla="*/ 752358 h 753881"/>
                      <a:gd name="connsiteX0" fmla="*/ 45434 w 674362"/>
                      <a:gd name="connsiteY0" fmla="*/ 752358 h 753881"/>
                      <a:gd name="connsiteX1" fmla="*/ 172875 w 674362"/>
                      <a:gd name="connsiteY1" fmla="*/ 715311 h 753881"/>
                      <a:gd name="connsiteX2" fmla="*/ 153583 w 674362"/>
                      <a:gd name="connsiteY2" fmla="*/ 668594 h 753881"/>
                      <a:gd name="connsiteX3" fmla="*/ 500842 w 674362"/>
                      <a:gd name="connsiteY3" fmla="*/ 572719 h 753881"/>
                      <a:gd name="connsiteX4" fmla="*/ 674362 w 674362"/>
                      <a:gd name="connsiteY4" fmla="*/ 0 h 753881"/>
                      <a:gd name="connsiteX5" fmla="*/ 0 w 674362"/>
                      <a:gd name="connsiteY5" fmla="*/ 638653 h 753881"/>
                      <a:gd name="connsiteX6" fmla="*/ 45434 w 674362"/>
                      <a:gd name="connsiteY6" fmla="*/ 752358 h 753881"/>
                      <a:gd name="connsiteX0" fmla="*/ 45434 w 831537"/>
                      <a:gd name="connsiteY0" fmla="*/ 752358 h 753881"/>
                      <a:gd name="connsiteX1" fmla="*/ 172875 w 831537"/>
                      <a:gd name="connsiteY1" fmla="*/ 715311 h 753881"/>
                      <a:gd name="connsiteX2" fmla="*/ 153583 w 831537"/>
                      <a:gd name="connsiteY2" fmla="*/ 668594 h 753881"/>
                      <a:gd name="connsiteX3" fmla="*/ 500842 w 831537"/>
                      <a:gd name="connsiteY3" fmla="*/ 572719 h 753881"/>
                      <a:gd name="connsiteX4" fmla="*/ 831537 w 831537"/>
                      <a:gd name="connsiteY4" fmla="*/ 222733 h 753881"/>
                      <a:gd name="connsiteX5" fmla="*/ 674362 w 831537"/>
                      <a:gd name="connsiteY5" fmla="*/ 0 h 753881"/>
                      <a:gd name="connsiteX6" fmla="*/ 0 w 831537"/>
                      <a:gd name="connsiteY6" fmla="*/ 638653 h 753881"/>
                      <a:gd name="connsiteX7" fmla="*/ 45434 w 831537"/>
                      <a:gd name="connsiteY7" fmla="*/ 752358 h 753881"/>
                      <a:gd name="connsiteX0" fmla="*/ 45434 w 831537"/>
                      <a:gd name="connsiteY0" fmla="*/ 752358 h 753881"/>
                      <a:gd name="connsiteX1" fmla="*/ 172875 w 831537"/>
                      <a:gd name="connsiteY1" fmla="*/ 715311 h 753881"/>
                      <a:gd name="connsiteX2" fmla="*/ 153583 w 831537"/>
                      <a:gd name="connsiteY2" fmla="*/ 668594 h 753881"/>
                      <a:gd name="connsiteX3" fmla="*/ 500842 w 831537"/>
                      <a:gd name="connsiteY3" fmla="*/ 572719 h 753881"/>
                      <a:gd name="connsiteX4" fmla="*/ 831537 w 831537"/>
                      <a:gd name="connsiteY4" fmla="*/ 222733 h 753881"/>
                      <a:gd name="connsiteX5" fmla="*/ 674362 w 831537"/>
                      <a:gd name="connsiteY5" fmla="*/ 0 h 753881"/>
                      <a:gd name="connsiteX6" fmla="*/ 0 w 831537"/>
                      <a:gd name="connsiteY6" fmla="*/ 638653 h 753881"/>
                      <a:gd name="connsiteX7" fmla="*/ 45434 w 831537"/>
                      <a:gd name="connsiteY7" fmla="*/ 752358 h 753881"/>
                      <a:gd name="connsiteX0" fmla="*/ 45434 w 831537"/>
                      <a:gd name="connsiteY0" fmla="*/ 666563 h 668086"/>
                      <a:gd name="connsiteX1" fmla="*/ 172875 w 831537"/>
                      <a:gd name="connsiteY1" fmla="*/ 629516 h 668086"/>
                      <a:gd name="connsiteX2" fmla="*/ 153583 w 831537"/>
                      <a:gd name="connsiteY2" fmla="*/ 582799 h 668086"/>
                      <a:gd name="connsiteX3" fmla="*/ 500842 w 831537"/>
                      <a:gd name="connsiteY3" fmla="*/ 486924 h 668086"/>
                      <a:gd name="connsiteX4" fmla="*/ 831537 w 831537"/>
                      <a:gd name="connsiteY4" fmla="*/ 136938 h 668086"/>
                      <a:gd name="connsiteX5" fmla="*/ 600323 w 831537"/>
                      <a:gd name="connsiteY5" fmla="*/ 0 h 668086"/>
                      <a:gd name="connsiteX6" fmla="*/ 0 w 831537"/>
                      <a:gd name="connsiteY6" fmla="*/ 552858 h 668086"/>
                      <a:gd name="connsiteX7" fmla="*/ 45434 w 831537"/>
                      <a:gd name="connsiteY7" fmla="*/ 666563 h 668086"/>
                      <a:gd name="connsiteX0" fmla="*/ 45434 w 831537"/>
                      <a:gd name="connsiteY0" fmla="*/ 666563 h 668086"/>
                      <a:gd name="connsiteX1" fmla="*/ 172875 w 831537"/>
                      <a:gd name="connsiteY1" fmla="*/ 629516 h 668086"/>
                      <a:gd name="connsiteX2" fmla="*/ 153583 w 831537"/>
                      <a:gd name="connsiteY2" fmla="*/ 582799 h 668086"/>
                      <a:gd name="connsiteX3" fmla="*/ 500842 w 831537"/>
                      <a:gd name="connsiteY3" fmla="*/ 486924 h 668086"/>
                      <a:gd name="connsiteX4" fmla="*/ 831537 w 831537"/>
                      <a:gd name="connsiteY4" fmla="*/ 136938 h 668086"/>
                      <a:gd name="connsiteX5" fmla="*/ 741014 w 831537"/>
                      <a:gd name="connsiteY5" fmla="*/ 82671 h 668086"/>
                      <a:gd name="connsiteX6" fmla="*/ 600323 w 831537"/>
                      <a:gd name="connsiteY6" fmla="*/ 0 h 668086"/>
                      <a:gd name="connsiteX7" fmla="*/ 0 w 831537"/>
                      <a:gd name="connsiteY7" fmla="*/ 552858 h 668086"/>
                      <a:gd name="connsiteX8" fmla="*/ 45434 w 831537"/>
                      <a:gd name="connsiteY8" fmla="*/ 666563 h 668086"/>
                      <a:gd name="connsiteX0" fmla="*/ 45434 w 831537"/>
                      <a:gd name="connsiteY0" fmla="*/ 666563 h 668086"/>
                      <a:gd name="connsiteX1" fmla="*/ 172875 w 831537"/>
                      <a:gd name="connsiteY1" fmla="*/ 629516 h 668086"/>
                      <a:gd name="connsiteX2" fmla="*/ 153583 w 831537"/>
                      <a:gd name="connsiteY2" fmla="*/ 582799 h 668086"/>
                      <a:gd name="connsiteX3" fmla="*/ 500842 w 831537"/>
                      <a:gd name="connsiteY3" fmla="*/ 486924 h 668086"/>
                      <a:gd name="connsiteX4" fmla="*/ 831537 w 831537"/>
                      <a:gd name="connsiteY4" fmla="*/ 136938 h 668086"/>
                      <a:gd name="connsiteX5" fmla="*/ 756303 w 831537"/>
                      <a:gd name="connsiteY5" fmla="*/ 14441 h 668086"/>
                      <a:gd name="connsiteX6" fmla="*/ 600323 w 831537"/>
                      <a:gd name="connsiteY6" fmla="*/ 0 h 668086"/>
                      <a:gd name="connsiteX7" fmla="*/ 0 w 831537"/>
                      <a:gd name="connsiteY7" fmla="*/ 552858 h 668086"/>
                      <a:gd name="connsiteX8" fmla="*/ 45434 w 831537"/>
                      <a:gd name="connsiteY8" fmla="*/ 666563 h 668086"/>
                      <a:gd name="connsiteX0" fmla="*/ 45434 w 1029225"/>
                      <a:gd name="connsiteY0" fmla="*/ 666563 h 668086"/>
                      <a:gd name="connsiteX1" fmla="*/ 172875 w 1029225"/>
                      <a:gd name="connsiteY1" fmla="*/ 629516 h 668086"/>
                      <a:gd name="connsiteX2" fmla="*/ 153583 w 1029225"/>
                      <a:gd name="connsiteY2" fmla="*/ 582799 h 668086"/>
                      <a:gd name="connsiteX3" fmla="*/ 500842 w 1029225"/>
                      <a:gd name="connsiteY3" fmla="*/ 486924 h 668086"/>
                      <a:gd name="connsiteX4" fmla="*/ 1029225 w 1029225"/>
                      <a:gd name="connsiteY4" fmla="*/ 75601 h 668086"/>
                      <a:gd name="connsiteX5" fmla="*/ 756303 w 1029225"/>
                      <a:gd name="connsiteY5" fmla="*/ 14441 h 668086"/>
                      <a:gd name="connsiteX6" fmla="*/ 600323 w 1029225"/>
                      <a:gd name="connsiteY6" fmla="*/ 0 h 668086"/>
                      <a:gd name="connsiteX7" fmla="*/ 0 w 1029225"/>
                      <a:gd name="connsiteY7" fmla="*/ 552858 h 668086"/>
                      <a:gd name="connsiteX8" fmla="*/ 45434 w 1029225"/>
                      <a:gd name="connsiteY8" fmla="*/ 666563 h 668086"/>
                      <a:gd name="connsiteX0" fmla="*/ 45434 w 879453"/>
                      <a:gd name="connsiteY0" fmla="*/ 666563 h 668086"/>
                      <a:gd name="connsiteX1" fmla="*/ 172875 w 879453"/>
                      <a:gd name="connsiteY1" fmla="*/ 629516 h 668086"/>
                      <a:gd name="connsiteX2" fmla="*/ 153583 w 879453"/>
                      <a:gd name="connsiteY2" fmla="*/ 582799 h 668086"/>
                      <a:gd name="connsiteX3" fmla="*/ 500842 w 879453"/>
                      <a:gd name="connsiteY3" fmla="*/ 486924 h 668086"/>
                      <a:gd name="connsiteX4" fmla="*/ 879453 w 879453"/>
                      <a:gd name="connsiteY4" fmla="*/ 188159 h 668086"/>
                      <a:gd name="connsiteX5" fmla="*/ 756303 w 879453"/>
                      <a:gd name="connsiteY5" fmla="*/ 14441 h 668086"/>
                      <a:gd name="connsiteX6" fmla="*/ 600323 w 879453"/>
                      <a:gd name="connsiteY6" fmla="*/ 0 h 668086"/>
                      <a:gd name="connsiteX7" fmla="*/ 0 w 879453"/>
                      <a:gd name="connsiteY7" fmla="*/ 552858 h 668086"/>
                      <a:gd name="connsiteX8" fmla="*/ 45434 w 879453"/>
                      <a:gd name="connsiteY8" fmla="*/ 666563 h 668086"/>
                      <a:gd name="connsiteX0" fmla="*/ 45434 w 879453"/>
                      <a:gd name="connsiteY0" fmla="*/ 666563 h 668086"/>
                      <a:gd name="connsiteX1" fmla="*/ 172875 w 879453"/>
                      <a:gd name="connsiteY1" fmla="*/ 629516 h 668086"/>
                      <a:gd name="connsiteX2" fmla="*/ 153583 w 879453"/>
                      <a:gd name="connsiteY2" fmla="*/ 582799 h 668086"/>
                      <a:gd name="connsiteX3" fmla="*/ 500842 w 879453"/>
                      <a:gd name="connsiteY3" fmla="*/ 486924 h 668086"/>
                      <a:gd name="connsiteX4" fmla="*/ 879453 w 879453"/>
                      <a:gd name="connsiteY4" fmla="*/ 188159 h 668086"/>
                      <a:gd name="connsiteX5" fmla="*/ 790837 w 879453"/>
                      <a:gd name="connsiteY5" fmla="*/ 27794 h 668086"/>
                      <a:gd name="connsiteX6" fmla="*/ 600323 w 879453"/>
                      <a:gd name="connsiteY6" fmla="*/ 0 h 668086"/>
                      <a:gd name="connsiteX7" fmla="*/ 0 w 879453"/>
                      <a:gd name="connsiteY7" fmla="*/ 552858 h 668086"/>
                      <a:gd name="connsiteX8" fmla="*/ 45434 w 879453"/>
                      <a:gd name="connsiteY8" fmla="*/ 666563 h 668086"/>
                      <a:gd name="connsiteX0" fmla="*/ 45434 w 879453"/>
                      <a:gd name="connsiteY0" fmla="*/ 666563 h 668086"/>
                      <a:gd name="connsiteX1" fmla="*/ 172875 w 879453"/>
                      <a:gd name="connsiteY1" fmla="*/ 629516 h 668086"/>
                      <a:gd name="connsiteX2" fmla="*/ 153583 w 879453"/>
                      <a:gd name="connsiteY2" fmla="*/ 582799 h 668086"/>
                      <a:gd name="connsiteX3" fmla="*/ 705491 w 879453"/>
                      <a:gd name="connsiteY3" fmla="*/ 424191 h 668086"/>
                      <a:gd name="connsiteX4" fmla="*/ 879453 w 879453"/>
                      <a:gd name="connsiteY4" fmla="*/ 188159 h 668086"/>
                      <a:gd name="connsiteX5" fmla="*/ 790837 w 879453"/>
                      <a:gd name="connsiteY5" fmla="*/ 27794 h 668086"/>
                      <a:gd name="connsiteX6" fmla="*/ 600323 w 879453"/>
                      <a:gd name="connsiteY6" fmla="*/ 0 h 668086"/>
                      <a:gd name="connsiteX7" fmla="*/ 0 w 879453"/>
                      <a:gd name="connsiteY7" fmla="*/ 552858 h 668086"/>
                      <a:gd name="connsiteX8" fmla="*/ 45434 w 879453"/>
                      <a:gd name="connsiteY8" fmla="*/ 666563 h 668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9453" h="668086">
                        <a:moveTo>
                          <a:pt x="45434" y="666563"/>
                        </a:moveTo>
                        <a:cubicBezTo>
                          <a:pt x="61180" y="650882"/>
                          <a:pt x="157129" y="645197"/>
                          <a:pt x="172875" y="629516"/>
                        </a:cubicBezTo>
                        <a:lnTo>
                          <a:pt x="153583" y="582799"/>
                        </a:lnTo>
                        <a:lnTo>
                          <a:pt x="705491" y="424191"/>
                        </a:lnTo>
                        <a:lnTo>
                          <a:pt x="879453" y="188159"/>
                        </a:lnTo>
                        <a:lnTo>
                          <a:pt x="790837" y="27794"/>
                        </a:lnTo>
                        <a:lnTo>
                          <a:pt x="600323" y="0"/>
                        </a:lnTo>
                        <a:lnTo>
                          <a:pt x="0" y="552858"/>
                        </a:lnTo>
                        <a:cubicBezTo>
                          <a:pt x="0" y="534733"/>
                          <a:pt x="45434" y="684688"/>
                          <a:pt x="45434" y="666563"/>
                        </a:cubicBezTo>
                        <a:close/>
                      </a:path>
                    </a:pathLst>
                  </a:custGeom>
                  <a:solidFill>
                    <a:srgbClr val="84C6BF"/>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122D4F"/>
                      </a:solidFill>
                    </a:endParaRPr>
                  </a:p>
                </p:txBody>
              </p:sp>
              <p:sp>
                <p:nvSpPr>
                  <p:cNvPr id="33" name="Freeform 32">
                    <a:extLst>
                      <a:ext uri="{FF2B5EF4-FFF2-40B4-BE49-F238E27FC236}">
                        <a16:creationId xmlns:a16="http://schemas.microsoft.com/office/drawing/2014/main" id="{6EF9C991-B4D1-514B-ACD2-233C5484CAD2}"/>
                      </a:ext>
                    </a:extLst>
                  </p:cNvPr>
                  <p:cNvSpPr/>
                  <p:nvPr/>
                </p:nvSpPr>
                <p:spPr>
                  <a:xfrm rot="7978738">
                    <a:off x="3377577" y="904643"/>
                    <a:ext cx="1332990" cy="417200"/>
                  </a:xfrm>
                  <a:custGeom>
                    <a:avLst/>
                    <a:gdLst>
                      <a:gd name="connsiteX0" fmla="*/ 1583940 w 1583940"/>
                      <a:gd name="connsiteY0" fmla="*/ 0 h 1316123"/>
                      <a:gd name="connsiteX1" fmla="*/ 1086567 w 1583940"/>
                      <a:gd name="connsiteY1" fmla="*/ 600672 h 1316123"/>
                      <a:gd name="connsiteX2" fmla="*/ 967963 w 1583940"/>
                      <a:gd name="connsiteY2" fmla="*/ 485894 h 1316123"/>
                      <a:gd name="connsiteX3" fmla="*/ 661888 w 1583940"/>
                      <a:gd name="connsiteY3" fmla="*/ 665713 h 1316123"/>
                      <a:gd name="connsiteX4" fmla="*/ 505024 w 1583940"/>
                      <a:gd name="connsiteY4" fmla="*/ 799621 h 1316123"/>
                      <a:gd name="connsiteX5" fmla="*/ 0 w 1583940"/>
                      <a:gd name="connsiteY5" fmla="*/ 1308472 h 1316123"/>
                      <a:gd name="connsiteX6" fmla="*/ 179819 w 1583940"/>
                      <a:gd name="connsiteY6" fmla="*/ 1316123 h 1316123"/>
                      <a:gd name="connsiteX7" fmla="*/ 459113 w 1583940"/>
                      <a:gd name="connsiteY7" fmla="*/ 1296994 h 1316123"/>
                      <a:gd name="connsiteX8" fmla="*/ 746058 w 1583940"/>
                      <a:gd name="connsiteY8" fmla="*/ 1243431 h 1316123"/>
                      <a:gd name="connsiteX9" fmla="*/ 1017700 w 1583940"/>
                      <a:gd name="connsiteY9" fmla="*/ 1170738 h 1316123"/>
                      <a:gd name="connsiteX10" fmla="*/ 738407 w 1583940"/>
                      <a:gd name="connsiteY10" fmla="*/ 849359 h 1316123"/>
                      <a:gd name="connsiteX11" fmla="*/ 1033004 w 1583940"/>
                      <a:gd name="connsiteY11" fmla="*/ 547109 h 1316123"/>
                      <a:gd name="connsiteX0" fmla="*/ 1086567 w 1086567"/>
                      <a:gd name="connsiteY0" fmla="*/ 114778 h 830229"/>
                      <a:gd name="connsiteX1" fmla="*/ 967963 w 1086567"/>
                      <a:gd name="connsiteY1" fmla="*/ 0 h 830229"/>
                      <a:gd name="connsiteX2" fmla="*/ 661888 w 1086567"/>
                      <a:gd name="connsiteY2" fmla="*/ 179819 h 830229"/>
                      <a:gd name="connsiteX3" fmla="*/ 505024 w 1086567"/>
                      <a:gd name="connsiteY3" fmla="*/ 313727 h 830229"/>
                      <a:gd name="connsiteX4" fmla="*/ 0 w 1086567"/>
                      <a:gd name="connsiteY4" fmla="*/ 822578 h 830229"/>
                      <a:gd name="connsiteX5" fmla="*/ 179819 w 1086567"/>
                      <a:gd name="connsiteY5" fmla="*/ 830229 h 830229"/>
                      <a:gd name="connsiteX6" fmla="*/ 459113 w 1086567"/>
                      <a:gd name="connsiteY6" fmla="*/ 811100 h 830229"/>
                      <a:gd name="connsiteX7" fmla="*/ 746058 w 1086567"/>
                      <a:gd name="connsiteY7" fmla="*/ 757537 h 830229"/>
                      <a:gd name="connsiteX8" fmla="*/ 1017700 w 1086567"/>
                      <a:gd name="connsiteY8" fmla="*/ 684844 h 830229"/>
                      <a:gd name="connsiteX9" fmla="*/ 738407 w 1086567"/>
                      <a:gd name="connsiteY9" fmla="*/ 363465 h 830229"/>
                      <a:gd name="connsiteX10" fmla="*/ 1033004 w 1086567"/>
                      <a:gd name="connsiteY10"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10" fmla="*/ 967963 w 1033004"/>
                      <a:gd name="connsiteY10" fmla="*/ 0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42233 w 1033004"/>
                      <a:gd name="connsiteY8" fmla="*/ 374943 h 830229"/>
                      <a:gd name="connsiteX9" fmla="*/ 1033004 w 1033004"/>
                      <a:gd name="connsiteY9" fmla="*/ 61215 h 830229"/>
                      <a:gd name="connsiteX10" fmla="*/ 967963 w 1033004"/>
                      <a:gd name="connsiteY10" fmla="*/ 0 h 830229"/>
                      <a:gd name="connsiteX0" fmla="*/ 619802 w 1033004"/>
                      <a:gd name="connsiteY0" fmla="*/ 0 h 1140130"/>
                      <a:gd name="connsiteX1" fmla="*/ 661888 w 1033004"/>
                      <a:gd name="connsiteY1" fmla="*/ 489720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19802 w 1033004"/>
                      <a:gd name="connsiteY0" fmla="*/ 0 h 1140130"/>
                      <a:gd name="connsiteX1" fmla="*/ 348160 w 1033004"/>
                      <a:gd name="connsiteY1" fmla="*/ 309901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08325 w 1033004"/>
                      <a:gd name="connsiteY0" fmla="*/ 0 h 1143956"/>
                      <a:gd name="connsiteX1" fmla="*/ 348160 w 1033004"/>
                      <a:gd name="connsiteY1" fmla="*/ 313727 h 1143956"/>
                      <a:gd name="connsiteX2" fmla="*/ 505024 w 1033004"/>
                      <a:gd name="connsiteY2" fmla="*/ 627454 h 1143956"/>
                      <a:gd name="connsiteX3" fmla="*/ 0 w 1033004"/>
                      <a:gd name="connsiteY3" fmla="*/ 1136305 h 1143956"/>
                      <a:gd name="connsiteX4" fmla="*/ 179819 w 1033004"/>
                      <a:gd name="connsiteY4" fmla="*/ 1143956 h 1143956"/>
                      <a:gd name="connsiteX5" fmla="*/ 459113 w 1033004"/>
                      <a:gd name="connsiteY5" fmla="*/ 1124827 h 1143956"/>
                      <a:gd name="connsiteX6" fmla="*/ 746058 w 1033004"/>
                      <a:gd name="connsiteY6" fmla="*/ 1071264 h 1143956"/>
                      <a:gd name="connsiteX7" fmla="*/ 1017700 w 1033004"/>
                      <a:gd name="connsiteY7" fmla="*/ 998571 h 1143956"/>
                      <a:gd name="connsiteX8" fmla="*/ 742233 w 1033004"/>
                      <a:gd name="connsiteY8" fmla="*/ 688670 h 1143956"/>
                      <a:gd name="connsiteX9" fmla="*/ 1033004 w 1033004"/>
                      <a:gd name="connsiteY9" fmla="*/ 374942 h 1143956"/>
                      <a:gd name="connsiteX10" fmla="*/ 608325 w 1033004"/>
                      <a:gd name="connsiteY10" fmla="*/ 0 h 1143956"/>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459113 w 1033004"/>
                      <a:gd name="connsiteY5" fmla="*/ 112482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244860 w 1033004"/>
                      <a:gd name="connsiteY4" fmla="*/ 1059785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562414 w 987093"/>
                      <a:gd name="connsiteY0" fmla="*/ 0 h 1155434"/>
                      <a:gd name="connsiteX1" fmla="*/ 302249 w 987093"/>
                      <a:gd name="connsiteY1" fmla="*/ 313727 h 1155434"/>
                      <a:gd name="connsiteX2" fmla="*/ 0 w 987093"/>
                      <a:gd name="connsiteY2" fmla="*/ 1155434 h 1155434"/>
                      <a:gd name="connsiteX3" fmla="*/ 198949 w 987093"/>
                      <a:gd name="connsiteY3" fmla="*/ 1059785 h 1155434"/>
                      <a:gd name="connsiteX4" fmla="*/ 290772 w 987093"/>
                      <a:gd name="connsiteY4" fmla="*/ 1002397 h 1155434"/>
                      <a:gd name="connsiteX5" fmla="*/ 700147 w 987093"/>
                      <a:gd name="connsiteY5" fmla="*/ 1071264 h 1155434"/>
                      <a:gd name="connsiteX6" fmla="*/ 971789 w 987093"/>
                      <a:gd name="connsiteY6" fmla="*/ 998571 h 1155434"/>
                      <a:gd name="connsiteX7" fmla="*/ 696322 w 987093"/>
                      <a:gd name="connsiteY7" fmla="*/ 688670 h 1155434"/>
                      <a:gd name="connsiteX8" fmla="*/ 987093 w 987093"/>
                      <a:gd name="connsiteY8" fmla="*/ 374942 h 1155434"/>
                      <a:gd name="connsiteX9" fmla="*/ 562414 w 987093"/>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65189 w 971789"/>
                      <a:gd name="connsiteY8" fmla="*/ 61214 h 1155434"/>
                      <a:gd name="connsiteX9" fmla="*/ 562414 w 971789"/>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57537 w 971789"/>
                      <a:gd name="connsiteY8" fmla="*/ 68865 h 1155434"/>
                      <a:gd name="connsiteX9" fmla="*/ 562414 w 971789"/>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700148 w 757537"/>
                      <a:gd name="connsiteY6" fmla="*/ 795796 h 1155434"/>
                      <a:gd name="connsiteX7" fmla="*/ 696322 w 757537"/>
                      <a:gd name="connsiteY7" fmla="*/ 688670 h 1155434"/>
                      <a:gd name="connsiteX8" fmla="*/ 757537 w 757537"/>
                      <a:gd name="connsiteY8" fmla="*/ 68865 h 1155434"/>
                      <a:gd name="connsiteX9" fmla="*/ 562414 w 757537"/>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96322 w 757537"/>
                      <a:gd name="connsiteY6" fmla="*/ 688670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8424 w 757537"/>
                      <a:gd name="connsiteY4" fmla="*/ 102152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6240 w 761363"/>
                      <a:gd name="connsiteY0" fmla="*/ 0 h 1163086"/>
                      <a:gd name="connsiteX1" fmla="*/ 306075 w 761363"/>
                      <a:gd name="connsiteY1" fmla="*/ 313727 h 1163086"/>
                      <a:gd name="connsiteX2" fmla="*/ 0 w 761363"/>
                      <a:gd name="connsiteY2" fmla="*/ 1163086 h 1163086"/>
                      <a:gd name="connsiteX3" fmla="*/ 202775 w 761363"/>
                      <a:gd name="connsiteY3" fmla="*/ 1059785 h 1163086"/>
                      <a:gd name="connsiteX4" fmla="*/ 302250 w 761363"/>
                      <a:gd name="connsiteY4" fmla="*/ 1021527 h 1163086"/>
                      <a:gd name="connsiteX5" fmla="*/ 543283 w 761363"/>
                      <a:gd name="connsiteY5" fmla="*/ 887619 h 1163086"/>
                      <a:gd name="connsiteX6" fmla="*/ 688671 w 761363"/>
                      <a:gd name="connsiteY6" fmla="*/ 784319 h 1163086"/>
                      <a:gd name="connsiteX7" fmla="*/ 761363 w 761363"/>
                      <a:gd name="connsiteY7" fmla="*/ 68865 h 1163086"/>
                      <a:gd name="connsiteX8" fmla="*/ 566240 w 761363"/>
                      <a:gd name="connsiteY8" fmla="*/ 0 h 1163086"/>
                      <a:gd name="connsiteX0" fmla="*/ 566240 w 749885"/>
                      <a:gd name="connsiteY0" fmla="*/ 0 h 1163086"/>
                      <a:gd name="connsiteX1" fmla="*/ 306075 w 749885"/>
                      <a:gd name="connsiteY1" fmla="*/ 313727 h 1163086"/>
                      <a:gd name="connsiteX2" fmla="*/ 0 w 749885"/>
                      <a:gd name="connsiteY2" fmla="*/ 1163086 h 1163086"/>
                      <a:gd name="connsiteX3" fmla="*/ 202775 w 749885"/>
                      <a:gd name="connsiteY3" fmla="*/ 1059785 h 1163086"/>
                      <a:gd name="connsiteX4" fmla="*/ 302250 w 749885"/>
                      <a:gd name="connsiteY4" fmla="*/ 1021527 h 1163086"/>
                      <a:gd name="connsiteX5" fmla="*/ 543283 w 749885"/>
                      <a:gd name="connsiteY5" fmla="*/ 887619 h 1163086"/>
                      <a:gd name="connsiteX6" fmla="*/ 688671 w 749885"/>
                      <a:gd name="connsiteY6" fmla="*/ 784319 h 1163086"/>
                      <a:gd name="connsiteX7" fmla="*/ 749885 w 749885"/>
                      <a:gd name="connsiteY7" fmla="*/ 68865 h 1163086"/>
                      <a:gd name="connsiteX8" fmla="*/ 566240 w 749885"/>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688671 w 753711"/>
                      <a:gd name="connsiteY6" fmla="*/ 784319 h 1163086"/>
                      <a:gd name="connsiteX7" fmla="*/ 753711 w 753711"/>
                      <a:gd name="connsiteY7" fmla="*/ 53562 h 1163086"/>
                      <a:gd name="connsiteX8" fmla="*/ 566240 w 753711"/>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540753 w 753711"/>
                      <a:gd name="connsiteY6" fmla="*/ 887413 h 1163086"/>
                      <a:gd name="connsiteX7" fmla="*/ 753711 w 753711"/>
                      <a:gd name="connsiteY7" fmla="*/ 53562 h 1163086"/>
                      <a:gd name="connsiteX8" fmla="*/ 566240 w 753711"/>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688671 w 753711"/>
                      <a:gd name="connsiteY6" fmla="*/ 757425 h 1163086"/>
                      <a:gd name="connsiteX7" fmla="*/ 753711 w 753711"/>
                      <a:gd name="connsiteY7" fmla="*/ 53562 h 1163086"/>
                      <a:gd name="connsiteX8" fmla="*/ 566240 w 753711"/>
                      <a:gd name="connsiteY8" fmla="*/ 0 h 1163086"/>
                      <a:gd name="connsiteX0" fmla="*/ 566240 w 1533640"/>
                      <a:gd name="connsiteY0" fmla="*/ 0 h 1163086"/>
                      <a:gd name="connsiteX1" fmla="*/ 306075 w 1533640"/>
                      <a:gd name="connsiteY1" fmla="*/ 313727 h 1163086"/>
                      <a:gd name="connsiteX2" fmla="*/ 0 w 1533640"/>
                      <a:gd name="connsiteY2" fmla="*/ 1163086 h 1163086"/>
                      <a:gd name="connsiteX3" fmla="*/ 202775 w 1533640"/>
                      <a:gd name="connsiteY3" fmla="*/ 1059785 h 1163086"/>
                      <a:gd name="connsiteX4" fmla="*/ 302250 w 1533640"/>
                      <a:gd name="connsiteY4" fmla="*/ 1021527 h 1163086"/>
                      <a:gd name="connsiteX5" fmla="*/ 543283 w 1533640"/>
                      <a:gd name="connsiteY5" fmla="*/ 887619 h 1163086"/>
                      <a:gd name="connsiteX6" fmla="*/ 688671 w 1533640"/>
                      <a:gd name="connsiteY6" fmla="*/ 757425 h 1163086"/>
                      <a:gd name="connsiteX7" fmla="*/ 1533640 w 1533640"/>
                      <a:gd name="connsiteY7" fmla="*/ 627304 h 1163086"/>
                      <a:gd name="connsiteX8" fmla="*/ 566240 w 1533640"/>
                      <a:gd name="connsiteY8" fmla="*/ 0 h 1163086"/>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43283 w 1533640"/>
                      <a:gd name="connsiteY5" fmla="*/ 573892 h 849359"/>
                      <a:gd name="connsiteX6" fmla="*/ 688671 w 1533640"/>
                      <a:gd name="connsiteY6" fmla="*/ 443698 h 849359"/>
                      <a:gd name="connsiteX7" fmla="*/ 1533640 w 1533640"/>
                      <a:gd name="connsiteY7" fmla="*/ 313577 h 849359"/>
                      <a:gd name="connsiteX8" fmla="*/ 1516499 w 1533640"/>
                      <a:gd name="connsiteY8"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43283 w 1533640"/>
                      <a:gd name="connsiteY5" fmla="*/ 573892 h 849359"/>
                      <a:gd name="connsiteX6" fmla="*/ 513860 w 1533640"/>
                      <a:gd name="connsiteY6" fmla="*/ 658850 h 849359"/>
                      <a:gd name="connsiteX7" fmla="*/ 1533640 w 1533640"/>
                      <a:gd name="connsiteY7" fmla="*/ 313577 h 849359"/>
                      <a:gd name="connsiteX8" fmla="*/ 1516499 w 1533640"/>
                      <a:gd name="connsiteY8"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13860 w 1533640"/>
                      <a:gd name="connsiteY5" fmla="*/ 658850 h 849359"/>
                      <a:gd name="connsiteX6" fmla="*/ 1533640 w 1533640"/>
                      <a:gd name="connsiteY6" fmla="*/ 313577 h 849359"/>
                      <a:gd name="connsiteX7" fmla="*/ 1516499 w 1533640"/>
                      <a:gd name="connsiteY7"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418791 w 1533640"/>
                      <a:gd name="connsiteY4" fmla="*/ 689871 h 849359"/>
                      <a:gd name="connsiteX5" fmla="*/ 513860 w 1533640"/>
                      <a:gd name="connsiteY5" fmla="*/ 658850 h 849359"/>
                      <a:gd name="connsiteX6" fmla="*/ 1533640 w 1533640"/>
                      <a:gd name="connsiteY6" fmla="*/ 313577 h 849359"/>
                      <a:gd name="connsiteX7" fmla="*/ 1516499 w 1533640"/>
                      <a:gd name="connsiteY7" fmla="*/ 246567 h 849359"/>
                      <a:gd name="connsiteX0" fmla="*/ 1516499 w 1533640"/>
                      <a:gd name="connsiteY0" fmla="*/ 38 h 602830"/>
                      <a:gd name="connsiteX1" fmla="*/ 642252 w 1533640"/>
                      <a:gd name="connsiteY1" fmla="*/ 0 h 602830"/>
                      <a:gd name="connsiteX2" fmla="*/ 0 w 1533640"/>
                      <a:gd name="connsiteY2" fmla="*/ 602830 h 602830"/>
                      <a:gd name="connsiteX3" fmla="*/ 202775 w 1533640"/>
                      <a:gd name="connsiteY3" fmla="*/ 499529 h 602830"/>
                      <a:gd name="connsiteX4" fmla="*/ 418791 w 1533640"/>
                      <a:gd name="connsiteY4" fmla="*/ 443342 h 602830"/>
                      <a:gd name="connsiteX5" fmla="*/ 513860 w 1533640"/>
                      <a:gd name="connsiteY5" fmla="*/ 412321 h 602830"/>
                      <a:gd name="connsiteX6" fmla="*/ 1533640 w 1533640"/>
                      <a:gd name="connsiteY6" fmla="*/ 67048 h 602830"/>
                      <a:gd name="connsiteX7" fmla="*/ 1516499 w 1533640"/>
                      <a:gd name="connsiteY7" fmla="*/ 38 h 602830"/>
                      <a:gd name="connsiteX0" fmla="*/ 1516499 w 1533640"/>
                      <a:gd name="connsiteY0" fmla="*/ 38 h 602830"/>
                      <a:gd name="connsiteX1" fmla="*/ 642252 w 1533640"/>
                      <a:gd name="connsiteY1" fmla="*/ 0 h 602830"/>
                      <a:gd name="connsiteX2" fmla="*/ 0 w 1533640"/>
                      <a:gd name="connsiteY2" fmla="*/ 602830 h 602830"/>
                      <a:gd name="connsiteX3" fmla="*/ 202775 w 1533640"/>
                      <a:gd name="connsiteY3" fmla="*/ 499529 h 602830"/>
                      <a:gd name="connsiteX4" fmla="*/ 418791 w 1533640"/>
                      <a:gd name="connsiteY4" fmla="*/ 443342 h 602830"/>
                      <a:gd name="connsiteX5" fmla="*/ 513860 w 1533640"/>
                      <a:gd name="connsiteY5" fmla="*/ 412321 h 602830"/>
                      <a:gd name="connsiteX6" fmla="*/ 1533640 w 1533640"/>
                      <a:gd name="connsiteY6" fmla="*/ 67048 h 602830"/>
                      <a:gd name="connsiteX7" fmla="*/ 1516499 w 1533640"/>
                      <a:gd name="connsiteY7" fmla="*/ 38 h 602830"/>
                      <a:gd name="connsiteX0" fmla="*/ 1313724 w 1330865"/>
                      <a:gd name="connsiteY0" fmla="*/ 28863 h 528354"/>
                      <a:gd name="connsiteX1" fmla="*/ 439477 w 1330865"/>
                      <a:gd name="connsiteY1" fmla="*/ 28825 h 528354"/>
                      <a:gd name="connsiteX2" fmla="*/ 133401 w 1330865"/>
                      <a:gd name="connsiteY2" fmla="*/ 93773 h 528354"/>
                      <a:gd name="connsiteX3" fmla="*/ 0 w 1330865"/>
                      <a:gd name="connsiteY3" fmla="*/ 528354 h 528354"/>
                      <a:gd name="connsiteX4" fmla="*/ 216016 w 1330865"/>
                      <a:gd name="connsiteY4" fmla="*/ 472167 h 528354"/>
                      <a:gd name="connsiteX5" fmla="*/ 311085 w 1330865"/>
                      <a:gd name="connsiteY5" fmla="*/ 441146 h 528354"/>
                      <a:gd name="connsiteX6" fmla="*/ 1330865 w 1330865"/>
                      <a:gd name="connsiteY6" fmla="*/ 95873 h 528354"/>
                      <a:gd name="connsiteX7" fmla="*/ 1313724 w 1330865"/>
                      <a:gd name="connsiteY7" fmla="*/ 28863 h 528354"/>
                      <a:gd name="connsiteX0" fmla="*/ 1313724 w 1330865"/>
                      <a:gd name="connsiteY0" fmla="*/ 38 h 499529"/>
                      <a:gd name="connsiteX1" fmla="*/ 439477 w 1330865"/>
                      <a:gd name="connsiteY1" fmla="*/ 0 h 499529"/>
                      <a:gd name="connsiteX2" fmla="*/ 133401 w 1330865"/>
                      <a:gd name="connsiteY2" fmla="*/ 64948 h 499529"/>
                      <a:gd name="connsiteX3" fmla="*/ 0 w 1330865"/>
                      <a:gd name="connsiteY3" fmla="*/ 499529 h 499529"/>
                      <a:gd name="connsiteX4" fmla="*/ 216016 w 1330865"/>
                      <a:gd name="connsiteY4" fmla="*/ 443342 h 499529"/>
                      <a:gd name="connsiteX5" fmla="*/ 311085 w 1330865"/>
                      <a:gd name="connsiteY5" fmla="*/ 412321 h 499529"/>
                      <a:gd name="connsiteX6" fmla="*/ 1330865 w 1330865"/>
                      <a:gd name="connsiteY6" fmla="*/ 67048 h 499529"/>
                      <a:gd name="connsiteX7" fmla="*/ 1313724 w 1330865"/>
                      <a:gd name="connsiteY7" fmla="*/ 38 h 499529"/>
                      <a:gd name="connsiteX0" fmla="*/ 1313724 w 1330865"/>
                      <a:gd name="connsiteY0" fmla="*/ 38 h 499529"/>
                      <a:gd name="connsiteX1" fmla="*/ 439477 w 1330865"/>
                      <a:gd name="connsiteY1" fmla="*/ 0 h 499529"/>
                      <a:gd name="connsiteX2" fmla="*/ 424754 w 1330865"/>
                      <a:gd name="connsiteY2" fmla="*/ 73912 h 499529"/>
                      <a:gd name="connsiteX3" fmla="*/ 0 w 1330865"/>
                      <a:gd name="connsiteY3" fmla="*/ 499529 h 499529"/>
                      <a:gd name="connsiteX4" fmla="*/ 216016 w 1330865"/>
                      <a:gd name="connsiteY4" fmla="*/ 443342 h 499529"/>
                      <a:gd name="connsiteX5" fmla="*/ 311085 w 1330865"/>
                      <a:gd name="connsiteY5" fmla="*/ 412321 h 499529"/>
                      <a:gd name="connsiteX6" fmla="*/ 1330865 w 1330865"/>
                      <a:gd name="connsiteY6" fmla="*/ 67048 h 499529"/>
                      <a:gd name="connsiteX7" fmla="*/ 1313724 w 1330865"/>
                      <a:gd name="connsiteY7" fmla="*/ 38 h 499529"/>
                      <a:gd name="connsiteX0" fmla="*/ 1313724 w 1330865"/>
                      <a:gd name="connsiteY0" fmla="*/ 38 h 499529"/>
                      <a:gd name="connsiteX1" fmla="*/ 439477 w 1330865"/>
                      <a:gd name="connsiteY1" fmla="*/ 0 h 499529"/>
                      <a:gd name="connsiteX2" fmla="*/ 424754 w 1330865"/>
                      <a:gd name="connsiteY2" fmla="*/ 73912 h 499529"/>
                      <a:gd name="connsiteX3" fmla="*/ 70686 w 1330865"/>
                      <a:gd name="connsiteY3" fmla="*/ 75553 h 499529"/>
                      <a:gd name="connsiteX4" fmla="*/ 0 w 1330865"/>
                      <a:gd name="connsiteY4" fmla="*/ 499529 h 499529"/>
                      <a:gd name="connsiteX5" fmla="*/ 216016 w 1330865"/>
                      <a:gd name="connsiteY5" fmla="*/ 443342 h 499529"/>
                      <a:gd name="connsiteX6" fmla="*/ 311085 w 1330865"/>
                      <a:gd name="connsiteY6" fmla="*/ 412321 h 499529"/>
                      <a:gd name="connsiteX7" fmla="*/ 1330865 w 1330865"/>
                      <a:gd name="connsiteY7" fmla="*/ 67048 h 499529"/>
                      <a:gd name="connsiteX8" fmla="*/ 1313724 w 1330865"/>
                      <a:gd name="connsiteY8" fmla="*/ 38 h 499529"/>
                      <a:gd name="connsiteX0" fmla="*/ 1430266 w 1447407"/>
                      <a:gd name="connsiteY0" fmla="*/ 38 h 443342"/>
                      <a:gd name="connsiteX1" fmla="*/ 556019 w 1447407"/>
                      <a:gd name="connsiteY1" fmla="*/ 0 h 443342"/>
                      <a:gd name="connsiteX2" fmla="*/ 541296 w 1447407"/>
                      <a:gd name="connsiteY2" fmla="*/ 73912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430266 w 1447407"/>
                      <a:gd name="connsiteY0" fmla="*/ 38 h 443342"/>
                      <a:gd name="connsiteX1" fmla="*/ 556019 w 1447407"/>
                      <a:gd name="connsiteY1" fmla="*/ 0 h 443342"/>
                      <a:gd name="connsiteX2" fmla="*/ 541296 w 1447407"/>
                      <a:gd name="connsiteY2" fmla="*/ 73912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430266 w 1447407"/>
                      <a:gd name="connsiteY0" fmla="*/ 38 h 443342"/>
                      <a:gd name="connsiteX1" fmla="*/ 556019 w 1447407"/>
                      <a:gd name="connsiteY1" fmla="*/ 0 h 443342"/>
                      <a:gd name="connsiteX2" fmla="*/ 559225 w 1447407"/>
                      <a:gd name="connsiteY2" fmla="*/ 78395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345101 w 1362242"/>
                      <a:gd name="connsiteY0" fmla="*/ 38 h 443342"/>
                      <a:gd name="connsiteX1" fmla="*/ 470854 w 1362242"/>
                      <a:gd name="connsiteY1" fmla="*/ 0 h 443342"/>
                      <a:gd name="connsiteX2" fmla="*/ 474060 w 1362242"/>
                      <a:gd name="connsiteY2" fmla="*/ 78395 h 443342"/>
                      <a:gd name="connsiteX3" fmla="*/ 102063 w 1362242"/>
                      <a:gd name="connsiteY3" fmla="*/ 75553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3342"/>
                      <a:gd name="connsiteX1" fmla="*/ 470854 w 1362242"/>
                      <a:gd name="connsiteY1" fmla="*/ 0 h 443342"/>
                      <a:gd name="connsiteX2" fmla="*/ 469577 w 1362242"/>
                      <a:gd name="connsiteY2" fmla="*/ 42536 h 443342"/>
                      <a:gd name="connsiteX3" fmla="*/ 102063 w 1362242"/>
                      <a:gd name="connsiteY3" fmla="*/ 75553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3342"/>
                      <a:gd name="connsiteX1" fmla="*/ 470854 w 1362242"/>
                      <a:gd name="connsiteY1" fmla="*/ 0 h 443342"/>
                      <a:gd name="connsiteX2" fmla="*/ 469577 w 1362242"/>
                      <a:gd name="connsiteY2" fmla="*/ 42536 h 443342"/>
                      <a:gd name="connsiteX3" fmla="*/ 115510 w 1362242"/>
                      <a:gd name="connsiteY3" fmla="*/ 48659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2500"/>
                      <a:gd name="connsiteX1" fmla="*/ 470854 w 1362242"/>
                      <a:gd name="connsiteY1" fmla="*/ 0 h 442500"/>
                      <a:gd name="connsiteX2" fmla="*/ 469577 w 1362242"/>
                      <a:gd name="connsiteY2" fmla="*/ 42536 h 442500"/>
                      <a:gd name="connsiteX3" fmla="*/ 115510 w 1362242"/>
                      <a:gd name="connsiteY3" fmla="*/ 48659 h 442500"/>
                      <a:gd name="connsiteX4" fmla="*/ 0 w 1362242"/>
                      <a:gd name="connsiteY4" fmla="*/ 297823 h 442500"/>
                      <a:gd name="connsiteX5" fmla="*/ 394422 w 1362242"/>
                      <a:gd name="connsiteY5" fmla="*/ 442500 h 442500"/>
                      <a:gd name="connsiteX6" fmla="*/ 342462 w 1362242"/>
                      <a:gd name="connsiteY6" fmla="*/ 412321 h 442500"/>
                      <a:gd name="connsiteX7" fmla="*/ 1362242 w 1362242"/>
                      <a:gd name="connsiteY7" fmla="*/ 67048 h 442500"/>
                      <a:gd name="connsiteX8" fmla="*/ 1345101 w 1362242"/>
                      <a:gd name="connsiteY8" fmla="*/ 38 h 442500"/>
                      <a:gd name="connsiteX0" fmla="*/ 1452821 w 1469962"/>
                      <a:gd name="connsiteY0" fmla="*/ 38 h 442500"/>
                      <a:gd name="connsiteX1" fmla="*/ 578574 w 1469962"/>
                      <a:gd name="connsiteY1" fmla="*/ 0 h 442500"/>
                      <a:gd name="connsiteX2" fmla="*/ 577297 w 1469962"/>
                      <a:gd name="connsiteY2" fmla="*/ 42536 h 442500"/>
                      <a:gd name="connsiteX3" fmla="*/ 223230 w 1469962"/>
                      <a:gd name="connsiteY3" fmla="*/ 48659 h 442500"/>
                      <a:gd name="connsiteX4" fmla="*/ 0 w 1469962"/>
                      <a:gd name="connsiteY4" fmla="*/ 290786 h 442500"/>
                      <a:gd name="connsiteX5" fmla="*/ 502142 w 1469962"/>
                      <a:gd name="connsiteY5" fmla="*/ 442500 h 442500"/>
                      <a:gd name="connsiteX6" fmla="*/ 450182 w 1469962"/>
                      <a:gd name="connsiteY6" fmla="*/ 412321 h 442500"/>
                      <a:gd name="connsiteX7" fmla="*/ 1469962 w 1469962"/>
                      <a:gd name="connsiteY7" fmla="*/ 67048 h 442500"/>
                      <a:gd name="connsiteX8" fmla="*/ 1452821 w 1469962"/>
                      <a:gd name="connsiteY8" fmla="*/ 38 h 442500"/>
                      <a:gd name="connsiteX0" fmla="*/ 1354184 w 1371325"/>
                      <a:gd name="connsiteY0" fmla="*/ 38 h 442500"/>
                      <a:gd name="connsiteX1" fmla="*/ 479937 w 1371325"/>
                      <a:gd name="connsiteY1" fmla="*/ 0 h 442500"/>
                      <a:gd name="connsiteX2" fmla="*/ 478660 w 1371325"/>
                      <a:gd name="connsiteY2" fmla="*/ 42536 h 442500"/>
                      <a:gd name="connsiteX3" fmla="*/ 124593 w 1371325"/>
                      <a:gd name="connsiteY3" fmla="*/ 48659 h 442500"/>
                      <a:gd name="connsiteX4" fmla="*/ 0 w 1371325"/>
                      <a:gd name="connsiteY4" fmla="*/ 191287 h 442500"/>
                      <a:gd name="connsiteX5" fmla="*/ 403505 w 1371325"/>
                      <a:gd name="connsiteY5" fmla="*/ 442500 h 442500"/>
                      <a:gd name="connsiteX6" fmla="*/ 351545 w 1371325"/>
                      <a:gd name="connsiteY6" fmla="*/ 412321 h 442500"/>
                      <a:gd name="connsiteX7" fmla="*/ 1371325 w 1371325"/>
                      <a:gd name="connsiteY7" fmla="*/ 67048 h 442500"/>
                      <a:gd name="connsiteX8" fmla="*/ 1354184 w 1371325"/>
                      <a:gd name="connsiteY8" fmla="*/ 38 h 442500"/>
                      <a:gd name="connsiteX0" fmla="*/ 1354184 w 1371325"/>
                      <a:gd name="connsiteY0" fmla="*/ 31107 h 473569"/>
                      <a:gd name="connsiteX1" fmla="*/ 512556 w 1371325"/>
                      <a:gd name="connsiteY1" fmla="*/ 0 h 473569"/>
                      <a:gd name="connsiteX2" fmla="*/ 478660 w 1371325"/>
                      <a:gd name="connsiteY2" fmla="*/ 73605 h 473569"/>
                      <a:gd name="connsiteX3" fmla="*/ 124593 w 1371325"/>
                      <a:gd name="connsiteY3" fmla="*/ 79728 h 473569"/>
                      <a:gd name="connsiteX4" fmla="*/ 0 w 1371325"/>
                      <a:gd name="connsiteY4" fmla="*/ 222356 h 473569"/>
                      <a:gd name="connsiteX5" fmla="*/ 403505 w 1371325"/>
                      <a:gd name="connsiteY5" fmla="*/ 473569 h 473569"/>
                      <a:gd name="connsiteX6" fmla="*/ 351545 w 1371325"/>
                      <a:gd name="connsiteY6" fmla="*/ 443390 h 473569"/>
                      <a:gd name="connsiteX7" fmla="*/ 1371325 w 1371325"/>
                      <a:gd name="connsiteY7" fmla="*/ 98117 h 473569"/>
                      <a:gd name="connsiteX8" fmla="*/ 1354184 w 1371325"/>
                      <a:gd name="connsiteY8" fmla="*/ 31107 h 473569"/>
                      <a:gd name="connsiteX0" fmla="*/ 1268069 w 1285210"/>
                      <a:gd name="connsiteY0" fmla="*/ 31107 h 473569"/>
                      <a:gd name="connsiteX1" fmla="*/ 426441 w 1285210"/>
                      <a:gd name="connsiteY1" fmla="*/ 0 h 473569"/>
                      <a:gd name="connsiteX2" fmla="*/ 392545 w 1285210"/>
                      <a:gd name="connsiteY2" fmla="*/ 73605 h 473569"/>
                      <a:gd name="connsiteX3" fmla="*/ 38478 w 1285210"/>
                      <a:gd name="connsiteY3" fmla="*/ 79728 h 473569"/>
                      <a:gd name="connsiteX4" fmla="*/ 0 w 1285210"/>
                      <a:gd name="connsiteY4" fmla="*/ 274609 h 473569"/>
                      <a:gd name="connsiteX5" fmla="*/ 317390 w 1285210"/>
                      <a:gd name="connsiteY5" fmla="*/ 473569 h 473569"/>
                      <a:gd name="connsiteX6" fmla="*/ 265430 w 1285210"/>
                      <a:gd name="connsiteY6" fmla="*/ 443390 h 473569"/>
                      <a:gd name="connsiteX7" fmla="*/ 1285210 w 1285210"/>
                      <a:gd name="connsiteY7" fmla="*/ 98117 h 473569"/>
                      <a:gd name="connsiteX8" fmla="*/ 1268069 w 1285210"/>
                      <a:gd name="connsiteY8" fmla="*/ 31107 h 473569"/>
                      <a:gd name="connsiteX0" fmla="*/ 1268069 w 1285210"/>
                      <a:gd name="connsiteY0" fmla="*/ 31107 h 473569"/>
                      <a:gd name="connsiteX1" fmla="*/ 426441 w 1285210"/>
                      <a:gd name="connsiteY1" fmla="*/ 0 h 473569"/>
                      <a:gd name="connsiteX2" fmla="*/ 423997 w 1285210"/>
                      <a:gd name="connsiteY2" fmla="*/ 77524 h 473569"/>
                      <a:gd name="connsiteX3" fmla="*/ 38478 w 1285210"/>
                      <a:gd name="connsiteY3" fmla="*/ 79728 h 473569"/>
                      <a:gd name="connsiteX4" fmla="*/ 0 w 1285210"/>
                      <a:gd name="connsiteY4" fmla="*/ 274609 h 473569"/>
                      <a:gd name="connsiteX5" fmla="*/ 317390 w 1285210"/>
                      <a:gd name="connsiteY5" fmla="*/ 473569 h 473569"/>
                      <a:gd name="connsiteX6" fmla="*/ 265430 w 1285210"/>
                      <a:gd name="connsiteY6" fmla="*/ 443390 h 473569"/>
                      <a:gd name="connsiteX7" fmla="*/ 1285210 w 1285210"/>
                      <a:gd name="connsiteY7" fmla="*/ 98117 h 473569"/>
                      <a:gd name="connsiteX8" fmla="*/ 1268069 w 1285210"/>
                      <a:gd name="connsiteY8" fmla="*/ 31107 h 473569"/>
                      <a:gd name="connsiteX0" fmla="*/ 1268069 w 1285210"/>
                      <a:gd name="connsiteY0" fmla="*/ 31107 h 473569"/>
                      <a:gd name="connsiteX1" fmla="*/ 426441 w 1285210"/>
                      <a:gd name="connsiteY1" fmla="*/ 0 h 473569"/>
                      <a:gd name="connsiteX2" fmla="*/ 38478 w 1285210"/>
                      <a:gd name="connsiteY2" fmla="*/ 79728 h 473569"/>
                      <a:gd name="connsiteX3" fmla="*/ 0 w 1285210"/>
                      <a:gd name="connsiteY3" fmla="*/ 274609 h 473569"/>
                      <a:gd name="connsiteX4" fmla="*/ 317390 w 1285210"/>
                      <a:gd name="connsiteY4" fmla="*/ 473569 h 473569"/>
                      <a:gd name="connsiteX5" fmla="*/ 265430 w 1285210"/>
                      <a:gd name="connsiteY5" fmla="*/ 443390 h 473569"/>
                      <a:gd name="connsiteX6" fmla="*/ 1285210 w 1285210"/>
                      <a:gd name="connsiteY6" fmla="*/ 98117 h 473569"/>
                      <a:gd name="connsiteX7" fmla="*/ 1268069 w 1285210"/>
                      <a:gd name="connsiteY7" fmla="*/ 31107 h 473569"/>
                      <a:gd name="connsiteX0" fmla="*/ 1268069 w 1285210"/>
                      <a:gd name="connsiteY0" fmla="*/ 50749 h 493211"/>
                      <a:gd name="connsiteX1" fmla="*/ 426441 w 1285210"/>
                      <a:gd name="connsiteY1" fmla="*/ 19642 h 493211"/>
                      <a:gd name="connsiteX2" fmla="*/ 54958 w 1285210"/>
                      <a:gd name="connsiteY2" fmla="*/ 18379 h 493211"/>
                      <a:gd name="connsiteX3" fmla="*/ 0 w 1285210"/>
                      <a:gd name="connsiteY3" fmla="*/ 294251 h 493211"/>
                      <a:gd name="connsiteX4" fmla="*/ 317390 w 1285210"/>
                      <a:gd name="connsiteY4" fmla="*/ 493211 h 493211"/>
                      <a:gd name="connsiteX5" fmla="*/ 265430 w 1285210"/>
                      <a:gd name="connsiteY5" fmla="*/ 463032 h 493211"/>
                      <a:gd name="connsiteX6" fmla="*/ 1285210 w 1285210"/>
                      <a:gd name="connsiteY6" fmla="*/ 117759 h 493211"/>
                      <a:gd name="connsiteX7" fmla="*/ 1268069 w 1285210"/>
                      <a:gd name="connsiteY7" fmla="*/ 50749 h 493211"/>
                      <a:gd name="connsiteX0" fmla="*/ 1268069 w 1285210"/>
                      <a:gd name="connsiteY0" fmla="*/ 32370 h 474832"/>
                      <a:gd name="connsiteX1" fmla="*/ 426441 w 1285210"/>
                      <a:gd name="connsiteY1" fmla="*/ 1263 h 474832"/>
                      <a:gd name="connsiteX2" fmla="*/ 54958 w 1285210"/>
                      <a:gd name="connsiteY2" fmla="*/ 0 h 474832"/>
                      <a:gd name="connsiteX3" fmla="*/ 0 w 1285210"/>
                      <a:gd name="connsiteY3" fmla="*/ 275872 h 474832"/>
                      <a:gd name="connsiteX4" fmla="*/ 317390 w 1285210"/>
                      <a:gd name="connsiteY4" fmla="*/ 474832 h 474832"/>
                      <a:gd name="connsiteX5" fmla="*/ 265430 w 1285210"/>
                      <a:gd name="connsiteY5" fmla="*/ 444653 h 474832"/>
                      <a:gd name="connsiteX6" fmla="*/ 1285210 w 1285210"/>
                      <a:gd name="connsiteY6" fmla="*/ 99380 h 474832"/>
                      <a:gd name="connsiteX7" fmla="*/ 1268069 w 1285210"/>
                      <a:gd name="connsiteY7" fmla="*/ 32370 h 474832"/>
                      <a:gd name="connsiteX0" fmla="*/ 1268069 w 1285210"/>
                      <a:gd name="connsiteY0" fmla="*/ 51241 h 493703"/>
                      <a:gd name="connsiteX1" fmla="*/ 426441 w 1285210"/>
                      <a:gd name="connsiteY1" fmla="*/ 20134 h 493703"/>
                      <a:gd name="connsiteX2" fmla="*/ 57309 w 1285210"/>
                      <a:gd name="connsiteY2" fmla="*/ 0 h 493703"/>
                      <a:gd name="connsiteX3" fmla="*/ 0 w 1285210"/>
                      <a:gd name="connsiteY3" fmla="*/ 294743 h 493703"/>
                      <a:gd name="connsiteX4" fmla="*/ 317390 w 1285210"/>
                      <a:gd name="connsiteY4" fmla="*/ 493703 h 493703"/>
                      <a:gd name="connsiteX5" fmla="*/ 265430 w 1285210"/>
                      <a:gd name="connsiteY5" fmla="*/ 463524 h 493703"/>
                      <a:gd name="connsiteX6" fmla="*/ 1285210 w 1285210"/>
                      <a:gd name="connsiteY6" fmla="*/ 118251 h 493703"/>
                      <a:gd name="connsiteX7" fmla="*/ 1268069 w 1285210"/>
                      <a:gd name="connsiteY7" fmla="*/ 51241 h 493703"/>
                      <a:gd name="connsiteX0" fmla="*/ 1450257 w 1467398"/>
                      <a:gd name="connsiteY0" fmla="*/ 370645 h 813107"/>
                      <a:gd name="connsiteX1" fmla="*/ 608629 w 1467398"/>
                      <a:gd name="connsiteY1" fmla="*/ 339538 h 813107"/>
                      <a:gd name="connsiteX2" fmla="*/ 0 w 1467398"/>
                      <a:gd name="connsiteY2" fmla="*/ 0 h 813107"/>
                      <a:gd name="connsiteX3" fmla="*/ 182188 w 1467398"/>
                      <a:gd name="connsiteY3" fmla="*/ 614147 h 813107"/>
                      <a:gd name="connsiteX4" fmla="*/ 499578 w 1467398"/>
                      <a:gd name="connsiteY4" fmla="*/ 813107 h 813107"/>
                      <a:gd name="connsiteX5" fmla="*/ 447618 w 1467398"/>
                      <a:gd name="connsiteY5" fmla="*/ 782928 h 813107"/>
                      <a:gd name="connsiteX6" fmla="*/ 1467398 w 1467398"/>
                      <a:gd name="connsiteY6" fmla="*/ 437655 h 813107"/>
                      <a:gd name="connsiteX7" fmla="*/ 1450257 w 1467398"/>
                      <a:gd name="connsiteY7" fmla="*/ 370645 h 813107"/>
                      <a:gd name="connsiteX0" fmla="*/ 1450257 w 1467398"/>
                      <a:gd name="connsiteY0" fmla="*/ 370645 h 813107"/>
                      <a:gd name="connsiteX1" fmla="*/ 0 w 1467398"/>
                      <a:gd name="connsiteY1" fmla="*/ 0 h 813107"/>
                      <a:gd name="connsiteX2" fmla="*/ 182188 w 1467398"/>
                      <a:gd name="connsiteY2" fmla="*/ 614147 h 813107"/>
                      <a:gd name="connsiteX3" fmla="*/ 499578 w 1467398"/>
                      <a:gd name="connsiteY3" fmla="*/ 813107 h 813107"/>
                      <a:gd name="connsiteX4" fmla="*/ 447618 w 1467398"/>
                      <a:gd name="connsiteY4" fmla="*/ 782928 h 813107"/>
                      <a:gd name="connsiteX5" fmla="*/ 1467398 w 1467398"/>
                      <a:gd name="connsiteY5" fmla="*/ 437655 h 813107"/>
                      <a:gd name="connsiteX6" fmla="*/ 1450257 w 1467398"/>
                      <a:gd name="connsiteY6" fmla="*/ 370645 h 813107"/>
                      <a:gd name="connsiteX0" fmla="*/ 1450257 w 1467398"/>
                      <a:gd name="connsiteY0" fmla="*/ 370645 h 813107"/>
                      <a:gd name="connsiteX1" fmla="*/ 1055026 w 1467398"/>
                      <a:gd name="connsiteY1" fmla="*/ 234420 h 813107"/>
                      <a:gd name="connsiteX2" fmla="*/ 0 w 1467398"/>
                      <a:gd name="connsiteY2" fmla="*/ 0 h 813107"/>
                      <a:gd name="connsiteX3" fmla="*/ 182188 w 1467398"/>
                      <a:gd name="connsiteY3" fmla="*/ 614147 h 813107"/>
                      <a:gd name="connsiteX4" fmla="*/ 499578 w 1467398"/>
                      <a:gd name="connsiteY4" fmla="*/ 813107 h 813107"/>
                      <a:gd name="connsiteX5" fmla="*/ 447618 w 1467398"/>
                      <a:gd name="connsiteY5" fmla="*/ 782928 h 813107"/>
                      <a:gd name="connsiteX6" fmla="*/ 1467398 w 1467398"/>
                      <a:gd name="connsiteY6" fmla="*/ 437655 h 813107"/>
                      <a:gd name="connsiteX7" fmla="*/ 1450257 w 1467398"/>
                      <a:gd name="connsiteY7" fmla="*/ 370645 h 813107"/>
                      <a:gd name="connsiteX0" fmla="*/ 1450257 w 1467398"/>
                      <a:gd name="connsiteY0" fmla="*/ 370645 h 813107"/>
                      <a:gd name="connsiteX1" fmla="*/ 1055026 w 1467398"/>
                      <a:gd name="connsiteY1" fmla="*/ 234420 h 813107"/>
                      <a:gd name="connsiteX2" fmla="*/ 0 w 1467398"/>
                      <a:gd name="connsiteY2" fmla="*/ 0 h 813107"/>
                      <a:gd name="connsiteX3" fmla="*/ 182188 w 1467398"/>
                      <a:gd name="connsiteY3" fmla="*/ 614147 h 813107"/>
                      <a:gd name="connsiteX4" fmla="*/ 499578 w 1467398"/>
                      <a:gd name="connsiteY4" fmla="*/ 813107 h 813107"/>
                      <a:gd name="connsiteX5" fmla="*/ 447618 w 1467398"/>
                      <a:gd name="connsiteY5" fmla="*/ 782928 h 813107"/>
                      <a:gd name="connsiteX6" fmla="*/ 1467398 w 1467398"/>
                      <a:gd name="connsiteY6" fmla="*/ 437655 h 813107"/>
                      <a:gd name="connsiteX7" fmla="*/ 1450257 w 1467398"/>
                      <a:gd name="connsiteY7" fmla="*/ 370645 h 813107"/>
                      <a:gd name="connsiteX0" fmla="*/ 1450257 w 1467398"/>
                      <a:gd name="connsiteY0" fmla="*/ 370645 h 813107"/>
                      <a:gd name="connsiteX1" fmla="*/ 1055026 w 1467398"/>
                      <a:gd name="connsiteY1" fmla="*/ 234420 h 813107"/>
                      <a:gd name="connsiteX2" fmla="*/ 0 w 1467398"/>
                      <a:gd name="connsiteY2" fmla="*/ 0 h 813107"/>
                      <a:gd name="connsiteX3" fmla="*/ 411664 w 1467398"/>
                      <a:gd name="connsiteY3" fmla="*/ 506892 h 813107"/>
                      <a:gd name="connsiteX4" fmla="*/ 499578 w 1467398"/>
                      <a:gd name="connsiteY4" fmla="*/ 813107 h 813107"/>
                      <a:gd name="connsiteX5" fmla="*/ 447618 w 1467398"/>
                      <a:gd name="connsiteY5" fmla="*/ 782928 h 813107"/>
                      <a:gd name="connsiteX6" fmla="*/ 1467398 w 1467398"/>
                      <a:gd name="connsiteY6" fmla="*/ 437655 h 813107"/>
                      <a:gd name="connsiteX7" fmla="*/ 1450257 w 1467398"/>
                      <a:gd name="connsiteY7" fmla="*/ 370645 h 813107"/>
                      <a:gd name="connsiteX0" fmla="*/ 1282539 w 1299680"/>
                      <a:gd name="connsiteY0" fmla="*/ 149066 h 591528"/>
                      <a:gd name="connsiteX1" fmla="*/ 887308 w 1299680"/>
                      <a:gd name="connsiteY1" fmla="*/ 12841 h 591528"/>
                      <a:gd name="connsiteX2" fmla="*/ 0 w 1299680"/>
                      <a:gd name="connsiteY2" fmla="*/ 0 h 591528"/>
                      <a:gd name="connsiteX3" fmla="*/ 243946 w 1299680"/>
                      <a:gd name="connsiteY3" fmla="*/ 285313 h 591528"/>
                      <a:gd name="connsiteX4" fmla="*/ 331860 w 1299680"/>
                      <a:gd name="connsiteY4" fmla="*/ 591528 h 591528"/>
                      <a:gd name="connsiteX5" fmla="*/ 279900 w 1299680"/>
                      <a:gd name="connsiteY5" fmla="*/ 561349 h 591528"/>
                      <a:gd name="connsiteX6" fmla="*/ 1299680 w 1299680"/>
                      <a:gd name="connsiteY6" fmla="*/ 216076 h 591528"/>
                      <a:gd name="connsiteX7" fmla="*/ 1282539 w 1299680"/>
                      <a:gd name="connsiteY7" fmla="*/ 149066 h 591528"/>
                      <a:gd name="connsiteX0" fmla="*/ 1282539 w 1299680"/>
                      <a:gd name="connsiteY0" fmla="*/ 149066 h 591528"/>
                      <a:gd name="connsiteX1" fmla="*/ 887308 w 1299680"/>
                      <a:gd name="connsiteY1" fmla="*/ 12841 h 591528"/>
                      <a:gd name="connsiteX2" fmla="*/ 0 w 1299680"/>
                      <a:gd name="connsiteY2" fmla="*/ 0 h 591528"/>
                      <a:gd name="connsiteX3" fmla="*/ 243946 w 1299680"/>
                      <a:gd name="connsiteY3" fmla="*/ 285313 h 591528"/>
                      <a:gd name="connsiteX4" fmla="*/ 331860 w 1299680"/>
                      <a:gd name="connsiteY4" fmla="*/ 591528 h 591528"/>
                      <a:gd name="connsiteX5" fmla="*/ 462584 w 1299680"/>
                      <a:gd name="connsiteY5" fmla="*/ 216722 h 591528"/>
                      <a:gd name="connsiteX6" fmla="*/ 1299680 w 1299680"/>
                      <a:gd name="connsiteY6" fmla="*/ 216076 h 591528"/>
                      <a:gd name="connsiteX7" fmla="*/ 1282539 w 1299680"/>
                      <a:gd name="connsiteY7" fmla="*/ 149066 h 591528"/>
                      <a:gd name="connsiteX0" fmla="*/ 1282539 w 1299680"/>
                      <a:gd name="connsiteY0" fmla="*/ 149066 h 285313"/>
                      <a:gd name="connsiteX1" fmla="*/ 887308 w 1299680"/>
                      <a:gd name="connsiteY1" fmla="*/ 12841 h 285313"/>
                      <a:gd name="connsiteX2" fmla="*/ 0 w 1299680"/>
                      <a:gd name="connsiteY2" fmla="*/ 0 h 285313"/>
                      <a:gd name="connsiteX3" fmla="*/ 243946 w 1299680"/>
                      <a:gd name="connsiteY3" fmla="*/ 285313 h 285313"/>
                      <a:gd name="connsiteX4" fmla="*/ 462584 w 1299680"/>
                      <a:gd name="connsiteY4" fmla="*/ 216722 h 285313"/>
                      <a:gd name="connsiteX5" fmla="*/ 1299680 w 1299680"/>
                      <a:gd name="connsiteY5" fmla="*/ 216076 h 285313"/>
                      <a:gd name="connsiteX6" fmla="*/ 1282539 w 1299680"/>
                      <a:gd name="connsiteY6" fmla="*/ 149066 h 285313"/>
                      <a:gd name="connsiteX0" fmla="*/ 1282539 w 1299680"/>
                      <a:gd name="connsiteY0" fmla="*/ 149066 h 228622"/>
                      <a:gd name="connsiteX1" fmla="*/ 887308 w 1299680"/>
                      <a:gd name="connsiteY1" fmla="*/ 12841 h 228622"/>
                      <a:gd name="connsiteX2" fmla="*/ 0 w 1299680"/>
                      <a:gd name="connsiteY2" fmla="*/ 0 h 228622"/>
                      <a:gd name="connsiteX3" fmla="*/ 200808 w 1299680"/>
                      <a:gd name="connsiteY3" fmla="*/ 228622 h 228622"/>
                      <a:gd name="connsiteX4" fmla="*/ 462584 w 1299680"/>
                      <a:gd name="connsiteY4" fmla="*/ 216722 h 228622"/>
                      <a:gd name="connsiteX5" fmla="*/ 1299680 w 1299680"/>
                      <a:gd name="connsiteY5" fmla="*/ 216076 h 228622"/>
                      <a:gd name="connsiteX6" fmla="*/ 1282539 w 1299680"/>
                      <a:gd name="connsiteY6" fmla="*/ 149066 h 228622"/>
                      <a:gd name="connsiteX0" fmla="*/ 1282539 w 1299680"/>
                      <a:gd name="connsiteY0" fmla="*/ 149066 h 232280"/>
                      <a:gd name="connsiteX1" fmla="*/ 887308 w 1299680"/>
                      <a:gd name="connsiteY1" fmla="*/ 12841 h 232280"/>
                      <a:gd name="connsiteX2" fmla="*/ 0 w 1299680"/>
                      <a:gd name="connsiteY2" fmla="*/ 0 h 232280"/>
                      <a:gd name="connsiteX3" fmla="*/ 200808 w 1299680"/>
                      <a:gd name="connsiteY3" fmla="*/ 228622 h 232280"/>
                      <a:gd name="connsiteX4" fmla="*/ 477081 w 1299680"/>
                      <a:gd name="connsiteY4" fmla="*/ 232280 h 232280"/>
                      <a:gd name="connsiteX5" fmla="*/ 1299680 w 1299680"/>
                      <a:gd name="connsiteY5" fmla="*/ 216076 h 232280"/>
                      <a:gd name="connsiteX6" fmla="*/ 1282539 w 1299680"/>
                      <a:gd name="connsiteY6" fmla="*/ 149066 h 232280"/>
                      <a:gd name="connsiteX0" fmla="*/ 1426449 w 1443590"/>
                      <a:gd name="connsiteY0" fmla="*/ 334697 h 417911"/>
                      <a:gd name="connsiteX1" fmla="*/ 1031218 w 1443590"/>
                      <a:gd name="connsiteY1" fmla="*/ 198472 h 417911"/>
                      <a:gd name="connsiteX2" fmla="*/ 0 w 1443590"/>
                      <a:gd name="connsiteY2" fmla="*/ 0 h 417911"/>
                      <a:gd name="connsiteX3" fmla="*/ 344718 w 1443590"/>
                      <a:gd name="connsiteY3" fmla="*/ 414253 h 417911"/>
                      <a:gd name="connsiteX4" fmla="*/ 620991 w 1443590"/>
                      <a:gd name="connsiteY4" fmla="*/ 417911 h 417911"/>
                      <a:gd name="connsiteX5" fmla="*/ 1443590 w 1443590"/>
                      <a:gd name="connsiteY5" fmla="*/ 401707 h 417911"/>
                      <a:gd name="connsiteX6" fmla="*/ 1426449 w 1443590"/>
                      <a:gd name="connsiteY6" fmla="*/ 334697 h 417911"/>
                      <a:gd name="connsiteX0" fmla="*/ 1426449 w 1443590"/>
                      <a:gd name="connsiteY0" fmla="*/ 334697 h 417911"/>
                      <a:gd name="connsiteX1" fmla="*/ 699318 w 1443590"/>
                      <a:gd name="connsiteY1" fmla="*/ 81437 h 417911"/>
                      <a:gd name="connsiteX2" fmla="*/ 0 w 1443590"/>
                      <a:gd name="connsiteY2" fmla="*/ 0 h 417911"/>
                      <a:gd name="connsiteX3" fmla="*/ 344718 w 1443590"/>
                      <a:gd name="connsiteY3" fmla="*/ 414253 h 417911"/>
                      <a:gd name="connsiteX4" fmla="*/ 620991 w 1443590"/>
                      <a:gd name="connsiteY4" fmla="*/ 417911 h 417911"/>
                      <a:gd name="connsiteX5" fmla="*/ 1443590 w 1443590"/>
                      <a:gd name="connsiteY5" fmla="*/ 401707 h 417911"/>
                      <a:gd name="connsiteX6" fmla="*/ 1426449 w 1443590"/>
                      <a:gd name="connsiteY6" fmla="*/ 334697 h 417911"/>
                      <a:gd name="connsiteX0" fmla="*/ 1426449 w 1443590"/>
                      <a:gd name="connsiteY0" fmla="*/ 334697 h 435350"/>
                      <a:gd name="connsiteX1" fmla="*/ 699318 w 1443590"/>
                      <a:gd name="connsiteY1" fmla="*/ 81437 h 435350"/>
                      <a:gd name="connsiteX2" fmla="*/ 0 w 1443590"/>
                      <a:gd name="connsiteY2" fmla="*/ 0 h 435350"/>
                      <a:gd name="connsiteX3" fmla="*/ 374065 w 1443590"/>
                      <a:gd name="connsiteY3" fmla="*/ 435350 h 435350"/>
                      <a:gd name="connsiteX4" fmla="*/ 620991 w 1443590"/>
                      <a:gd name="connsiteY4" fmla="*/ 417911 h 435350"/>
                      <a:gd name="connsiteX5" fmla="*/ 1443590 w 1443590"/>
                      <a:gd name="connsiteY5" fmla="*/ 401707 h 435350"/>
                      <a:gd name="connsiteX6" fmla="*/ 1426449 w 1443590"/>
                      <a:gd name="connsiteY6" fmla="*/ 334697 h 435350"/>
                      <a:gd name="connsiteX0" fmla="*/ 1426449 w 1443590"/>
                      <a:gd name="connsiteY0" fmla="*/ 334697 h 435350"/>
                      <a:gd name="connsiteX1" fmla="*/ 699318 w 1443590"/>
                      <a:gd name="connsiteY1" fmla="*/ 81437 h 435350"/>
                      <a:gd name="connsiteX2" fmla="*/ 0 w 1443590"/>
                      <a:gd name="connsiteY2" fmla="*/ 0 h 435350"/>
                      <a:gd name="connsiteX3" fmla="*/ 374065 w 1443590"/>
                      <a:gd name="connsiteY3" fmla="*/ 435350 h 435350"/>
                      <a:gd name="connsiteX4" fmla="*/ 620991 w 1443590"/>
                      <a:gd name="connsiteY4" fmla="*/ 417911 h 435350"/>
                      <a:gd name="connsiteX5" fmla="*/ 1443590 w 1443590"/>
                      <a:gd name="connsiteY5" fmla="*/ 401707 h 435350"/>
                      <a:gd name="connsiteX6" fmla="*/ 1426449 w 1443590"/>
                      <a:gd name="connsiteY6" fmla="*/ 334697 h 435350"/>
                      <a:gd name="connsiteX0" fmla="*/ 1196383 w 1213524"/>
                      <a:gd name="connsiteY0" fmla="*/ 316547 h 417200"/>
                      <a:gd name="connsiteX1" fmla="*/ 469252 w 1213524"/>
                      <a:gd name="connsiteY1" fmla="*/ 63287 h 417200"/>
                      <a:gd name="connsiteX2" fmla="*/ 0 w 1213524"/>
                      <a:gd name="connsiteY2" fmla="*/ 0 h 417200"/>
                      <a:gd name="connsiteX3" fmla="*/ 143999 w 1213524"/>
                      <a:gd name="connsiteY3" fmla="*/ 417200 h 417200"/>
                      <a:gd name="connsiteX4" fmla="*/ 390925 w 1213524"/>
                      <a:gd name="connsiteY4" fmla="*/ 399761 h 417200"/>
                      <a:gd name="connsiteX5" fmla="*/ 1213524 w 1213524"/>
                      <a:gd name="connsiteY5" fmla="*/ 383557 h 417200"/>
                      <a:gd name="connsiteX6" fmla="*/ 1196383 w 1213524"/>
                      <a:gd name="connsiteY6" fmla="*/ 316547 h 417200"/>
                      <a:gd name="connsiteX0" fmla="*/ 1320419 w 1337560"/>
                      <a:gd name="connsiteY0" fmla="*/ 316547 h 417200"/>
                      <a:gd name="connsiteX1" fmla="*/ 593288 w 1337560"/>
                      <a:gd name="connsiteY1" fmla="*/ 63287 h 417200"/>
                      <a:gd name="connsiteX2" fmla="*/ 124036 w 1337560"/>
                      <a:gd name="connsiteY2" fmla="*/ 0 h 417200"/>
                      <a:gd name="connsiteX3" fmla="*/ 4570 w 1337560"/>
                      <a:gd name="connsiteY3" fmla="*/ 117744 h 417200"/>
                      <a:gd name="connsiteX4" fmla="*/ 268035 w 1337560"/>
                      <a:gd name="connsiteY4" fmla="*/ 417200 h 417200"/>
                      <a:gd name="connsiteX5" fmla="*/ 514961 w 1337560"/>
                      <a:gd name="connsiteY5" fmla="*/ 399761 h 417200"/>
                      <a:gd name="connsiteX6" fmla="*/ 1337560 w 1337560"/>
                      <a:gd name="connsiteY6" fmla="*/ 383557 h 417200"/>
                      <a:gd name="connsiteX7" fmla="*/ 1320419 w 1337560"/>
                      <a:gd name="connsiteY7" fmla="*/ 316547 h 417200"/>
                      <a:gd name="connsiteX0" fmla="*/ 1320419 w 1337560"/>
                      <a:gd name="connsiteY0" fmla="*/ 316547 h 417200"/>
                      <a:gd name="connsiteX1" fmla="*/ 593288 w 1337560"/>
                      <a:gd name="connsiteY1" fmla="*/ 63287 h 417200"/>
                      <a:gd name="connsiteX2" fmla="*/ 124036 w 1337560"/>
                      <a:gd name="connsiteY2" fmla="*/ 0 h 417200"/>
                      <a:gd name="connsiteX3" fmla="*/ 4570 w 1337560"/>
                      <a:gd name="connsiteY3" fmla="*/ 117744 h 417200"/>
                      <a:gd name="connsiteX4" fmla="*/ 268035 w 1337560"/>
                      <a:gd name="connsiteY4" fmla="*/ 417200 h 417200"/>
                      <a:gd name="connsiteX5" fmla="*/ 514961 w 1337560"/>
                      <a:gd name="connsiteY5" fmla="*/ 399761 h 417200"/>
                      <a:gd name="connsiteX6" fmla="*/ 1337560 w 1337560"/>
                      <a:gd name="connsiteY6" fmla="*/ 383557 h 417200"/>
                      <a:gd name="connsiteX7" fmla="*/ 1320419 w 1337560"/>
                      <a:gd name="connsiteY7" fmla="*/ 316547 h 417200"/>
                      <a:gd name="connsiteX0" fmla="*/ 1315849 w 1332990"/>
                      <a:gd name="connsiteY0" fmla="*/ 316547 h 417200"/>
                      <a:gd name="connsiteX1" fmla="*/ 588718 w 1332990"/>
                      <a:gd name="connsiteY1" fmla="*/ 63287 h 417200"/>
                      <a:gd name="connsiteX2" fmla="*/ 119466 w 1332990"/>
                      <a:gd name="connsiteY2" fmla="*/ 0 h 417200"/>
                      <a:gd name="connsiteX3" fmla="*/ 0 w 1332990"/>
                      <a:gd name="connsiteY3" fmla="*/ 117744 h 417200"/>
                      <a:gd name="connsiteX4" fmla="*/ 263465 w 1332990"/>
                      <a:gd name="connsiteY4" fmla="*/ 417200 h 417200"/>
                      <a:gd name="connsiteX5" fmla="*/ 510391 w 1332990"/>
                      <a:gd name="connsiteY5" fmla="*/ 399761 h 417200"/>
                      <a:gd name="connsiteX6" fmla="*/ 1332990 w 1332990"/>
                      <a:gd name="connsiteY6" fmla="*/ 383557 h 417200"/>
                      <a:gd name="connsiteX7" fmla="*/ 1315849 w 1332990"/>
                      <a:gd name="connsiteY7" fmla="*/ 316547 h 41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32990" h="417200">
                        <a:moveTo>
                          <a:pt x="1315849" y="316547"/>
                        </a:moveTo>
                        <a:lnTo>
                          <a:pt x="588718" y="63287"/>
                        </a:lnTo>
                        <a:lnTo>
                          <a:pt x="119466" y="0"/>
                        </a:lnTo>
                        <a:lnTo>
                          <a:pt x="0" y="117744"/>
                        </a:lnTo>
                        <a:lnTo>
                          <a:pt x="263465" y="417200"/>
                        </a:lnTo>
                        <a:lnTo>
                          <a:pt x="510391" y="399761"/>
                        </a:lnTo>
                        <a:lnTo>
                          <a:pt x="1332990" y="383557"/>
                        </a:lnTo>
                        <a:lnTo>
                          <a:pt x="1315849" y="316547"/>
                        </a:lnTo>
                        <a:close/>
                      </a:path>
                    </a:pathLst>
                  </a:custGeom>
                  <a:solidFill>
                    <a:srgbClr val="84C6BF"/>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122D4F"/>
                      </a:solidFill>
                    </a:endParaRPr>
                  </a:p>
                </p:txBody>
              </p:sp>
              <p:cxnSp>
                <p:nvCxnSpPr>
                  <p:cNvPr id="36" name="Straight Connector 35">
                    <a:extLst>
                      <a:ext uri="{FF2B5EF4-FFF2-40B4-BE49-F238E27FC236}">
                        <a16:creationId xmlns:a16="http://schemas.microsoft.com/office/drawing/2014/main" id="{FBA53B57-4435-AD4C-811E-CDE29EE6FFB6}"/>
                      </a:ext>
                    </a:extLst>
                  </p:cNvPr>
                  <p:cNvCxnSpPr>
                    <a:cxnSpLocks/>
                  </p:cNvCxnSpPr>
                  <p:nvPr/>
                </p:nvCxnSpPr>
                <p:spPr>
                  <a:xfrm>
                    <a:off x="6213049" y="4264575"/>
                    <a:ext cx="0" cy="5825145"/>
                  </a:xfrm>
                  <a:prstGeom prst="line">
                    <a:avLst/>
                  </a:prstGeom>
                  <a:ln w="6350">
                    <a:solidFill>
                      <a:srgbClr val="0432FF"/>
                    </a:solidFill>
                    <a:prstDash val="lgDash"/>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DA0C5377-23DB-4F49-A606-85DC90726D13}"/>
                      </a:ext>
                    </a:extLst>
                  </p:cNvPr>
                  <p:cNvCxnSpPr>
                    <a:cxnSpLocks/>
                  </p:cNvCxnSpPr>
                  <p:nvPr/>
                </p:nvCxnSpPr>
                <p:spPr>
                  <a:xfrm>
                    <a:off x="5764714" y="1880501"/>
                    <a:ext cx="10533105" cy="4422093"/>
                  </a:xfrm>
                  <a:prstGeom prst="line">
                    <a:avLst/>
                  </a:prstGeom>
                  <a:ln w="6350">
                    <a:solidFill>
                      <a:srgbClr val="0432FF"/>
                    </a:solidFill>
                    <a:prstDash val="lgDash"/>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8AF37A6B-3ADF-F94C-91DB-500BC1C138D4}"/>
                      </a:ext>
                    </a:extLst>
                  </p:cNvPr>
                  <p:cNvCxnSpPr>
                    <a:cxnSpLocks/>
                  </p:cNvCxnSpPr>
                  <p:nvPr/>
                </p:nvCxnSpPr>
                <p:spPr>
                  <a:xfrm flipV="1">
                    <a:off x="4252411" y="841051"/>
                    <a:ext cx="1078540" cy="461216"/>
                  </a:xfrm>
                  <a:prstGeom prst="line">
                    <a:avLst/>
                  </a:prstGeom>
                  <a:ln w="6350">
                    <a:solidFill>
                      <a:srgbClr val="0432FF"/>
                    </a:solidFill>
                    <a:prstDash val="lgDash"/>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0DFB6E25-8A1B-424D-8103-78ABED69A7CD}"/>
                      </a:ext>
                    </a:extLst>
                  </p:cNvPr>
                  <p:cNvCxnSpPr>
                    <a:cxnSpLocks/>
                  </p:cNvCxnSpPr>
                  <p:nvPr/>
                </p:nvCxnSpPr>
                <p:spPr>
                  <a:xfrm flipV="1">
                    <a:off x="3272065" y="5409024"/>
                    <a:ext cx="1063378" cy="443343"/>
                  </a:xfrm>
                  <a:prstGeom prst="line">
                    <a:avLst/>
                  </a:prstGeom>
                  <a:ln w="6350">
                    <a:solidFill>
                      <a:srgbClr val="0432FF"/>
                    </a:solidFill>
                    <a:prstDash val="lgDash"/>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214D3695-F2EE-8849-8527-2242202C193E}"/>
                      </a:ext>
                    </a:extLst>
                  </p:cNvPr>
                  <p:cNvCxnSpPr>
                    <a:cxnSpLocks/>
                  </p:cNvCxnSpPr>
                  <p:nvPr/>
                </p:nvCxnSpPr>
                <p:spPr>
                  <a:xfrm flipH="1" flipV="1">
                    <a:off x="6333913" y="3396109"/>
                    <a:ext cx="345135" cy="1211478"/>
                  </a:xfrm>
                  <a:prstGeom prst="line">
                    <a:avLst/>
                  </a:prstGeom>
                  <a:ln w="6350">
                    <a:solidFill>
                      <a:schemeClr val="accent2"/>
                    </a:solidFill>
                    <a:prstDash val="lgDash"/>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B369885E-5592-2A48-ACB3-530FE19753B8}"/>
                      </a:ext>
                    </a:extLst>
                  </p:cNvPr>
                  <p:cNvCxnSpPr>
                    <a:cxnSpLocks/>
                  </p:cNvCxnSpPr>
                  <p:nvPr/>
                </p:nvCxnSpPr>
                <p:spPr>
                  <a:xfrm flipH="1" flipV="1">
                    <a:off x="5731677" y="1927313"/>
                    <a:ext cx="10566142" cy="5300227"/>
                  </a:xfrm>
                  <a:prstGeom prst="line">
                    <a:avLst/>
                  </a:prstGeom>
                  <a:ln w="6350">
                    <a:solidFill>
                      <a:schemeClr val="accent2"/>
                    </a:solidFill>
                    <a:prstDash val="lgDash"/>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86241BC4-0248-724E-88AA-48FD18321794}"/>
                      </a:ext>
                    </a:extLst>
                  </p:cNvPr>
                  <p:cNvCxnSpPr>
                    <a:cxnSpLocks/>
                  </p:cNvCxnSpPr>
                  <p:nvPr/>
                </p:nvCxnSpPr>
                <p:spPr>
                  <a:xfrm flipH="1">
                    <a:off x="4220912" y="768268"/>
                    <a:ext cx="880217" cy="474200"/>
                  </a:xfrm>
                  <a:prstGeom prst="line">
                    <a:avLst/>
                  </a:prstGeom>
                  <a:ln w="6350">
                    <a:solidFill>
                      <a:schemeClr val="accent2"/>
                    </a:solidFill>
                    <a:prstDash val="lgDash"/>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4904F859-A2B9-594D-9BD2-6EDCBB5CBCCA}"/>
                      </a:ext>
                    </a:extLst>
                  </p:cNvPr>
                  <p:cNvCxnSpPr>
                    <a:cxnSpLocks/>
                  </p:cNvCxnSpPr>
                  <p:nvPr/>
                </p:nvCxnSpPr>
                <p:spPr>
                  <a:xfrm flipH="1">
                    <a:off x="3427993" y="674402"/>
                    <a:ext cx="639451" cy="755221"/>
                  </a:xfrm>
                  <a:prstGeom prst="line">
                    <a:avLst/>
                  </a:prstGeom>
                  <a:solidFill>
                    <a:srgbClr val="0000FF"/>
                  </a:solidFill>
                  <a:ln w="6350">
                    <a:solidFill>
                      <a:schemeClr val="accent2"/>
                    </a:solidFill>
                    <a:prstDash val="lgDash"/>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A8982302-E4BF-5944-AFA7-9675FF7C91AE}"/>
                      </a:ext>
                    </a:extLst>
                  </p:cNvPr>
                  <p:cNvCxnSpPr>
                    <a:cxnSpLocks/>
                  </p:cNvCxnSpPr>
                  <p:nvPr/>
                </p:nvCxnSpPr>
                <p:spPr>
                  <a:xfrm flipH="1">
                    <a:off x="2730747" y="990132"/>
                    <a:ext cx="323735" cy="975577"/>
                  </a:xfrm>
                  <a:prstGeom prst="line">
                    <a:avLst/>
                  </a:prstGeom>
                  <a:ln w="6350">
                    <a:solidFill>
                      <a:schemeClr val="accent2"/>
                    </a:solidFill>
                    <a:prstDash val="lgDash"/>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AF076AA7-6F38-364D-AC0E-E50D3983FEB1}"/>
                      </a:ext>
                    </a:extLst>
                  </p:cNvPr>
                  <p:cNvCxnSpPr>
                    <a:cxnSpLocks/>
                  </p:cNvCxnSpPr>
                  <p:nvPr/>
                </p:nvCxnSpPr>
                <p:spPr>
                  <a:xfrm>
                    <a:off x="2224428" y="5025689"/>
                    <a:ext cx="1203565" cy="154940"/>
                  </a:xfrm>
                  <a:prstGeom prst="line">
                    <a:avLst/>
                  </a:prstGeom>
                  <a:ln w="6350">
                    <a:solidFill>
                      <a:schemeClr val="bg1">
                        <a:lumMod val="8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5E6D7A7A-8744-8446-A1A8-9338074DC24D}"/>
                      </a:ext>
                    </a:extLst>
                  </p:cNvPr>
                  <p:cNvCxnSpPr>
                    <a:cxnSpLocks/>
                  </p:cNvCxnSpPr>
                  <p:nvPr/>
                </p:nvCxnSpPr>
                <p:spPr>
                  <a:xfrm>
                    <a:off x="1944384" y="4602805"/>
                    <a:ext cx="979142" cy="307202"/>
                  </a:xfrm>
                  <a:prstGeom prst="line">
                    <a:avLst/>
                  </a:prstGeom>
                  <a:ln w="6350">
                    <a:solidFill>
                      <a:schemeClr val="bg1">
                        <a:lumMod val="8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BFB9BAB2-F72A-1347-AFE3-F9FF718A4079}"/>
                      </a:ext>
                    </a:extLst>
                  </p:cNvPr>
                  <p:cNvCxnSpPr>
                    <a:cxnSpLocks/>
                  </p:cNvCxnSpPr>
                  <p:nvPr/>
                </p:nvCxnSpPr>
                <p:spPr>
                  <a:xfrm>
                    <a:off x="1869294" y="3803142"/>
                    <a:ext cx="529285" cy="417231"/>
                  </a:xfrm>
                  <a:prstGeom prst="line">
                    <a:avLst/>
                  </a:prstGeom>
                  <a:ln w="6350">
                    <a:solidFill>
                      <a:schemeClr val="bg1">
                        <a:lumMod val="8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BBC4AF73-1D69-0148-848F-F5F6D5988A14}"/>
                      </a:ext>
                    </a:extLst>
                  </p:cNvPr>
                  <p:cNvCxnSpPr>
                    <a:cxnSpLocks/>
                  </p:cNvCxnSpPr>
                  <p:nvPr/>
                </p:nvCxnSpPr>
                <p:spPr>
                  <a:xfrm flipV="1">
                    <a:off x="3764280" y="5324558"/>
                    <a:ext cx="1073710" cy="676016"/>
                  </a:xfrm>
                  <a:prstGeom prst="line">
                    <a:avLst/>
                  </a:prstGeom>
                  <a:ln w="6350">
                    <a:solidFill>
                      <a:schemeClr val="accent2"/>
                    </a:solidFill>
                    <a:prstDash val="lgDash"/>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E40BF0A7-D99F-C94F-9CE9-FB08A825D00E}"/>
                      </a:ext>
                    </a:extLst>
                  </p:cNvPr>
                  <p:cNvCxnSpPr>
                    <a:cxnSpLocks/>
                    <a:stCxn id="12" idx="4"/>
                  </p:cNvCxnSpPr>
                  <p:nvPr/>
                </p:nvCxnSpPr>
                <p:spPr>
                  <a:xfrm flipH="1" flipV="1">
                    <a:off x="6177249" y="2591344"/>
                    <a:ext cx="823600" cy="961202"/>
                  </a:xfrm>
                  <a:prstGeom prst="line">
                    <a:avLst/>
                  </a:prstGeom>
                  <a:ln w="6350">
                    <a:solidFill>
                      <a:schemeClr val="accent2"/>
                    </a:solidFill>
                    <a:prstDash val="lgDash"/>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EF26C353-2E67-F341-AE87-AA0B87BC0B76}"/>
                      </a:ext>
                    </a:extLst>
                  </p:cNvPr>
                  <p:cNvCxnSpPr>
                    <a:cxnSpLocks/>
                  </p:cNvCxnSpPr>
                  <p:nvPr/>
                </p:nvCxnSpPr>
                <p:spPr>
                  <a:xfrm flipH="1" flipV="1">
                    <a:off x="1676140" y="2836948"/>
                    <a:ext cx="669151" cy="1017438"/>
                  </a:xfrm>
                  <a:prstGeom prst="line">
                    <a:avLst/>
                  </a:prstGeom>
                  <a:ln w="6350">
                    <a:solidFill>
                      <a:schemeClr val="accent2"/>
                    </a:solidFill>
                    <a:prstDash val="lgDash"/>
                  </a:ln>
                </p:spPr>
                <p:style>
                  <a:lnRef idx="1">
                    <a:schemeClr val="accent1"/>
                  </a:lnRef>
                  <a:fillRef idx="0">
                    <a:schemeClr val="accent1"/>
                  </a:fillRef>
                  <a:effectRef idx="0">
                    <a:schemeClr val="accent1"/>
                  </a:effectRef>
                  <a:fontRef idx="minor">
                    <a:schemeClr val="tx1"/>
                  </a:fontRef>
                </p:style>
              </p:cxnSp>
            </p:grpSp>
            <p:sp>
              <p:nvSpPr>
                <p:cNvPr id="53" name="Freeform 52">
                  <a:extLst>
                    <a:ext uri="{FF2B5EF4-FFF2-40B4-BE49-F238E27FC236}">
                      <a16:creationId xmlns:a16="http://schemas.microsoft.com/office/drawing/2014/main" id="{31C41406-392A-FB42-925E-D9F3046B9732}"/>
                    </a:ext>
                  </a:extLst>
                </p:cNvPr>
                <p:cNvSpPr/>
                <p:nvPr/>
              </p:nvSpPr>
              <p:spPr>
                <a:xfrm rot="2273808">
                  <a:off x="1591574" y="2030995"/>
                  <a:ext cx="560156" cy="517634"/>
                </a:xfrm>
                <a:custGeom>
                  <a:avLst/>
                  <a:gdLst>
                    <a:gd name="connsiteX0" fmla="*/ 1583940 w 1583940"/>
                    <a:gd name="connsiteY0" fmla="*/ 0 h 1316123"/>
                    <a:gd name="connsiteX1" fmla="*/ 1086567 w 1583940"/>
                    <a:gd name="connsiteY1" fmla="*/ 600672 h 1316123"/>
                    <a:gd name="connsiteX2" fmla="*/ 967963 w 1583940"/>
                    <a:gd name="connsiteY2" fmla="*/ 485894 h 1316123"/>
                    <a:gd name="connsiteX3" fmla="*/ 661888 w 1583940"/>
                    <a:gd name="connsiteY3" fmla="*/ 665713 h 1316123"/>
                    <a:gd name="connsiteX4" fmla="*/ 505024 w 1583940"/>
                    <a:gd name="connsiteY4" fmla="*/ 799621 h 1316123"/>
                    <a:gd name="connsiteX5" fmla="*/ 0 w 1583940"/>
                    <a:gd name="connsiteY5" fmla="*/ 1308472 h 1316123"/>
                    <a:gd name="connsiteX6" fmla="*/ 179819 w 1583940"/>
                    <a:gd name="connsiteY6" fmla="*/ 1316123 h 1316123"/>
                    <a:gd name="connsiteX7" fmla="*/ 459113 w 1583940"/>
                    <a:gd name="connsiteY7" fmla="*/ 1296994 h 1316123"/>
                    <a:gd name="connsiteX8" fmla="*/ 746058 w 1583940"/>
                    <a:gd name="connsiteY8" fmla="*/ 1243431 h 1316123"/>
                    <a:gd name="connsiteX9" fmla="*/ 1017700 w 1583940"/>
                    <a:gd name="connsiteY9" fmla="*/ 1170738 h 1316123"/>
                    <a:gd name="connsiteX10" fmla="*/ 738407 w 1583940"/>
                    <a:gd name="connsiteY10" fmla="*/ 849359 h 1316123"/>
                    <a:gd name="connsiteX11" fmla="*/ 1033004 w 1583940"/>
                    <a:gd name="connsiteY11" fmla="*/ 547109 h 1316123"/>
                    <a:gd name="connsiteX0" fmla="*/ 1086567 w 1086567"/>
                    <a:gd name="connsiteY0" fmla="*/ 114778 h 830229"/>
                    <a:gd name="connsiteX1" fmla="*/ 967963 w 1086567"/>
                    <a:gd name="connsiteY1" fmla="*/ 0 h 830229"/>
                    <a:gd name="connsiteX2" fmla="*/ 661888 w 1086567"/>
                    <a:gd name="connsiteY2" fmla="*/ 179819 h 830229"/>
                    <a:gd name="connsiteX3" fmla="*/ 505024 w 1086567"/>
                    <a:gd name="connsiteY3" fmla="*/ 313727 h 830229"/>
                    <a:gd name="connsiteX4" fmla="*/ 0 w 1086567"/>
                    <a:gd name="connsiteY4" fmla="*/ 822578 h 830229"/>
                    <a:gd name="connsiteX5" fmla="*/ 179819 w 1086567"/>
                    <a:gd name="connsiteY5" fmla="*/ 830229 h 830229"/>
                    <a:gd name="connsiteX6" fmla="*/ 459113 w 1086567"/>
                    <a:gd name="connsiteY6" fmla="*/ 811100 h 830229"/>
                    <a:gd name="connsiteX7" fmla="*/ 746058 w 1086567"/>
                    <a:gd name="connsiteY7" fmla="*/ 757537 h 830229"/>
                    <a:gd name="connsiteX8" fmla="*/ 1017700 w 1086567"/>
                    <a:gd name="connsiteY8" fmla="*/ 684844 h 830229"/>
                    <a:gd name="connsiteX9" fmla="*/ 738407 w 1086567"/>
                    <a:gd name="connsiteY9" fmla="*/ 363465 h 830229"/>
                    <a:gd name="connsiteX10" fmla="*/ 1033004 w 1086567"/>
                    <a:gd name="connsiteY10"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10" fmla="*/ 967963 w 1033004"/>
                    <a:gd name="connsiteY10" fmla="*/ 0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42233 w 1033004"/>
                    <a:gd name="connsiteY8" fmla="*/ 374943 h 830229"/>
                    <a:gd name="connsiteX9" fmla="*/ 1033004 w 1033004"/>
                    <a:gd name="connsiteY9" fmla="*/ 61215 h 830229"/>
                    <a:gd name="connsiteX10" fmla="*/ 967963 w 1033004"/>
                    <a:gd name="connsiteY10" fmla="*/ 0 h 830229"/>
                    <a:gd name="connsiteX0" fmla="*/ 619802 w 1033004"/>
                    <a:gd name="connsiteY0" fmla="*/ 0 h 1140130"/>
                    <a:gd name="connsiteX1" fmla="*/ 661888 w 1033004"/>
                    <a:gd name="connsiteY1" fmla="*/ 489720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19802 w 1033004"/>
                    <a:gd name="connsiteY0" fmla="*/ 0 h 1140130"/>
                    <a:gd name="connsiteX1" fmla="*/ 348160 w 1033004"/>
                    <a:gd name="connsiteY1" fmla="*/ 309901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08325 w 1033004"/>
                    <a:gd name="connsiteY0" fmla="*/ 0 h 1143956"/>
                    <a:gd name="connsiteX1" fmla="*/ 348160 w 1033004"/>
                    <a:gd name="connsiteY1" fmla="*/ 313727 h 1143956"/>
                    <a:gd name="connsiteX2" fmla="*/ 505024 w 1033004"/>
                    <a:gd name="connsiteY2" fmla="*/ 627454 h 1143956"/>
                    <a:gd name="connsiteX3" fmla="*/ 0 w 1033004"/>
                    <a:gd name="connsiteY3" fmla="*/ 1136305 h 1143956"/>
                    <a:gd name="connsiteX4" fmla="*/ 179819 w 1033004"/>
                    <a:gd name="connsiteY4" fmla="*/ 1143956 h 1143956"/>
                    <a:gd name="connsiteX5" fmla="*/ 459113 w 1033004"/>
                    <a:gd name="connsiteY5" fmla="*/ 1124827 h 1143956"/>
                    <a:gd name="connsiteX6" fmla="*/ 746058 w 1033004"/>
                    <a:gd name="connsiteY6" fmla="*/ 1071264 h 1143956"/>
                    <a:gd name="connsiteX7" fmla="*/ 1017700 w 1033004"/>
                    <a:gd name="connsiteY7" fmla="*/ 998571 h 1143956"/>
                    <a:gd name="connsiteX8" fmla="*/ 742233 w 1033004"/>
                    <a:gd name="connsiteY8" fmla="*/ 688670 h 1143956"/>
                    <a:gd name="connsiteX9" fmla="*/ 1033004 w 1033004"/>
                    <a:gd name="connsiteY9" fmla="*/ 374942 h 1143956"/>
                    <a:gd name="connsiteX10" fmla="*/ 608325 w 1033004"/>
                    <a:gd name="connsiteY10" fmla="*/ 0 h 1143956"/>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459113 w 1033004"/>
                    <a:gd name="connsiteY5" fmla="*/ 112482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244860 w 1033004"/>
                    <a:gd name="connsiteY4" fmla="*/ 1059785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562414 w 987093"/>
                    <a:gd name="connsiteY0" fmla="*/ 0 h 1155434"/>
                    <a:gd name="connsiteX1" fmla="*/ 302249 w 987093"/>
                    <a:gd name="connsiteY1" fmla="*/ 313727 h 1155434"/>
                    <a:gd name="connsiteX2" fmla="*/ 0 w 987093"/>
                    <a:gd name="connsiteY2" fmla="*/ 1155434 h 1155434"/>
                    <a:gd name="connsiteX3" fmla="*/ 198949 w 987093"/>
                    <a:gd name="connsiteY3" fmla="*/ 1059785 h 1155434"/>
                    <a:gd name="connsiteX4" fmla="*/ 290772 w 987093"/>
                    <a:gd name="connsiteY4" fmla="*/ 1002397 h 1155434"/>
                    <a:gd name="connsiteX5" fmla="*/ 700147 w 987093"/>
                    <a:gd name="connsiteY5" fmla="*/ 1071264 h 1155434"/>
                    <a:gd name="connsiteX6" fmla="*/ 971789 w 987093"/>
                    <a:gd name="connsiteY6" fmla="*/ 998571 h 1155434"/>
                    <a:gd name="connsiteX7" fmla="*/ 696322 w 987093"/>
                    <a:gd name="connsiteY7" fmla="*/ 688670 h 1155434"/>
                    <a:gd name="connsiteX8" fmla="*/ 987093 w 987093"/>
                    <a:gd name="connsiteY8" fmla="*/ 374942 h 1155434"/>
                    <a:gd name="connsiteX9" fmla="*/ 562414 w 987093"/>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65189 w 971789"/>
                    <a:gd name="connsiteY8" fmla="*/ 61214 h 1155434"/>
                    <a:gd name="connsiteX9" fmla="*/ 562414 w 971789"/>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57537 w 971789"/>
                    <a:gd name="connsiteY8" fmla="*/ 68865 h 1155434"/>
                    <a:gd name="connsiteX9" fmla="*/ 562414 w 971789"/>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700148 w 757537"/>
                    <a:gd name="connsiteY6" fmla="*/ 795796 h 1155434"/>
                    <a:gd name="connsiteX7" fmla="*/ 696322 w 757537"/>
                    <a:gd name="connsiteY7" fmla="*/ 688670 h 1155434"/>
                    <a:gd name="connsiteX8" fmla="*/ 757537 w 757537"/>
                    <a:gd name="connsiteY8" fmla="*/ 68865 h 1155434"/>
                    <a:gd name="connsiteX9" fmla="*/ 562414 w 757537"/>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96322 w 757537"/>
                    <a:gd name="connsiteY6" fmla="*/ 688670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8424 w 757537"/>
                    <a:gd name="connsiteY4" fmla="*/ 102152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6240 w 761363"/>
                    <a:gd name="connsiteY0" fmla="*/ 0 h 1163086"/>
                    <a:gd name="connsiteX1" fmla="*/ 306075 w 761363"/>
                    <a:gd name="connsiteY1" fmla="*/ 313727 h 1163086"/>
                    <a:gd name="connsiteX2" fmla="*/ 0 w 761363"/>
                    <a:gd name="connsiteY2" fmla="*/ 1163086 h 1163086"/>
                    <a:gd name="connsiteX3" fmla="*/ 202775 w 761363"/>
                    <a:gd name="connsiteY3" fmla="*/ 1059785 h 1163086"/>
                    <a:gd name="connsiteX4" fmla="*/ 302250 w 761363"/>
                    <a:gd name="connsiteY4" fmla="*/ 1021527 h 1163086"/>
                    <a:gd name="connsiteX5" fmla="*/ 543283 w 761363"/>
                    <a:gd name="connsiteY5" fmla="*/ 887619 h 1163086"/>
                    <a:gd name="connsiteX6" fmla="*/ 688671 w 761363"/>
                    <a:gd name="connsiteY6" fmla="*/ 784319 h 1163086"/>
                    <a:gd name="connsiteX7" fmla="*/ 761363 w 761363"/>
                    <a:gd name="connsiteY7" fmla="*/ 68865 h 1163086"/>
                    <a:gd name="connsiteX8" fmla="*/ 566240 w 761363"/>
                    <a:gd name="connsiteY8" fmla="*/ 0 h 1163086"/>
                    <a:gd name="connsiteX0" fmla="*/ 566240 w 749885"/>
                    <a:gd name="connsiteY0" fmla="*/ 0 h 1163086"/>
                    <a:gd name="connsiteX1" fmla="*/ 306075 w 749885"/>
                    <a:gd name="connsiteY1" fmla="*/ 313727 h 1163086"/>
                    <a:gd name="connsiteX2" fmla="*/ 0 w 749885"/>
                    <a:gd name="connsiteY2" fmla="*/ 1163086 h 1163086"/>
                    <a:gd name="connsiteX3" fmla="*/ 202775 w 749885"/>
                    <a:gd name="connsiteY3" fmla="*/ 1059785 h 1163086"/>
                    <a:gd name="connsiteX4" fmla="*/ 302250 w 749885"/>
                    <a:gd name="connsiteY4" fmla="*/ 1021527 h 1163086"/>
                    <a:gd name="connsiteX5" fmla="*/ 543283 w 749885"/>
                    <a:gd name="connsiteY5" fmla="*/ 887619 h 1163086"/>
                    <a:gd name="connsiteX6" fmla="*/ 688671 w 749885"/>
                    <a:gd name="connsiteY6" fmla="*/ 784319 h 1163086"/>
                    <a:gd name="connsiteX7" fmla="*/ 749885 w 749885"/>
                    <a:gd name="connsiteY7" fmla="*/ 68865 h 1163086"/>
                    <a:gd name="connsiteX8" fmla="*/ 566240 w 749885"/>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688671 w 753711"/>
                    <a:gd name="connsiteY6" fmla="*/ 784319 h 1163086"/>
                    <a:gd name="connsiteX7" fmla="*/ 753711 w 753711"/>
                    <a:gd name="connsiteY7" fmla="*/ 53562 h 1163086"/>
                    <a:gd name="connsiteX8" fmla="*/ 566240 w 753711"/>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540753 w 753711"/>
                    <a:gd name="connsiteY6" fmla="*/ 887413 h 1163086"/>
                    <a:gd name="connsiteX7" fmla="*/ 753711 w 753711"/>
                    <a:gd name="connsiteY7" fmla="*/ 53562 h 1163086"/>
                    <a:gd name="connsiteX8" fmla="*/ 566240 w 753711"/>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688671 w 753711"/>
                    <a:gd name="connsiteY6" fmla="*/ 757425 h 1163086"/>
                    <a:gd name="connsiteX7" fmla="*/ 753711 w 753711"/>
                    <a:gd name="connsiteY7" fmla="*/ 53562 h 1163086"/>
                    <a:gd name="connsiteX8" fmla="*/ 566240 w 753711"/>
                    <a:gd name="connsiteY8" fmla="*/ 0 h 1163086"/>
                    <a:gd name="connsiteX0" fmla="*/ 566240 w 1533640"/>
                    <a:gd name="connsiteY0" fmla="*/ 0 h 1163086"/>
                    <a:gd name="connsiteX1" fmla="*/ 306075 w 1533640"/>
                    <a:gd name="connsiteY1" fmla="*/ 313727 h 1163086"/>
                    <a:gd name="connsiteX2" fmla="*/ 0 w 1533640"/>
                    <a:gd name="connsiteY2" fmla="*/ 1163086 h 1163086"/>
                    <a:gd name="connsiteX3" fmla="*/ 202775 w 1533640"/>
                    <a:gd name="connsiteY3" fmla="*/ 1059785 h 1163086"/>
                    <a:gd name="connsiteX4" fmla="*/ 302250 w 1533640"/>
                    <a:gd name="connsiteY4" fmla="*/ 1021527 h 1163086"/>
                    <a:gd name="connsiteX5" fmla="*/ 543283 w 1533640"/>
                    <a:gd name="connsiteY5" fmla="*/ 887619 h 1163086"/>
                    <a:gd name="connsiteX6" fmla="*/ 688671 w 1533640"/>
                    <a:gd name="connsiteY6" fmla="*/ 757425 h 1163086"/>
                    <a:gd name="connsiteX7" fmla="*/ 1533640 w 1533640"/>
                    <a:gd name="connsiteY7" fmla="*/ 627304 h 1163086"/>
                    <a:gd name="connsiteX8" fmla="*/ 566240 w 1533640"/>
                    <a:gd name="connsiteY8" fmla="*/ 0 h 1163086"/>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43283 w 1533640"/>
                    <a:gd name="connsiteY5" fmla="*/ 573892 h 849359"/>
                    <a:gd name="connsiteX6" fmla="*/ 688671 w 1533640"/>
                    <a:gd name="connsiteY6" fmla="*/ 443698 h 849359"/>
                    <a:gd name="connsiteX7" fmla="*/ 1533640 w 1533640"/>
                    <a:gd name="connsiteY7" fmla="*/ 313577 h 849359"/>
                    <a:gd name="connsiteX8" fmla="*/ 1516499 w 1533640"/>
                    <a:gd name="connsiteY8"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43283 w 1533640"/>
                    <a:gd name="connsiteY5" fmla="*/ 573892 h 849359"/>
                    <a:gd name="connsiteX6" fmla="*/ 513860 w 1533640"/>
                    <a:gd name="connsiteY6" fmla="*/ 658850 h 849359"/>
                    <a:gd name="connsiteX7" fmla="*/ 1533640 w 1533640"/>
                    <a:gd name="connsiteY7" fmla="*/ 313577 h 849359"/>
                    <a:gd name="connsiteX8" fmla="*/ 1516499 w 1533640"/>
                    <a:gd name="connsiteY8"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13860 w 1533640"/>
                    <a:gd name="connsiteY5" fmla="*/ 658850 h 849359"/>
                    <a:gd name="connsiteX6" fmla="*/ 1533640 w 1533640"/>
                    <a:gd name="connsiteY6" fmla="*/ 313577 h 849359"/>
                    <a:gd name="connsiteX7" fmla="*/ 1516499 w 1533640"/>
                    <a:gd name="connsiteY7"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418791 w 1533640"/>
                    <a:gd name="connsiteY4" fmla="*/ 689871 h 849359"/>
                    <a:gd name="connsiteX5" fmla="*/ 513860 w 1533640"/>
                    <a:gd name="connsiteY5" fmla="*/ 658850 h 849359"/>
                    <a:gd name="connsiteX6" fmla="*/ 1533640 w 1533640"/>
                    <a:gd name="connsiteY6" fmla="*/ 313577 h 849359"/>
                    <a:gd name="connsiteX7" fmla="*/ 1516499 w 1533640"/>
                    <a:gd name="connsiteY7" fmla="*/ 246567 h 849359"/>
                    <a:gd name="connsiteX0" fmla="*/ 1516499 w 1533640"/>
                    <a:gd name="connsiteY0" fmla="*/ 38 h 602830"/>
                    <a:gd name="connsiteX1" fmla="*/ 642252 w 1533640"/>
                    <a:gd name="connsiteY1" fmla="*/ 0 h 602830"/>
                    <a:gd name="connsiteX2" fmla="*/ 0 w 1533640"/>
                    <a:gd name="connsiteY2" fmla="*/ 602830 h 602830"/>
                    <a:gd name="connsiteX3" fmla="*/ 202775 w 1533640"/>
                    <a:gd name="connsiteY3" fmla="*/ 499529 h 602830"/>
                    <a:gd name="connsiteX4" fmla="*/ 418791 w 1533640"/>
                    <a:gd name="connsiteY4" fmla="*/ 443342 h 602830"/>
                    <a:gd name="connsiteX5" fmla="*/ 513860 w 1533640"/>
                    <a:gd name="connsiteY5" fmla="*/ 412321 h 602830"/>
                    <a:gd name="connsiteX6" fmla="*/ 1533640 w 1533640"/>
                    <a:gd name="connsiteY6" fmla="*/ 67048 h 602830"/>
                    <a:gd name="connsiteX7" fmla="*/ 1516499 w 1533640"/>
                    <a:gd name="connsiteY7" fmla="*/ 38 h 602830"/>
                    <a:gd name="connsiteX0" fmla="*/ 1516499 w 1533640"/>
                    <a:gd name="connsiteY0" fmla="*/ 38 h 602830"/>
                    <a:gd name="connsiteX1" fmla="*/ 642252 w 1533640"/>
                    <a:gd name="connsiteY1" fmla="*/ 0 h 602830"/>
                    <a:gd name="connsiteX2" fmla="*/ 0 w 1533640"/>
                    <a:gd name="connsiteY2" fmla="*/ 602830 h 602830"/>
                    <a:gd name="connsiteX3" fmla="*/ 202775 w 1533640"/>
                    <a:gd name="connsiteY3" fmla="*/ 499529 h 602830"/>
                    <a:gd name="connsiteX4" fmla="*/ 418791 w 1533640"/>
                    <a:gd name="connsiteY4" fmla="*/ 443342 h 602830"/>
                    <a:gd name="connsiteX5" fmla="*/ 513860 w 1533640"/>
                    <a:gd name="connsiteY5" fmla="*/ 412321 h 602830"/>
                    <a:gd name="connsiteX6" fmla="*/ 1533640 w 1533640"/>
                    <a:gd name="connsiteY6" fmla="*/ 67048 h 602830"/>
                    <a:gd name="connsiteX7" fmla="*/ 1516499 w 1533640"/>
                    <a:gd name="connsiteY7" fmla="*/ 38 h 602830"/>
                    <a:gd name="connsiteX0" fmla="*/ 1313724 w 1330865"/>
                    <a:gd name="connsiteY0" fmla="*/ 28863 h 528354"/>
                    <a:gd name="connsiteX1" fmla="*/ 439477 w 1330865"/>
                    <a:gd name="connsiteY1" fmla="*/ 28825 h 528354"/>
                    <a:gd name="connsiteX2" fmla="*/ 133401 w 1330865"/>
                    <a:gd name="connsiteY2" fmla="*/ 93773 h 528354"/>
                    <a:gd name="connsiteX3" fmla="*/ 0 w 1330865"/>
                    <a:gd name="connsiteY3" fmla="*/ 528354 h 528354"/>
                    <a:gd name="connsiteX4" fmla="*/ 216016 w 1330865"/>
                    <a:gd name="connsiteY4" fmla="*/ 472167 h 528354"/>
                    <a:gd name="connsiteX5" fmla="*/ 311085 w 1330865"/>
                    <a:gd name="connsiteY5" fmla="*/ 441146 h 528354"/>
                    <a:gd name="connsiteX6" fmla="*/ 1330865 w 1330865"/>
                    <a:gd name="connsiteY6" fmla="*/ 95873 h 528354"/>
                    <a:gd name="connsiteX7" fmla="*/ 1313724 w 1330865"/>
                    <a:gd name="connsiteY7" fmla="*/ 28863 h 528354"/>
                    <a:gd name="connsiteX0" fmla="*/ 1313724 w 1330865"/>
                    <a:gd name="connsiteY0" fmla="*/ 38 h 499529"/>
                    <a:gd name="connsiteX1" fmla="*/ 439477 w 1330865"/>
                    <a:gd name="connsiteY1" fmla="*/ 0 h 499529"/>
                    <a:gd name="connsiteX2" fmla="*/ 133401 w 1330865"/>
                    <a:gd name="connsiteY2" fmla="*/ 64948 h 499529"/>
                    <a:gd name="connsiteX3" fmla="*/ 0 w 1330865"/>
                    <a:gd name="connsiteY3" fmla="*/ 499529 h 499529"/>
                    <a:gd name="connsiteX4" fmla="*/ 216016 w 1330865"/>
                    <a:gd name="connsiteY4" fmla="*/ 443342 h 499529"/>
                    <a:gd name="connsiteX5" fmla="*/ 311085 w 1330865"/>
                    <a:gd name="connsiteY5" fmla="*/ 412321 h 499529"/>
                    <a:gd name="connsiteX6" fmla="*/ 1330865 w 1330865"/>
                    <a:gd name="connsiteY6" fmla="*/ 67048 h 499529"/>
                    <a:gd name="connsiteX7" fmla="*/ 1313724 w 1330865"/>
                    <a:gd name="connsiteY7" fmla="*/ 38 h 499529"/>
                    <a:gd name="connsiteX0" fmla="*/ 1313724 w 1330865"/>
                    <a:gd name="connsiteY0" fmla="*/ 38 h 499529"/>
                    <a:gd name="connsiteX1" fmla="*/ 439477 w 1330865"/>
                    <a:gd name="connsiteY1" fmla="*/ 0 h 499529"/>
                    <a:gd name="connsiteX2" fmla="*/ 424754 w 1330865"/>
                    <a:gd name="connsiteY2" fmla="*/ 73912 h 499529"/>
                    <a:gd name="connsiteX3" fmla="*/ 0 w 1330865"/>
                    <a:gd name="connsiteY3" fmla="*/ 499529 h 499529"/>
                    <a:gd name="connsiteX4" fmla="*/ 216016 w 1330865"/>
                    <a:gd name="connsiteY4" fmla="*/ 443342 h 499529"/>
                    <a:gd name="connsiteX5" fmla="*/ 311085 w 1330865"/>
                    <a:gd name="connsiteY5" fmla="*/ 412321 h 499529"/>
                    <a:gd name="connsiteX6" fmla="*/ 1330865 w 1330865"/>
                    <a:gd name="connsiteY6" fmla="*/ 67048 h 499529"/>
                    <a:gd name="connsiteX7" fmla="*/ 1313724 w 1330865"/>
                    <a:gd name="connsiteY7" fmla="*/ 38 h 499529"/>
                    <a:gd name="connsiteX0" fmla="*/ 1313724 w 1330865"/>
                    <a:gd name="connsiteY0" fmla="*/ 38 h 499529"/>
                    <a:gd name="connsiteX1" fmla="*/ 439477 w 1330865"/>
                    <a:gd name="connsiteY1" fmla="*/ 0 h 499529"/>
                    <a:gd name="connsiteX2" fmla="*/ 424754 w 1330865"/>
                    <a:gd name="connsiteY2" fmla="*/ 73912 h 499529"/>
                    <a:gd name="connsiteX3" fmla="*/ 70686 w 1330865"/>
                    <a:gd name="connsiteY3" fmla="*/ 75553 h 499529"/>
                    <a:gd name="connsiteX4" fmla="*/ 0 w 1330865"/>
                    <a:gd name="connsiteY4" fmla="*/ 499529 h 499529"/>
                    <a:gd name="connsiteX5" fmla="*/ 216016 w 1330865"/>
                    <a:gd name="connsiteY5" fmla="*/ 443342 h 499529"/>
                    <a:gd name="connsiteX6" fmla="*/ 311085 w 1330865"/>
                    <a:gd name="connsiteY6" fmla="*/ 412321 h 499529"/>
                    <a:gd name="connsiteX7" fmla="*/ 1330865 w 1330865"/>
                    <a:gd name="connsiteY7" fmla="*/ 67048 h 499529"/>
                    <a:gd name="connsiteX8" fmla="*/ 1313724 w 1330865"/>
                    <a:gd name="connsiteY8" fmla="*/ 38 h 499529"/>
                    <a:gd name="connsiteX0" fmla="*/ 1430266 w 1447407"/>
                    <a:gd name="connsiteY0" fmla="*/ 38 h 443342"/>
                    <a:gd name="connsiteX1" fmla="*/ 556019 w 1447407"/>
                    <a:gd name="connsiteY1" fmla="*/ 0 h 443342"/>
                    <a:gd name="connsiteX2" fmla="*/ 541296 w 1447407"/>
                    <a:gd name="connsiteY2" fmla="*/ 73912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430266 w 1447407"/>
                    <a:gd name="connsiteY0" fmla="*/ 38 h 443342"/>
                    <a:gd name="connsiteX1" fmla="*/ 556019 w 1447407"/>
                    <a:gd name="connsiteY1" fmla="*/ 0 h 443342"/>
                    <a:gd name="connsiteX2" fmla="*/ 541296 w 1447407"/>
                    <a:gd name="connsiteY2" fmla="*/ 73912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430266 w 1447407"/>
                    <a:gd name="connsiteY0" fmla="*/ 38 h 443342"/>
                    <a:gd name="connsiteX1" fmla="*/ 556019 w 1447407"/>
                    <a:gd name="connsiteY1" fmla="*/ 0 h 443342"/>
                    <a:gd name="connsiteX2" fmla="*/ 559225 w 1447407"/>
                    <a:gd name="connsiteY2" fmla="*/ 78395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345101 w 1362242"/>
                    <a:gd name="connsiteY0" fmla="*/ 38 h 443342"/>
                    <a:gd name="connsiteX1" fmla="*/ 470854 w 1362242"/>
                    <a:gd name="connsiteY1" fmla="*/ 0 h 443342"/>
                    <a:gd name="connsiteX2" fmla="*/ 474060 w 1362242"/>
                    <a:gd name="connsiteY2" fmla="*/ 78395 h 443342"/>
                    <a:gd name="connsiteX3" fmla="*/ 102063 w 1362242"/>
                    <a:gd name="connsiteY3" fmla="*/ 75553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3342"/>
                    <a:gd name="connsiteX1" fmla="*/ 470854 w 1362242"/>
                    <a:gd name="connsiteY1" fmla="*/ 0 h 443342"/>
                    <a:gd name="connsiteX2" fmla="*/ 469577 w 1362242"/>
                    <a:gd name="connsiteY2" fmla="*/ 42536 h 443342"/>
                    <a:gd name="connsiteX3" fmla="*/ 102063 w 1362242"/>
                    <a:gd name="connsiteY3" fmla="*/ 75553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3342"/>
                    <a:gd name="connsiteX1" fmla="*/ 470854 w 1362242"/>
                    <a:gd name="connsiteY1" fmla="*/ 0 h 443342"/>
                    <a:gd name="connsiteX2" fmla="*/ 469577 w 1362242"/>
                    <a:gd name="connsiteY2" fmla="*/ 42536 h 443342"/>
                    <a:gd name="connsiteX3" fmla="*/ 115510 w 1362242"/>
                    <a:gd name="connsiteY3" fmla="*/ 48659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2500"/>
                    <a:gd name="connsiteX1" fmla="*/ 470854 w 1362242"/>
                    <a:gd name="connsiteY1" fmla="*/ 0 h 442500"/>
                    <a:gd name="connsiteX2" fmla="*/ 469577 w 1362242"/>
                    <a:gd name="connsiteY2" fmla="*/ 42536 h 442500"/>
                    <a:gd name="connsiteX3" fmla="*/ 115510 w 1362242"/>
                    <a:gd name="connsiteY3" fmla="*/ 48659 h 442500"/>
                    <a:gd name="connsiteX4" fmla="*/ 0 w 1362242"/>
                    <a:gd name="connsiteY4" fmla="*/ 297823 h 442500"/>
                    <a:gd name="connsiteX5" fmla="*/ 394422 w 1362242"/>
                    <a:gd name="connsiteY5" fmla="*/ 442500 h 442500"/>
                    <a:gd name="connsiteX6" fmla="*/ 342462 w 1362242"/>
                    <a:gd name="connsiteY6" fmla="*/ 412321 h 442500"/>
                    <a:gd name="connsiteX7" fmla="*/ 1362242 w 1362242"/>
                    <a:gd name="connsiteY7" fmla="*/ 67048 h 442500"/>
                    <a:gd name="connsiteX8" fmla="*/ 1345101 w 1362242"/>
                    <a:gd name="connsiteY8" fmla="*/ 38 h 442500"/>
                    <a:gd name="connsiteX0" fmla="*/ 1452821 w 1469962"/>
                    <a:gd name="connsiteY0" fmla="*/ 38 h 442500"/>
                    <a:gd name="connsiteX1" fmla="*/ 578574 w 1469962"/>
                    <a:gd name="connsiteY1" fmla="*/ 0 h 442500"/>
                    <a:gd name="connsiteX2" fmla="*/ 577297 w 1469962"/>
                    <a:gd name="connsiteY2" fmla="*/ 42536 h 442500"/>
                    <a:gd name="connsiteX3" fmla="*/ 223230 w 1469962"/>
                    <a:gd name="connsiteY3" fmla="*/ 48659 h 442500"/>
                    <a:gd name="connsiteX4" fmla="*/ 0 w 1469962"/>
                    <a:gd name="connsiteY4" fmla="*/ 290786 h 442500"/>
                    <a:gd name="connsiteX5" fmla="*/ 502142 w 1469962"/>
                    <a:gd name="connsiteY5" fmla="*/ 442500 h 442500"/>
                    <a:gd name="connsiteX6" fmla="*/ 450182 w 1469962"/>
                    <a:gd name="connsiteY6" fmla="*/ 412321 h 442500"/>
                    <a:gd name="connsiteX7" fmla="*/ 1469962 w 1469962"/>
                    <a:gd name="connsiteY7" fmla="*/ 67048 h 442500"/>
                    <a:gd name="connsiteX8" fmla="*/ 1452821 w 1469962"/>
                    <a:gd name="connsiteY8" fmla="*/ 38 h 442500"/>
                    <a:gd name="connsiteX0" fmla="*/ 1354184 w 1371325"/>
                    <a:gd name="connsiteY0" fmla="*/ 38 h 442500"/>
                    <a:gd name="connsiteX1" fmla="*/ 479937 w 1371325"/>
                    <a:gd name="connsiteY1" fmla="*/ 0 h 442500"/>
                    <a:gd name="connsiteX2" fmla="*/ 478660 w 1371325"/>
                    <a:gd name="connsiteY2" fmla="*/ 42536 h 442500"/>
                    <a:gd name="connsiteX3" fmla="*/ 124593 w 1371325"/>
                    <a:gd name="connsiteY3" fmla="*/ 48659 h 442500"/>
                    <a:gd name="connsiteX4" fmla="*/ 0 w 1371325"/>
                    <a:gd name="connsiteY4" fmla="*/ 191287 h 442500"/>
                    <a:gd name="connsiteX5" fmla="*/ 403505 w 1371325"/>
                    <a:gd name="connsiteY5" fmla="*/ 442500 h 442500"/>
                    <a:gd name="connsiteX6" fmla="*/ 351545 w 1371325"/>
                    <a:gd name="connsiteY6" fmla="*/ 412321 h 442500"/>
                    <a:gd name="connsiteX7" fmla="*/ 1371325 w 1371325"/>
                    <a:gd name="connsiteY7" fmla="*/ 67048 h 442500"/>
                    <a:gd name="connsiteX8" fmla="*/ 1354184 w 1371325"/>
                    <a:gd name="connsiteY8" fmla="*/ 38 h 442500"/>
                    <a:gd name="connsiteX0" fmla="*/ 1354184 w 1371325"/>
                    <a:gd name="connsiteY0" fmla="*/ 31107 h 473569"/>
                    <a:gd name="connsiteX1" fmla="*/ 512556 w 1371325"/>
                    <a:gd name="connsiteY1" fmla="*/ 0 h 473569"/>
                    <a:gd name="connsiteX2" fmla="*/ 478660 w 1371325"/>
                    <a:gd name="connsiteY2" fmla="*/ 73605 h 473569"/>
                    <a:gd name="connsiteX3" fmla="*/ 124593 w 1371325"/>
                    <a:gd name="connsiteY3" fmla="*/ 79728 h 473569"/>
                    <a:gd name="connsiteX4" fmla="*/ 0 w 1371325"/>
                    <a:gd name="connsiteY4" fmla="*/ 222356 h 473569"/>
                    <a:gd name="connsiteX5" fmla="*/ 403505 w 1371325"/>
                    <a:gd name="connsiteY5" fmla="*/ 473569 h 473569"/>
                    <a:gd name="connsiteX6" fmla="*/ 351545 w 1371325"/>
                    <a:gd name="connsiteY6" fmla="*/ 443390 h 473569"/>
                    <a:gd name="connsiteX7" fmla="*/ 1371325 w 1371325"/>
                    <a:gd name="connsiteY7" fmla="*/ 98117 h 473569"/>
                    <a:gd name="connsiteX8" fmla="*/ 1354184 w 1371325"/>
                    <a:gd name="connsiteY8" fmla="*/ 31107 h 473569"/>
                    <a:gd name="connsiteX0" fmla="*/ 1268069 w 1285210"/>
                    <a:gd name="connsiteY0" fmla="*/ 31107 h 473569"/>
                    <a:gd name="connsiteX1" fmla="*/ 426441 w 1285210"/>
                    <a:gd name="connsiteY1" fmla="*/ 0 h 473569"/>
                    <a:gd name="connsiteX2" fmla="*/ 392545 w 1285210"/>
                    <a:gd name="connsiteY2" fmla="*/ 73605 h 473569"/>
                    <a:gd name="connsiteX3" fmla="*/ 38478 w 1285210"/>
                    <a:gd name="connsiteY3" fmla="*/ 79728 h 473569"/>
                    <a:gd name="connsiteX4" fmla="*/ 0 w 1285210"/>
                    <a:gd name="connsiteY4" fmla="*/ 274609 h 473569"/>
                    <a:gd name="connsiteX5" fmla="*/ 317390 w 1285210"/>
                    <a:gd name="connsiteY5" fmla="*/ 473569 h 473569"/>
                    <a:gd name="connsiteX6" fmla="*/ 265430 w 1285210"/>
                    <a:gd name="connsiteY6" fmla="*/ 443390 h 473569"/>
                    <a:gd name="connsiteX7" fmla="*/ 1285210 w 1285210"/>
                    <a:gd name="connsiteY7" fmla="*/ 98117 h 473569"/>
                    <a:gd name="connsiteX8" fmla="*/ 1268069 w 1285210"/>
                    <a:gd name="connsiteY8" fmla="*/ 31107 h 473569"/>
                    <a:gd name="connsiteX0" fmla="*/ 1268069 w 1285210"/>
                    <a:gd name="connsiteY0" fmla="*/ 31107 h 473569"/>
                    <a:gd name="connsiteX1" fmla="*/ 426441 w 1285210"/>
                    <a:gd name="connsiteY1" fmla="*/ 0 h 473569"/>
                    <a:gd name="connsiteX2" fmla="*/ 423997 w 1285210"/>
                    <a:gd name="connsiteY2" fmla="*/ 77524 h 473569"/>
                    <a:gd name="connsiteX3" fmla="*/ 38478 w 1285210"/>
                    <a:gd name="connsiteY3" fmla="*/ 79728 h 473569"/>
                    <a:gd name="connsiteX4" fmla="*/ 0 w 1285210"/>
                    <a:gd name="connsiteY4" fmla="*/ 274609 h 473569"/>
                    <a:gd name="connsiteX5" fmla="*/ 317390 w 1285210"/>
                    <a:gd name="connsiteY5" fmla="*/ 473569 h 473569"/>
                    <a:gd name="connsiteX6" fmla="*/ 265430 w 1285210"/>
                    <a:gd name="connsiteY6" fmla="*/ 443390 h 473569"/>
                    <a:gd name="connsiteX7" fmla="*/ 1285210 w 1285210"/>
                    <a:gd name="connsiteY7" fmla="*/ 98117 h 473569"/>
                    <a:gd name="connsiteX8" fmla="*/ 1268069 w 1285210"/>
                    <a:gd name="connsiteY8" fmla="*/ 31107 h 473569"/>
                    <a:gd name="connsiteX0" fmla="*/ 1268069 w 1285210"/>
                    <a:gd name="connsiteY0" fmla="*/ 31107 h 473569"/>
                    <a:gd name="connsiteX1" fmla="*/ 426441 w 1285210"/>
                    <a:gd name="connsiteY1" fmla="*/ 0 h 473569"/>
                    <a:gd name="connsiteX2" fmla="*/ 38478 w 1285210"/>
                    <a:gd name="connsiteY2" fmla="*/ 79728 h 473569"/>
                    <a:gd name="connsiteX3" fmla="*/ 0 w 1285210"/>
                    <a:gd name="connsiteY3" fmla="*/ 274609 h 473569"/>
                    <a:gd name="connsiteX4" fmla="*/ 317390 w 1285210"/>
                    <a:gd name="connsiteY4" fmla="*/ 473569 h 473569"/>
                    <a:gd name="connsiteX5" fmla="*/ 265430 w 1285210"/>
                    <a:gd name="connsiteY5" fmla="*/ 443390 h 473569"/>
                    <a:gd name="connsiteX6" fmla="*/ 1285210 w 1285210"/>
                    <a:gd name="connsiteY6" fmla="*/ 98117 h 473569"/>
                    <a:gd name="connsiteX7" fmla="*/ 1268069 w 1285210"/>
                    <a:gd name="connsiteY7" fmla="*/ 31107 h 473569"/>
                    <a:gd name="connsiteX0" fmla="*/ 1268069 w 1285210"/>
                    <a:gd name="connsiteY0" fmla="*/ 50749 h 493211"/>
                    <a:gd name="connsiteX1" fmla="*/ 426441 w 1285210"/>
                    <a:gd name="connsiteY1" fmla="*/ 19642 h 493211"/>
                    <a:gd name="connsiteX2" fmla="*/ 54958 w 1285210"/>
                    <a:gd name="connsiteY2" fmla="*/ 18379 h 493211"/>
                    <a:gd name="connsiteX3" fmla="*/ 0 w 1285210"/>
                    <a:gd name="connsiteY3" fmla="*/ 294251 h 493211"/>
                    <a:gd name="connsiteX4" fmla="*/ 317390 w 1285210"/>
                    <a:gd name="connsiteY4" fmla="*/ 493211 h 493211"/>
                    <a:gd name="connsiteX5" fmla="*/ 265430 w 1285210"/>
                    <a:gd name="connsiteY5" fmla="*/ 463032 h 493211"/>
                    <a:gd name="connsiteX6" fmla="*/ 1285210 w 1285210"/>
                    <a:gd name="connsiteY6" fmla="*/ 117759 h 493211"/>
                    <a:gd name="connsiteX7" fmla="*/ 1268069 w 1285210"/>
                    <a:gd name="connsiteY7" fmla="*/ 50749 h 493211"/>
                    <a:gd name="connsiteX0" fmla="*/ 1268069 w 1285210"/>
                    <a:gd name="connsiteY0" fmla="*/ 32370 h 474832"/>
                    <a:gd name="connsiteX1" fmla="*/ 426441 w 1285210"/>
                    <a:gd name="connsiteY1" fmla="*/ 1263 h 474832"/>
                    <a:gd name="connsiteX2" fmla="*/ 54958 w 1285210"/>
                    <a:gd name="connsiteY2" fmla="*/ 0 h 474832"/>
                    <a:gd name="connsiteX3" fmla="*/ 0 w 1285210"/>
                    <a:gd name="connsiteY3" fmla="*/ 275872 h 474832"/>
                    <a:gd name="connsiteX4" fmla="*/ 317390 w 1285210"/>
                    <a:gd name="connsiteY4" fmla="*/ 474832 h 474832"/>
                    <a:gd name="connsiteX5" fmla="*/ 265430 w 1285210"/>
                    <a:gd name="connsiteY5" fmla="*/ 444653 h 474832"/>
                    <a:gd name="connsiteX6" fmla="*/ 1285210 w 1285210"/>
                    <a:gd name="connsiteY6" fmla="*/ 99380 h 474832"/>
                    <a:gd name="connsiteX7" fmla="*/ 1268069 w 1285210"/>
                    <a:gd name="connsiteY7" fmla="*/ 32370 h 474832"/>
                    <a:gd name="connsiteX0" fmla="*/ 1268069 w 1285210"/>
                    <a:gd name="connsiteY0" fmla="*/ 51241 h 493703"/>
                    <a:gd name="connsiteX1" fmla="*/ 426441 w 1285210"/>
                    <a:gd name="connsiteY1" fmla="*/ 20134 h 493703"/>
                    <a:gd name="connsiteX2" fmla="*/ 57309 w 1285210"/>
                    <a:gd name="connsiteY2" fmla="*/ 0 h 493703"/>
                    <a:gd name="connsiteX3" fmla="*/ 0 w 1285210"/>
                    <a:gd name="connsiteY3" fmla="*/ 294743 h 493703"/>
                    <a:gd name="connsiteX4" fmla="*/ 317390 w 1285210"/>
                    <a:gd name="connsiteY4" fmla="*/ 493703 h 493703"/>
                    <a:gd name="connsiteX5" fmla="*/ 265430 w 1285210"/>
                    <a:gd name="connsiteY5" fmla="*/ 463524 h 493703"/>
                    <a:gd name="connsiteX6" fmla="*/ 1285210 w 1285210"/>
                    <a:gd name="connsiteY6" fmla="*/ 118251 h 493703"/>
                    <a:gd name="connsiteX7" fmla="*/ 1268069 w 1285210"/>
                    <a:gd name="connsiteY7" fmla="*/ 51241 h 493703"/>
                    <a:gd name="connsiteX0" fmla="*/ 2187601 w 2187601"/>
                    <a:gd name="connsiteY0" fmla="*/ 49792 h 493703"/>
                    <a:gd name="connsiteX1" fmla="*/ 426441 w 2187601"/>
                    <a:gd name="connsiteY1" fmla="*/ 20134 h 493703"/>
                    <a:gd name="connsiteX2" fmla="*/ 57309 w 2187601"/>
                    <a:gd name="connsiteY2" fmla="*/ 0 h 493703"/>
                    <a:gd name="connsiteX3" fmla="*/ 0 w 2187601"/>
                    <a:gd name="connsiteY3" fmla="*/ 294743 h 493703"/>
                    <a:gd name="connsiteX4" fmla="*/ 317390 w 2187601"/>
                    <a:gd name="connsiteY4" fmla="*/ 493703 h 493703"/>
                    <a:gd name="connsiteX5" fmla="*/ 265430 w 2187601"/>
                    <a:gd name="connsiteY5" fmla="*/ 463524 h 493703"/>
                    <a:gd name="connsiteX6" fmla="*/ 1285210 w 2187601"/>
                    <a:gd name="connsiteY6" fmla="*/ 118251 h 493703"/>
                    <a:gd name="connsiteX7" fmla="*/ 2187601 w 2187601"/>
                    <a:gd name="connsiteY7" fmla="*/ 49792 h 493703"/>
                    <a:gd name="connsiteX0" fmla="*/ 2158759 w 2158759"/>
                    <a:gd name="connsiteY0" fmla="*/ 51914 h 493703"/>
                    <a:gd name="connsiteX1" fmla="*/ 426441 w 2158759"/>
                    <a:gd name="connsiteY1" fmla="*/ 20134 h 493703"/>
                    <a:gd name="connsiteX2" fmla="*/ 57309 w 2158759"/>
                    <a:gd name="connsiteY2" fmla="*/ 0 h 493703"/>
                    <a:gd name="connsiteX3" fmla="*/ 0 w 2158759"/>
                    <a:gd name="connsiteY3" fmla="*/ 294743 h 493703"/>
                    <a:gd name="connsiteX4" fmla="*/ 317390 w 2158759"/>
                    <a:gd name="connsiteY4" fmla="*/ 493703 h 493703"/>
                    <a:gd name="connsiteX5" fmla="*/ 265430 w 2158759"/>
                    <a:gd name="connsiteY5" fmla="*/ 463524 h 493703"/>
                    <a:gd name="connsiteX6" fmla="*/ 1285210 w 2158759"/>
                    <a:gd name="connsiteY6" fmla="*/ 118251 h 493703"/>
                    <a:gd name="connsiteX7" fmla="*/ 2158759 w 2158759"/>
                    <a:gd name="connsiteY7" fmla="*/ 51914 h 493703"/>
                    <a:gd name="connsiteX0" fmla="*/ 2158759 w 2158759"/>
                    <a:gd name="connsiteY0" fmla="*/ 134602 h 576391"/>
                    <a:gd name="connsiteX1" fmla="*/ 426441 w 2158759"/>
                    <a:gd name="connsiteY1" fmla="*/ 102822 h 576391"/>
                    <a:gd name="connsiteX2" fmla="*/ 57309 w 2158759"/>
                    <a:gd name="connsiteY2" fmla="*/ 82688 h 576391"/>
                    <a:gd name="connsiteX3" fmla="*/ 0 w 2158759"/>
                    <a:gd name="connsiteY3" fmla="*/ 377431 h 576391"/>
                    <a:gd name="connsiteX4" fmla="*/ 317390 w 2158759"/>
                    <a:gd name="connsiteY4" fmla="*/ 576391 h 576391"/>
                    <a:gd name="connsiteX5" fmla="*/ 265430 w 2158759"/>
                    <a:gd name="connsiteY5" fmla="*/ 546212 h 576391"/>
                    <a:gd name="connsiteX6" fmla="*/ 1285210 w 2158759"/>
                    <a:gd name="connsiteY6" fmla="*/ 200939 h 576391"/>
                    <a:gd name="connsiteX7" fmla="*/ 2158759 w 2158759"/>
                    <a:gd name="connsiteY7" fmla="*/ 134602 h 576391"/>
                    <a:gd name="connsiteX0" fmla="*/ 2158759 w 2158759"/>
                    <a:gd name="connsiteY0" fmla="*/ 51914 h 493703"/>
                    <a:gd name="connsiteX1" fmla="*/ 426441 w 2158759"/>
                    <a:gd name="connsiteY1" fmla="*/ 20134 h 493703"/>
                    <a:gd name="connsiteX2" fmla="*/ 57309 w 2158759"/>
                    <a:gd name="connsiteY2" fmla="*/ 0 h 493703"/>
                    <a:gd name="connsiteX3" fmla="*/ 0 w 2158759"/>
                    <a:gd name="connsiteY3" fmla="*/ 294743 h 493703"/>
                    <a:gd name="connsiteX4" fmla="*/ 317390 w 2158759"/>
                    <a:gd name="connsiteY4" fmla="*/ 493703 h 493703"/>
                    <a:gd name="connsiteX5" fmla="*/ 265430 w 2158759"/>
                    <a:gd name="connsiteY5" fmla="*/ 463524 h 493703"/>
                    <a:gd name="connsiteX6" fmla="*/ 1285210 w 2158759"/>
                    <a:gd name="connsiteY6" fmla="*/ 118251 h 493703"/>
                    <a:gd name="connsiteX7" fmla="*/ 2158759 w 2158759"/>
                    <a:gd name="connsiteY7" fmla="*/ 51914 h 493703"/>
                    <a:gd name="connsiteX0" fmla="*/ 2158759 w 2158759"/>
                    <a:gd name="connsiteY0" fmla="*/ 113578 h 555367"/>
                    <a:gd name="connsiteX1" fmla="*/ 1856963 w 2158759"/>
                    <a:gd name="connsiteY1" fmla="*/ 0 h 555367"/>
                    <a:gd name="connsiteX2" fmla="*/ 57309 w 2158759"/>
                    <a:gd name="connsiteY2" fmla="*/ 61664 h 555367"/>
                    <a:gd name="connsiteX3" fmla="*/ 0 w 2158759"/>
                    <a:gd name="connsiteY3" fmla="*/ 356407 h 555367"/>
                    <a:gd name="connsiteX4" fmla="*/ 317390 w 2158759"/>
                    <a:gd name="connsiteY4" fmla="*/ 555367 h 555367"/>
                    <a:gd name="connsiteX5" fmla="*/ 265430 w 2158759"/>
                    <a:gd name="connsiteY5" fmla="*/ 525188 h 555367"/>
                    <a:gd name="connsiteX6" fmla="*/ 1285210 w 2158759"/>
                    <a:gd name="connsiteY6" fmla="*/ 179915 h 555367"/>
                    <a:gd name="connsiteX7" fmla="*/ 2158759 w 2158759"/>
                    <a:gd name="connsiteY7" fmla="*/ 113578 h 555367"/>
                    <a:gd name="connsiteX0" fmla="*/ 2158759 w 2158759"/>
                    <a:gd name="connsiteY0" fmla="*/ 131777 h 573566"/>
                    <a:gd name="connsiteX1" fmla="*/ 1856963 w 2158759"/>
                    <a:gd name="connsiteY1" fmla="*/ 18199 h 573566"/>
                    <a:gd name="connsiteX2" fmla="*/ 1021768 w 2158759"/>
                    <a:gd name="connsiteY2" fmla="*/ 0 h 573566"/>
                    <a:gd name="connsiteX3" fmla="*/ 0 w 2158759"/>
                    <a:gd name="connsiteY3" fmla="*/ 374606 h 573566"/>
                    <a:gd name="connsiteX4" fmla="*/ 317390 w 2158759"/>
                    <a:gd name="connsiteY4" fmla="*/ 573566 h 573566"/>
                    <a:gd name="connsiteX5" fmla="*/ 265430 w 2158759"/>
                    <a:gd name="connsiteY5" fmla="*/ 543387 h 573566"/>
                    <a:gd name="connsiteX6" fmla="*/ 1285210 w 2158759"/>
                    <a:gd name="connsiteY6" fmla="*/ 198114 h 573566"/>
                    <a:gd name="connsiteX7" fmla="*/ 2158759 w 2158759"/>
                    <a:gd name="connsiteY7" fmla="*/ 131777 h 573566"/>
                    <a:gd name="connsiteX0" fmla="*/ 2158759 w 2158759"/>
                    <a:gd name="connsiteY0" fmla="*/ 196821 h 638610"/>
                    <a:gd name="connsiteX1" fmla="*/ 1856963 w 2158759"/>
                    <a:gd name="connsiteY1" fmla="*/ 83243 h 638610"/>
                    <a:gd name="connsiteX2" fmla="*/ 1358439 w 2158759"/>
                    <a:gd name="connsiteY2" fmla="*/ 0 h 638610"/>
                    <a:gd name="connsiteX3" fmla="*/ 1021768 w 2158759"/>
                    <a:gd name="connsiteY3" fmla="*/ 65044 h 638610"/>
                    <a:gd name="connsiteX4" fmla="*/ 0 w 2158759"/>
                    <a:gd name="connsiteY4" fmla="*/ 439650 h 638610"/>
                    <a:gd name="connsiteX5" fmla="*/ 317390 w 2158759"/>
                    <a:gd name="connsiteY5" fmla="*/ 638610 h 638610"/>
                    <a:gd name="connsiteX6" fmla="*/ 265430 w 2158759"/>
                    <a:gd name="connsiteY6" fmla="*/ 608431 h 638610"/>
                    <a:gd name="connsiteX7" fmla="*/ 1285210 w 2158759"/>
                    <a:gd name="connsiteY7" fmla="*/ 263158 h 638610"/>
                    <a:gd name="connsiteX8" fmla="*/ 2158759 w 2158759"/>
                    <a:gd name="connsiteY8" fmla="*/ 196821 h 638610"/>
                    <a:gd name="connsiteX0" fmla="*/ 2158759 w 2158759"/>
                    <a:gd name="connsiteY0" fmla="*/ 196821 h 638610"/>
                    <a:gd name="connsiteX1" fmla="*/ 1856963 w 2158759"/>
                    <a:gd name="connsiteY1" fmla="*/ 83243 h 638610"/>
                    <a:gd name="connsiteX2" fmla="*/ 1358439 w 2158759"/>
                    <a:gd name="connsiteY2" fmla="*/ 0 h 638610"/>
                    <a:gd name="connsiteX3" fmla="*/ 1021768 w 2158759"/>
                    <a:gd name="connsiteY3" fmla="*/ 65044 h 638610"/>
                    <a:gd name="connsiteX4" fmla="*/ 0 w 2158759"/>
                    <a:gd name="connsiteY4" fmla="*/ 439650 h 638610"/>
                    <a:gd name="connsiteX5" fmla="*/ 317390 w 2158759"/>
                    <a:gd name="connsiteY5" fmla="*/ 638610 h 638610"/>
                    <a:gd name="connsiteX6" fmla="*/ 265430 w 2158759"/>
                    <a:gd name="connsiteY6" fmla="*/ 608431 h 638610"/>
                    <a:gd name="connsiteX7" fmla="*/ 1523340 w 2158759"/>
                    <a:gd name="connsiteY7" fmla="*/ 255681 h 638610"/>
                    <a:gd name="connsiteX8" fmla="*/ 2158759 w 2158759"/>
                    <a:gd name="connsiteY8" fmla="*/ 196821 h 638610"/>
                    <a:gd name="connsiteX0" fmla="*/ 2158759 w 2158759"/>
                    <a:gd name="connsiteY0" fmla="*/ 196821 h 638610"/>
                    <a:gd name="connsiteX1" fmla="*/ 1856963 w 2158759"/>
                    <a:gd name="connsiteY1" fmla="*/ 83243 h 638610"/>
                    <a:gd name="connsiteX2" fmla="*/ 1358439 w 2158759"/>
                    <a:gd name="connsiteY2" fmla="*/ 0 h 638610"/>
                    <a:gd name="connsiteX3" fmla="*/ 1021768 w 2158759"/>
                    <a:gd name="connsiteY3" fmla="*/ 65044 h 638610"/>
                    <a:gd name="connsiteX4" fmla="*/ 0 w 2158759"/>
                    <a:gd name="connsiteY4" fmla="*/ 439650 h 638610"/>
                    <a:gd name="connsiteX5" fmla="*/ 317390 w 2158759"/>
                    <a:gd name="connsiteY5" fmla="*/ 638610 h 638610"/>
                    <a:gd name="connsiteX6" fmla="*/ 1435993 w 2158759"/>
                    <a:gd name="connsiteY6" fmla="*/ 479949 h 638610"/>
                    <a:gd name="connsiteX7" fmla="*/ 1523340 w 2158759"/>
                    <a:gd name="connsiteY7" fmla="*/ 255681 h 638610"/>
                    <a:gd name="connsiteX8" fmla="*/ 2158759 w 2158759"/>
                    <a:gd name="connsiteY8" fmla="*/ 196821 h 638610"/>
                    <a:gd name="connsiteX0" fmla="*/ 2158759 w 2158759"/>
                    <a:gd name="connsiteY0" fmla="*/ 196821 h 638610"/>
                    <a:gd name="connsiteX1" fmla="*/ 1856963 w 2158759"/>
                    <a:gd name="connsiteY1" fmla="*/ 83243 h 638610"/>
                    <a:gd name="connsiteX2" fmla="*/ 1358439 w 2158759"/>
                    <a:gd name="connsiteY2" fmla="*/ 0 h 638610"/>
                    <a:gd name="connsiteX3" fmla="*/ 1021768 w 2158759"/>
                    <a:gd name="connsiteY3" fmla="*/ 65044 h 638610"/>
                    <a:gd name="connsiteX4" fmla="*/ 0 w 2158759"/>
                    <a:gd name="connsiteY4" fmla="*/ 439650 h 638610"/>
                    <a:gd name="connsiteX5" fmla="*/ 317390 w 2158759"/>
                    <a:gd name="connsiteY5" fmla="*/ 638610 h 638610"/>
                    <a:gd name="connsiteX6" fmla="*/ 1435993 w 2158759"/>
                    <a:gd name="connsiteY6" fmla="*/ 479949 h 638610"/>
                    <a:gd name="connsiteX7" fmla="*/ 1475851 w 2158759"/>
                    <a:gd name="connsiteY7" fmla="*/ 246905 h 638610"/>
                    <a:gd name="connsiteX8" fmla="*/ 2158759 w 2158759"/>
                    <a:gd name="connsiteY8" fmla="*/ 196821 h 638610"/>
                    <a:gd name="connsiteX0" fmla="*/ 2158759 w 2163326"/>
                    <a:gd name="connsiteY0" fmla="*/ 196821 h 638610"/>
                    <a:gd name="connsiteX1" fmla="*/ 1856963 w 2163326"/>
                    <a:gd name="connsiteY1" fmla="*/ 83243 h 638610"/>
                    <a:gd name="connsiteX2" fmla="*/ 1358439 w 2163326"/>
                    <a:gd name="connsiteY2" fmla="*/ 0 h 638610"/>
                    <a:gd name="connsiteX3" fmla="*/ 1021768 w 2163326"/>
                    <a:gd name="connsiteY3" fmla="*/ 65044 h 638610"/>
                    <a:gd name="connsiteX4" fmla="*/ 0 w 2163326"/>
                    <a:gd name="connsiteY4" fmla="*/ 439650 h 638610"/>
                    <a:gd name="connsiteX5" fmla="*/ 317390 w 2163326"/>
                    <a:gd name="connsiteY5" fmla="*/ 638610 h 638610"/>
                    <a:gd name="connsiteX6" fmla="*/ 1435993 w 2163326"/>
                    <a:gd name="connsiteY6" fmla="*/ 479949 h 638610"/>
                    <a:gd name="connsiteX7" fmla="*/ 1475851 w 2163326"/>
                    <a:gd name="connsiteY7" fmla="*/ 246905 h 638610"/>
                    <a:gd name="connsiteX8" fmla="*/ 2163326 w 2163326"/>
                    <a:gd name="connsiteY8" fmla="*/ 237475 h 638610"/>
                    <a:gd name="connsiteX9" fmla="*/ 2158759 w 2163326"/>
                    <a:gd name="connsiteY9" fmla="*/ 196821 h 638610"/>
                    <a:gd name="connsiteX0" fmla="*/ 2163327 w 2163327"/>
                    <a:gd name="connsiteY0" fmla="*/ 183101 h 638610"/>
                    <a:gd name="connsiteX1" fmla="*/ 1856963 w 2163327"/>
                    <a:gd name="connsiteY1" fmla="*/ 83243 h 638610"/>
                    <a:gd name="connsiteX2" fmla="*/ 1358439 w 2163327"/>
                    <a:gd name="connsiteY2" fmla="*/ 0 h 638610"/>
                    <a:gd name="connsiteX3" fmla="*/ 1021768 w 2163327"/>
                    <a:gd name="connsiteY3" fmla="*/ 65044 h 638610"/>
                    <a:gd name="connsiteX4" fmla="*/ 0 w 2163327"/>
                    <a:gd name="connsiteY4" fmla="*/ 439650 h 638610"/>
                    <a:gd name="connsiteX5" fmla="*/ 317390 w 2163327"/>
                    <a:gd name="connsiteY5" fmla="*/ 638610 h 638610"/>
                    <a:gd name="connsiteX6" fmla="*/ 1435993 w 2163327"/>
                    <a:gd name="connsiteY6" fmla="*/ 479949 h 638610"/>
                    <a:gd name="connsiteX7" fmla="*/ 1475851 w 2163327"/>
                    <a:gd name="connsiteY7" fmla="*/ 246905 h 638610"/>
                    <a:gd name="connsiteX8" fmla="*/ 2163326 w 2163327"/>
                    <a:gd name="connsiteY8" fmla="*/ 237475 h 638610"/>
                    <a:gd name="connsiteX9" fmla="*/ 2163327 w 2163327"/>
                    <a:gd name="connsiteY9" fmla="*/ 183101 h 638610"/>
                    <a:gd name="connsiteX0" fmla="*/ 2163327 w 2163327"/>
                    <a:gd name="connsiteY0" fmla="*/ 183101 h 638610"/>
                    <a:gd name="connsiteX1" fmla="*/ 1856963 w 2163327"/>
                    <a:gd name="connsiteY1" fmla="*/ 83243 h 638610"/>
                    <a:gd name="connsiteX2" fmla="*/ 1358439 w 2163327"/>
                    <a:gd name="connsiteY2" fmla="*/ 0 h 638610"/>
                    <a:gd name="connsiteX3" fmla="*/ 1021768 w 2163327"/>
                    <a:gd name="connsiteY3" fmla="*/ 65044 h 638610"/>
                    <a:gd name="connsiteX4" fmla="*/ 0 w 2163327"/>
                    <a:gd name="connsiteY4" fmla="*/ 439650 h 638610"/>
                    <a:gd name="connsiteX5" fmla="*/ 317390 w 2163327"/>
                    <a:gd name="connsiteY5" fmla="*/ 638610 h 638610"/>
                    <a:gd name="connsiteX6" fmla="*/ 1435993 w 2163327"/>
                    <a:gd name="connsiteY6" fmla="*/ 479949 h 638610"/>
                    <a:gd name="connsiteX7" fmla="*/ 1502915 w 2163327"/>
                    <a:gd name="connsiteY7" fmla="*/ 190265 h 638610"/>
                    <a:gd name="connsiteX8" fmla="*/ 2163326 w 2163327"/>
                    <a:gd name="connsiteY8" fmla="*/ 237475 h 638610"/>
                    <a:gd name="connsiteX9" fmla="*/ 2163327 w 2163327"/>
                    <a:gd name="connsiteY9" fmla="*/ 183101 h 638610"/>
                    <a:gd name="connsiteX0" fmla="*/ 2163327 w 2163327"/>
                    <a:gd name="connsiteY0" fmla="*/ 183101 h 638610"/>
                    <a:gd name="connsiteX1" fmla="*/ 1856963 w 2163327"/>
                    <a:gd name="connsiteY1" fmla="*/ 83243 h 638610"/>
                    <a:gd name="connsiteX2" fmla="*/ 1358439 w 2163327"/>
                    <a:gd name="connsiteY2" fmla="*/ 0 h 638610"/>
                    <a:gd name="connsiteX3" fmla="*/ 1021768 w 2163327"/>
                    <a:gd name="connsiteY3" fmla="*/ 65044 h 638610"/>
                    <a:gd name="connsiteX4" fmla="*/ 0 w 2163327"/>
                    <a:gd name="connsiteY4" fmla="*/ 439650 h 638610"/>
                    <a:gd name="connsiteX5" fmla="*/ 317390 w 2163327"/>
                    <a:gd name="connsiteY5" fmla="*/ 638610 h 638610"/>
                    <a:gd name="connsiteX6" fmla="*/ 1435993 w 2163327"/>
                    <a:gd name="connsiteY6" fmla="*/ 479949 h 638610"/>
                    <a:gd name="connsiteX7" fmla="*/ 1502915 w 2163327"/>
                    <a:gd name="connsiteY7" fmla="*/ 190265 h 638610"/>
                    <a:gd name="connsiteX8" fmla="*/ 2163326 w 2163327"/>
                    <a:gd name="connsiteY8" fmla="*/ 237475 h 638610"/>
                    <a:gd name="connsiteX9" fmla="*/ 2163327 w 2163327"/>
                    <a:gd name="connsiteY9" fmla="*/ 183101 h 638610"/>
                    <a:gd name="connsiteX0" fmla="*/ 2163327 w 2163327"/>
                    <a:gd name="connsiteY0" fmla="*/ 183101 h 479949"/>
                    <a:gd name="connsiteX1" fmla="*/ 1856963 w 2163327"/>
                    <a:gd name="connsiteY1" fmla="*/ 83243 h 479949"/>
                    <a:gd name="connsiteX2" fmla="*/ 1358439 w 2163327"/>
                    <a:gd name="connsiteY2" fmla="*/ 0 h 479949"/>
                    <a:gd name="connsiteX3" fmla="*/ 1021768 w 2163327"/>
                    <a:gd name="connsiteY3" fmla="*/ 65044 h 479949"/>
                    <a:gd name="connsiteX4" fmla="*/ 0 w 2163327"/>
                    <a:gd name="connsiteY4" fmla="*/ 439650 h 479949"/>
                    <a:gd name="connsiteX5" fmla="*/ 1215266 w 2163327"/>
                    <a:gd name="connsiteY5" fmla="*/ 290391 h 479949"/>
                    <a:gd name="connsiteX6" fmla="*/ 1435993 w 2163327"/>
                    <a:gd name="connsiteY6" fmla="*/ 479949 h 479949"/>
                    <a:gd name="connsiteX7" fmla="*/ 1502915 w 2163327"/>
                    <a:gd name="connsiteY7" fmla="*/ 190265 h 479949"/>
                    <a:gd name="connsiteX8" fmla="*/ 2163326 w 2163327"/>
                    <a:gd name="connsiteY8" fmla="*/ 237475 h 479949"/>
                    <a:gd name="connsiteX9" fmla="*/ 2163327 w 2163327"/>
                    <a:gd name="connsiteY9" fmla="*/ 183101 h 479949"/>
                    <a:gd name="connsiteX0" fmla="*/ 1141559 w 1141559"/>
                    <a:gd name="connsiteY0" fmla="*/ 183101 h 479949"/>
                    <a:gd name="connsiteX1" fmla="*/ 835195 w 1141559"/>
                    <a:gd name="connsiteY1" fmla="*/ 83243 h 479949"/>
                    <a:gd name="connsiteX2" fmla="*/ 336671 w 1141559"/>
                    <a:gd name="connsiteY2" fmla="*/ 0 h 479949"/>
                    <a:gd name="connsiteX3" fmla="*/ 0 w 1141559"/>
                    <a:gd name="connsiteY3" fmla="*/ 65044 h 479949"/>
                    <a:gd name="connsiteX4" fmla="*/ 1674 w 1141559"/>
                    <a:gd name="connsiteY4" fmla="*/ 69927 h 479949"/>
                    <a:gd name="connsiteX5" fmla="*/ 193498 w 1141559"/>
                    <a:gd name="connsiteY5" fmla="*/ 290391 h 479949"/>
                    <a:gd name="connsiteX6" fmla="*/ 414225 w 1141559"/>
                    <a:gd name="connsiteY6" fmla="*/ 479949 h 479949"/>
                    <a:gd name="connsiteX7" fmla="*/ 481147 w 1141559"/>
                    <a:gd name="connsiteY7" fmla="*/ 190265 h 479949"/>
                    <a:gd name="connsiteX8" fmla="*/ 1141558 w 1141559"/>
                    <a:gd name="connsiteY8" fmla="*/ 237475 h 479949"/>
                    <a:gd name="connsiteX9" fmla="*/ 1141559 w 1141559"/>
                    <a:gd name="connsiteY9" fmla="*/ 183101 h 479949"/>
                    <a:gd name="connsiteX0" fmla="*/ 1141559 w 1141559"/>
                    <a:gd name="connsiteY0" fmla="*/ 239980 h 536828"/>
                    <a:gd name="connsiteX1" fmla="*/ 835195 w 1141559"/>
                    <a:gd name="connsiteY1" fmla="*/ 140122 h 536828"/>
                    <a:gd name="connsiteX2" fmla="*/ 63693 w 1141559"/>
                    <a:gd name="connsiteY2" fmla="*/ 0 h 536828"/>
                    <a:gd name="connsiteX3" fmla="*/ 0 w 1141559"/>
                    <a:gd name="connsiteY3" fmla="*/ 121923 h 536828"/>
                    <a:gd name="connsiteX4" fmla="*/ 1674 w 1141559"/>
                    <a:gd name="connsiteY4" fmla="*/ 126806 h 536828"/>
                    <a:gd name="connsiteX5" fmla="*/ 193498 w 1141559"/>
                    <a:gd name="connsiteY5" fmla="*/ 347270 h 536828"/>
                    <a:gd name="connsiteX6" fmla="*/ 414225 w 1141559"/>
                    <a:gd name="connsiteY6" fmla="*/ 536828 h 536828"/>
                    <a:gd name="connsiteX7" fmla="*/ 481147 w 1141559"/>
                    <a:gd name="connsiteY7" fmla="*/ 247144 h 536828"/>
                    <a:gd name="connsiteX8" fmla="*/ 1141558 w 1141559"/>
                    <a:gd name="connsiteY8" fmla="*/ 294354 h 536828"/>
                    <a:gd name="connsiteX9" fmla="*/ 1141559 w 1141559"/>
                    <a:gd name="connsiteY9" fmla="*/ 239980 h 536828"/>
                    <a:gd name="connsiteX0" fmla="*/ 1141559 w 1141559"/>
                    <a:gd name="connsiteY0" fmla="*/ 254041 h 550889"/>
                    <a:gd name="connsiteX1" fmla="*/ 835195 w 1141559"/>
                    <a:gd name="connsiteY1" fmla="*/ 154183 h 550889"/>
                    <a:gd name="connsiteX2" fmla="*/ 42583 w 1141559"/>
                    <a:gd name="connsiteY2" fmla="*/ 0 h 550889"/>
                    <a:gd name="connsiteX3" fmla="*/ 0 w 1141559"/>
                    <a:gd name="connsiteY3" fmla="*/ 135984 h 550889"/>
                    <a:gd name="connsiteX4" fmla="*/ 1674 w 1141559"/>
                    <a:gd name="connsiteY4" fmla="*/ 140867 h 550889"/>
                    <a:gd name="connsiteX5" fmla="*/ 193498 w 1141559"/>
                    <a:gd name="connsiteY5" fmla="*/ 361331 h 550889"/>
                    <a:gd name="connsiteX6" fmla="*/ 414225 w 1141559"/>
                    <a:gd name="connsiteY6" fmla="*/ 550889 h 550889"/>
                    <a:gd name="connsiteX7" fmla="*/ 481147 w 1141559"/>
                    <a:gd name="connsiteY7" fmla="*/ 261205 h 550889"/>
                    <a:gd name="connsiteX8" fmla="*/ 1141558 w 1141559"/>
                    <a:gd name="connsiteY8" fmla="*/ 308415 h 550889"/>
                    <a:gd name="connsiteX9" fmla="*/ 1141559 w 1141559"/>
                    <a:gd name="connsiteY9" fmla="*/ 254041 h 550889"/>
                    <a:gd name="connsiteX0" fmla="*/ 1141559 w 1141559"/>
                    <a:gd name="connsiteY0" fmla="*/ 228039 h 524887"/>
                    <a:gd name="connsiteX1" fmla="*/ 835195 w 1141559"/>
                    <a:gd name="connsiteY1" fmla="*/ 128181 h 524887"/>
                    <a:gd name="connsiteX2" fmla="*/ 113645 w 1141559"/>
                    <a:gd name="connsiteY2" fmla="*/ 0 h 524887"/>
                    <a:gd name="connsiteX3" fmla="*/ 0 w 1141559"/>
                    <a:gd name="connsiteY3" fmla="*/ 109982 h 524887"/>
                    <a:gd name="connsiteX4" fmla="*/ 1674 w 1141559"/>
                    <a:gd name="connsiteY4" fmla="*/ 114865 h 524887"/>
                    <a:gd name="connsiteX5" fmla="*/ 193498 w 1141559"/>
                    <a:gd name="connsiteY5" fmla="*/ 335329 h 524887"/>
                    <a:gd name="connsiteX6" fmla="*/ 414225 w 1141559"/>
                    <a:gd name="connsiteY6" fmla="*/ 524887 h 524887"/>
                    <a:gd name="connsiteX7" fmla="*/ 481147 w 1141559"/>
                    <a:gd name="connsiteY7" fmla="*/ 235203 h 524887"/>
                    <a:gd name="connsiteX8" fmla="*/ 1141558 w 1141559"/>
                    <a:gd name="connsiteY8" fmla="*/ 282413 h 524887"/>
                    <a:gd name="connsiteX9" fmla="*/ 1141559 w 1141559"/>
                    <a:gd name="connsiteY9" fmla="*/ 228039 h 524887"/>
                    <a:gd name="connsiteX0" fmla="*/ 1141559 w 1141559"/>
                    <a:gd name="connsiteY0" fmla="*/ 228039 h 524887"/>
                    <a:gd name="connsiteX1" fmla="*/ 835195 w 1141559"/>
                    <a:gd name="connsiteY1" fmla="*/ 128181 h 524887"/>
                    <a:gd name="connsiteX2" fmla="*/ 113645 w 1141559"/>
                    <a:gd name="connsiteY2" fmla="*/ 0 h 524887"/>
                    <a:gd name="connsiteX3" fmla="*/ 0 w 1141559"/>
                    <a:gd name="connsiteY3" fmla="*/ 109982 h 524887"/>
                    <a:gd name="connsiteX4" fmla="*/ 1674 w 1141559"/>
                    <a:gd name="connsiteY4" fmla="*/ 114865 h 524887"/>
                    <a:gd name="connsiteX5" fmla="*/ 193498 w 1141559"/>
                    <a:gd name="connsiteY5" fmla="*/ 335329 h 524887"/>
                    <a:gd name="connsiteX6" fmla="*/ 414225 w 1141559"/>
                    <a:gd name="connsiteY6" fmla="*/ 524887 h 524887"/>
                    <a:gd name="connsiteX7" fmla="*/ 525471 w 1141559"/>
                    <a:gd name="connsiteY7" fmla="*/ 246442 h 524887"/>
                    <a:gd name="connsiteX8" fmla="*/ 1141558 w 1141559"/>
                    <a:gd name="connsiteY8" fmla="*/ 282413 h 524887"/>
                    <a:gd name="connsiteX9" fmla="*/ 1141559 w 1141559"/>
                    <a:gd name="connsiteY9" fmla="*/ 228039 h 524887"/>
                    <a:gd name="connsiteX0" fmla="*/ 1141559 w 1141559"/>
                    <a:gd name="connsiteY0" fmla="*/ 228039 h 524887"/>
                    <a:gd name="connsiteX1" fmla="*/ 835195 w 1141559"/>
                    <a:gd name="connsiteY1" fmla="*/ 128181 h 524887"/>
                    <a:gd name="connsiteX2" fmla="*/ 113645 w 1141559"/>
                    <a:gd name="connsiteY2" fmla="*/ 0 h 524887"/>
                    <a:gd name="connsiteX3" fmla="*/ 0 w 1141559"/>
                    <a:gd name="connsiteY3" fmla="*/ 109982 h 524887"/>
                    <a:gd name="connsiteX4" fmla="*/ 1674 w 1141559"/>
                    <a:gd name="connsiteY4" fmla="*/ 114865 h 524887"/>
                    <a:gd name="connsiteX5" fmla="*/ 193498 w 1141559"/>
                    <a:gd name="connsiteY5" fmla="*/ 335329 h 524887"/>
                    <a:gd name="connsiteX6" fmla="*/ 414225 w 1141559"/>
                    <a:gd name="connsiteY6" fmla="*/ 524887 h 524887"/>
                    <a:gd name="connsiteX7" fmla="*/ 461098 w 1141559"/>
                    <a:gd name="connsiteY7" fmla="*/ 235562 h 524887"/>
                    <a:gd name="connsiteX8" fmla="*/ 1141558 w 1141559"/>
                    <a:gd name="connsiteY8" fmla="*/ 282413 h 524887"/>
                    <a:gd name="connsiteX9" fmla="*/ 1141559 w 1141559"/>
                    <a:gd name="connsiteY9" fmla="*/ 228039 h 524887"/>
                    <a:gd name="connsiteX0" fmla="*/ 1141559 w 1141559"/>
                    <a:gd name="connsiteY0" fmla="*/ 248071 h 544919"/>
                    <a:gd name="connsiteX1" fmla="*/ 835195 w 1141559"/>
                    <a:gd name="connsiteY1" fmla="*/ 148213 h 544919"/>
                    <a:gd name="connsiteX2" fmla="*/ 67558 w 1141559"/>
                    <a:gd name="connsiteY2" fmla="*/ 0 h 544919"/>
                    <a:gd name="connsiteX3" fmla="*/ 0 w 1141559"/>
                    <a:gd name="connsiteY3" fmla="*/ 130014 h 544919"/>
                    <a:gd name="connsiteX4" fmla="*/ 1674 w 1141559"/>
                    <a:gd name="connsiteY4" fmla="*/ 134897 h 544919"/>
                    <a:gd name="connsiteX5" fmla="*/ 193498 w 1141559"/>
                    <a:gd name="connsiteY5" fmla="*/ 355361 h 544919"/>
                    <a:gd name="connsiteX6" fmla="*/ 414225 w 1141559"/>
                    <a:gd name="connsiteY6" fmla="*/ 544919 h 544919"/>
                    <a:gd name="connsiteX7" fmla="*/ 461098 w 1141559"/>
                    <a:gd name="connsiteY7" fmla="*/ 255594 h 544919"/>
                    <a:gd name="connsiteX8" fmla="*/ 1141558 w 1141559"/>
                    <a:gd name="connsiteY8" fmla="*/ 302445 h 544919"/>
                    <a:gd name="connsiteX9" fmla="*/ 1141559 w 1141559"/>
                    <a:gd name="connsiteY9" fmla="*/ 248071 h 544919"/>
                    <a:gd name="connsiteX0" fmla="*/ 1218216 w 1218216"/>
                    <a:gd name="connsiteY0" fmla="*/ 183321 h 544919"/>
                    <a:gd name="connsiteX1" fmla="*/ 835195 w 1218216"/>
                    <a:gd name="connsiteY1" fmla="*/ 148213 h 544919"/>
                    <a:gd name="connsiteX2" fmla="*/ 67558 w 1218216"/>
                    <a:gd name="connsiteY2" fmla="*/ 0 h 544919"/>
                    <a:gd name="connsiteX3" fmla="*/ 0 w 1218216"/>
                    <a:gd name="connsiteY3" fmla="*/ 130014 h 544919"/>
                    <a:gd name="connsiteX4" fmla="*/ 1674 w 1218216"/>
                    <a:gd name="connsiteY4" fmla="*/ 134897 h 544919"/>
                    <a:gd name="connsiteX5" fmla="*/ 193498 w 1218216"/>
                    <a:gd name="connsiteY5" fmla="*/ 355361 h 544919"/>
                    <a:gd name="connsiteX6" fmla="*/ 414225 w 1218216"/>
                    <a:gd name="connsiteY6" fmla="*/ 544919 h 544919"/>
                    <a:gd name="connsiteX7" fmla="*/ 461098 w 1218216"/>
                    <a:gd name="connsiteY7" fmla="*/ 255594 h 544919"/>
                    <a:gd name="connsiteX8" fmla="*/ 1141558 w 1218216"/>
                    <a:gd name="connsiteY8" fmla="*/ 302445 h 544919"/>
                    <a:gd name="connsiteX9" fmla="*/ 1218216 w 1218216"/>
                    <a:gd name="connsiteY9" fmla="*/ 183321 h 544919"/>
                    <a:gd name="connsiteX0" fmla="*/ 1218216 w 1218216"/>
                    <a:gd name="connsiteY0" fmla="*/ 270397 h 631995"/>
                    <a:gd name="connsiteX1" fmla="*/ 758776 w 1218216"/>
                    <a:gd name="connsiteY1" fmla="*/ 0 h 631995"/>
                    <a:gd name="connsiteX2" fmla="*/ 67558 w 1218216"/>
                    <a:gd name="connsiteY2" fmla="*/ 87076 h 631995"/>
                    <a:gd name="connsiteX3" fmla="*/ 0 w 1218216"/>
                    <a:gd name="connsiteY3" fmla="*/ 217090 h 631995"/>
                    <a:gd name="connsiteX4" fmla="*/ 1674 w 1218216"/>
                    <a:gd name="connsiteY4" fmla="*/ 221973 h 631995"/>
                    <a:gd name="connsiteX5" fmla="*/ 193498 w 1218216"/>
                    <a:gd name="connsiteY5" fmla="*/ 442437 h 631995"/>
                    <a:gd name="connsiteX6" fmla="*/ 414225 w 1218216"/>
                    <a:gd name="connsiteY6" fmla="*/ 631995 h 631995"/>
                    <a:gd name="connsiteX7" fmla="*/ 461098 w 1218216"/>
                    <a:gd name="connsiteY7" fmla="*/ 342670 h 631995"/>
                    <a:gd name="connsiteX8" fmla="*/ 1141558 w 1218216"/>
                    <a:gd name="connsiteY8" fmla="*/ 389521 h 631995"/>
                    <a:gd name="connsiteX9" fmla="*/ 1218216 w 1218216"/>
                    <a:gd name="connsiteY9" fmla="*/ 270397 h 631995"/>
                    <a:gd name="connsiteX0" fmla="*/ 1218216 w 1218216"/>
                    <a:gd name="connsiteY0" fmla="*/ 623451 h 985049"/>
                    <a:gd name="connsiteX1" fmla="*/ 758776 w 1218216"/>
                    <a:gd name="connsiteY1" fmla="*/ 353054 h 985049"/>
                    <a:gd name="connsiteX2" fmla="*/ 319592 w 1218216"/>
                    <a:gd name="connsiteY2" fmla="*/ 0 h 985049"/>
                    <a:gd name="connsiteX3" fmla="*/ 0 w 1218216"/>
                    <a:gd name="connsiteY3" fmla="*/ 570144 h 985049"/>
                    <a:gd name="connsiteX4" fmla="*/ 1674 w 1218216"/>
                    <a:gd name="connsiteY4" fmla="*/ 575027 h 985049"/>
                    <a:gd name="connsiteX5" fmla="*/ 193498 w 1218216"/>
                    <a:gd name="connsiteY5" fmla="*/ 795491 h 985049"/>
                    <a:gd name="connsiteX6" fmla="*/ 414225 w 1218216"/>
                    <a:gd name="connsiteY6" fmla="*/ 985049 h 985049"/>
                    <a:gd name="connsiteX7" fmla="*/ 461098 w 1218216"/>
                    <a:gd name="connsiteY7" fmla="*/ 695724 h 985049"/>
                    <a:gd name="connsiteX8" fmla="*/ 1141558 w 1218216"/>
                    <a:gd name="connsiteY8" fmla="*/ 742575 h 985049"/>
                    <a:gd name="connsiteX9" fmla="*/ 1218216 w 1218216"/>
                    <a:gd name="connsiteY9" fmla="*/ 623451 h 985049"/>
                    <a:gd name="connsiteX0" fmla="*/ 1224222 w 1224222"/>
                    <a:gd name="connsiteY0" fmla="*/ 623451 h 985049"/>
                    <a:gd name="connsiteX1" fmla="*/ 764782 w 1224222"/>
                    <a:gd name="connsiteY1" fmla="*/ 353054 h 985049"/>
                    <a:gd name="connsiteX2" fmla="*/ 325598 w 1224222"/>
                    <a:gd name="connsiteY2" fmla="*/ 0 h 985049"/>
                    <a:gd name="connsiteX3" fmla="*/ 6006 w 1224222"/>
                    <a:gd name="connsiteY3" fmla="*/ 570144 h 985049"/>
                    <a:gd name="connsiteX4" fmla="*/ 0 w 1224222"/>
                    <a:gd name="connsiteY4" fmla="*/ 728391 h 985049"/>
                    <a:gd name="connsiteX5" fmla="*/ 199504 w 1224222"/>
                    <a:gd name="connsiteY5" fmla="*/ 795491 h 985049"/>
                    <a:gd name="connsiteX6" fmla="*/ 420231 w 1224222"/>
                    <a:gd name="connsiteY6" fmla="*/ 985049 h 985049"/>
                    <a:gd name="connsiteX7" fmla="*/ 467104 w 1224222"/>
                    <a:gd name="connsiteY7" fmla="*/ 695724 h 985049"/>
                    <a:gd name="connsiteX8" fmla="*/ 1147564 w 1224222"/>
                    <a:gd name="connsiteY8" fmla="*/ 742575 h 985049"/>
                    <a:gd name="connsiteX9" fmla="*/ 1224222 w 1224222"/>
                    <a:gd name="connsiteY9" fmla="*/ 623451 h 985049"/>
                    <a:gd name="connsiteX0" fmla="*/ 1224222 w 1224222"/>
                    <a:gd name="connsiteY0" fmla="*/ 623451 h 985049"/>
                    <a:gd name="connsiteX1" fmla="*/ 764782 w 1224222"/>
                    <a:gd name="connsiteY1" fmla="*/ 353054 h 985049"/>
                    <a:gd name="connsiteX2" fmla="*/ 325598 w 1224222"/>
                    <a:gd name="connsiteY2" fmla="*/ 0 h 985049"/>
                    <a:gd name="connsiteX3" fmla="*/ 263310 w 1224222"/>
                    <a:gd name="connsiteY3" fmla="*/ 110666 h 985049"/>
                    <a:gd name="connsiteX4" fmla="*/ 0 w 1224222"/>
                    <a:gd name="connsiteY4" fmla="*/ 728391 h 985049"/>
                    <a:gd name="connsiteX5" fmla="*/ 199504 w 1224222"/>
                    <a:gd name="connsiteY5" fmla="*/ 795491 h 985049"/>
                    <a:gd name="connsiteX6" fmla="*/ 420231 w 1224222"/>
                    <a:gd name="connsiteY6" fmla="*/ 985049 h 985049"/>
                    <a:gd name="connsiteX7" fmla="*/ 467104 w 1224222"/>
                    <a:gd name="connsiteY7" fmla="*/ 695724 h 985049"/>
                    <a:gd name="connsiteX8" fmla="*/ 1147564 w 1224222"/>
                    <a:gd name="connsiteY8" fmla="*/ 742575 h 985049"/>
                    <a:gd name="connsiteX9" fmla="*/ 1224222 w 1224222"/>
                    <a:gd name="connsiteY9" fmla="*/ 623451 h 985049"/>
                    <a:gd name="connsiteX0" fmla="*/ 1024718 w 1024718"/>
                    <a:gd name="connsiteY0" fmla="*/ 623451 h 985049"/>
                    <a:gd name="connsiteX1" fmla="*/ 565278 w 1024718"/>
                    <a:gd name="connsiteY1" fmla="*/ 353054 h 985049"/>
                    <a:gd name="connsiteX2" fmla="*/ 126094 w 1024718"/>
                    <a:gd name="connsiteY2" fmla="*/ 0 h 985049"/>
                    <a:gd name="connsiteX3" fmla="*/ 63806 w 1024718"/>
                    <a:gd name="connsiteY3" fmla="*/ 110666 h 985049"/>
                    <a:gd name="connsiteX4" fmla="*/ 146825 w 1024718"/>
                    <a:gd name="connsiteY4" fmla="*/ 357168 h 985049"/>
                    <a:gd name="connsiteX5" fmla="*/ 0 w 1024718"/>
                    <a:gd name="connsiteY5" fmla="*/ 795491 h 985049"/>
                    <a:gd name="connsiteX6" fmla="*/ 220727 w 1024718"/>
                    <a:gd name="connsiteY6" fmla="*/ 985049 h 985049"/>
                    <a:gd name="connsiteX7" fmla="*/ 267600 w 1024718"/>
                    <a:gd name="connsiteY7" fmla="*/ 695724 h 985049"/>
                    <a:gd name="connsiteX8" fmla="*/ 948060 w 1024718"/>
                    <a:gd name="connsiteY8" fmla="*/ 742575 h 985049"/>
                    <a:gd name="connsiteX9" fmla="*/ 1024718 w 1024718"/>
                    <a:gd name="connsiteY9" fmla="*/ 623451 h 985049"/>
                    <a:gd name="connsiteX0" fmla="*/ 960912 w 960912"/>
                    <a:gd name="connsiteY0" fmla="*/ 623451 h 985049"/>
                    <a:gd name="connsiteX1" fmla="*/ 501472 w 960912"/>
                    <a:gd name="connsiteY1" fmla="*/ 353054 h 985049"/>
                    <a:gd name="connsiteX2" fmla="*/ 62288 w 960912"/>
                    <a:gd name="connsiteY2" fmla="*/ 0 h 985049"/>
                    <a:gd name="connsiteX3" fmla="*/ 0 w 960912"/>
                    <a:gd name="connsiteY3" fmla="*/ 110666 h 985049"/>
                    <a:gd name="connsiteX4" fmla="*/ 83019 w 960912"/>
                    <a:gd name="connsiteY4" fmla="*/ 357168 h 985049"/>
                    <a:gd name="connsiteX5" fmla="*/ 200291 w 960912"/>
                    <a:gd name="connsiteY5" fmla="*/ 625498 h 985049"/>
                    <a:gd name="connsiteX6" fmla="*/ 156921 w 960912"/>
                    <a:gd name="connsiteY6" fmla="*/ 985049 h 985049"/>
                    <a:gd name="connsiteX7" fmla="*/ 203794 w 960912"/>
                    <a:gd name="connsiteY7" fmla="*/ 695724 h 985049"/>
                    <a:gd name="connsiteX8" fmla="*/ 884254 w 960912"/>
                    <a:gd name="connsiteY8" fmla="*/ 742575 h 985049"/>
                    <a:gd name="connsiteX9" fmla="*/ 960912 w 960912"/>
                    <a:gd name="connsiteY9" fmla="*/ 623451 h 985049"/>
                    <a:gd name="connsiteX0" fmla="*/ 960912 w 960912"/>
                    <a:gd name="connsiteY0" fmla="*/ 623451 h 743722"/>
                    <a:gd name="connsiteX1" fmla="*/ 501472 w 960912"/>
                    <a:gd name="connsiteY1" fmla="*/ 353054 h 743722"/>
                    <a:gd name="connsiteX2" fmla="*/ 62288 w 960912"/>
                    <a:gd name="connsiteY2" fmla="*/ 0 h 743722"/>
                    <a:gd name="connsiteX3" fmla="*/ 0 w 960912"/>
                    <a:gd name="connsiteY3" fmla="*/ 110666 h 743722"/>
                    <a:gd name="connsiteX4" fmla="*/ 83019 w 960912"/>
                    <a:gd name="connsiteY4" fmla="*/ 357168 h 743722"/>
                    <a:gd name="connsiteX5" fmla="*/ 200291 w 960912"/>
                    <a:gd name="connsiteY5" fmla="*/ 625498 h 743722"/>
                    <a:gd name="connsiteX6" fmla="*/ 203794 w 960912"/>
                    <a:gd name="connsiteY6" fmla="*/ 695724 h 743722"/>
                    <a:gd name="connsiteX7" fmla="*/ 884254 w 960912"/>
                    <a:gd name="connsiteY7" fmla="*/ 742575 h 743722"/>
                    <a:gd name="connsiteX8" fmla="*/ 960912 w 960912"/>
                    <a:gd name="connsiteY8" fmla="*/ 623451 h 743722"/>
                    <a:gd name="connsiteX0" fmla="*/ 960912 w 960912"/>
                    <a:gd name="connsiteY0" fmla="*/ 623451 h 743011"/>
                    <a:gd name="connsiteX1" fmla="*/ 501472 w 960912"/>
                    <a:gd name="connsiteY1" fmla="*/ 353054 h 743011"/>
                    <a:gd name="connsiteX2" fmla="*/ 62288 w 960912"/>
                    <a:gd name="connsiteY2" fmla="*/ 0 h 743011"/>
                    <a:gd name="connsiteX3" fmla="*/ 0 w 960912"/>
                    <a:gd name="connsiteY3" fmla="*/ 110666 h 743011"/>
                    <a:gd name="connsiteX4" fmla="*/ 83019 w 960912"/>
                    <a:gd name="connsiteY4" fmla="*/ 357168 h 743011"/>
                    <a:gd name="connsiteX5" fmla="*/ 200291 w 960912"/>
                    <a:gd name="connsiteY5" fmla="*/ 625498 h 743011"/>
                    <a:gd name="connsiteX6" fmla="*/ 484793 w 960912"/>
                    <a:gd name="connsiteY6" fmla="*/ 573561 h 743011"/>
                    <a:gd name="connsiteX7" fmla="*/ 884254 w 960912"/>
                    <a:gd name="connsiteY7" fmla="*/ 742575 h 743011"/>
                    <a:gd name="connsiteX8" fmla="*/ 960912 w 960912"/>
                    <a:gd name="connsiteY8" fmla="*/ 623451 h 743011"/>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00291 w 960912"/>
                    <a:gd name="connsiteY5" fmla="*/ 625498 h 742575"/>
                    <a:gd name="connsiteX6" fmla="*/ 484793 w 960912"/>
                    <a:gd name="connsiteY6" fmla="*/ 573561 h 742575"/>
                    <a:gd name="connsiteX7" fmla="*/ 884254 w 960912"/>
                    <a:gd name="connsiteY7" fmla="*/ 742575 h 742575"/>
                    <a:gd name="connsiteX8" fmla="*/ 960912 w 960912"/>
                    <a:gd name="connsiteY8"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00291 w 960912"/>
                    <a:gd name="connsiteY5" fmla="*/ 625498 h 742575"/>
                    <a:gd name="connsiteX6" fmla="*/ 529802 w 960912"/>
                    <a:gd name="connsiteY6" fmla="*/ 533445 h 742575"/>
                    <a:gd name="connsiteX7" fmla="*/ 884254 w 960912"/>
                    <a:gd name="connsiteY7" fmla="*/ 742575 h 742575"/>
                    <a:gd name="connsiteX8" fmla="*/ 960912 w 960912"/>
                    <a:gd name="connsiteY8"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00291 w 960912"/>
                    <a:gd name="connsiteY5" fmla="*/ 625498 h 742575"/>
                    <a:gd name="connsiteX6" fmla="*/ 635045 w 960912"/>
                    <a:gd name="connsiteY6" fmla="*/ 720887 h 742575"/>
                    <a:gd name="connsiteX7" fmla="*/ 884254 w 960912"/>
                    <a:gd name="connsiteY7" fmla="*/ 742575 h 742575"/>
                    <a:gd name="connsiteX8" fmla="*/ 960912 w 960912"/>
                    <a:gd name="connsiteY8"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00291 w 960912"/>
                    <a:gd name="connsiteY5" fmla="*/ 625498 h 742575"/>
                    <a:gd name="connsiteX6" fmla="*/ 635045 w 960912"/>
                    <a:gd name="connsiteY6" fmla="*/ 720887 h 742575"/>
                    <a:gd name="connsiteX7" fmla="*/ 694421 w 960912"/>
                    <a:gd name="connsiteY7" fmla="*/ 62576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00291 w 960912"/>
                    <a:gd name="connsiteY5" fmla="*/ 625498 h 742575"/>
                    <a:gd name="connsiteX6" fmla="*/ 603739 w 960912"/>
                    <a:gd name="connsiteY6" fmla="*/ 719845 h 742575"/>
                    <a:gd name="connsiteX7" fmla="*/ 694421 w 960912"/>
                    <a:gd name="connsiteY7" fmla="*/ 62576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00291 w 960912"/>
                    <a:gd name="connsiteY5" fmla="*/ 625498 h 742575"/>
                    <a:gd name="connsiteX6" fmla="*/ 603739 w 960912"/>
                    <a:gd name="connsiteY6" fmla="*/ 719845 h 742575"/>
                    <a:gd name="connsiteX7" fmla="*/ 694421 w 960912"/>
                    <a:gd name="connsiteY7" fmla="*/ 62576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215755 w 960912"/>
                    <a:gd name="connsiteY5" fmla="*/ 593131 h 742575"/>
                    <a:gd name="connsiteX6" fmla="*/ 603739 w 960912"/>
                    <a:gd name="connsiteY6" fmla="*/ 719845 h 742575"/>
                    <a:gd name="connsiteX7" fmla="*/ 694421 w 960912"/>
                    <a:gd name="connsiteY7" fmla="*/ 62576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188676 w 960912"/>
                    <a:gd name="connsiteY5" fmla="*/ 604045 h 742575"/>
                    <a:gd name="connsiteX6" fmla="*/ 603739 w 960912"/>
                    <a:gd name="connsiteY6" fmla="*/ 719845 h 742575"/>
                    <a:gd name="connsiteX7" fmla="*/ 694421 w 960912"/>
                    <a:gd name="connsiteY7" fmla="*/ 62576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188676 w 960912"/>
                    <a:gd name="connsiteY5" fmla="*/ 604045 h 742575"/>
                    <a:gd name="connsiteX6" fmla="*/ 603739 w 960912"/>
                    <a:gd name="connsiteY6" fmla="*/ 719845 h 742575"/>
                    <a:gd name="connsiteX7" fmla="*/ 684568 w 960912"/>
                    <a:gd name="connsiteY7" fmla="*/ 61310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188676 w 960912"/>
                    <a:gd name="connsiteY5" fmla="*/ 604045 h 742575"/>
                    <a:gd name="connsiteX6" fmla="*/ 621684 w 960912"/>
                    <a:gd name="connsiteY6" fmla="*/ 736371 h 742575"/>
                    <a:gd name="connsiteX7" fmla="*/ 684568 w 960912"/>
                    <a:gd name="connsiteY7" fmla="*/ 613106 h 742575"/>
                    <a:gd name="connsiteX8" fmla="*/ 884254 w 960912"/>
                    <a:gd name="connsiteY8" fmla="*/ 742575 h 742575"/>
                    <a:gd name="connsiteX9" fmla="*/ 960912 w 960912"/>
                    <a:gd name="connsiteY9" fmla="*/ 623451 h 742575"/>
                    <a:gd name="connsiteX0" fmla="*/ 960912 w 960912"/>
                    <a:gd name="connsiteY0" fmla="*/ 623451 h 742575"/>
                    <a:gd name="connsiteX1" fmla="*/ 501472 w 960912"/>
                    <a:gd name="connsiteY1" fmla="*/ 353054 h 742575"/>
                    <a:gd name="connsiteX2" fmla="*/ 62288 w 960912"/>
                    <a:gd name="connsiteY2" fmla="*/ 0 h 742575"/>
                    <a:gd name="connsiteX3" fmla="*/ 0 w 960912"/>
                    <a:gd name="connsiteY3" fmla="*/ 110666 h 742575"/>
                    <a:gd name="connsiteX4" fmla="*/ 83019 w 960912"/>
                    <a:gd name="connsiteY4" fmla="*/ 357168 h 742575"/>
                    <a:gd name="connsiteX5" fmla="*/ 188676 w 960912"/>
                    <a:gd name="connsiteY5" fmla="*/ 604045 h 742575"/>
                    <a:gd name="connsiteX6" fmla="*/ 628714 w 960912"/>
                    <a:gd name="connsiteY6" fmla="*/ 725816 h 742575"/>
                    <a:gd name="connsiteX7" fmla="*/ 684568 w 960912"/>
                    <a:gd name="connsiteY7" fmla="*/ 613106 h 742575"/>
                    <a:gd name="connsiteX8" fmla="*/ 884254 w 960912"/>
                    <a:gd name="connsiteY8" fmla="*/ 742575 h 742575"/>
                    <a:gd name="connsiteX9" fmla="*/ 960912 w 960912"/>
                    <a:gd name="connsiteY9" fmla="*/ 623451 h 742575"/>
                    <a:gd name="connsiteX0" fmla="*/ 960912 w 1052061"/>
                    <a:gd name="connsiteY0" fmla="*/ 623451 h 725816"/>
                    <a:gd name="connsiteX1" fmla="*/ 501472 w 1052061"/>
                    <a:gd name="connsiteY1" fmla="*/ 353054 h 725816"/>
                    <a:gd name="connsiteX2" fmla="*/ 62288 w 1052061"/>
                    <a:gd name="connsiteY2" fmla="*/ 0 h 725816"/>
                    <a:gd name="connsiteX3" fmla="*/ 0 w 1052061"/>
                    <a:gd name="connsiteY3" fmla="*/ 110666 h 725816"/>
                    <a:gd name="connsiteX4" fmla="*/ 83019 w 1052061"/>
                    <a:gd name="connsiteY4" fmla="*/ 357168 h 725816"/>
                    <a:gd name="connsiteX5" fmla="*/ 188676 w 1052061"/>
                    <a:gd name="connsiteY5" fmla="*/ 604045 h 725816"/>
                    <a:gd name="connsiteX6" fmla="*/ 628714 w 1052061"/>
                    <a:gd name="connsiteY6" fmla="*/ 725816 h 725816"/>
                    <a:gd name="connsiteX7" fmla="*/ 684568 w 1052061"/>
                    <a:gd name="connsiteY7" fmla="*/ 613106 h 725816"/>
                    <a:gd name="connsiteX8" fmla="*/ 1052061 w 1052061"/>
                    <a:gd name="connsiteY8" fmla="*/ 458058 h 725816"/>
                    <a:gd name="connsiteX9" fmla="*/ 960912 w 1052061"/>
                    <a:gd name="connsiteY9" fmla="*/ 623451 h 725816"/>
                    <a:gd name="connsiteX0" fmla="*/ 960912 w 1052061"/>
                    <a:gd name="connsiteY0" fmla="*/ 623451 h 725816"/>
                    <a:gd name="connsiteX1" fmla="*/ 501472 w 1052061"/>
                    <a:gd name="connsiteY1" fmla="*/ 353054 h 725816"/>
                    <a:gd name="connsiteX2" fmla="*/ 62288 w 1052061"/>
                    <a:gd name="connsiteY2" fmla="*/ 0 h 725816"/>
                    <a:gd name="connsiteX3" fmla="*/ 0 w 1052061"/>
                    <a:gd name="connsiteY3" fmla="*/ 110666 h 725816"/>
                    <a:gd name="connsiteX4" fmla="*/ 83019 w 1052061"/>
                    <a:gd name="connsiteY4" fmla="*/ 357168 h 725816"/>
                    <a:gd name="connsiteX5" fmla="*/ 188676 w 1052061"/>
                    <a:gd name="connsiteY5" fmla="*/ 604045 h 725816"/>
                    <a:gd name="connsiteX6" fmla="*/ 628714 w 1052061"/>
                    <a:gd name="connsiteY6" fmla="*/ 725816 h 725816"/>
                    <a:gd name="connsiteX7" fmla="*/ 840461 w 1052061"/>
                    <a:gd name="connsiteY7" fmla="*/ 301652 h 725816"/>
                    <a:gd name="connsiteX8" fmla="*/ 1052061 w 1052061"/>
                    <a:gd name="connsiteY8" fmla="*/ 458058 h 725816"/>
                    <a:gd name="connsiteX9" fmla="*/ 960912 w 1052061"/>
                    <a:gd name="connsiteY9" fmla="*/ 623451 h 725816"/>
                    <a:gd name="connsiteX0" fmla="*/ 960912 w 1052061"/>
                    <a:gd name="connsiteY0" fmla="*/ 623451 h 624605"/>
                    <a:gd name="connsiteX1" fmla="*/ 501472 w 1052061"/>
                    <a:gd name="connsiteY1" fmla="*/ 353054 h 624605"/>
                    <a:gd name="connsiteX2" fmla="*/ 62288 w 1052061"/>
                    <a:gd name="connsiteY2" fmla="*/ 0 h 624605"/>
                    <a:gd name="connsiteX3" fmla="*/ 0 w 1052061"/>
                    <a:gd name="connsiteY3" fmla="*/ 110666 h 624605"/>
                    <a:gd name="connsiteX4" fmla="*/ 83019 w 1052061"/>
                    <a:gd name="connsiteY4" fmla="*/ 357168 h 624605"/>
                    <a:gd name="connsiteX5" fmla="*/ 188676 w 1052061"/>
                    <a:gd name="connsiteY5" fmla="*/ 604045 h 624605"/>
                    <a:gd name="connsiteX6" fmla="*/ 681762 w 1052061"/>
                    <a:gd name="connsiteY6" fmla="*/ 177566 h 624605"/>
                    <a:gd name="connsiteX7" fmla="*/ 840461 w 1052061"/>
                    <a:gd name="connsiteY7" fmla="*/ 301652 h 624605"/>
                    <a:gd name="connsiteX8" fmla="*/ 1052061 w 1052061"/>
                    <a:gd name="connsiteY8" fmla="*/ 458058 h 624605"/>
                    <a:gd name="connsiteX9" fmla="*/ 960912 w 1052061"/>
                    <a:gd name="connsiteY9" fmla="*/ 623451 h 624605"/>
                    <a:gd name="connsiteX0" fmla="*/ 960912 w 1052061"/>
                    <a:gd name="connsiteY0" fmla="*/ 636037 h 637191"/>
                    <a:gd name="connsiteX1" fmla="*/ 501472 w 1052061"/>
                    <a:gd name="connsiteY1" fmla="*/ 365640 h 637191"/>
                    <a:gd name="connsiteX2" fmla="*/ 62288 w 1052061"/>
                    <a:gd name="connsiteY2" fmla="*/ 12586 h 637191"/>
                    <a:gd name="connsiteX3" fmla="*/ 0 w 1052061"/>
                    <a:gd name="connsiteY3" fmla="*/ 123252 h 637191"/>
                    <a:gd name="connsiteX4" fmla="*/ 83019 w 1052061"/>
                    <a:gd name="connsiteY4" fmla="*/ 369754 h 637191"/>
                    <a:gd name="connsiteX5" fmla="*/ 469135 w 1052061"/>
                    <a:gd name="connsiteY5" fmla="*/ 0 h 637191"/>
                    <a:gd name="connsiteX6" fmla="*/ 681762 w 1052061"/>
                    <a:gd name="connsiteY6" fmla="*/ 190152 h 637191"/>
                    <a:gd name="connsiteX7" fmla="*/ 840461 w 1052061"/>
                    <a:gd name="connsiteY7" fmla="*/ 314238 h 637191"/>
                    <a:gd name="connsiteX8" fmla="*/ 1052061 w 1052061"/>
                    <a:gd name="connsiteY8" fmla="*/ 470644 h 637191"/>
                    <a:gd name="connsiteX9" fmla="*/ 960912 w 1052061"/>
                    <a:gd name="connsiteY9" fmla="*/ 636037 h 637191"/>
                    <a:gd name="connsiteX0" fmla="*/ 960912 w 1052061"/>
                    <a:gd name="connsiteY0" fmla="*/ 850948 h 852102"/>
                    <a:gd name="connsiteX1" fmla="*/ 501472 w 1052061"/>
                    <a:gd name="connsiteY1" fmla="*/ 580551 h 852102"/>
                    <a:gd name="connsiteX2" fmla="*/ 62288 w 1052061"/>
                    <a:gd name="connsiteY2" fmla="*/ 227497 h 852102"/>
                    <a:gd name="connsiteX3" fmla="*/ 0 w 1052061"/>
                    <a:gd name="connsiteY3" fmla="*/ 338163 h 852102"/>
                    <a:gd name="connsiteX4" fmla="*/ 334041 w 1052061"/>
                    <a:gd name="connsiteY4" fmla="*/ 0 h 852102"/>
                    <a:gd name="connsiteX5" fmla="*/ 469135 w 1052061"/>
                    <a:gd name="connsiteY5" fmla="*/ 214911 h 852102"/>
                    <a:gd name="connsiteX6" fmla="*/ 681762 w 1052061"/>
                    <a:gd name="connsiteY6" fmla="*/ 405063 h 852102"/>
                    <a:gd name="connsiteX7" fmla="*/ 840461 w 1052061"/>
                    <a:gd name="connsiteY7" fmla="*/ 529149 h 852102"/>
                    <a:gd name="connsiteX8" fmla="*/ 1052061 w 1052061"/>
                    <a:gd name="connsiteY8" fmla="*/ 685555 h 852102"/>
                    <a:gd name="connsiteX9" fmla="*/ 960912 w 1052061"/>
                    <a:gd name="connsiteY9" fmla="*/ 850948 h 852102"/>
                    <a:gd name="connsiteX0" fmla="*/ 898624 w 989773"/>
                    <a:gd name="connsiteY0" fmla="*/ 918246 h 919400"/>
                    <a:gd name="connsiteX1" fmla="*/ 439184 w 989773"/>
                    <a:gd name="connsiteY1" fmla="*/ 647849 h 919400"/>
                    <a:gd name="connsiteX2" fmla="*/ 0 w 989773"/>
                    <a:gd name="connsiteY2" fmla="*/ 294795 h 919400"/>
                    <a:gd name="connsiteX3" fmla="*/ 156223 w 989773"/>
                    <a:gd name="connsiteY3" fmla="*/ 0 h 919400"/>
                    <a:gd name="connsiteX4" fmla="*/ 271753 w 989773"/>
                    <a:gd name="connsiteY4" fmla="*/ 67298 h 919400"/>
                    <a:gd name="connsiteX5" fmla="*/ 406847 w 989773"/>
                    <a:gd name="connsiteY5" fmla="*/ 282209 h 919400"/>
                    <a:gd name="connsiteX6" fmla="*/ 619474 w 989773"/>
                    <a:gd name="connsiteY6" fmla="*/ 472361 h 919400"/>
                    <a:gd name="connsiteX7" fmla="*/ 778173 w 989773"/>
                    <a:gd name="connsiteY7" fmla="*/ 596447 h 919400"/>
                    <a:gd name="connsiteX8" fmla="*/ 989773 w 989773"/>
                    <a:gd name="connsiteY8" fmla="*/ 752853 h 919400"/>
                    <a:gd name="connsiteX9" fmla="*/ 898624 w 989773"/>
                    <a:gd name="connsiteY9" fmla="*/ 918246 h 919400"/>
                    <a:gd name="connsiteX0" fmla="*/ 898624 w 929114"/>
                    <a:gd name="connsiteY0" fmla="*/ 918246 h 920999"/>
                    <a:gd name="connsiteX1" fmla="*/ 439184 w 929114"/>
                    <a:gd name="connsiteY1" fmla="*/ 647849 h 920999"/>
                    <a:gd name="connsiteX2" fmla="*/ 0 w 929114"/>
                    <a:gd name="connsiteY2" fmla="*/ 294795 h 920999"/>
                    <a:gd name="connsiteX3" fmla="*/ 156223 w 929114"/>
                    <a:gd name="connsiteY3" fmla="*/ 0 h 920999"/>
                    <a:gd name="connsiteX4" fmla="*/ 271753 w 929114"/>
                    <a:gd name="connsiteY4" fmla="*/ 67298 h 920999"/>
                    <a:gd name="connsiteX5" fmla="*/ 406847 w 929114"/>
                    <a:gd name="connsiteY5" fmla="*/ 282209 h 920999"/>
                    <a:gd name="connsiteX6" fmla="*/ 619474 w 929114"/>
                    <a:gd name="connsiteY6" fmla="*/ 472361 h 920999"/>
                    <a:gd name="connsiteX7" fmla="*/ 778173 w 929114"/>
                    <a:gd name="connsiteY7" fmla="*/ 596447 h 920999"/>
                    <a:gd name="connsiteX8" fmla="*/ 929114 w 929114"/>
                    <a:gd name="connsiteY8" fmla="*/ 876515 h 920999"/>
                    <a:gd name="connsiteX9" fmla="*/ 898624 w 929114"/>
                    <a:gd name="connsiteY9" fmla="*/ 918246 h 920999"/>
                    <a:gd name="connsiteX0" fmla="*/ 898624 w 929114"/>
                    <a:gd name="connsiteY0" fmla="*/ 918246 h 920999"/>
                    <a:gd name="connsiteX1" fmla="*/ 439184 w 929114"/>
                    <a:gd name="connsiteY1" fmla="*/ 647849 h 920999"/>
                    <a:gd name="connsiteX2" fmla="*/ 0 w 929114"/>
                    <a:gd name="connsiteY2" fmla="*/ 294795 h 920999"/>
                    <a:gd name="connsiteX3" fmla="*/ 156223 w 929114"/>
                    <a:gd name="connsiteY3" fmla="*/ 0 h 920999"/>
                    <a:gd name="connsiteX4" fmla="*/ 271753 w 929114"/>
                    <a:gd name="connsiteY4" fmla="*/ 67298 h 920999"/>
                    <a:gd name="connsiteX5" fmla="*/ 406847 w 929114"/>
                    <a:gd name="connsiteY5" fmla="*/ 282209 h 920999"/>
                    <a:gd name="connsiteX6" fmla="*/ 619474 w 929114"/>
                    <a:gd name="connsiteY6" fmla="*/ 472361 h 920999"/>
                    <a:gd name="connsiteX7" fmla="*/ 929114 w 929114"/>
                    <a:gd name="connsiteY7" fmla="*/ 876515 h 920999"/>
                    <a:gd name="connsiteX8" fmla="*/ 898624 w 929114"/>
                    <a:gd name="connsiteY8" fmla="*/ 918246 h 920999"/>
                    <a:gd name="connsiteX0" fmla="*/ 898624 w 929114"/>
                    <a:gd name="connsiteY0" fmla="*/ 918246 h 920999"/>
                    <a:gd name="connsiteX1" fmla="*/ 439184 w 929114"/>
                    <a:gd name="connsiteY1" fmla="*/ 647849 h 920999"/>
                    <a:gd name="connsiteX2" fmla="*/ 0 w 929114"/>
                    <a:gd name="connsiteY2" fmla="*/ 294795 h 920999"/>
                    <a:gd name="connsiteX3" fmla="*/ 156223 w 929114"/>
                    <a:gd name="connsiteY3" fmla="*/ 0 h 920999"/>
                    <a:gd name="connsiteX4" fmla="*/ 271753 w 929114"/>
                    <a:gd name="connsiteY4" fmla="*/ 67298 h 920999"/>
                    <a:gd name="connsiteX5" fmla="*/ 406847 w 929114"/>
                    <a:gd name="connsiteY5" fmla="*/ 282209 h 920999"/>
                    <a:gd name="connsiteX6" fmla="*/ 403840 w 929114"/>
                    <a:gd name="connsiteY6" fmla="*/ 205673 h 920999"/>
                    <a:gd name="connsiteX7" fmla="*/ 929114 w 929114"/>
                    <a:gd name="connsiteY7" fmla="*/ 876515 h 920999"/>
                    <a:gd name="connsiteX8" fmla="*/ 898624 w 929114"/>
                    <a:gd name="connsiteY8" fmla="*/ 918246 h 920999"/>
                    <a:gd name="connsiteX0" fmla="*/ 898624 w 929114"/>
                    <a:gd name="connsiteY0" fmla="*/ 918246 h 920999"/>
                    <a:gd name="connsiteX1" fmla="*/ 439184 w 929114"/>
                    <a:gd name="connsiteY1" fmla="*/ 647849 h 920999"/>
                    <a:gd name="connsiteX2" fmla="*/ 0 w 929114"/>
                    <a:gd name="connsiteY2" fmla="*/ 294795 h 920999"/>
                    <a:gd name="connsiteX3" fmla="*/ 156223 w 929114"/>
                    <a:gd name="connsiteY3" fmla="*/ 0 h 920999"/>
                    <a:gd name="connsiteX4" fmla="*/ 334770 w 929114"/>
                    <a:gd name="connsiteY4" fmla="*/ 287819 h 920999"/>
                    <a:gd name="connsiteX5" fmla="*/ 406847 w 929114"/>
                    <a:gd name="connsiteY5" fmla="*/ 282209 h 920999"/>
                    <a:gd name="connsiteX6" fmla="*/ 403840 w 929114"/>
                    <a:gd name="connsiteY6" fmla="*/ 205673 h 920999"/>
                    <a:gd name="connsiteX7" fmla="*/ 929114 w 929114"/>
                    <a:gd name="connsiteY7" fmla="*/ 876515 h 920999"/>
                    <a:gd name="connsiteX8" fmla="*/ 898624 w 929114"/>
                    <a:gd name="connsiteY8" fmla="*/ 918246 h 920999"/>
                    <a:gd name="connsiteX0" fmla="*/ 898624 w 929114"/>
                    <a:gd name="connsiteY0" fmla="*/ 918246 h 920999"/>
                    <a:gd name="connsiteX1" fmla="*/ 439184 w 929114"/>
                    <a:gd name="connsiteY1" fmla="*/ 647849 h 920999"/>
                    <a:gd name="connsiteX2" fmla="*/ 0 w 929114"/>
                    <a:gd name="connsiteY2" fmla="*/ 294795 h 920999"/>
                    <a:gd name="connsiteX3" fmla="*/ 156223 w 929114"/>
                    <a:gd name="connsiteY3" fmla="*/ 0 h 920999"/>
                    <a:gd name="connsiteX4" fmla="*/ 334770 w 929114"/>
                    <a:gd name="connsiteY4" fmla="*/ 287819 h 920999"/>
                    <a:gd name="connsiteX5" fmla="*/ 363387 w 929114"/>
                    <a:gd name="connsiteY5" fmla="*/ 231545 h 920999"/>
                    <a:gd name="connsiteX6" fmla="*/ 403840 w 929114"/>
                    <a:gd name="connsiteY6" fmla="*/ 205673 h 920999"/>
                    <a:gd name="connsiteX7" fmla="*/ 929114 w 929114"/>
                    <a:gd name="connsiteY7" fmla="*/ 876515 h 920999"/>
                    <a:gd name="connsiteX8" fmla="*/ 898624 w 929114"/>
                    <a:gd name="connsiteY8" fmla="*/ 918246 h 920999"/>
                    <a:gd name="connsiteX0" fmla="*/ 898624 w 929114"/>
                    <a:gd name="connsiteY0" fmla="*/ 918246 h 920999"/>
                    <a:gd name="connsiteX1" fmla="*/ 439184 w 929114"/>
                    <a:gd name="connsiteY1" fmla="*/ 647849 h 920999"/>
                    <a:gd name="connsiteX2" fmla="*/ 0 w 929114"/>
                    <a:gd name="connsiteY2" fmla="*/ 294795 h 920999"/>
                    <a:gd name="connsiteX3" fmla="*/ 156223 w 929114"/>
                    <a:gd name="connsiteY3" fmla="*/ 0 h 920999"/>
                    <a:gd name="connsiteX4" fmla="*/ 334770 w 929114"/>
                    <a:gd name="connsiteY4" fmla="*/ 287819 h 920999"/>
                    <a:gd name="connsiteX5" fmla="*/ 403840 w 929114"/>
                    <a:gd name="connsiteY5" fmla="*/ 205673 h 920999"/>
                    <a:gd name="connsiteX6" fmla="*/ 929114 w 929114"/>
                    <a:gd name="connsiteY6" fmla="*/ 876515 h 920999"/>
                    <a:gd name="connsiteX7" fmla="*/ 898624 w 929114"/>
                    <a:gd name="connsiteY7" fmla="*/ 918246 h 920999"/>
                    <a:gd name="connsiteX0" fmla="*/ 898624 w 929114"/>
                    <a:gd name="connsiteY0" fmla="*/ 918246 h 920999"/>
                    <a:gd name="connsiteX1" fmla="*/ 439184 w 929114"/>
                    <a:gd name="connsiteY1" fmla="*/ 647849 h 920999"/>
                    <a:gd name="connsiteX2" fmla="*/ 0 w 929114"/>
                    <a:gd name="connsiteY2" fmla="*/ 294795 h 920999"/>
                    <a:gd name="connsiteX3" fmla="*/ 156223 w 929114"/>
                    <a:gd name="connsiteY3" fmla="*/ 0 h 920999"/>
                    <a:gd name="connsiteX4" fmla="*/ 345063 w 929114"/>
                    <a:gd name="connsiteY4" fmla="*/ 259690 h 920999"/>
                    <a:gd name="connsiteX5" fmla="*/ 403840 w 929114"/>
                    <a:gd name="connsiteY5" fmla="*/ 205673 h 920999"/>
                    <a:gd name="connsiteX6" fmla="*/ 929114 w 929114"/>
                    <a:gd name="connsiteY6" fmla="*/ 876515 h 920999"/>
                    <a:gd name="connsiteX7" fmla="*/ 898624 w 929114"/>
                    <a:gd name="connsiteY7" fmla="*/ 918246 h 920999"/>
                    <a:gd name="connsiteX0" fmla="*/ 898624 w 929114"/>
                    <a:gd name="connsiteY0" fmla="*/ 918246 h 920999"/>
                    <a:gd name="connsiteX1" fmla="*/ 439184 w 929114"/>
                    <a:gd name="connsiteY1" fmla="*/ 647849 h 920999"/>
                    <a:gd name="connsiteX2" fmla="*/ 0 w 929114"/>
                    <a:gd name="connsiteY2" fmla="*/ 294795 h 920999"/>
                    <a:gd name="connsiteX3" fmla="*/ 156223 w 929114"/>
                    <a:gd name="connsiteY3" fmla="*/ 0 h 920999"/>
                    <a:gd name="connsiteX4" fmla="*/ 353689 w 929114"/>
                    <a:gd name="connsiteY4" fmla="*/ 244928 h 920999"/>
                    <a:gd name="connsiteX5" fmla="*/ 403840 w 929114"/>
                    <a:gd name="connsiteY5" fmla="*/ 205673 h 920999"/>
                    <a:gd name="connsiteX6" fmla="*/ 929114 w 929114"/>
                    <a:gd name="connsiteY6" fmla="*/ 876515 h 920999"/>
                    <a:gd name="connsiteX7" fmla="*/ 898624 w 929114"/>
                    <a:gd name="connsiteY7" fmla="*/ 918246 h 920999"/>
                    <a:gd name="connsiteX0" fmla="*/ 897784 w 928274"/>
                    <a:gd name="connsiteY0" fmla="*/ 918246 h 920999"/>
                    <a:gd name="connsiteX1" fmla="*/ 438344 w 928274"/>
                    <a:gd name="connsiteY1" fmla="*/ 647849 h 920999"/>
                    <a:gd name="connsiteX2" fmla="*/ 0 w 928274"/>
                    <a:gd name="connsiteY2" fmla="*/ 306212 h 920999"/>
                    <a:gd name="connsiteX3" fmla="*/ 155383 w 928274"/>
                    <a:gd name="connsiteY3" fmla="*/ 0 h 920999"/>
                    <a:gd name="connsiteX4" fmla="*/ 352849 w 928274"/>
                    <a:gd name="connsiteY4" fmla="*/ 244928 h 920999"/>
                    <a:gd name="connsiteX5" fmla="*/ 403000 w 928274"/>
                    <a:gd name="connsiteY5" fmla="*/ 205673 h 920999"/>
                    <a:gd name="connsiteX6" fmla="*/ 928274 w 928274"/>
                    <a:gd name="connsiteY6" fmla="*/ 876515 h 920999"/>
                    <a:gd name="connsiteX7" fmla="*/ 897784 w 928274"/>
                    <a:gd name="connsiteY7" fmla="*/ 918246 h 920999"/>
                    <a:gd name="connsiteX0" fmla="*/ 897784 w 928274"/>
                    <a:gd name="connsiteY0" fmla="*/ 809117 h 811870"/>
                    <a:gd name="connsiteX1" fmla="*/ 438344 w 928274"/>
                    <a:gd name="connsiteY1" fmla="*/ 538720 h 811870"/>
                    <a:gd name="connsiteX2" fmla="*/ 0 w 928274"/>
                    <a:gd name="connsiteY2" fmla="*/ 197083 h 811870"/>
                    <a:gd name="connsiteX3" fmla="*/ 232282 w 928274"/>
                    <a:gd name="connsiteY3" fmla="*/ 0 h 811870"/>
                    <a:gd name="connsiteX4" fmla="*/ 352849 w 928274"/>
                    <a:gd name="connsiteY4" fmla="*/ 135799 h 811870"/>
                    <a:gd name="connsiteX5" fmla="*/ 403000 w 928274"/>
                    <a:gd name="connsiteY5" fmla="*/ 96544 h 811870"/>
                    <a:gd name="connsiteX6" fmla="*/ 928274 w 928274"/>
                    <a:gd name="connsiteY6" fmla="*/ 767386 h 811870"/>
                    <a:gd name="connsiteX7" fmla="*/ 897784 w 928274"/>
                    <a:gd name="connsiteY7" fmla="*/ 809117 h 811870"/>
                    <a:gd name="connsiteX0" fmla="*/ 897784 w 928274"/>
                    <a:gd name="connsiteY0" fmla="*/ 966960 h 969713"/>
                    <a:gd name="connsiteX1" fmla="*/ 438344 w 928274"/>
                    <a:gd name="connsiteY1" fmla="*/ 696563 h 969713"/>
                    <a:gd name="connsiteX2" fmla="*/ 0 w 928274"/>
                    <a:gd name="connsiteY2" fmla="*/ 354926 h 969713"/>
                    <a:gd name="connsiteX3" fmla="*/ 109419 w 928274"/>
                    <a:gd name="connsiteY3" fmla="*/ 0 h 969713"/>
                    <a:gd name="connsiteX4" fmla="*/ 352849 w 928274"/>
                    <a:gd name="connsiteY4" fmla="*/ 293642 h 969713"/>
                    <a:gd name="connsiteX5" fmla="*/ 403000 w 928274"/>
                    <a:gd name="connsiteY5" fmla="*/ 254387 h 969713"/>
                    <a:gd name="connsiteX6" fmla="*/ 928274 w 928274"/>
                    <a:gd name="connsiteY6" fmla="*/ 925229 h 969713"/>
                    <a:gd name="connsiteX7" fmla="*/ 897784 w 928274"/>
                    <a:gd name="connsiteY7" fmla="*/ 966960 h 969713"/>
                    <a:gd name="connsiteX0" fmla="*/ 897784 w 928274"/>
                    <a:gd name="connsiteY0" fmla="*/ 966960 h 969713"/>
                    <a:gd name="connsiteX1" fmla="*/ 438344 w 928274"/>
                    <a:gd name="connsiteY1" fmla="*/ 696563 h 969713"/>
                    <a:gd name="connsiteX2" fmla="*/ 0 w 928274"/>
                    <a:gd name="connsiteY2" fmla="*/ 354926 h 969713"/>
                    <a:gd name="connsiteX3" fmla="*/ 108781 w 928274"/>
                    <a:gd name="connsiteY3" fmla="*/ 253031 h 969713"/>
                    <a:gd name="connsiteX4" fmla="*/ 109419 w 928274"/>
                    <a:gd name="connsiteY4" fmla="*/ 0 h 969713"/>
                    <a:gd name="connsiteX5" fmla="*/ 352849 w 928274"/>
                    <a:gd name="connsiteY5" fmla="*/ 293642 h 969713"/>
                    <a:gd name="connsiteX6" fmla="*/ 403000 w 928274"/>
                    <a:gd name="connsiteY6" fmla="*/ 254387 h 969713"/>
                    <a:gd name="connsiteX7" fmla="*/ 928274 w 928274"/>
                    <a:gd name="connsiteY7" fmla="*/ 925229 h 969713"/>
                    <a:gd name="connsiteX8" fmla="*/ 897784 w 928274"/>
                    <a:gd name="connsiteY8" fmla="*/ 966960 h 969713"/>
                    <a:gd name="connsiteX0" fmla="*/ 897784 w 928274"/>
                    <a:gd name="connsiteY0" fmla="*/ 966960 h 969713"/>
                    <a:gd name="connsiteX1" fmla="*/ 438344 w 928274"/>
                    <a:gd name="connsiteY1" fmla="*/ 696563 h 969713"/>
                    <a:gd name="connsiteX2" fmla="*/ 0 w 928274"/>
                    <a:gd name="connsiteY2" fmla="*/ 354926 h 969713"/>
                    <a:gd name="connsiteX3" fmla="*/ 108781 w 928274"/>
                    <a:gd name="connsiteY3" fmla="*/ 253031 h 969713"/>
                    <a:gd name="connsiteX4" fmla="*/ 109419 w 928274"/>
                    <a:gd name="connsiteY4" fmla="*/ 0 h 969713"/>
                    <a:gd name="connsiteX5" fmla="*/ 352849 w 928274"/>
                    <a:gd name="connsiteY5" fmla="*/ 293642 h 969713"/>
                    <a:gd name="connsiteX6" fmla="*/ 403000 w 928274"/>
                    <a:gd name="connsiteY6" fmla="*/ 254387 h 969713"/>
                    <a:gd name="connsiteX7" fmla="*/ 928274 w 928274"/>
                    <a:gd name="connsiteY7" fmla="*/ 925229 h 969713"/>
                    <a:gd name="connsiteX8" fmla="*/ 897784 w 928274"/>
                    <a:gd name="connsiteY8" fmla="*/ 966960 h 969713"/>
                    <a:gd name="connsiteX0" fmla="*/ 981789 w 1012279"/>
                    <a:gd name="connsiteY0" fmla="*/ 973125 h 975878"/>
                    <a:gd name="connsiteX1" fmla="*/ 522349 w 1012279"/>
                    <a:gd name="connsiteY1" fmla="*/ 702728 h 975878"/>
                    <a:gd name="connsiteX2" fmla="*/ 84005 w 1012279"/>
                    <a:gd name="connsiteY2" fmla="*/ 361091 h 975878"/>
                    <a:gd name="connsiteX3" fmla="*/ 0 w 1012279"/>
                    <a:gd name="connsiteY3" fmla="*/ 27028 h 975878"/>
                    <a:gd name="connsiteX4" fmla="*/ 193424 w 1012279"/>
                    <a:gd name="connsiteY4" fmla="*/ 6165 h 975878"/>
                    <a:gd name="connsiteX5" fmla="*/ 436854 w 1012279"/>
                    <a:gd name="connsiteY5" fmla="*/ 299807 h 975878"/>
                    <a:gd name="connsiteX6" fmla="*/ 487005 w 1012279"/>
                    <a:gd name="connsiteY6" fmla="*/ 260552 h 975878"/>
                    <a:gd name="connsiteX7" fmla="*/ 1012279 w 1012279"/>
                    <a:gd name="connsiteY7" fmla="*/ 931394 h 975878"/>
                    <a:gd name="connsiteX8" fmla="*/ 981789 w 1012279"/>
                    <a:gd name="connsiteY8" fmla="*/ 973125 h 975878"/>
                    <a:gd name="connsiteX0" fmla="*/ 981789 w 1012279"/>
                    <a:gd name="connsiteY0" fmla="*/ 966960 h 969713"/>
                    <a:gd name="connsiteX1" fmla="*/ 522349 w 1012279"/>
                    <a:gd name="connsiteY1" fmla="*/ 696563 h 969713"/>
                    <a:gd name="connsiteX2" fmla="*/ 84005 w 1012279"/>
                    <a:gd name="connsiteY2" fmla="*/ 354926 h 969713"/>
                    <a:gd name="connsiteX3" fmla="*/ 0 w 1012279"/>
                    <a:gd name="connsiteY3" fmla="*/ 20863 h 969713"/>
                    <a:gd name="connsiteX4" fmla="*/ 193424 w 1012279"/>
                    <a:gd name="connsiteY4" fmla="*/ 0 h 969713"/>
                    <a:gd name="connsiteX5" fmla="*/ 436854 w 1012279"/>
                    <a:gd name="connsiteY5" fmla="*/ 293642 h 969713"/>
                    <a:gd name="connsiteX6" fmla="*/ 487005 w 1012279"/>
                    <a:gd name="connsiteY6" fmla="*/ 254387 h 969713"/>
                    <a:gd name="connsiteX7" fmla="*/ 1012279 w 1012279"/>
                    <a:gd name="connsiteY7" fmla="*/ 925229 h 969713"/>
                    <a:gd name="connsiteX8" fmla="*/ 981789 w 1012279"/>
                    <a:gd name="connsiteY8" fmla="*/ 966960 h 969713"/>
                    <a:gd name="connsiteX0" fmla="*/ 986163 w 1016653"/>
                    <a:gd name="connsiteY0" fmla="*/ 1195227 h 1197980"/>
                    <a:gd name="connsiteX1" fmla="*/ 526723 w 1016653"/>
                    <a:gd name="connsiteY1" fmla="*/ 924830 h 1197980"/>
                    <a:gd name="connsiteX2" fmla="*/ 88379 w 1016653"/>
                    <a:gd name="connsiteY2" fmla="*/ 583193 h 1197980"/>
                    <a:gd name="connsiteX3" fmla="*/ 4374 w 1016653"/>
                    <a:gd name="connsiteY3" fmla="*/ 249130 h 1197980"/>
                    <a:gd name="connsiteX4" fmla="*/ 0 w 1016653"/>
                    <a:gd name="connsiteY4" fmla="*/ 0 h 1197980"/>
                    <a:gd name="connsiteX5" fmla="*/ 441228 w 1016653"/>
                    <a:gd name="connsiteY5" fmla="*/ 521909 h 1197980"/>
                    <a:gd name="connsiteX6" fmla="*/ 491379 w 1016653"/>
                    <a:gd name="connsiteY6" fmla="*/ 482654 h 1197980"/>
                    <a:gd name="connsiteX7" fmla="*/ 1016653 w 1016653"/>
                    <a:gd name="connsiteY7" fmla="*/ 1153496 h 1197980"/>
                    <a:gd name="connsiteX8" fmla="*/ 986163 w 1016653"/>
                    <a:gd name="connsiteY8" fmla="*/ 1195227 h 1197980"/>
                    <a:gd name="connsiteX0" fmla="*/ 981789 w 1012279"/>
                    <a:gd name="connsiteY0" fmla="*/ 953878 h 956631"/>
                    <a:gd name="connsiteX1" fmla="*/ 522349 w 1012279"/>
                    <a:gd name="connsiteY1" fmla="*/ 683481 h 956631"/>
                    <a:gd name="connsiteX2" fmla="*/ 84005 w 1012279"/>
                    <a:gd name="connsiteY2" fmla="*/ 341844 h 956631"/>
                    <a:gd name="connsiteX3" fmla="*/ 0 w 1012279"/>
                    <a:gd name="connsiteY3" fmla="*/ 7781 h 956631"/>
                    <a:gd name="connsiteX4" fmla="*/ 207630 w 1012279"/>
                    <a:gd name="connsiteY4" fmla="*/ 0 h 956631"/>
                    <a:gd name="connsiteX5" fmla="*/ 436854 w 1012279"/>
                    <a:gd name="connsiteY5" fmla="*/ 280560 h 956631"/>
                    <a:gd name="connsiteX6" fmla="*/ 487005 w 1012279"/>
                    <a:gd name="connsiteY6" fmla="*/ 241305 h 956631"/>
                    <a:gd name="connsiteX7" fmla="*/ 1012279 w 1012279"/>
                    <a:gd name="connsiteY7" fmla="*/ 912147 h 956631"/>
                    <a:gd name="connsiteX8" fmla="*/ 981789 w 1012279"/>
                    <a:gd name="connsiteY8" fmla="*/ 953878 h 956631"/>
                    <a:gd name="connsiteX0" fmla="*/ 897784 w 928274"/>
                    <a:gd name="connsiteY0" fmla="*/ 953878 h 956631"/>
                    <a:gd name="connsiteX1" fmla="*/ 438344 w 928274"/>
                    <a:gd name="connsiteY1" fmla="*/ 683481 h 956631"/>
                    <a:gd name="connsiteX2" fmla="*/ 0 w 928274"/>
                    <a:gd name="connsiteY2" fmla="*/ 341844 h 956631"/>
                    <a:gd name="connsiteX3" fmla="*/ 9876 w 928274"/>
                    <a:gd name="connsiteY3" fmla="*/ 107714 h 956631"/>
                    <a:gd name="connsiteX4" fmla="*/ 123625 w 928274"/>
                    <a:gd name="connsiteY4" fmla="*/ 0 h 956631"/>
                    <a:gd name="connsiteX5" fmla="*/ 352849 w 928274"/>
                    <a:gd name="connsiteY5" fmla="*/ 280560 h 956631"/>
                    <a:gd name="connsiteX6" fmla="*/ 403000 w 928274"/>
                    <a:gd name="connsiteY6" fmla="*/ 241305 h 956631"/>
                    <a:gd name="connsiteX7" fmla="*/ 928274 w 928274"/>
                    <a:gd name="connsiteY7" fmla="*/ 912147 h 956631"/>
                    <a:gd name="connsiteX8" fmla="*/ 897784 w 928274"/>
                    <a:gd name="connsiteY8" fmla="*/ 953878 h 956631"/>
                    <a:gd name="connsiteX0" fmla="*/ 897784 w 928274"/>
                    <a:gd name="connsiteY0" fmla="*/ 953878 h 956631"/>
                    <a:gd name="connsiteX1" fmla="*/ 438344 w 928274"/>
                    <a:gd name="connsiteY1" fmla="*/ 683481 h 956631"/>
                    <a:gd name="connsiteX2" fmla="*/ 0 w 928274"/>
                    <a:gd name="connsiteY2" fmla="*/ 341844 h 956631"/>
                    <a:gd name="connsiteX3" fmla="*/ 102090 w 928274"/>
                    <a:gd name="connsiteY3" fmla="*/ 221016 h 956631"/>
                    <a:gd name="connsiteX4" fmla="*/ 9876 w 928274"/>
                    <a:gd name="connsiteY4" fmla="*/ 107714 h 956631"/>
                    <a:gd name="connsiteX5" fmla="*/ 123625 w 928274"/>
                    <a:gd name="connsiteY5" fmla="*/ 0 h 956631"/>
                    <a:gd name="connsiteX6" fmla="*/ 352849 w 928274"/>
                    <a:gd name="connsiteY6" fmla="*/ 280560 h 956631"/>
                    <a:gd name="connsiteX7" fmla="*/ 403000 w 928274"/>
                    <a:gd name="connsiteY7" fmla="*/ 241305 h 956631"/>
                    <a:gd name="connsiteX8" fmla="*/ 928274 w 928274"/>
                    <a:gd name="connsiteY8" fmla="*/ 912147 h 956631"/>
                    <a:gd name="connsiteX9" fmla="*/ 897784 w 928274"/>
                    <a:gd name="connsiteY9" fmla="*/ 953878 h 956631"/>
                    <a:gd name="connsiteX0" fmla="*/ 897784 w 928274"/>
                    <a:gd name="connsiteY0" fmla="*/ 953878 h 956631"/>
                    <a:gd name="connsiteX1" fmla="*/ 438344 w 928274"/>
                    <a:gd name="connsiteY1" fmla="*/ 683481 h 956631"/>
                    <a:gd name="connsiteX2" fmla="*/ 0 w 928274"/>
                    <a:gd name="connsiteY2" fmla="*/ 341844 h 956631"/>
                    <a:gd name="connsiteX3" fmla="*/ 102090 w 928274"/>
                    <a:gd name="connsiteY3" fmla="*/ 221016 h 956631"/>
                    <a:gd name="connsiteX4" fmla="*/ 9876 w 928274"/>
                    <a:gd name="connsiteY4" fmla="*/ 107714 h 956631"/>
                    <a:gd name="connsiteX5" fmla="*/ 123625 w 928274"/>
                    <a:gd name="connsiteY5" fmla="*/ 0 h 956631"/>
                    <a:gd name="connsiteX6" fmla="*/ 352849 w 928274"/>
                    <a:gd name="connsiteY6" fmla="*/ 280560 h 956631"/>
                    <a:gd name="connsiteX7" fmla="*/ 403000 w 928274"/>
                    <a:gd name="connsiteY7" fmla="*/ 241305 h 956631"/>
                    <a:gd name="connsiteX8" fmla="*/ 928274 w 928274"/>
                    <a:gd name="connsiteY8" fmla="*/ 912147 h 956631"/>
                    <a:gd name="connsiteX9" fmla="*/ 897784 w 928274"/>
                    <a:gd name="connsiteY9" fmla="*/ 953878 h 956631"/>
                    <a:gd name="connsiteX0" fmla="*/ 897784 w 928274"/>
                    <a:gd name="connsiteY0" fmla="*/ 953878 h 956631"/>
                    <a:gd name="connsiteX1" fmla="*/ 438344 w 928274"/>
                    <a:gd name="connsiteY1" fmla="*/ 683481 h 956631"/>
                    <a:gd name="connsiteX2" fmla="*/ 0 w 928274"/>
                    <a:gd name="connsiteY2" fmla="*/ 341844 h 956631"/>
                    <a:gd name="connsiteX3" fmla="*/ 117692 w 928274"/>
                    <a:gd name="connsiteY3" fmla="*/ 241059 h 956631"/>
                    <a:gd name="connsiteX4" fmla="*/ 9876 w 928274"/>
                    <a:gd name="connsiteY4" fmla="*/ 107714 h 956631"/>
                    <a:gd name="connsiteX5" fmla="*/ 123625 w 928274"/>
                    <a:gd name="connsiteY5" fmla="*/ 0 h 956631"/>
                    <a:gd name="connsiteX6" fmla="*/ 352849 w 928274"/>
                    <a:gd name="connsiteY6" fmla="*/ 280560 h 956631"/>
                    <a:gd name="connsiteX7" fmla="*/ 403000 w 928274"/>
                    <a:gd name="connsiteY7" fmla="*/ 241305 h 956631"/>
                    <a:gd name="connsiteX8" fmla="*/ 928274 w 928274"/>
                    <a:gd name="connsiteY8" fmla="*/ 912147 h 956631"/>
                    <a:gd name="connsiteX9" fmla="*/ 897784 w 928274"/>
                    <a:gd name="connsiteY9" fmla="*/ 953878 h 956631"/>
                    <a:gd name="connsiteX0" fmla="*/ 897784 w 928274"/>
                    <a:gd name="connsiteY0" fmla="*/ 934390 h 937143"/>
                    <a:gd name="connsiteX1" fmla="*/ 438344 w 928274"/>
                    <a:gd name="connsiteY1" fmla="*/ 663993 h 937143"/>
                    <a:gd name="connsiteX2" fmla="*/ 0 w 928274"/>
                    <a:gd name="connsiteY2" fmla="*/ 322356 h 937143"/>
                    <a:gd name="connsiteX3" fmla="*/ 117692 w 928274"/>
                    <a:gd name="connsiteY3" fmla="*/ 221571 h 937143"/>
                    <a:gd name="connsiteX4" fmla="*/ 9876 w 928274"/>
                    <a:gd name="connsiteY4" fmla="*/ 88226 h 937143"/>
                    <a:gd name="connsiteX5" fmla="*/ 134771 w 928274"/>
                    <a:gd name="connsiteY5" fmla="*/ 0 h 937143"/>
                    <a:gd name="connsiteX6" fmla="*/ 352849 w 928274"/>
                    <a:gd name="connsiteY6" fmla="*/ 261072 h 937143"/>
                    <a:gd name="connsiteX7" fmla="*/ 403000 w 928274"/>
                    <a:gd name="connsiteY7" fmla="*/ 221817 h 937143"/>
                    <a:gd name="connsiteX8" fmla="*/ 928274 w 928274"/>
                    <a:gd name="connsiteY8" fmla="*/ 892659 h 937143"/>
                    <a:gd name="connsiteX9" fmla="*/ 897784 w 928274"/>
                    <a:gd name="connsiteY9" fmla="*/ 934390 h 937143"/>
                    <a:gd name="connsiteX0" fmla="*/ 897784 w 928274"/>
                    <a:gd name="connsiteY0" fmla="*/ 947473 h 950226"/>
                    <a:gd name="connsiteX1" fmla="*/ 438344 w 928274"/>
                    <a:gd name="connsiteY1" fmla="*/ 677076 h 950226"/>
                    <a:gd name="connsiteX2" fmla="*/ 0 w 928274"/>
                    <a:gd name="connsiteY2" fmla="*/ 335439 h 950226"/>
                    <a:gd name="connsiteX3" fmla="*/ 117692 w 928274"/>
                    <a:gd name="connsiteY3" fmla="*/ 234654 h 950226"/>
                    <a:gd name="connsiteX4" fmla="*/ 9876 w 928274"/>
                    <a:gd name="connsiteY4" fmla="*/ 101309 h 950226"/>
                    <a:gd name="connsiteX5" fmla="*/ 120564 w 928274"/>
                    <a:gd name="connsiteY5" fmla="*/ 0 h 950226"/>
                    <a:gd name="connsiteX6" fmla="*/ 352849 w 928274"/>
                    <a:gd name="connsiteY6" fmla="*/ 274155 h 950226"/>
                    <a:gd name="connsiteX7" fmla="*/ 403000 w 928274"/>
                    <a:gd name="connsiteY7" fmla="*/ 234900 h 950226"/>
                    <a:gd name="connsiteX8" fmla="*/ 928274 w 928274"/>
                    <a:gd name="connsiteY8" fmla="*/ 905742 h 950226"/>
                    <a:gd name="connsiteX9" fmla="*/ 897784 w 928274"/>
                    <a:gd name="connsiteY9" fmla="*/ 947473 h 950226"/>
                    <a:gd name="connsiteX0" fmla="*/ 897784 w 928274"/>
                    <a:gd name="connsiteY0" fmla="*/ 930490 h 933243"/>
                    <a:gd name="connsiteX1" fmla="*/ 438344 w 928274"/>
                    <a:gd name="connsiteY1" fmla="*/ 660093 h 933243"/>
                    <a:gd name="connsiteX2" fmla="*/ 0 w 928274"/>
                    <a:gd name="connsiteY2" fmla="*/ 318456 h 933243"/>
                    <a:gd name="connsiteX3" fmla="*/ 117692 w 928274"/>
                    <a:gd name="connsiteY3" fmla="*/ 217671 h 933243"/>
                    <a:gd name="connsiteX4" fmla="*/ 9876 w 928274"/>
                    <a:gd name="connsiteY4" fmla="*/ 84326 h 933243"/>
                    <a:gd name="connsiteX5" fmla="*/ 129758 w 928274"/>
                    <a:gd name="connsiteY5" fmla="*/ 0 h 933243"/>
                    <a:gd name="connsiteX6" fmla="*/ 352849 w 928274"/>
                    <a:gd name="connsiteY6" fmla="*/ 257172 h 933243"/>
                    <a:gd name="connsiteX7" fmla="*/ 403000 w 928274"/>
                    <a:gd name="connsiteY7" fmla="*/ 217917 h 933243"/>
                    <a:gd name="connsiteX8" fmla="*/ 928274 w 928274"/>
                    <a:gd name="connsiteY8" fmla="*/ 888759 h 933243"/>
                    <a:gd name="connsiteX9" fmla="*/ 897784 w 928274"/>
                    <a:gd name="connsiteY9" fmla="*/ 930490 h 933243"/>
                    <a:gd name="connsiteX0" fmla="*/ 897784 w 928274"/>
                    <a:gd name="connsiteY0" fmla="*/ 946079 h 948832"/>
                    <a:gd name="connsiteX1" fmla="*/ 438344 w 928274"/>
                    <a:gd name="connsiteY1" fmla="*/ 675682 h 948832"/>
                    <a:gd name="connsiteX2" fmla="*/ 0 w 928274"/>
                    <a:gd name="connsiteY2" fmla="*/ 334045 h 948832"/>
                    <a:gd name="connsiteX3" fmla="*/ 117692 w 928274"/>
                    <a:gd name="connsiteY3" fmla="*/ 233260 h 948832"/>
                    <a:gd name="connsiteX4" fmla="*/ 9876 w 928274"/>
                    <a:gd name="connsiteY4" fmla="*/ 99915 h 948832"/>
                    <a:gd name="connsiteX5" fmla="*/ 113601 w 928274"/>
                    <a:gd name="connsiteY5" fmla="*/ 0 h 948832"/>
                    <a:gd name="connsiteX6" fmla="*/ 352849 w 928274"/>
                    <a:gd name="connsiteY6" fmla="*/ 272761 h 948832"/>
                    <a:gd name="connsiteX7" fmla="*/ 403000 w 928274"/>
                    <a:gd name="connsiteY7" fmla="*/ 233506 h 948832"/>
                    <a:gd name="connsiteX8" fmla="*/ 928274 w 928274"/>
                    <a:gd name="connsiteY8" fmla="*/ 904348 h 948832"/>
                    <a:gd name="connsiteX9" fmla="*/ 897784 w 928274"/>
                    <a:gd name="connsiteY9" fmla="*/ 946079 h 948832"/>
                    <a:gd name="connsiteX0" fmla="*/ 897784 w 928274"/>
                    <a:gd name="connsiteY0" fmla="*/ 931600 h 934353"/>
                    <a:gd name="connsiteX1" fmla="*/ 438344 w 928274"/>
                    <a:gd name="connsiteY1" fmla="*/ 661203 h 934353"/>
                    <a:gd name="connsiteX2" fmla="*/ 0 w 928274"/>
                    <a:gd name="connsiteY2" fmla="*/ 319566 h 934353"/>
                    <a:gd name="connsiteX3" fmla="*/ 117692 w 928274"/>
                    <a:gd name="connsiteY3" fmla="*/ 218781 h 934353"/>
                    <a:gd name="connsiteX4" fmla="*/ 9876 w 928274"/>
                    <a:gd name="connsiteY4" fmla="*/ 85436 h 934353"/>
                    <a:gd name="connsiteX5" fmla="*/ 120847 w 928274"/>
                    <a:gd name="connsiteY5" fmla="*/ 0 h 934353"/>
                    <a:gd name="connsiteX6" fmla="*/ 352849 w 928274"/>
                    <a:gd name="connsiteY6" fmla="*/ 258282 h 934353"/>
                    <a:gd name="connsiteX7" fmla="*/ 403000 w 928274"/>
                    <a:gd name="connsiteY7" fmla="*/ 219027 h 934353"/>
                    <a:gd name="connsiteX8" fmla="*/ 928274 w 928274"/>
                    <a:gd name="connsiteY8" fmla="*/ 889869 h 934353"/>
                    <a:gd name="connsiteX9" fmla="*/ 897784 w 928274"/>
                    <a:gd name="connsiteY9" fmla="*/ 931600 h 934353"/>
                    <a:gd name="connsiteX0" fmla="*/ 897784 w 928274"/>
                    <a:gd name="connsiteY0" fmla="*/ 946647 h 949400"/>
                    <a:gd name="connsiteX1" fmla="*/ 438344 w 928274"/>
                    <a:gd name="connsiteY1" fmla="*/ 676250 h 949400"/>
                    <a:gd name="connsiteX2" fmla="*/ 0 w 928274"/>
                    <a:gd name="connsiteY2" fmla="*/ 334613 h 949400"/>
                    <a:gd name="connsiteX3" fmla="*/ 117692 w 928274"/>
                    <a:gd name="connsiteY3" fmla="*/ 233828 h 949400"/>
                    <a:gd name="connsiteX4" fmla="*/ 9876 w 928274"/>
                    <a:gd name="connsiteY4" fmla="*/ 100483 h 949400"/>
                    <a:gd name="connsiteX5" fmla="*/ 145347 w 928274"/>
                    <a:gd name="connsiteY5" fmla="*/ 0 h 949400"/>
                    <a:gd name="connsiteX6" fmla="*/ 352849 w 928274"/>
                    <a:gd name="connsiteY6" fmla="*/ 273329 h 949400"/>
                    <a:gd name="connsiteX7" fmla="*/ 403000 w 928274"/>
                    <a:gd name="connsiteY7" fmla="*/ 234074 h 949400"/>
                    <a:gd name="connsiteX8" fmla="*/ 928274 w 928274"/>
                    <a:gd name="connsiteY8" fmla="*/ 904916 h 949400"/>
                    <a:gd name="connsiteX9" fmla="*/ 897784 w 928274"/>
                    <a:gd name="connsiteY9" fmla="*/ 946647 h 949400"/>
                    <a:gd name="connsiteX0" fmla="*/ 897784 w 928274"/>
                    <a:gd name="connsiteY0" fmla="*/ 944968 h 947721"/>
                    <a:gd name="connsiteX1" fmla="*/ 438344 w 928274"/>
                    <a:gd name="connsiteY1" fmla="*/ 674571 h 947721"/>
                    <a:gd name="connsiteX2" fmla="*/ 0 w 928274"/>
                    <a:gd name="connsiteY2" fmla="*/ 332934 h 947721"/>
                    <a:gd name="connsiteX3" fmla="*/ 117692 w 928274"/>
                    <a:gd name="connsiteY3" fmla="*/ 232149 h 947721"/>
                    <a:gd name="connsiteX4" fmla="*/ 9876 w 928274"/>
                    <a:gd name="connsiteY4" fmla="*/ 98804 h 947721"/>
                    <a:gd name="connsiteX5" fmla="*/ 122513 w 928274"/>
                    <a:gd name="connsiteY5" fmla="*/ 0 h 947721"/>
                    <a:gd name="connsiteX6" fmla="*/ 352849 w 928274"/>
                    <a:gd name="connsiteY6" fmla="*/ 271650 h 947721"/>
                    <a:gd name="connsiteX7" fmla="*/ 403000 w 928274"/>
                    <a:gd name="connsiteY7" fmla="*/ 232395 h 947721"/>
                    <a:gd name="connsiteX8" fmla="*/ 928274 w 928274"/>
                    <a:gd name="connsiteY8" fmla="*/ 903237 h 947721"/>
                    <a:gd name="connsiteX9" fmla="*/ 897784 w 928274"/>
                    <a:gd name="connsiteY9" fmla="*/ 944968 h 947721"/>
                    <a:gd name="connsiteX0" fmla="*/ 897784 w 928274"/>
                    <a:gd name="connsiteY0" fmla="*/ 949153 h 951906"/>
                    <a:gd name="connsiteX1" fmla="*/ 438344 w 928274"/>
                    <a:gd name="connsiteY1" fmla="*/ 678756 h 951906"/>
                    <a:gd name="connsiteX2" fmla="*/ 0 w 928274"/>
                    <a:gd name="connsiteY2" fmla="*/ 337119 h 951906"/>
                    <a:gd name="connsiteX3" fmla="*/ 117692 w 928274"/>
                    <a:gd name="connsiteY3" fmla="*/ 236334 h 951906"/>
                    <a:gd name="connsiteX4" fmla="*/ 9876 w 928274"/>
                    <a:gd name="connsiteY4" fmla="*/ 102989 h 951906"/>
                    <a:gd name="connsiteX5" fmla="*/ 143397 w 928274"/>
                    <a:gd name="connsiteY5" fmla="*/ 0 h 951906"/>
                    <a:gd name="connsiteX6" fmla="*/ 352849 w 928274"/>
                    <a:gd name="connsiteY6" fmla="*/ 275835 h 951906"/>
                    <a:gd name="connsiteX7" fmla="*/ 403000 w 928274"/>
                    <a:gd name="connsiteY7" fmla="*/ 236580 h 951906"/>
                    <a:gd name="connsiteX8" fmla="*/ 928274 w 928274"/>
                    <a:gd name="connsiteY8" fmla="*/ 907422 h 951906"/>
                    <a:gd name="connsiteX9" fmla="*/ 897784 w 928274"/>
                    <a:gd name="connsiteY9" fmla="*/ 949153 h 951906"/>
                    <a:gd name="connsiteX0" fmla="*/ 897784 w 928274"/>
                    <a:gd name="connsiteY0" fmla="*/ 949153 h 951906"/>
                    <a:gd name="connsiteX1" fmla="*/ 438344 w 928274"/>
                    <a:gd name="connsiteY1" fmla="*/ 678756 h 951906"/>
                    <a:gd name="connsiteX2" fmla="*/ 0 w 928274"/>
                    <a:gd name="connsiteY2" fmla="*/ 337119 h 951906"/>
                    <a:gd name="connsiteX3" fmla="*/ 87599 w 928274"/>
                    <a:gd name="connsiteY3" fmla="*/ 187335 h 951906"/>
                    <a:gd name="connsiteX4" fmla="*/ 9876 w 928274"/>
                    <a:gd name="connsiteY4" fmla="*/ 102989 h 951906"/>
                    <a:gd name="connsiteX5" fmla="*/ 143397 w 928274"/>
                    <a:gd name="connsiteY5" fmla="*/ 0 h 951906"/>
                    <a:gd name="connsiteX6" fmla="*/ 352849 w 928274"/>
                    <a:gd name="connsiteY6" fmla="*/ 275835 h 951906"/>
                    <a:gd name="connsiteX7" fmla="*/ 403000 w 928274"/>
                    <a:gd name="connsiteY7" fmla="*/ 236580 h 951906"/>
                    <a:gd name="connsiteX8" fmla="*/ 928274 w 928274"/>
                    <a:gd name="connsiteY8" fmla="*/ 907422 h 951906"/>
                    <a:gd name="connsiteX9" fmla="*/ 897784 w 928274"/>
                    <a:gd name="connsiteY9" fmla="*/ 949153 h 951906"/>
                    <a:gd name="connsiteX0" fmla="*/ 897784 w 928274"/>
                    <a:gd name="connsiteY0" fmla="*/ 949153 h 951906"/>
                    <a:gd name="connsiteX1" fmla="*/ 438344 w 928274"/>
                    <a:gd name="connsiteY1" fmla="*/ 678756 h 951906"/>
                    <a:gd name="connsiteX2" fmla="*/ 0 w 928274"/>
                    <a:gd name="connsiteY2" fmla="*/ 337119 h 951906"/>
                    <a:gd name="connsiteX3" fmla="*/ 87599 w 928274"/>
                    <a:gd name="connsiteY3" fmla="*/ 187335 h 951906"/>
                    <a:gd name="connsiteX4" fmla="*/ 143397 w 928274"/>
                    <a:gd name="connsiteY4" fmla="*/ 0 h 951906"/>
                    <a:gd name="connsiteX5" fmla="*/ 352849 w 928274"/>
                    <a:gd name="connsiteY5" fmla="*/ 275835 h 951906"/>
                    <a:gd name="connsiteX6" fmla="*/ 403000 w 928274"/>
                    <a:gd name="connsiteY6" fmla="*/ 236580 h 951906"/>
                    <a:gd name="connsiteX7" fmla="*/ 928274 w 928274"/>
                    <a:gd name="connsiteY7" fmla="*/ 907422 h 951906"/>
                    <a:gd name="connsiteX8" fmla="*/ 897784 w 928274"/>
                    <a:gd name="connsiteY8" fmla="*/ 949153 h 951906"/>
                    <a:gd name="connsiteX0" fmla="*/ 897784 w 928274"/>
                    <a:gd name="connsiteY0" fmla="*/ 855056 h 857809"/>
                    <a:gd name="connsiteX1" fmla="*/ 438344 w 928274"/>
                    <a:gd name="connsiteY1" fmla="*/ 584659 h 857809"/>
                    <a:gd name="connsiteX2" fmla="*/ 0 w 928274"/>
                    <a:gd name="connsiteY2" fmla="*/ 243022 h 857809"/>
                    <a:gd name="connsiteX3" fmla="*/ 87599 w 928274"/>
                    <a:gd name="connsiteY3" fmla="*/ 93238 h 857809"/>
                    <a:gd name="connsiteX4" fmla="*/ 208593 w 928274"/>
                    <a:gd name="connsiteY4" fmla="*/ 0 h 857809"/>
                    <a:gd name="connsiteX5" fmla="*/ 352849 w 928274"/>
                    <a:gd name="connsiteY5" fmla="*/ 181738 h 857809"/>
                    <a:gd name="connsiteX6" fmla="*/ 403000 w 928274"/>
                    <a:gd name="connsiteY6" fmla="*/ 142483 h 857809"/>
                    <a:gd name="connsiteX7" fmla="*/ 928274 w 928274"/>
                    <a:gd name="connsiteY7" fmla="*/ 813325 h 857809"/>
                    <a:gd name="connsiteX8" fmla="*/ 897784 w 928274"/>
                    <a:gd name="connsiteY8" fmla="*/ 855056 h 857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8274" h="857809">
                      <a:moveTo>
                        <a:pt x="897784" y="855056"/>
                      </a:moveTo>
                      <a:lnTo>
                        <a:pt x="438344" y="584659"/>
                      </a:lnTo>
                      <a:lnTo>
                        <a:pt x="0" y="243022"/>
                      </a:lnTo>
                      <a:lnTo>
                        <a:pt x="87599" y="93238"/>
                      </a:lnTo>
                      <a:lnTo>
                        <a:pt x="208593" y="0"/>
                      </a:lnTo>
                      <a:lnTo>
                        <a:pt x="352849" y="181738"/>
                      </a:lnTo>
                      <a:lnTo>
                        <a:pt x="403000" y="142483"/>
                      </a:lnTo>
                      <a:lnTo>
                        <a:pt x="928274" y="813325"/>
                      </a:lnTo>
                      <a:cubicBezTo>
                        <a:pt x="928274" y="795200"/>
                        <a:pt x="897784" y="873181"/>
                        <a:pt x="897784" y="855056"/>
                      </a:cubicBezTo>
                      <a:close/>
                    </a:path>
                  </a:pathLst>
                </a:custGeom>
                <a:solidFill>
                  <a:srgbClr val="84C6BF"/>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122D4F"/>
                    </a:solidFill>
                  </a:endParaRPr>
                </a:p>
              </p:txBody>
            </p:sp>
            <p:sp>
              <p:nvSpPr>
                <p:cNvPr id="66" name="Freeform 65">
                  <a:extLst>
                    <a:ext uri="{FF2B5EF4-FFF2-40B4-BE49-F238E27FC236}">
                      <a16:creationId xmlns:a16="http://schemas.microsoft.com/office/drawing/2014/main" id="{334E91CD-7AB8-E842-B730-E6E57C1B58E4}"/>
                    </a:ext>
                  </a:extLst>
                </p:cNvPr>
                <p:cNvSpPr/>
                <p:nvPr/>
              </p:nvSpPr>
              <p:spPr>
                <a:xfrm rot="2273808">
                  <a:off x="1560086" y="3280267"/>
                  <a:ext cx="775545" cy="279708"/>
                </a:xfrm>
                <a:custGeom>
                  <a:avLst/>
                  <a:gdLst>
                    <a:gd name="connsiteX0" fmla="*/ 1583940 w 1583940"/>
                    <a:gd name="connsiteY0" fmla="*/ 0 h 1316123"/>
                    <a:gd name="connsiteX1" fmla="*/ 1086567 w 1583940"/>
                    <a:gd name="connsiteY1" fmla="*/ 600672 h 1316123"/>
                    <a:gd name="connsiteX2" fmla="*/ 967963 w 1583940"/>
                    <a:gd name="connsiteY2" fmla="*/ 485894 h 1316123"/>
                    <a:gd name="connsiteX3" fmla="*/ 661888 w 1583940"/>
                    <a:gd name="connsiteY3" fmla="*/ 665713 h 1316123"/>
                    <a:gd name="connsiteX4" fmla="*/ 505024 w 1583940"/>
                    <a:gd name="connsiteY4" fmla="*/ 799621 h 1316123"/>
                    <a:gd name="connsiteX5" fmla="*/ 0 w 1583940"/>
                    <a:gd name="connsiteY5" fmla="*/ 1308472 h 1316123"/>
                    <a:gd name="connsiteX6" fmla="*/ 179819 w 1583940"/>
                    <a:gd name="connsiteY6" fmla="*/ 1316123 h 1316123"/>
                    <a:gd name="connsiteX7" fmla="*/ 459113 w 1583940"/>
                    <a:gd name="connsiteY7" fmla="*/ 1296994 h 1316123"/>
                    <a:gd name="connsiteX8" fmla="*/ 746058 w 1583940"/>
                    <a:gd name="connsiteY8" fmla="*/ 1243431 h 1316123"/>
                    <a:gd name="connsiteX9" fmla="*/ 1017700 w 1583940"/>
                    <a:gd name="connsiteY9" fmla="*/ 1170738 h 1316123"/>
                    <a:gd name="connsiteX10" fmla="*/ 738407 w 1583940"/>
                    <a:gd name="connsiteY10" fmla="*/ 849359 h 1316123"/>
                    <a:gd name="connsiteX11" fmla="*/ 1033004 w 1583940"/>
                    <a:gd name="connsiteY11" fmla="*/ 547109 h 1316123"/>
                    <a:gd name="connsiteX0" fmla="*/ 1086567 w 1086567"/>
                    <a:gd name="connsiteY0" fmla="*/ 114778 h 830229"/>
                    <a:gd name="connsiteX1" fmla="*/ 967963 w 1086567"/>
                    <a:gd name="connsiteY1" fmla="*/ 0 h 830229"/>
                    <a:gd name="connsiteX2" fmla="*/ 661888 w 1086567"/>
                    <a:gd name="connsiteY2" fmla="*/ 179819 h 830229"/>
                    <a:gd name="connsiteX3" fmla="*/ 505024 w 1086567"/>
                    <a:gd name="connsiteY3" fmla="*/ 313727 h 830229"/>
                    <a:gd name="connsiteX4" fmla="*/ 0 w 1086567"/>
                    <a:gd name="connsiteY4" fmla="*/ 822578 h 830229"/>
                    <a:gd name="connsiteX5" fmla="*/ 179819 w 1086567"/>
                    <a:gd name="connsiteY5" fmla="*/ 830229 h 830229"/>
                    <a:gd name="connsiteX6" fmla="*/ 459113 w 1086567"/>
                    <a:gd name="connsiteY6" fmla="*/ 811100 h 830229"/>
                    <a:gd name="connsiteX7" fmla="*/ 746058 w 1086567"/>
                    <a:gd name="connsiteY7" fmla="*/ 757537 h 830229"/>
                    <a:gd name="connsiteX8" fmla="*/ 1017700 w 1086567"/>
                    <a:gd name="connsiteY8" fmla="*/ 684844 h 830229"/>
                    <a:gd name="connsiteX9" fmla="*/ 738407 w 1086567"/>
                    <a:gd name="connsiteY9" fmla="*/ 363465 h 830229"/>
                    <a:gd name="connsiteX10" fmla="*/ 1033004 w 1086567"/>
                    <a:gd name="connsiteY10"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10" fmla="*/ 967963 w 1033004"/>
                    <a:gd name="connsiteY10" fmla="*/ 0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42233 w 1033004"/>
                    <a:gd name="connsiteY8" fmla="*/ 374943 h 830229"/>
                    <a:gd name="connsiteX9" fmla="*/ 1033004 w 1033004"/>
                    <a:gd name="connsiteY9" fmla="*/ 61215 h 830229"/>
                    <a:gd name="connsiteX10" fmla="*/ 967963 w 1033004"/>
                    <a:gd name="connsiteY10" fmla="*/ 0 h 830229"/>
                    <a:gd name="connsiteX0" fmla="*/ 619802 w 1033004"/>
                    <a:gd name="connsiteY0" fmla="*/ 0 h 1140130"/>
                    <a:gd name="connsiteX1" fmla="*/ 661888 w 1033004"/>
                    <a:gd name="connsiteY1" fmla="*/ 489720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19802 w 1033004"/>
                    <a:gd name="connsiteY0" fmla="*/ 0 h 1140130"/>
                    <a:gd name="connsiteX1" fmla="*/ 348160 w 1033004"/>
                    <a:gd name="connsiteY1" fmla="*/ 309901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08325 w 1033004"/>
                    <a:gd name="connsiteY0" fmla="*/ 0 h 1143956"/>
                    <a:gd name="connsiteX1" fmla="*/ 348160 w 1033004"/>
                    <a:gd name="connsiteY1" fmla="*/ 313727 h 1143956"/>
                    <a:gd name="connsiteX2" fmla="*/ 505024 w 1033004"/>
                    <a:gd name="connsiteY2" fmla="*/ 627454 h 1143956"/>
                    <a:gd name="connsiteX3" fmla="*/ 0 w 1033004"/>
                    <a:gd name="connsiteY3" fmla="*/ 1136305 h 1143956"/>
                    <a:gd name="connsiteX4" fmla="*/ 179819 w 1033004"/>
                    <a:gd name="connsiteY4" fmla="*/ 1143956 h 1143956"/>
                    <a:gd name="connsiteX5" fmla="*/ 459113 w 1033004"/>
                    <a:gd name="connsiteY5" fmla="*/ 1124827 h 1143956"/>
                    <a:gd name="connsiteX6" fmla="*/ 746058 w 1033004"/>
                    <a:gd name="connsiteY6" fmla="*/ 1071264 h 1143956"/>
                    <a:gd name="connsiteX7" fmla="*/ 1017700 w 1033004"/>
                    <a:gd name="connsiteY7" fmla="*/ 998571 h 1143956"/>
                    <a:gd name="connsiteX8" fmla="*/ 742233 w 1033004"/>
                    <a:gd name="connsiteY8" fmla="*/ 688670 h 1143956"/>
                    <a:gd name="connsiteX9" fmla="*/ 1033004 w 1033004"/>
                    <a:gd name="connsiteY9" fmla="*/ 374942 h 1143956"/>
                    <a:gd name="connsiteX10" fmla="*/ 608325 w 1033004"/>
                    <a:gd name="connsiteY10" fmla="*/ 0 h 1143956"/>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459113 w 1033004"/>
                    <a:gd name="connsiteY5" fmla="*/ 112482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244860 w 1033004"/>
                    <a:gd name="connsiteY4" fmla="*/ 1059785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562414 w 987093"/>
                    <a:gd name="connsiteY0" fmla="*/ 0 h 1155434"/>
                    <a:gd name="connsiteX1" fmla="*/ 302249 w 987093"/>
                    <a:gd name="connsiteY1" fmla="*/ 313727 h 1155434"/>
                    <a:gd name="connsiteX2" fmla="*/ 0 w 987093"/>
                    <a:gd name="connsiteY2" fmla="*/ 1155434 h 1155434"/>
                    <a:gd name="connsiteX3" fmla="*/ 198949 w 987093"/>
                    <a:gd name="connsiteY3" fmla="*/ 1059785 h 1155434"/>
                    <a:gd name="connsiteX4" fmla="*/ 290772 w 987093"/>
                    <a:gd name="connsiteY4" fmla="*/ 1002397 h 1155434"/>
                    <a:gd name="connsiteX5" fmla="*/ 700147 w 987093"/>
                    <a:gd name="connsiteY5" fmla="*/ 1071264 h 1155434"/>
                    <a:gd name="connsiteX6" fmla="*/ 971789 w 987093"/>
                    <a:gd name="connsiteY6" fmla="*/ 998571 h 1155434"/>
                    <a:gd name="connsiteX7" fmla="*/ 696322 w 987093"/>
                    <a:gd name="connsiteY7" fmla="*/ 688670 h 1155434"/>
                    <a:gd name="connsiteX8" fmla="*/ 987093 w 987093"/>
                    <a:gd name="connsiteY8" fmla="*/ 374942 h 1155434"/>
                    <a:gd name="connsiteX9" fmla="*/ 562414 w 987093"/>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65189 w 971789"/>
                    <a:gd name="connsiteY8" fmla="*/ 61214 h 1155434"/>
                    <a:gd name="connsiteX9" fmla="*/ 562414 w 971789"/>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57537 w 971789"/>
                    <a:gd name="connsiteY8" fmla="*/ 68865 h 1155434"/>
                    <a:gd name="connsiteX9" fmla="*/ 562414 w 971789"/>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700148 w 757537"/>
                    <a:gd name="connsiteY6" fmla="*/ 795796 h 1155434"/>
                    <a:gd name="connsiteX7" fmla="*/ 696322 w 757537"/>
                    <a:gd name="connsiteY7" fmla="*/ 688670 h 1155434"/>
                    <a:gd name="connsiteX8" fmla="*/ 757537 w 757537"/>
                    <a:gd name="connsiteY8" fmla="*/ 68865 h 1155434"/>
                    <a:gd name="connsiteX9" fmla="*/ 562414 w 757537"/>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96322 w 757537"/>
                    <a:gd name="connsiteY6" fmla="*/ 688670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8424 w 757537"/>
                    <a:gd name="connsiteY4" fmla="*/ 102152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6240 w 761363"/>
                    <a:gd name="connsiteY0" fmla="*/ 0 h 1163086"/>
                    <a:gd name="connsiteX1" fmla="*/ 306075 w 761363"/>
                    <a:gd name="connsiteY1" fmla="*/ 313727 h 1163086"/>
                    <a:gd name="connsiteX2" fmla="*/ 0 w 761363"/>
                    <a:gd name="connsiteY2" fmla="*/ 1163086 h 1163086"/>
                    <a:gd name="connsiteX3" fmla="*/ 202775 w 761363"/>
                    <a:gd name="connsiteY3" fmla="*/ 1059785 h 1163086"/>
                    <a:gd name="connsiteX4" fmla="*/ 302250 w 761363"/>
                    <a:gd name="connsiteY4" fmla="*/ 1021527 h 1163086"/>
                    <a:gd name="connsiteX5" fmla="*/ 543283 w 761363"/>
                    <a:gd name="connsiteY5" fmla="*/ 887619 h 1163086"/>
                    <a:gd name="connsiteX6" fmla="*/ 688671 w 761363"/>
                    <a:gd name="connsiteY6" fmla="*/ 784319 h 1163086"/>
                    <a:gd name="connsiteX7" fmla="*/ 761363 w 761363"/>
                    <a:gd name="connsiteY7" fmla="*/ 68865 h 1163086"/>
                    <a:gd name="connsiteX8" fmla="*/ 566240 w 761363"/>
                    <a:gd name="connsiteY8" fmla="*/ 0 h 1163086"/>
                    <a:gd name="connsiteX0" fmla="*/ 566240 w 749885"/>
                    <a:gd name="connsiteY0" fmla="*/ 0 h 1163086"/>
                    <a:gd name="connsiteX1" fmla="*/ 306075 w 749885"/>
                    <a:gd name="connsiteY1" fmla="*/ 313727 h 1163086"/>
                    <a:gd name="connsiteX2" fmla="*/ 0 w 749885"/>
                    <a:gd name="connsiteY2" fmla="*/ 1163086 h 1163086"/>
                    <a:gd name="connsiteX3" fmla="*/ 202775 w 749885"/>
                    <a:gd name="connsiteY3" fmla="*/ 1059785 h 1163086"/>
                    <a:gd name="connsiteX4" fmla="*/ 302250 w 749885"/>
                    <a:gd name="connsiteY4" fmla="*/ 1021527 h 1163086"/>
                    <a:gd name="connsiteX5" fmla="*/ 543283 w 749885"/>
                    <a:gd name="connsiteY5" fmla="*/ 887619 h 1163086"/>
                    <a:gd name="connsiteX6" fmla="*/ 688671 w 749885"/>
                    <a:gd name="connsiteY6" fmla="*/ 784319 h 1163086"/>
                    <a:gd name="connsiteX7" fmla="*/ 749885 w 749885"/>
                    <a:gd name="connsiteY7" fmla="*/ 68865 h 1163086"/>
                    <a:gd name="connsiteX8" fmla="*/ 566240 w 749885"/>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688671 w 753711"/>
                    <a:gd name="connsiteY6" fmla="*/ 784319 h 1163086"/>
                    <a:gd name="connsiteX7" fmla="*/ 753711 w 753711"/>
                    <a:gd name="connsiteY7" fmla="*/ 53562 h 1163086"/>
                    <a:gd name="connsiteX8" fmla="*/ 566240 w 753711"/>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540753 w 753711"/>
                    <a:gd name="connsiteY6" fmla="*/ 887413 h 1163086"/>
                    <a:gd name="connsiteX7" fmla="*/ 753711 w 753711"/>
                    <a:gd name="connsiteY7" fmla="*/ 53562 h 1163086"/>
                    <a:gd name="connsiteX8" fmla="*/ 566240 w 753711"/>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688671 w 753711"/>
                    <a:gd name="connsiteY6" fmla="*/ 757425 h 1163086"/>
                    <a:gd name="connsiteX7" fmla="*/ 753711 w 753711"/>
                    <a:gd name="connsiteY7" fmla="*/ 53562 h 1163086"/>
                    <a:gd name="connsiteX8" fmla="*/ 566240 w 753711"/>
                    <a:gd name="connsiteY8" fmla="*/ 0 h 1163086"/>
                    <a:gd name="connsiteX0" fmla="*/ 566240 w 1533640"/>
                    <a:gd name="connsiteY0" fmla="*/ 0 h 1163086"/>
                    <a:gd name="connsiteX1" fmla="*/ 306075 w 1533640"/>
                    <a:gd name="connsiteY1" fmla="*/ 313727 h 1163086"/>
                    <a:gd name="connsiteX2" fmla="*/ 0 w 1533640"/>
                    <a:gd name="connsiteY2" fmla="*/ 1163086 h 1163086"/>
                    <a:gd name="connsiteX3" fmla="*/ 202775 w 1533640"/>
                    <a:gd name="connsiteY3" fmla="*/ 1059785 h 1163086"/>
                    <a:gd name="connsiteX4" fmla="*/ 302250 w 1533640"/>
                    <a:gd name="connsiteY4" fmla="*/ 1021527 h 1163086"/>
                    <a:gd name="connsiteX5" fmla="*/ 543283 w 1533640"/>
                    <a:gd name="connsiteY5" fmla="*/ 887619 h 1163086"/>
                    <a:gd name="connsiteX6" fmla="*/ 688671 w 1533640"/>
                    <a:gd name="connsiteY6" fmla="*/ 757425 h 1163086"/>
                    <a:gd name="connsiteX7" fmla="*/ 1533640 w 1533640"/>
                    <a:gd name="connsiteY7" fmla="*/ 627304 h 1163086"/>
                    <a:gd name="connsiteX8" fmla="*/ 566240 w 1533640"/>
                    <a:gd name="connsiteY8" fmla="*/ 0 h 1163086"/>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43283 w 1533640"/>
                    <a:gd name="connsiteY5" fmla="*/ 573892 h 849359"/>
                    <a:gd name="connsiteX6" fmla="*/ 688671 w 1533640"/>
                    <a:gd name="connsiteY6" fmla="*/ 443698 h 849359"/>
                    <a:gd name="connsiteX7" fmla="*/ 1533640 w 1533640"/>
                    <a:gd name="connsiteY7" fmla="*/ 313577 h 849359"/>
                    <a:gd name="connsiteX8" fmla="*/ 1516499 w 1533640"/>
                    <a:gd name="connsiteY8"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43283 w 1533640"/>
                    <a:gd name="connsiteY5" fmla="*/ 573892 h 849359"/>
                    <a:gd name="connsiteX6" fmla="*/ 513860 w 1533640"/>
                    <a:gd name="connsiteY6" fmla="*/ 658850 h 849359"/>
                    <a:gd name="connsiteX7" fmla="*/ 1533640 w 1533640"/>
                    <a:gd name="connsiteY7" fmla="*/ 313577 h 849359"/>
                    <a:gd name="connsiteX8" fmla="*/ 1516499 w 1533640"/>
                    <a:gd name="connsiteY8"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13860 w 1533640"/>
                    <a:gd name="connsiteY5" fmla="*/ 658850 h 849359"/>
                    <a:gd name="connsiteX6" fmla="*/ 1533640 w 1533640"/>
                    <a:gd name="connsiteY6" fmla="*/ 313577 h 849359"/>
                    <a:gd name="connsiteX7" fmla="*/ 1516499 w 1533640"/>
                    <a:gd name="connsiteY7"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418791 w 1533640"/>
                    <a:gd name="connsiteY4" fmla="*/ 689871 h 849359"/>
                    <a:gd name="connsiteX5" fmla="*/ 513860 w 1533640"/>
                    <a:gd name="connsiteY5" fmla="*/ 658850 h 849359"/>
                    <a:gd name="connsiteX6" fmla="*/ 1533640 w 1533640"/>
                    <a:gd name="connsiteY6" fmla="*/ 313577 h 849359"/>
                    <a:gd name="connsiteX7" fmla="*/ 1516499 w 1533640"/>
                    <a:gd name="connsiteY7" fmla="*/ 246567 h 849359"/>
                    <a:gd name="connsiteX0" fmla="*/ 1516499 w 1533640"/>
                    <a:gd name="connsiteY0" fmla="*/ 38 h 602830"/>
                    <a:gd name="connsiteX1" fmla="*/ 642252 w 1533640"/>
                    <a:gd name="connsiteY1" fmla="*/ 0 h 602830"/>
                    <a:gd name="connsiteX2" fmla="*/ 0 w 1533640"/>
                    <a:gd name="connsiteY2" fmla="*/ 602830 h 602830"/>
                    <a:gd name="connsiteX3" fmla="*/ 202775 w 1533640"/>
                    <a:gd name="connsiteY3" fmla="*/ 499529 h 602830"/>
                    <a:gd name="connsiteX4" fmla="*/ 418791 w 1533640"/>
                    <a:gd name="connsiteY4" fmla="*/ 443342 h 602830"/>
                    <a:gd name="connsiteX5" fmla="*/ 513860 w 1533640"/>
                    <a:gd name="connsiteY5" fmla="*/ 412321 h 602830"/>
                    <a:gd name="connsiteX6" fmla="*/ 1533640 w 1533640"/>
                    <a:gd name="connsiteY6" fmla="*/ 67048 h 602830"/>
                    <a:gd name="connsiteX7" fmla="*/ 1516499 w 1533640"/>
                    <a:gd name="connsiteY7" fmla="*/ 38 h 602830"/>
                    <a:gd name="connsiteX0" fmla="*/ 1516499 w 1533640"/>
                    <a:gd name="connsiteY0" fmla="*/ 38 h 602830"/>
                    <a:gd name="connsiteX1" fmla="*/ 642252 w 1533640"/>
                    <a:gd name="connsiteY1" fmla="*/ 0 h 602830"/>
                    <a:gd name="connsiteX2" fmla="*/ 0 w 1533640"/>
                    <a:gd name="connsiteY2" fmla="*/ 602830 h 602830"/>
                    <a:gd name="connsiteX3" fmla="*/ 202775 w 1533640"/>
                    <a:gd name="connsiteY3" fmla="*/ 499529 h 602830"/>
                    <a:gd name="connsiteX4" fmla="*/ 418791 w 1533640"/>
                    <a:gd name="connsiteY4" fmla="*/ 443342 h 602830"/>
                    <a:gd name="connsiteX5" fmla="*/ 513860 w 1533640"/>
                    <a:gd name="connsiteY5" fmla="*/ 412321 h 602830"/>
                    <a:gd name="connsiteX6" fmla="*/ 1533640 w 1533640"/>
                    <a:gd name="connsiteY6" fmla="*/ 67048 h 602830"/>
                    <a:gd name="connsiteX7" fmla="*/ 1516499 w 1533640"/>
                    <a:gd name="connsiteY7" fmla="*/ 38 h 602830"/>
                    <a:gd name="connsiteX0" fmla="*/ 1313724 w 1330865"/>
                    <a:gd name="connsiteY0" fmla="*/ 28863 h 528354"/>
                    <a:gd name="connsiteX1" fmla="*/ 439477 w 1330865"/>
                    <a:gd name="connsiteY1" fmla="*/ 28825 h 528354"/>
                    <a:gd name="connsiteX2" fmla="*/ 133401 w 1330865"/>
                    <a:gd name="connsiteY2" fmla="*/ 93773 h 528354"/>
                    <a:gd name="connsiteX3" fmla="*/ 0 w 1330865"/>
                    <a:gd name="connsiteY3" fmla="*/ 528354 h 528354"/>
                    <a:gd name="connsiteX4" fmla="*/ 216016 w 1330865"/>
                    <a:gd name="connsiteY4" fmla="*/ 472167 h 528354"/>
                    <a:gd name="connsiteX5" fmla="*/ 311085 w 1330865"/>
                    <a:gd name="connsiteY5" fmla="*/ 441146 h 528354"/>
                    <a:gd name="connsiteX6" fmla="*/ 1330865 w 1330865"/>
                    <a:gd name="connsiteY6" fmla="*/ 95873 h 528354"/>
                    <a:gd name="connsiteX7" fmla="*/ 1313724 w 1330865"/>
                    <a:gd name="connsiteY7" fmla="*/ 28863 h 528354"/>
                    <a:gd name="connsiteX0" fmla="*/ 1313724 w 1330865"/>
                    <a:gd name="connsiteY0" fmla="*/ 38 h 499529"/>
                    <a:gd name="connsiteX1" fmla="*/ 439477 w 1330865"/>
                    <a:gd name="connsiteY1" fmla="*/ 0 h 499529"/>
                    <a:gd name="connsiteX2" fmla="*/ 133401 w 1330865"/>
                    <a:gd name="connsiteY2" fmla="*/ 64948 h 499529"/>
                    <a:gd name="connsiteX3" fmla="*/ 0 w 1330865"/>
                    <a:gd name="connsiteY3" fmla="*/ 499529 h 499529"/>
                    <a:gd name="connsiteX4" fmla="*/ 216016 w 1330865"/>
                    <a:gd name="connsiteY4" fmla="*/ 443342 h 499529"/>
                    <a:gd name="connsiteX5" fmla="*/ 311085 w 1330865"/>
                    <a:gd name="connsiteY5" fmla="*/ 412321 h 499529"/>
                    <a:gd name="connsiteX6" fmla="*/ 1330865 w 1330865"/>
                    <a:gd name="connsiteY6" fmla="*/ 67048 h 499529"/>
                    <a:gd name="connsiteX7" fmla="*/ 1313724 w 1330865"/>
                    <a:gd name="connsiteY7" fmla="*/ 38 h 499529"/>
                    <a:gd name="connsiteX0" fmla="*/ 1313724 w 1330865"/>
                    <a:gd name="connsiteY0" fmla="*/ 38 h 499529"/>
                    <a:gd name="connsiteX1" fmla="*/ 439477 w 1330865"/>
                    <a:gd name="connsiteY1" fmla="*/ 0 h 499529"/>
                    <a:gd name="connsiteX2" fmla="*/ 424754 w 1330865"/>
                    <a:gd name="connsiteY2" fmla="*/ 73912 h 499529"/>
                    <a:gd name="connsiteX3" fmla="*/ 0 w 1330865"/>
                    <a:gd name="connsiteY3" fmla="*/ 499529 h 499529"/>
                    <a:gd name="connsiteX4" fmla="*/ 216016 w 1330865"/>
                    <a:gd name="connsiteY4" fmla="*/ 443342 h 499529"/>
                    <a:gd name="connsiteX5" fmla="*/ 311085 w 1330865"/>
                    <a:gd name="connsiteY5" fmla="*/ 412321 h 499529"/>
                    <a:gd name="connsiteX6" fmla="*/ 1330865 w 1330865"/>
                    <a:gd name="connsiteY6" fmla="*/ 67048 h 499529"/>
                    <a:gd name="connsiteX7" fmla="*/ 1313724 w 1330865"/>
                    <a:gd name="connsiteY7" fmla="*/ 38 h 499529"/>
                    <a:gd name="connsiteX0" fmla="*/ 1313724 w 1330865"/>
                    <a:gd name="connsiteY0" fmla="*/ 38 h 499529"/>
                    <a:gd name="connsiteX1" fmla="*/ 439477 w 1330865"/>
                    <a:gd name="connsiteY1" fmla="*/ 0 h 499529"/>
                    <a:gd name="connsiteX2" fmla="*/ 424754 w 1330865"/>
                    <a:gd name="connsiteY2" fmla="*/ 73912 h 499529"/>
                    <a:gd name="connsiteX3" fmla="*/ 70686 w 1330865"/>
                    <a:gd name="connsiteY3" fmla="*/ 75553 h 499529"/>
                    <a:gd name="connsiteX4" fmla="*/ 0 w 1330865"/>
                    <a:gd name="connsiteY4" fmla="*/ 499529 h 499529"/>
                    <a:gd name="connsiteX5" fmla="*/ 216016 w 1330865"/>
                    <a:gd name="connsiteY5" fmla="*/ 443342 h 499529"/>
                    <a:gd name="connsiteX6" fmla="*/ 311085 w 1330865"/>
                    <a:gd name="connsiteY6" fmla="*/ 412321 h 499529"/>
                    <a:gd name="connsiteX7" fmla="*/ 1330865 w 1330865"/>
                    <a:gd name="connsiteY7" fmla="*/ 67048 h 499529"/>
                    <a:gd name="connsiteX8" fmla="*/ 1313724 w 1330865"/>
                    <a:gd name="connsiteY8" fmla="*/ 38 h 499529"/>
                    <a:gd name="connsiteX0" fmla="*/ 1430266 w 1447407"/>
                    <a:gd name="connsiteY0" fmla="*/ 38 h 443342"/>
                    <a:gd name="connsiteX1" fmla="*/ 556019 w 1447407"/>
                    <a:gd name="connsiteY1" fmla="*/ 0 h 443342"/>
                    <a:gd name="connsiteX2" fmla="*/ 541296 w 1447407"/>
                    <a:gd name="connsiteY2" fmla="*/ 73912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430266 w 1447407"/>
                    <a:gd name="connsiteY0" fmla="*/ 38 h 443342"/>
                    <a:gd name="connsiteX1" fmla="*/ 556019 w 1447407"/>
                    <a:gd name="connsiteY1" fmla="*/ 0 h 443342"/>
                    <a:gd name="connsiteX2" fmla="*/ 541296 w 1447407"/>
                    <a:gd name="connsiteY2" fmla="*/ 73912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430266 w 1447407"/>
                    <a:gd name="connsiteY0" fmla="*/ 38 h 443342"/>
                    <a:gd name="connsiteX1" fmla="*/ 556019 w 1447407"/>
                    <a:gd name="connsiteY1" fmla="*/ 0 h 443342"/>
                    <a:gd name="connsiteX2" fmla="*/ 559225 w 1447407"/>
                    <a:gd name="connsiteY2" fmla="*/ 78395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345101 w 1362242"/>
                    <a:gd name="connsiteY0" fmla="*/ 38 h 443342"/>
                    <a:gd name="connsiteX1" fmla="*/ 470854 w 1362242"/>
                    <a:gd name="connsiteY1" fmla="*/ 0 h 443342"/>
                    <a:gd name="connsiteX2" fmla="*/ 474060 w 1362242"/>
                    <a:gd name="connsiteY2" fmla="*/ 78395 h 443342"/>
                    <a:gd name="connsiteX3" fmla="*/ 102063 w 1362242"/>
                    <a:gd name="connsiteY3" fmla="*/ 75553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3342"/>
                    <a:gd name="connsiteX1" fmla="*/ 470854 w 1362242"/>
                    <a:gd name="connsiteY1" fmla="*/ 0 h 443342"/>
                    <a:gd name="connsiteX2" fmla="*/ 469577 w 1362242"/>
                    <a:gd name="connsiteY2" fmla="*/ 42536 h 443342"/>
                    <a:gd name="connsiteX3" fmla="*/ 102063 w 1362242"/>
                    <a:gd name="connsiteY3" fmla="*/ 75553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3342"/>
                    <a:gd name="connsiteX1" fmla="*/ 470854 w 1362242"/>
                    <a:gd name="connsiteY1" fmla="*/ 0 h 443342"/>
                    <a:gd name="connsiteX2" fmla="*/ 469577 w 1362242"/>
                    <a:gd name="connsiteY2" fmla="*/ 42536 h 443342"/>
                    <a:gd name="connsiteX3" fmla="*/ 115510 w 1362242"/>
                    <a:gd name="connsiteY3" fmla="*/ 48659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2500"/>
                    <a:gd name="connsiteX1" fmla="*/ 470854 w 1362242"/>
                    <a:gd name="connsiteY1" fmla="*/ 0 h 442500"/>
                    <a:gd name="connsiteX2" fmla="*/ 469577 w 1362242"/>
                    <a:gd name="connsiteY2" fmla="*/ 42536 h 442500"/>
                    <a:gd name="connsiteX3" fmla="*/ 115510 w 1362242"/>
                    <a:gd name="connsiteY3" fmla="*/ 48659 h 442500"/>
                    <a:gd name="connsiteX4" fmla="*/ 0 w 1362242"/>
                    <a:gd name="connsiteY4" fmla="*/ 297823 h 442500"/>
                    <a:gd name="connsiteX5" fmla="*/ 394422 w 1362242"/>
                    <a:gd name="connsiteY5" fmla="*/ 442500 h 442500"/>
                    <a:gd name="connsiteX6" fmla="*/ 342462 w 1362242"/>
                    <a:gd name="connsiteY6" fmla="*/ 412321 h 442500"/>
                    <a:gd name="connsiteX7" fmla="*/ 1362242 w 1362242"/>
                    <a:gd name="connsiteY7" fmla="*/ 67048 h 442500"/>
                    <a:gd name="connsiteX8" fmla="*/ 1345101 w 1362242"/>
                    <a:gd name="connsiteY8" fmla="*/ 38 h 442500"/>
                    <a:gd name="connsiteX0" fmla="*/ 1452821 w 1469962"/>
                    <a:gd name="connsiteY0" fmla="*/ 38 h 442500"/>
                    <a:gd name="connsiteX1" fmla="*/ 578574 w 1469962"/>
                    <a:gd name="connsiteY1" fmla="*/ 0 h 442500"/>
                    <a:gd name="connsiteX2" fmla="*/ 577297 w 1469962"/>
                    <a:gd name="connsiteY2" fmla="*/ 42536 h 442500"/>
                    <a:gd name="connsiteX3" fmla="*/ 223230 w 1469962"/>
                    <a:gd name="connsiteY3" fmla="*/ 48659 h 442500"/>
                    <a:gd name="connsiteX4" fmla="*/ 0 w 1469962"/>
                    <a:gd name="connsiteY4" fmla="*/ 290786 h 442500"/>
                    <a:gd name="connsiteX5" fmla="*/ 502142 w 1469962"/>
                    <a:gd name="connsiteY5" fmla="*/ 442500 h 442500"/>
                    <a:gd name="connsiteX6" fmla="*/ 450182 w 1469962"/>
                    <a:gd name="connsiteY6" fmla="*/ 412321 h 442500"/>
                    <a:gd name="connsiteX7" fmla="*/ 1469962 w 1469962"/>
                    <a:gd name="connsiteY7" fmla="*/ 67048 h 442500"/>
                    <a:gd name="connsiteX8" fmla="*/ 1452821 w 1469962"/>
                    <a:gd name="connsiteY8" fmla="*/ 38 h 442500"/>
                    <a:gd name="connsiteX0" fmla="*/ 1354184 w 1371325"/>
                    <a:gd name="connsiteY0" fmla="*/ 38 h 442500"/>
                    <a:gd name="connsiteX1" fmla="*/ 479937 w 1371325"/>
                    <a:gd name="connsiteY1" fmla="*/ 0 h 442500"/>
                    <a:gd name="connsiteX2" fmla="*/ 478660 w 1371325"/>
                    <a:gd name="connsiteY2" fmla="*/ 42536 h 442500"/>
                    <a:gd name="connsiteX3" fmla="*/ 124593 w 1371325"/>
                    <a:gd name="connsiteY3" fmla="*/ 48659 h 442500"/>
                    <a:gd name="connsiteX4" fmla="*/ 0 w 1371325"/>
                    <a:gd name="connsiteY4" fmla="*/ 191287 h 442500"/>
                    <a:gd name="connsiteX5" fmla="*/ 403505 w 1371325"/>
                    <a:gd name="connsiteY5" fmla="*/ 442500 h 442500"/>
                    <a:gd name="connsiteX6" fmla="*/ 351545 w 1371325"/>
                    <a:gd name="connsiteY6" fmla="*/ 412321 h 442500"/>
                    <a:gd name="connsiteX7" fmla="*/ 1371325 w 1371325"/>
                    <a:gd name="connsiteY7" fmla="*/ 67048 h 442500"/>
                    <a:gd name="connsiteX8" fmla="*/ 1354184 w 1371325"/>
                    <a:gd name="connsiteY8" fmla="*/ 38 h 442500"/>
                    <a:gd name="connsiteX0" fmla="*/ 1354184 w 1371325"/>
                    <a:gd name="connsiteY0" fmla="*/ 31107 h 473569"/>
                    <a:gd name="connsiteX1" fmla="*/ 512556 w 1371325"/>
                    <a:gd name="connsiteY1" fmla="*/ 0 h 473569"/>
                    <a:gd name="connsiteX2" fmla="*/ 478660 w 1371325"/>
                    <a:gd name="connsiteY2" fmla="*/ 73605 h 473569"/>
                    <a:gd name="connsiteX3" fmla="*/ 124593 w 1371325"/>
                    <a:gd name="connsiteY3" fmla="*/ 79728 h 473569"/>
                    <a:gd name="connsiteX4" fmla="*/ 0 w 1371325"/>
                    <a:gd name="connsiteY4" fmla="*/ 222356 h 473569"/>
                    <a:gd name="connsiteX5" fmla="*/ 403505 w 1371325"/>
                    <a:gd name="connsiteY5" fmla="*/ 473569 h 473569"/>
                    <a:gd name="connsiteX6" fmla="*/ 351545 w 1371325"/>
                    <a:gd name="connsiteY6" fmla="*/ 443390 h 473569"/>
                    <a:gd name="connsiteX7" fmla="*/ 1371325 w 1371325"/>
                    <a:gd name="connsiteY7" fmla="*/ 98117 h 473569"/>
                    <a:gd name="connsiteX8" fmla="*/ 1354184 w 1371325"/>
                    <a:gd name="connsiteY8" fmla="*/ 31107 h 473569"/>
                    <a:gd name="connsiteX0" fmla="*/ 1268069 w 1285210"/>
                    <a:gd name="connsiteY0" fmla="*/ 31107 h 473569"/>
                    <a:gd name="connsiteX1" fmla="*/ 426441 w 1285210"/>
                    <a:gd name="connsiteY1" fmla="*/ 0 h 473569"/>
                    <a:gd name="connsiteX2" fmla="*/ 392545 w 1285210"/>
                    <a:gd name="connsiteY2" fmla="*/ 73605 h 473569"/>
                    <a:gd name="connsiteX3" fmla="*/ 38478 w 1285210"/>
                    <a:gd name="connsiteY3" fmla="*/ 79728 h 473569"/>
                    <a:gd name="connsiteX4" fmla="*/ 0 w 1285210"/>
                    <a:gd name="connsiteY4" fmla="*/ 274609 h 473569"/>
                    <a:gd name="connsiteX5" fmla="*/ 317390 w 1285210"/>
                    <a:gd name="connsiteY5" fmla="*/ 473569 h 473569"/>
                    <a:gd name="connsiteX6" fmla="*/ 265430 w 1285210"/>
                    <a:gd name="connsiteY6" fmla="*/ 443390 h 473569"/>
                    <a:gd name="connsiteX7" fmla="*/ 1285210 w 1285210"/>
                    <a:gd name="connsiteY7" fmla="*/ 98117 h 473569"/>
                    <a:gd name="connsiteX8" fmla="*/ 1268069 w 1285210"/>
                    <a:gd name="connsiteY8" fmla="*/ 31107 h 473569"/>
                    <a:gd name="connsiteX0" fmla="*/ 1268069 w 1285210"/>
                    <a:gd name="connsiteY0" fmla="*/ 31107 h 473569"/>
                    <a:gd name="connsiteX1" fmla="*/ 426441 w 1285210"/>
                    <a:gd name="connsiteY1" fmla="*/ 0 h 473569"/>
                    <a:gd name="connsiteX2" fmla="*/ 423997 w 1285210"/>
                    <a:gd name="connsiteY2" fmla="*/ 77524 h 473569"/>
                    <a:gd name="connsiteX3" fmla="*/ 38478 w 1285210"/>
                    <a:gd name="connsiteY3" fmla="*/ 79728 h 473569"/>
                    <a:gd name="connsiteX4" fmla="*/ 0 w 1285210"/>
                    <a:gd name="connsiteY4" fmla="*/ 274609 h 473569"/>
                    <a:gd name="connsiteX5" fmla="*/ 317390 w 1285210"/>
                    <a:gd name="connsiteY5" fmla="*/ 473569 h 473569"/>
                    <a:gd name="connsiteX6" fmla="*/ 265430 w 1285210"/>
                    <a:gd name="connsiteY6" fmla="*/ 443390 h 473569"/>
                    <a:gd name="connsiteX7" fmla="*/ 1285210 w 1285210"/>
                    <a:gd name="connsiteY7" fmla="*/ 98117 h 473569"/>
                    <a:gd name="connsiteX8" fmla="*/ 1268069 w 1285210"/>
                    <a:gd name="connsiteY8" fmla="*/ 31107 h 473569"/>
                    <a:gd name="connsiteX0" fmla="*/ 1268069 w 1285210"/>
                    <a:gd name="connsiteY0" fmla="*/ 31107 h 473569"/>
                    <a:gd name="connsiteX1" fmla="*/ 426441 w 1285210"/>
                    <a:gd name="connsiteY1" fmla="*/ 0 h 473569"/>
                    <a:gd name="connsiteX2" fmla="*/ 38478 w 1285210"/>
                    <a:gd name="connsiteY2" fmla="*/ 79728 h 473569"/>
                    <a:gd name="connsiteX3" fmla="*/ 0 w 1285210"/>
                    <a:gd name="connsiteY3" fmla="*/ 274609 h 473569"/>
                    <a:gd name="connsiteX4" fmla="*/ 317390 w 1285210"/>
                    <a:gd name="connsiteY4" fmla="*/ 473569 h 473569"/>
                    <a:gd name="connsiteX5" fmla="*/ 265430 w 1285210"/>
                    <a:gd name="connsiteY5" fmla="*/ 443390 h 473569"/>
                    <a:gd name="connsiteX6" fmla="*/ 1285210 w 1285210"/>
                    <a:gd name="connsiteY6" fmla="*/ 98117 h 473569"/>
                    <a:gd name="connsiteX7" fmla="*/ 1268069 w 1285210"/>
                    <a:gd name="connsiteY7" fmla="*/ 31107 h 473569"/>
                    <a:gd name="connsiteX0" fmla="*/ 1268069 w 1285210"/>
                    <a:gd name="connsiteY0" fmla="*/ 50749 h 493211"/>
                    <a:gd name="connsiteX1" fmla="*/ 426441 w 1285210"/>
                    <a:gd name="connsiteY1" fmla="*/ 19642 h 493211"/>
                    <a:gd name="connsiteX2" fmla="*/ 54958 w 1285210"/>
                    <a:gd name="connsiteY2" fmla="*/ 18379 h 493211"/>
                    <a:gd name="connsiteX3" fmla="*/ 0 w 1285210"/>
                    <a:gd name="connsiteY3" fmla="*/ 294251 h 493211"/>
                    <a:gd name="connsiteX4" fmla="*/ 317390 w 1285210"/>
                    <a:gd name="connsiteY4" fmla="*/ 493211 h 493211"/>
                    <a:gd name="connsiteX5" fmla="*/ 265430 w 1285210"/>
                    <a:gd name="connsiteY5" fmla="*/ 463032 h 493211"/>
                    <a:gd name="connsiteX6" fmla="*/ 1285210 w 1285210"/>
                    <a:gd name="connsiteY6" fmla="*/ 117759 h 493211"/>
                    <a:gd name="connsiteX7" fmla="*/ 1268069 w 1285210"/>
                    <a:gd name="connsiteY7" fmla="*/ 50749 h 493211"/>
                    <a:gd name="connsiteX0" fmla="*/ 1268069 w 1285210"/>
                    <a:gd name="connsiteY0" fmla="*/ 32370 h 474832"/>
                    <a:gd name="connsiteX1" fmla="*/ 426441 w 1285210"/>
                    <a:gd name="connsiteY1" fmla="*/ 1263 h 474832"/>
                    <a:gd name="connsiteX2" fmla="*/ 54958 w 1285210"/>
                    <a:gd name="connsiteY2" fmla="*/ 0 h 474832"/>
                    <a:gd name="connsiteX3" fmla="*/ 0 w 1285210"/>
                    <a:gd name="connsiteY3" fmla="*/ 275872 h 474832"/>
                    <a:gd name="connsiteX4" fmla="*/ 317390 w 1285210"/>
                    <a:gd name="connsiteY4" fmla="*/ 474832 h 474832"/>
                    <a:gd name="connsiteX5" fmla="*/ 265430 w 1285210"/>
                    <a:gd name="connsiteY5" fmla="*/ 444653 h 474832"/>
                    <a:gd name="connsiteX6" fmla="*/ 1285210 w 1285210"/>
                    <a:gd name="connsiteY6" fmla="*/ 99380 h 474832"/>
                    <a:gd name="connsiteX7" fmla="*/ 1268069 w 1285210"/>
                    <a:gd name="connsiteY7" fmla="*/ 32370 h 474832"/>
                    <a:gd name="connsiteX0" fmla="*/ 1268069 w 1285210"/>
                    <a:gd name="connsiteY0" fmla="*/ 51241 h 493703"/>
                    <a:gd name="connsiteX1" fmla="*/ 426441 w 1285210"/>
                    <a:gd name="connsiteY1" fmla="*/ 20134 h 493703"/>
                    <a:gd name="connsiteX2" fmla="*/ 57309 w 1285210"/>
                    <a:gd name="connsiteY2" fmla="*/ 0 h 493703"/>
                    <a:gd name="connsiteX3" fmla="*/ 0 w 1285210"/>
                    <a:gd name="connsiteY3" fmla="*/ 294743 h 493703"/>
                    <a:gd name="connsiteX4" fmla="*/ 317390 w 1285210"/>
                    <a:gd name="connsiteY4" fmla="*/ 493703 h 493703"/>
                    <a:gd name="connsiteX5" fmla="*/ 265430 w 1285210"/>
                    <a:gd name="connsiteY5" fmla="*/ 463524 h 493703"/>
                    <a:gd name="connsiteX6" fmla="*/ 1285210 w 1285210"/>
                    <a:gd name="connsiteY6" fmla="*/ 118251 h 493703"/>
                    <a:gd name="connsiteX7" fmla="*/ 1268069 w 1285210"/>
                    <a:gd name="connsiteY7" fmla="*/ 51241 h 493703"/>
                    <a:gd name="connsiteX0" fmla="*/ 1268069 w 1285210"/>
                    <a:gd name="connsiteY0" fmla="*/ 51241 h 463524"/>
                    <a:gd name="connsiteX1" fmla="*/ 426441 w 1285210"/>
                    <a:gd name="connsiteY1" fmla="*/ 20134 h 463524"/>
                    <a:gd name="connsiteX2" fmla="*/ 57309 w 1285210"/>
                    <a:gd name="connsiteY2" fmla="*/ 0 h 463524"/>
                    <a:gd name="connsiteX3" fmla="*/ 0 w 1285210"/>
                    <a:gd name="connsiteY3" fmla="*/ 294743 h 463524"/>
                    <a:gd name="connsiteX4" fmla="*/ 265430 w 1285210"/>
                    <a:gd name="connsiteY4" fmla="*/ 463524 h 463524"/>
                    <a:gd name="connsiteX5" fmla="*/ 1285210 w 1285210"/>
                    <a:gd name="connsiteY5" fmla="*/ 118251 h 463524"/>
                    <a:gd name="connsiteX6" fmla="*/ 1268069 w 1285210"/>
                    <a:gd name="connsiteY6" fmla="*/ 51241 h 463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5210" h="463524">
                      <a:moveTo>
                        <a:pt x="1268069" y="51241"/>
                      </a:moveTo>
                      <a:lnTo>
                        <a:pt x="426441" y="20134"/>
                      </a:lnTo>
                      <a:lnTo>
                        <a:pt x="57309" y="0"/>
                      </a:lnTo>
                      <a:lnTo>
                        <a:pt x="0" y="294743"/>
                      </a:lnTo>
                      <a:lnTo>
                        <a:pt x="265430" y="463524"/>
                      </a:lnTo>
                      <a:lnTo>
                        <a:pt x="1285210" y="118251"/>
                      </a:lnTo>
                      <a:lnTo>
                        <a:pt x="1268069" y="51241"/>
                      </a:lnTo>
                      <a:close/>
                    </a:path>
                  </a:pathLst>
                </a:custGeom>
                <a:solidFill>
                  <a:srgbClr val="84C6BF"/>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122D4F"/>
                    </a:solidFill>
                  </a:endParaRPr>
                </a:p>
              </p:txBody>
            </p:sp>
            <p:sp>
              <p:nvSpPr>
                <p:cNvPr id="69" name="Freeform 68">
                  <a:extLst>
                    <a:ext uri="{FF2B5EF4-FFF2-40B4-BE49-F238E27FC236}">
                      <a16:creationId xmlns:a16="http://schemas.microsoft.com/office/drawing/2014/main" id="{EC5D271A-E19E-4846-92BD-3A4B27BFBC2B}"/>
                    </a:ext>
                  </a:extLst>
                </p:cNvPr>
                <p:cNvSpPr/>
                <p:nvPr/>
              </p:nvSpPr>
              <p:spPr>
                <a:xfrm rot="7978738">
                  <a:off x="1822985" y="1387816"/>
                  <a:ext cx="2616727" cy="2629172"/>
                </a:xfrm>
                <a:custGeom>
                  <a:avLst/>
                  <a:gdLst>
                    <a:gd name="connsiteX0" fmla="*/ 1583940 w 1583940"/>
                    <a:gd name="connsiteY0" fmla="*/ 0 h 1316123"/>
                    <a:gd name="connsiteX1" fmla="*/ 1086567 w 1583940"/>
                    <a:gd name="connsiteY1" fmla="*/ 600672 h 1316123"/>
                    <a:gd name="connsiteX2" fmla="*/ 967963 w 1583940"/>
                    <a:gd name="connsiteY2" fmla="*/ 485894 h 1316123"/>
                    <a:gd name="connsiteX3" fmla="*/ 661888 w 1583940"/>
                    <a:gd name="connsiteY3" fmla="*/ 665713 h 1316123"/>
                    <a:gd name="connsiteX4" fmla="*/ 505024 w 1583940"/>
                    <a:gd name="connsiteY4" fmla="*/ 799621 h 1316123"/>
                    <a:gd name="connsiteX5" fmla="*/ 0 w 1583940"/>
                    <a:gd name="connsiteY5" fmla="*/ 1308472 h 1316123"/>
                    <a:gd name="connsiteX6" fmla="*/ 179819 w 1583940"/>
                    <a:gd name="connsiteY6" fmla="*/ 1316123 h 1316123"/>
                    <a:gd name="connsiteX7" fmla="*/ 459113 w 1583940"/>
                    <a:gd name="connsiteY7" fmla="*/ 1296994 h 1316123"/>
                    <a:gd name="connsiteX8" fmla="*/ 746058 w 1583940"/>
                    <a:gd name="connsiteY8" fmla="*/ 1243431 h 1316123"/>
                    <a:gd name="connsiteX9" fmla="*/ 1017700 w 1583940"/>
                    <a:gd name="connsiteY9" fmla="*/ 1170738 h 1316123"/>
                    <a:gd name="connsiteX10" fmla="*/ 738407 w 1583940"/>
                    <a:gd name="connsiteY10" fmla="*/ 849359 h 1316123"/>
                    <a:gd name="connsiteX11" fmla="*/ 1033004 w 1583940"/>
                    <a:gd name="connsiteY11" fmla="*/ 547109 h 1316123"/>
                    <a:gd name="connsiteX0" fmla="*/ 1086567 w 1086567"/>
                    <a:gd name="connsiteY0" fmla="*/ 114778 h 830229"/>
                    <a:gd name="connsiteX1" fmla="*/ 967963 w 1086567"/>
                    <a:gd name="connsiteY1" fmla="*/ 0 h 830229"/>
                    <a:gd name="connsiteX2" fmla="*/ 661888 w 1086567"/>
                    <a:gd name="connsiteY2" fmla="*/ 179819 h 830229"/>
                    <a:gd name="connsiteX3" fmla="*/ 505024 w 1086567"/>
                    <a:gd name="connsiteY3" fmla="*/ 313727 h 830229"/>
                    <a:gd name="connsiteX4" fmla="*/ 0 w 1086567"/>
                    <a:gd name="connsiteY4" fmla="*/ 822578 h 830229"/>
                    <a:gd name="connsiteX5" fmla="*/ 179819 w 1086567"/>
                    <a:gd name="connsiteY5" fmla="*/ 830229 h 830229"/>
                    <a:gd name="connsiteX6" fmla="*/ 459113 w 1086567"/>
                    <a:gd name="connsiteY6" fmla="*/ 811100 h 830229"/>
                    <a:gd name="connsiteX7" fmla="*/ 746058 w 1086567"/>
                    <a:gd name="connsiteY7" fmla="*/ 757537 h 830229"/>
                    <a:gd name="connsiteX8" fmla="*/ 1017700 w 1086567"/>
                    <a:gd name="connsiteY8" fmla="*/ 684844 h 830229"/>
                    <a:gd name="connsiteX9" fmla="*/ 738407 w 1086567"/>
                    <a:gd name="connsiteY9" fmla="*/ 363465 h 830229"/>
                    <a:gd name="connsiteX10" fmla="*/ 1033004 w 1086567"/>
                    <a:gd name="connsiteY10"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10" fmla="*/ 967963 w 1033004"/>
                    <a:gd name="connsiteY10" fmla="*/ 0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42233 w 1033004"/>
                    <a:gd name="connsiteY8" fmla="*/ 374943 h 830229"/>
                    <a:gd name="connsiteX9" fmla="*/ 1033004 w 1033004"/>
                    <a:gd name="connsiteY9" fmla="*/ 61215 h 830229"/>
                    <a:gd name="connsiteX10" fmla="*/ 967963 w 1033004"/>
                    <a:gd name="connsiteY10" fmla="*/ 0 h 830229"/>
                    <a:gd name="connsiteX0" fmla="*/ 619802 w 1033004"/>
                    <a:gd name="connsiteY0" fmla="*/ 0 h 1140130"/>
                    <a:gd name="connsiteX1" fmla="*/ 661888 w 1033004"/>
                    <a:gd name="connsiteY1" fmla="*/ 489720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19802 w 1033004"/>
                    <a:gd name="connsiteY0" fmla="*/ 0 h 1140130"/>
                    <a:gd name="connsiteX1" fmla="*/ 348160 w 1033004"/>
                    <a:gd name="connsiteY1" fmla="*/ 309901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08325 w 1033004"/>
                    <a:gd name="connsiteY0" fmla="*/ 0 h 1143956"/>
                    <a:gd name="connsiteX1" fmla="*/ 348160 w 1033004"/>
                    <a:gd name="connsiteY1" fmla="*/ 313727 h 1143956"/>
                    <a:gd name="connsiteX2" fmla="*/ 505024 w 1033004"/>
                    <a:gd name="connsiteY2" fmla="*/ 627454 h 1143956"/>
                    <a:gd name="connsiteX3" fmla="*/ 0 w 1033004"/>
                    <a:gd name="connsiteY3" fmla="*/ 1136305 h 1143956"/>
                    <a:gd name="connsiteX4" fmla="*/ 179819 w 1033004"/>
                    <a:gd name="connsiteY4" fmla="*/ 1143956 h 1143956"/>
                    <a:gd name="connsiteX5" fmla="*/ 459113 w 1033004"/>
                    <a:gd name="connsiteY5" fmla="*/ 1124827 h 1143956"/>
                    <a:gd name="connsiteX6" fmla="*/ 746058 w 1033004"/>
                    <a:gd name="connsiteY6" fmla="*/ 1071264 h 1143956"/>
                    <a:gd name="connsiteX7" fmla="*/ 1017700 w 1033004"/>
                    <a:gd name="connsiteY7" fmla="*/ 998571 h 1143956"/>
                    <a:gd name="connsiteX8" fmla="*/ 742233 w 1033004"/>
                    <a:gd name="connsiteY8" fmla="*/ 688670 h 1143956"/>
                    <a:gd name="connsiteX9" fmla="*/ 1033004 w 1033004"/>
                    <a:gd name="connsiteY9" fmla="*/ 374942 h 1143956"/>
                    <a:gd name="connsiteX10" fmla="*/ 608325 w 1033004"/>
                    <a:gd name="connsiteY10" fmla="*/ 0 h 1143956"/>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459113 w 1033004"/>
                    <a:gd name="connsiteY5" fmla="*/ 112482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244860 w 1033004"/>
                    <a:gd name="connsiteY4" fmla="*/ 1059785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562414 w 987093"/>
                    <a:gd name="connsiteY0" fmla="*/ 0 h 1155434"/>
                    <a:gd name="connsiteX1" fmla="*/ 302249 w 987093"/>
                    <a:gd name="connsiteY1" fmla="*/ 313727 h 1155434"/>
                    <a:gd name="connsiteX2" fmla="*/ 0 w 987093"/>
                    <a:gd name="connsiteY2" fmla="*/ 1155434 h 1155434"/>
                    <a:gd name="connsiteX3" fmla="*/ 198949 w 987093"/>
                    <a:gd name="connsiteY3" fmla="*/ 1059785 h 1155434"/>
                    <a:gd name="connsiteX4" fmla="*/ 290772 w 987093"/>
                    <a:gd name="connsiteY4" fmla="*/ 1002397 h 1155434"/>
                    <a:gd name="connsiteX5" fmla="*/ 700147 w 987093"/>
                    <a:gd name="connsiteY5" fmla="*/ 1071264 h 1155434"/>
                    <a:gd name="connsiteX6" fmla="*/ 971789 w 987093"/>
                    <a:gd name="connsiteY6" fmla="*/ 998571 h 1155434"/>
                    <a:gd name="connsiteX7" fmla="*/ 696322 w 987093"/>
                    <a:gd name="connsiteY7" fmla="*/ 688670 h 1155434"/>
                    <a:gd name="connsiteX8" fmla="*/ 987093 w 987093"/>
                    <a:gd name="connsiteY8" fmla="*/ 374942 h 1155434"/>
                    <a:gd name="connsiteX9" fmla="*/ 562414 w 987093"/>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65189 w 971789"/>
                    <a:gd name="connsiteY8" fmla="*/ 61214 h 1155434"/>
                    <a:gd name="connsiteX9" fmla="*/ 562414 w 971789"/>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57537 w 971789"/>
                    <a:gd name="connsiteY8" fmla="*/ 68865 h 1155434"/>
                    <a:gd name="connsiteX9" fmla="*/ 562414 w 971789"/>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700148 w 757537"/>
                    <a:gd name="connsiteY6" fmla="*/ 795796 h 1155434"/>
                    <a:gd name="connsiteX7" fmla="*/ 696322 w 757537"/>
                    <a:gd name="connsiteY7" fmla="*/ 688670 h 1155434"/>
                    <a:gd name="connsiteX8" fmla="*/ 757537 w 757537"/>
                    <a:gd name="connsiteY8" fmla="*/ 68865 h 1155434"/>
                    <a:gd name="connsiteX9" fmla="*/ 562414 w 757537"/>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96322 w 757537"/>
                    <a:gd name="connsiteY6" fmla="*/ 688670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8424 w 757537"/>
                    <a:gd name="connsiteY4" fmla="*/ 102152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6240 w 761363"/>
                    <a:gd name="connsiteY0" fmla="*/ 0 h 1163086"/>
                    <a:gd name="connsiteX1" fmla="*/ 306075 w 761363"/>
                    <a:gd name="connsiteY1" fmla="*/ 313727 h 1163086"/>
                    <a:gd name="connsiteX2" fmla="*/ 0 w 761363"/>
                    <a:gd name="connsiteY2" fmla="*/ 1163086 h 1163086"/>
                    <a:gd name="connsiteX3" fmla="*/ 202775 w 761363"/>
                    <a:gd name="connsiteY3" fmla="*/ 1059785 h 1163086"/>
                    <a:gd name="connsiteX4" fmla="*/ 302250 w 761363"/>
                    <a:gd name="connsiteY4" fmla="*/ 1021527 h 1163086"/>
                    <a:gd name="connsiteX5" fmla="*/ 543283 w 761363"/>
                    <a:gd name="connsiteY5" fmla="*/ 887619 h 1163086"/>
                    <a:gd name="connsiteX6" fmla="*/ 688671 w 761363"/>
                    <a:gd name="connsiteY6" fmla="*/ 784319 h 1163086"/>
                    <a:gd name="connsiteX7" fmla="*/ 761363 w 761363"/>
                    <a:gd name="connsiteY7" fmla="*/ 68865 h 1163086"/>
                    <a:gd name="connsiteX8" fmla="*/ 566240 w 761363"/>
                    <a:gd name="connsiteY8" fmla="*/ 0 h 1163086"/>
                    <a:gd name="connsiteX0" fmla="*/ 566240 w 749885"/>
                    <a:gd name="connsiteY0" fmla="*/ 0 h 1163086"/>
                    <a:gd name="connsiteX1" fmla="*/ 306075 w 749885"/>
                    <a:gd name="connsiteY1" fmla="*/ 313727 h 1163086"/>
                    <a:gd name="connsiteX2" fmla="*/ 0 w 749885"/>
                    <a:gd name="connsiteY2" fmla="*/ 1163086 h 1163086"/>
                    <a:gd name="connsiteX3" fmla="*/ 202775 w 749885"/>
                    <a:gd name="connsiteY3" fmla="*/ 1059785 h 1163086"/>
                    <a:gd name="connsiteX4" fmla="*/ 302250 w 749885"/>
                    <a:gd name="connsiteY4" fmla="*/ 1021527 h 1163086"/>
                    <a:gd name="connsiteX5" fmla="*/ 543283 w 749885"/>
                    <a:gd name="connsiteY5" fmla="*/ 887619 h 1163086"/>
                    <a:gd name="connsiteX6" fmla="*/ 688671 w 749885"/>
                    <a:gd name="connsiteY6" fmla="*/ 784319 h 1163086"/>
                    <a:gd name="connsiteX7" fmla="*/ 749885 w 749885"/>
                    <a:gd name="connsiteY7" fmla="*/ 68865 h 1163086"/>
                    <a:gd name="connsiteX8" fmla="*/ 566240 w 749885"/>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688671 w 753711"/>
                    <a:gd name="connsiteY6" fmla="*/ 784319 h 1163086"/>
                    <a:gd name="connsiteX7" fmla="*/ 753711 w 753711"/>
                    <a:gd name="connsiteY7" fmla="*/ 53562 h 1163086"/>
                    <a:gd name="connsiteX8" fmla="*/ 566240 w 753711"/>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540753 w 753711"/>
                    <a:gd name="connsiteY6" fmla="*/ 887413 h 1163086"/>
                    <a:gd name="connsiteX7" fmla="*/ 753711 w 753711"/>
                    <a:gd name="connsiteY7" fmla="*/ 53562 h 1163086"/>
                    <a:gd name="connsiteX8" fmla="*/ 566240 w 753711"/>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688671 w 753711"/>
                    <a:gd name="connsiteY6" fmla="*/ 757425 h 1163086"/>
                    <a:gd name="connsiteX7" fmla="*/ 753711 w 753711"/>
                    <a:gd name="connsiteY7" fmla="*/ 53562 h 1163086"/>
                    <a:gd name="connsiteX8" fmla="*/ 566240 w 753711"/>
                    <a:gd name="connsiteY8" fmla="*/ 0 h 1163086"/>
                    <a:gd name="connsiteX0" fmla="*/ 566240 w 1533640"/>
                    <a:gd name="connsiteY0" fmla="*/ 0 h 1163086"/>
                    <a:gd name="connsiteX1" fmla="*/ 306075 w 1533640"/>
                    <a:gd name="connsiteY1" fmla="*/ 313727 h 1163086"/>
                    <a:gd name="connsiteX2" fmla="*/ 0 w 1533640"/>
                    <a:gd name="connsiteY2" fmla="*/ 1163086 h 1163086"/>
                    <a:gd name="connsiteX3" fmla="*/ 202775 w 1533640"/>
                    <a:gd name="connsiteY3" fmla="*/ 1059785 h 1163086"/>
                    <a:gd name="connsiteX4" fmla="*/ 302250 w 1533640"/>
                    <a:gd name="connsiteY4" fmla="*/ 1021527 h 1163086"/>
                    <a:gd name="connsiteX5" fmla="*/ 543283 w 1533640"/>
                    <a:gd name="connsiteY5" fmla="*/ 887619 h 1163086"/>
                    <a:gd name="connsiteX6" fmla="*/ 688671 w 1533640"/>
                    <a:gd name="connsiteY6" fmla="*/ 757425 h 1163086"/>
                    <a:gd name="connsiteX7" fmla="*/ 1533640 w 1533640"/>
                    <a:gd name="connsiteY7" fmla="*/ 627304 h 1163086"/>
                    <a:gd name="connsiteX8" fmla="*/ 566240 w 1533640"/>
                    <a:gd name="connsiteY8" fmla="*/ 0 h 1163086"/>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43283 w 1533640"/>
                    <a:gd name="connsiteY5" fmla="*/ 573892 h 849359"/>
                    <a:gd name="connsiteX6" fmla="*/ 688671 w 1533640"/>
                    <a:gd name="connsiteY6" fmla="*/ 443698 h 849359"/>
                    <a:gd name="connsiteX7" fmla="*/ 1533640 w 1533640"/>
                    <a:gd name="connsiteY7" fmla="*/ 313577 h 849359"/>
                    <a:gd name="connsiteX8" fmla="*/ 1516499 w 1533640"/>
                    <a:gd name="connsiteY8"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43283 w 1533640"/>
                    <a:gd name="connsiteY5" fmla="*/ 573892 h 849359"/>
                    <a:gd name="connsiteX6" fmla="*/ 513860 w 1533640"/>
                    <a:gd name="connsiteY6" fmla="*/ 658850 h 849359"/>
                    <a:gd name="connsiteX7" fmla="*/ 1533640 w 1533640"/>
                    <a:gd name="connsiteY7" fmla="*/ 313577 h 849359"/>
                    <a:gd name="connsiteX8" fmla="*/ 1516499 w 1533640"/>
                    <a:gd name="connsiteY8"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13860 w 1533640"/>
                    <a:gd name="connsiteY5" fmla="*/ 658850 h 849359"/>
                    <a:gd name="connsiteX6" fmla="*/ 1533640 w 1533640"/>
                    <a:gd name="connsiteY6" fmla="*/ 313577 h 849359"/>
                    <a:gd name="connsiteX7" fmla="*/ 1516499 w 1533640"/>
                    <a:gd name="connsiteY7"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418791 w 1533640"/>
                    <a:gd name="connsiteY4" fmla="*/ 689871 h 849359"/>
                    <a:gd name="connsiteX5" fmla="*/ 513860 w 1533640"/>
                    <a:gd name="connsiteY5" fmla="*/ 658850 h 849359"/>
                    <a:gd name="connsiteX6" fmla="*/ 1533640 w 1533640"/>
                    <a:gd name="connsiteY6" fmla="*/ 313577 h 849359"/>
                    <a:gd name="connsiteX7" fmla="*/ 1516499 w 1533640"/>
                    <a:gd name="connsiteY7" fmla="*/ 246567 h 849359"/>
                    <a:gd name="connsiteX0" fmla="*/ 1516499 w 1533640"/>
                    <a:gd name="connsiteY0" fmla="*/ 38 h 602830"/>
                    <a:gd name="connsiteX1" fmla="*/ 642252 w 1533640"/>
                    <a:gd name="connsiteY1" fmla="*/ 0 h 602830"/>
                    <a:gd name="connsiteX2" fmla="*/ 0 w 1533640"/>
                    <a:gd name="connsiteY2" fmla="*/ 602830 h 602830"/>
                    <a:gd name="connsiteX3" fmla="*/ 202775 w 1533640"/>
                    <a:gd name="connsiteY3" fmla="*/ 499529 h 602830"/>
                    <a:gd name="connsiteX4" fmla="*/ 418791 w 1533640"/>
                    <a:gd name="connsiteY4" fmla="*/ 443342 h 602830"/>
                    <a:gd name="connsiteX5" fmla="*/ 513860 w 1533640"/>
                    <a:gd name="connsiteY5" fmla="*/ 412321 h 602830"/>
                    <a:gd name="connsiteX6" fmla="*/ 1533640 w 1533640"/>
                    <a:gd name="connsiteY6" fmla="*/ 67048 h 602830"/>
                    <a:gd name="connsiteX7" fmla="*/ 1516499 w 1533640"/>
                    <a:gd name="connsiteY7" fmla="*/ 38 h 602830"/>
                    <a:gd name="connsiteX0" fmla="*/ 1516499 w 1533640"/>
                    <a:gd name="connsiteY0" fmla="*/ 38 h 602830"/>
                    <a:gd name="connsiteX1" fmla="*/ 642252 w 1533640"/>
                    <a:gd name="connsiteY1" fmla="*/ 0 h 602830"/>
                    <a:gd name="connsiteX2" fmla="*/ 0 w 1533640"/>
                    <a:gd name="connsiteY2" fmla="*/ 602830 h 602830"/>
                    <a:gd name="connsiteX3" fmla="*/ 202775 w 1533640"/>
                    <a:gd name="connsiteY3" fmla="*/ 499529 h 602830"/>
                    <a:gd name="connsiteX4" fmla="*/ 418791 w 1533640"/>
                    <a:gd name="connsiteY4" fmla="*/ 443342 h 602830"/>
                    <a:gd name="connsiteX5" fmla="*/ 513860 w 1533640"/>
                    <a:gd name="connsiteY5" fmla="*/ 412321 h 602830"/>
                    <a:gd name="connsiteX6" fmla="*/ 1533640 w 1533640"/>
                    <a:gd name="connsiteY6" fmla="*/ 67048 h 602830"/>
                    <a:gd name="connsiteX7" fmla="*/ 1516499 w 1533640"/>
                    <a:gd name="connsiteY7" fmla="*/ 38 h 602830"/>
                    <a:gd name="connsiteX0" fmla="*/ 1313724 w 1330865"/>
                    <a:gd name="connsiteY0" fmla="*/ 28863 h 528354"/>
                    <a:gd name="connsiteX1" fmla="*/ 439477 w 1330865"/>
                    <a:gd name="connsiteY1" fmla="*/ 28825 h 528354"/>
                    <a:gd name="connsiteX2" fmla="*/ 133401 w 1330865"/>
                    <a:gd name="connsiteY2" fmla="*/ 93773 h 528354"/>
                    <a:gd name="connsiteX3" fmla="*/ 0 w 1330865"/>
                    <a:gd name="connsiteY3" fmla="*/ 528354 h 528354"/>
                    <a:gd name="connsiteX4" fmla="*/ 216016 w 1330865"/>
                    <a:gd name="connsiteY4" fmla="*/ 472167 h 528354"/>
                    <a:gd name="connsiteX5" fmla="*/ 311085 w 1330865"/>
                    <a:gd name="connsiteY5" fmla="*/ 441146 h 528354"/>
                    <a:gd name="connsiteX6" fmla="*/ 1330865 w 1330865"/>
                    <a:gd name="connsiteY6" fmla="*/ 95873 h 528354"/>
                    <a:gd name="connsiteX7" fmla="*/ 1313724 w 1330865"/>
                    <a:gd name="connsiteY7" fmla="*/ 28863 h 528354"/>
                    <a:gd name="connsiteX0" fmla="*/ 1313724 w 1330865"/>
                    <a:gd name="connsiteY0" fmla="*/ 38 h 499529"/>
                    <a:gd name="connsiteX1" fmla="*/ 439477 w 1330865"/>
                    <a:gd name="connsiteY1" fmla="*/ 0 h 499529"/>
                    <a:gd name="connsiteX2" fmla="*/ 133401 w 1330865"/>
                    <a:gd name="connsiteY2" fmla="*/ 64948 h 499529"/>
                    <a:gd name="connsiteX3" fmla="*/ 0 w 1330865"/>
                    <a:gd name="connsiteY3" fmla="*/ 499529 h 499529"/>
                    <a:gd name="connsiteX4" fmla="*/ 216016 w 1330865"/>
                    <a:gd name="connsiteY4" fmla="*/ 443342 h 499529"/>
                    <a:gd name="connsiteX5" fmla="*/ 311085 w 1330865"/>
                    <a:gd name="connsiteY5" fmla="*/ 412321 h 499529"/>
                    <a:gd name="connsiteX6" fmla="*/ 1330865 w 1330865"/>
                    <a:gd name="connsiteY6" fmla="*/ 67048 h 499529"/>
                    <a:gd name="connsiteX7" fmla="*/ 1313724 w 1330865"/>
                    <a:gd name="connsiteY7" fmla="*/ 38 h 499529"/>
                    <a:gd name="connsiteX0" fmla="*/ 1313724 w 1330865"/>
                    <a:gd name="connsiteY0" fmla="*/ 38 h 499529"/>
                    <a:gd name="connsiteX1" fmla="*/ 439477 w 1330865"/>
                    <a:gd name="connsiteY1" fmla="*/ 0 h 499529"/>
                    <a:gd name="connsiteX2" fmla="*/ 424754 w 1330865"/>
                    <a:gd name="connsiteY2" fmla="*/ 73912 h 499529"/>
                    <a:gd name="connsiteX3" fmla="*/ 0 w 1330865"/>
                    <a:gd name="connsiteY3" fmla="*/ 499529 h 499529"/>
                    <a:gd name="connsiteX4" fmla="*/ 216016 w 1330865"/>
                    <a:gd name="connsiteY4" fmla="*/ 443342 h 499529"/>
                    <a:gd name="connsiteX5" fmla="*/ 311085 w 1330865"/>
                    <a:gd name="connsiteY5" fmla="*/ 412321 h 499529"/>
                    <a:gd name="connsiteX6" fmla="*/ 1330865 w 1330865"/>
                    <a:gd name="connsiteY6" fmla="*/ 67048 h 499529"/>
                    <a:gd name="connsiteX7" fmla="*/ 1313724 w 1330865"/>
                    <a:gd name="connsiteY7" fmla="*/ 38 h 499529"/>
                    <a:gd name="connsiteX0" fmla="*/ 1313724 w 1330865"/>
                    <a:gd name="connsiteY0" fmla="*/ 38 h 499529"/>
                    <a:gd name="connsiteX1" fmla="*/ 439477 w 1330865"/>
                    <a:gd name="connsiteY1" fmla="*/ 0 h 499529"/>
                    <a:gd name="connsiteX2" fmla="*/ 424754 w 1330865"/>
                    <a:gd name="connsiteY2" fmla="*/ 73912 h 499529"/>
                    <a:gd name="connsiteX3" fmla="*/ 70686 w 1330865"/>
                    <a:gd name="connsiteY3" fmla="*/ 75553 h 499529"/>
                    <a:gd name="connsiteX4" fmla="*/ 0 w 1330865"/>
                    <a:gd name="connsiteY4" fmla="*/ 499529 h 499529"/>
                    <a:gd name="connsiteX5" fmla="*/ 216016 w 1330865"/>
                    <a:gd name="connsiteY5" fmla="*/ 443342 h 499529"/>
                    <a:gd name="connsiteX6" fmla="*/ 311085 w 1330865"/>
                    <a:gd name="connsiteY6" fmla="*/ 412321 h 499529"/>
                    <a:gd name="connsiteX7" fmla="*/ 1330865 w 1330865"/>
                    <a:gd name="connsiteY7" fmla="*/ 67048 h 499529"/>
                    <a:gd name="connsiteX8" fmla="*/ 1313724 w 1330865"/>
                    <a:gd name="connsiteY8" fmla="*/ 38 h 499529"/>
                    <a:gd name="connsiteX0" fmla="*/ 1430266 w 1447407"/>
                    <a:gd name="connsiteY0" fmla="*/ 38 h 443342"/>
                    <a:gd name="connsiteX1" fmla="*/ 556019 w 1447407"/>
                    <a:gd name="connsiteY1" fmla="*/ 0 h 443342"/>
                    <a:gd name="connsiteX2" fmla="*/ 541296 w 1447407"/>
                    <a:gd name="connsiteY2" fmla="*/ 73912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430266 w 1447407"/>
                    <a:gd name="connsiteY0" fmla="*/ 38 h 443342"/>
                    <a:gd name="connsiteX1" fmla="*/ 556019 w 1447407"/>
                    <a:gd name="connsiteY1" fmla="*/ 0 h 443342"/>
                    <a:gd name="connsiteX2" fmla="*/ 541296 w 1447407"/>
                    <a:gd name="connsiteY2" fmla="*/ 73912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430266 w 1447407"/>
                    <a:gd name="connsiteY0" fmla="*/ 38 h 443342"/>
                    <a:gd name="connsiteX1" fmla="*/ 556019 w 1447407"/>
                    <a:gd name="connsiteY1" fmla="*/ 0 h 443342"/>
                    <a:gd name="connsiteX2" fmla="*/ 559225 w 1447407"/>
                    <a:gd name="connsiteY2" fmla="*/ 78395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345101 w 1362242"/>
                    <a:gd name="connsiteY0" fmla="*/ 38 h 443342"/>
                    <a:gd name="connsiteX1" fmla="*/ 470854 w 1362242"/>
                    <a:gd name="connsiteY1" fmla="*/ 0 h 443342"/>
                    <a:gd name="connsiteX2" fmla="*/ 474060 w 1362242"/>
                    <a:gd name="connsiteY2" fmla="*/ 78395 h 443342"/>
                    <a:gd name="connsiteX3" fmla="*/ 102063 w 1362242"/>
                    <a:gd name="connsiteY3" fmla="*/ 75553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3342"/>
                    <a:gd name="connsiteX1" fmla="*/ 470854 w 1362242"/>
                    <a:gd name="connsiteY1" fmla="*/ 0 h 443342"/>
                    <a:gd name="connsiteX2" fmla="*/ 469577 w 1362242"/>
                    <a:gd name="connsiteY2" fmla="*/ 42536 h 443342"/>
                    <a:gd name="connsiteX3" fmla="*/ 102063 w 1362242"/>
                    <a:gd name="connsiteY3" fmla="*/ 75553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3342"/>
                    <a:gd name="connsiteX1" fmla="*/ 470854 w 1362242"/>
                    <a:gd name="connsiteY1" fmla="*/ 0 h 443342"/>
                    <a:gd name="connsiteX2" fmla="*/ 469577 w 1362242"/>
                    <a:gd name="connsiteY2" fmla="*/ 42536 h 443342"/>
                    <a:gd name="connsiteX3" fmla="*/ 115510 w 1362242"/>
                    <a:gd name="connsiteY3" fmla="*/ 48659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2500"/>
                    <a:gd name="connsiteX1" fmla="*/ 470854 w 1362242"/>
                    <a:gd name="connsiteY1" fmla="*/ 0 h 442500"/>
                    <a:gd name="connsiteX2" fmla="*/ 469577 w 1362242"/>
                    <a:gd name="connsiteY2" fmla="*/ 42536 h 442500"/>
                    <a:gd name="connsiteX3" fmla="*/ 115510 w 1362242"/>
                    <a:gd name="connsiteY3" fmla="*/ 48659 h 442500"/>
                    <a:gd name="connsiteX4" fmla="*/ 0 w 1362242"/>
                    <a:gd name="connsiteY4" fmla="*/ 297823 h 442500"/>
                    <a:gd name="connsiteX5" fmla="*/ 394422 w 1362242"/>
                    <a:gd name="connsiteY5" fmla="*/ 442500 h 442500"/>
                    <a:gd name="connsiteX6" fmla="*/ 342462 w 1362242"/>
                    <a:gd name="connsiteY6" fmla="*/ 412321 h 442500"/>
                    <a:gd name="connsiteX7" fmla="*/ 1362242 w 1362242"/>
                    <a:gd name="connsiteY7" fmla="*/ 67048 h 442500"/>
                    <a:gd name="connsiteX8" fmla="*/ 1345101 w 1362242"/>
                    <a:gd name="connsiteY8" fmla="*/ 38 h 442500"/>
                    <a:gd name="connsiteX0" fmla="*/ 1452821 w 1469962"/>
                    <a:gd name="connsiteY0" fmla="*/ 38 h 442500"/>
                    <a:gd name="connsiteX1" fmla="*/ 578574 w 1469962"/>
                    <a:gd name="connsiteY1" fmla="*/ 0 h 442500"/>
                    <a:gd name="connsiteX2" fmla="*/ 577297 w 1469962"/>
                    <a:gd name="connsiteY2" fmla="*/ 42536 h 442500"/>
                    <a:gd name="connsiteX3" fmla="*/ 223230 w 1469962"/>
                    <a:gd name="connsiteY3" fmla="*/ 48659 h 442500"/>
                    <a:gd name="connsiteX4" fmla="*/ 0 w 1469962"/>
                    <a:gd name="connsiteY4" fmla="*/ 290786 h 442500"/>
                    <a:gd name="connsiteX5" fmla="*/ 502142 w 1469962"/>
                    <a:gd name="connsiteY5" fmla="*/ 442500 h 442500"/>
                    <a:gd name="connsiteX6" fmla="*/ 450182 w 1469962"/>
                    <a:gd name="connsiteY6" fmla="*/ 412321 h 442500"/>
                    <a:gd name="connsiteX7" fmla="*/ 1469962 w 1469962"/>
                    <a:gd name="connsiteY7" fmla="*/ 67048 h 442500"/>
                    <a:gd name="connsiteX8" fmla="*/ 1452821 w 1469962"/>
                    <a:gd name="connsiteY8" fmla="*/ 38 h 442500"/>
                    <a:gd name="connsiteX0" fmla="*/ 1354184 w 1371325"/>
                    <a:gd name="connsiteY0" fmla="*/ 38 h 442500"/>
                    <a:gd name="connsiteX1" fmla="*/ 479937 w 1371325"/>
                    <a:gd name="connsiteY1" fmla="*/ 0 h 442500"/>
                    <a:gd name="connsiteX2" fmla="*/ 478660 w 1371325"/>
                    <a:gd name="connsiteY2" fmla="*/ 42536 h 442500"/>
                    <a:gd name="connsiteX3" fmla="*/ 124593 w 1371325"/>
                    <a:gd name="connsiteY3" fmla="*/ 48659 h 442500"/>
                    <a:gd name="connsiteX4" fmla="*/ 0 w 1371325"/>
                    <a:gd name="connsiteY4" fmla="*/ 191287 h 442500"/>
                    <a:gd name="connsiteX5" fmla="*/ 403505 w 1371325"/>
                    <a:gd name="connsiteY5" fmla="*/ 442500 h 442500"/>
                    <a:gd name="connsiteX6" fmla="*/ 351545 w 1371325"/>
                    <a:gd name="connsiteY6" fmla="*/ 412321 h 442500"/>
                    <a:gd name="connsiteX7" fmla="*/ 1371325 w 1371325"/>
                    <a:gd name="connsiteY7" fmla="*/ 67048 h 442500"/>
                    <a:gd name="connsiteX8" fmla="*/ 1354184 w 1371325"/>
                    <a:gd name="connsiteY8" fmla="*/ 38 h 442500"/>
                    <a:gd name="connsiteX0" fmla="*/ 1354184 w 1371325"/>
                    <a:gd name="connsiteY0" fmla="*/ 31107 h 473569"/>
                    <a:gd name="connsiteX1" fmla="*/ 512556 w 1371325"/>
                    <a:gd name="connsiteY1" fmla="*/ 0 h 473569"/>
                    <a:gd name="connsiteX2" fmla="*/ 478660 w 1371325"/>
                    <a:gd name="connsiteY2" fmla="*/ 73605 h 473569"/>
                    <a:gd name="connsiteX3" fmla="*/ 124593 w 1371325"/>
                    <a:gd name="connsiteY3" fmla="*/ 79728 h 473569"/>
                    <a:gd name="connsiteX4" fmla="*/ 0 w 1371325"/>
                    <a:gd name="connsiteY4" fmla="*/ 222356 h 473569"/>
                    <a:gd name="connsiteX5" fmla="*/ 403505 w 1371325"/>
                    <a:gd name="connsiteY5" fmla="*/ 473569 h 473569"/>
                    <a:gd name="connsiteX6" fmla="*/ 351545 w 1371325"/>
                    <a:gd name="connsiteY6" fmla="*/ 443390 h 473569"/>
                    <a:gd name="connsiteX7" fmla="*/ 1371325 w 1371325"/>
                    <a:gd name="connsiteY7" fmla="*/ 98117 h 473569"/>
                    <a:gd name="connsiteX8" fmla="*/ 1354184 w 1371325"/>
                    <a:gd name="connsiteY8" fmla="*/ 31107 h 473569"/>
                    <a:gd name="connsiteX0" fmla="*/ 1268069 w 1285210"/>
                    <a:gd name="connsiteY0" fmla="*/ 31107 h 473569"/>
                    <a:gd name="connsiteX1" fmla="*/ 426441 w 1285210"/>
                    <a:gd name="connsiteY1" fmla="*/ 0 h 473569"/>
                    <a:gd name="connsiteX2" fmla="*/ 392545 w 1285210"/>
                    <a:gd name="connsiteY2" fmla="*/ 73605 h 473569"/>
                    <a:gd name="connsiteX3" fmla="*/ 38478 w 1285210"/>
                    <a:gd name="connsiteY3" fmla="*/ 79728 h 473569"/>
                    <a:gd name="connsiteX4" fmla="*/ 0 w 1285210"/>
                    <a:gd name="connsiteY4" fmla="*/ 274609 h 473569"/>
                    <a:gd name="connsiteX5" fmla="*/ 317390 w 1285210"/>
                    <a:gd name="connsiteY5" fmla="*/ 473569 h 473569"/>
                    <a:gd name="connsiteX6" fmla="*/ 265430 w 1285210"/>
                    <a:gd name="connsiteY6" fmla="*/ 443390 h 473569"/>
                    <a:gd name="connsiteX7" fmla="*/ 1285210 w 1285210"/>
                    <a:gd name="connsiteY7" fmla="*/ 98117 h 473569"/>
                    <a:gd name="connsiteX8" fmla="*/ 1268069 w 1285210"/>
                    <a:gd name="connsiteY8" fmla="*/ 31107 h 473569"/>
                    <a:gd name="connsiteX0" fmla="*/ 1268069 w 1285210"/>
                    <a:gd name="connsiteY0" fmla="*/ 31107 h 473569"/>
                    <a:gd name="connsiteX1" fmla="*/ 426441 w 1285210"/>
                    <a:gd name="connsiteY1" fmla="*/ 0 h 473569"/>
                    <a:gd name="connsiteX2" fmla="*/ 423997 w 1285210"/>
                    <a:gd name="connsiteY2" fmla="*/ 77524 h 473569"/>
                    <a:gd name="connsiteX3" fmla="*/ 38478 w 1285210"/>
                    <a:gd name="connsiteY3" fmla="*/ 79728 h 473569"/>
                    <a:gd name="connsiteX4" fmla="*/ 0 w 1285210"/>
                    <a:gd name="connsiteY4" fmla="*/ 274609 h 473569"/>
                    <a:gd name="connsiteX5" fmla="*/ 317390 w 1285210"/>
                    <a:gd name="connsiteY5" fmla="*/ 473569 h 473569"/>
                    <a:gd name="connsiteX6" fmla="*/ 265430 w 1285210"/>
                    <a:gd name="connsiteY6" fmla="*/ 443390 h 473569"/>
                    <a:gd name="connsiteX7" fmla="*/ 1285210 w 1285210"/>
                    <a:gd name="connsiteY7" fmla="*/ 98117 h 473569"/>
                    <a:gd name="connsiteX8" fmla="*/ 1268069 w 1285210"/>
                    <a:gd name="connsiteY8" fmla="*/ 31107 h 473569"/>
                    <a:gd name="connsiteX0" fmla="*/ 1268069 w 1285210"/>
                    <a:gd name="connsiteY0" fmla="*/ 31107 h 473569"/>
                    <a:gd name="connsiteX1" fmla="*/ 426441 w 1285210"/>
                    <a:gd name="connsiteY1" fmla="*/ 0 h 473569"/>
                    <a:gd name="connsiteX2" fmla="*/ 38478 w 1285210"/>
                    <a:gd name="connsiteY2" fmla="*/ 79728 h 473569"/>
                    <a:gd name="connsiteX3" fmla="*/ 0 w 1285210"/>
                    <a:gd name="connsiteY3" fmla="*/ 274609 h 473569"/>
                    <a:gd name="connsiteX4" fmla="*/ 317390 w 1285210"/>
                    <a:gd name="connsiteY4" fmla="*/ 473569 h 473569"/>
                    <a:gd name="connsiteX5" fmla="*/ 265430 w 1285210"/>
                    <a:gd name="connsiteY5" fmla="*/ 443390 h 473569"/>
                    <a:gd name="connsiteX6" fmla="*/ 1285210 w 1285210"/>
                    <a:gd name="connsiteY6" fmla="*/ 98117 h 473569"/>
                    <a:gd name="connsiteX7" fmla="*/ 1268069 w 1285210"/>
                    <a:gd name="connsiteY7" fmla="*/ 31107 h 473569"/>
                    <a:gd name="connsiteX0" fmla="*/ 1268069 w 1285210"/>
                    <a:gd name="connsiteY0" fmla="*/ 50749 h 493211"/>
                    <a:gd name="connsiteX1" fmla="*/ 426441 w 1285210"/>
                    <a:gd name="connsiteY1" fmla="*/ 19642 h 493211"/>
                    <a:gd name="connsiteX2" fmla="*/ 54958 w 1285210"/>
                    <a:gd name="connsiteY2" fmla="*/ 18379 h 493211"/>
                    <a:gd name="connsiteX3" fmla="*/ 0 w 1285210"/>
                    <a:gd name="connsiteY3" fmla="*/ 294251 h 493211"/>
                    <a:gd name="connsiteX4" fmla="*/ 317390 w 1285210"/>
                    <a:gd name="connsiteY4" fmla="*/ 493211 h 493211"/>
                    <a:gd name="connsiteX5" fmla="*/ 265430 w 1285210"/>
                    <a:gd name="connsiteY5" fmla="*/ 463032 h 493211"/>
                    <a:gd name="connsiteX6" fmla="*/ 1285210 w 1285210"/>
                    <a:gd name="connsiteY6" fmla="*/ 117759 h 493211"/>
                    <a:gd name="connsiteX7" fmla="*/ 1268069 w 1285210"/>
                    <a:gd name="connsiteY7" fmla="*/ 50749 h 493211"/>
                    <a:gd name="connsiteX0" fmla="*/ 1268069 w 1285210"/>
                    <a:gd name="connsiteY0" fmla="*/ 32370 h 474832"/>
                    <a:gd name="connsiteX1" fmla="*/ 426441 w 1285210"/>
                    <a:gd name="connsiteY1" fmla="*/ 1263 h 474832"/>
                    <a:gd name="connsiteX2" fmla="*/ 54958 w 1285210"/>
                    <a:gd name="connsiteY2" fmla="*/ 0 h 474832"/>
                    <a:gd name="connsiteX3" fmla="*/ 0 w 1285210"/>
                    <a:gd name="connsiteY3" fmla="*/ 275872 h 474832"/>
                    <a:gd name="connsiteX4" fmla="*/ 317390 w 1285210"/>
                    <a:gd name="connsiteY4" fmla="*/ 474832 h 474832"/>
                    <a:gd name="connsiteX5" fmla="*/ 265430 w 1285210"/>
                    <a:gd name="connsiteY5" fmla="*/ 444653 h 474832"/>
                    <a:gd name="connsiteX6" fmla="*/ 1285210 w 1285210"/>
                    <a:gd name="connsiteY6" fmla="*/ 99380 h 474832"/>
                    <a:gd name="connsiteX7" fmla="*/ 1268069 w 1285210"/>
                    <a:gd name="connsiteY7" fmla="*/ 32370 h 474832"/>
                    <a:gd name="connsiteX0" fmla="*/ 1268069 w 1285210"/>
                    <a:gd name="connsiteY0" fmla="*/ 51241 h 493703"/>
                    <a:gd name="connsiteX1" fmla="*/ 426441 w 1285210"/>
                    <a:gd name="connsiteY1" fmla="*/ 20134 h 493703"/>
                    <a:gd name="connsiteX2" fmla="*/ 57309 w 1285210"/>
                    <a:gd name="connsiteY2" fmla="*/ 0 h 493703"/>
                    <a:gd name="connsiteX3" fmla="*/ 0 w 1285210"/>
                    <a:gd name="connsiteY3" fmla="*/ 294743 h 493703"/>
                    <a:gd name="connsiteX4" fmla="*/ 317390 w 1285210"/>
                    <a:gd name="connsiteY4" fmla="*/ 493703 h 493703"/>
                    <a:gd name="connsiteX5" fmla="*/ 265430 w 1285210"/>
                    <a:gd name="connsiteY5" fmla="*/ 463524 h 493703"/>
                    <a:gd name="connsiteX6" fmla="*/ 1285210 w 1285210"/>
                    <a:gd name="connsiteY6" fmla="*/ 118251 h 493703"/>
                    <a:gd name="connsiteX7" fmla="*/ 1268069 w 1285210"/>
                    <a:gd name="connsiteY7" fmla="*/ 51241 h 493703"/>
                    <a:gd name="connsiteX0" fmla="*/ 1450257 w 1467398"/>
                    <a:gd name="connsiteY0" fmla="*/ 370645 h 813107"/>
                    <a:gd name="connsiteX1" fmla="*/ 608629 w 1467398"/>
                    <a:gd name="connsiteY1" fmla="*/ 339538 h 813107"/>
                    <a:gd name="connsiteX2" fmla="*/ 0 w 1467398"/>
                    <a:gd name="connsiteY2" fmla="*/ 0 h 813107"/>
                    <a:gd name="connsiteX3" fmla="*/ 182188 w 1467398"/>
                    <a:gd name="connsiteY3" fmla="*/ 614147 h 813107"/>
                    <a:gd name="connsiteX4" fmla="*/ 499578 w 1467398"/>
                    <a:gd name="connsiteY4" fmla="*/ 813107 h 813107"/>
                    <a:gd name="connsiteX5" fmla="*/ 447618 w 1467398"/>
                    <a:gd name="connsiteY5" fmla="*/ 782928 h 813107"/>
                    <a:gd name="connsiteX6" fmla="*/ 1467398 w 1467398"/>
                    <a:gd name="connsiteY6" fmla="*/ 437655 h 813107"/>
                    <a:gd name="connsiteX7" fmla="*/ 1450257 w 1467398"/>
                    <a:gd name="connsiteY7" fmla="*/ 370645 h 813107"/>
                    <a:gd name="connsiteX0" fmla="*/ 1450257 w 1467398"/>
                    <a:gd name="connsiteY0" fmla="*/ 370645 h 813107"/>
                    <a:gd name="connsiteX1" fmla="*/ 0 w 1467398"/>
                    <a:gd name="connsiteY1" fmla="*/ 0 h 813107"/>
                    <a:gd name="connsiteX2" fmla="*/ 182188 w 1467398"/>
                    <a:gd name="connsiteY2" fmla="*/ 614147 h 813107"/>
                    <a:gd name="connsiteX3" fmla="*/ 499578 w 1467398"/>
                    <a:gd name="connsiteY3" fmla="*/ 813107 h 813107"/>
                    <a:gd name="connsiteX4" fmla="*/ 447618 w 1467398"/>
                    <a:gd name="connsiteY4" fmla="*/ 782928 h 813107"/>
                    <a:gd name="connsiteX5" fmla="*/ 1467398 w 1467398"/>
                    <a:gd name="connsiteY5" fmla="*/ 437655 h 813107"/>
                    <a:gd name="connsiteX6" fmla="*/ 1450257 w 1467398"/>
                    <a:gd name="connsiteY6" fmla="*/ 370645 h 813107"/>
                    <a:gd name="connsiteX0" fmla="*/ 1450257 w 1467398"/>
                    <a:gd name="connsiteY0" fmla="*/ 370645 h 813107"/>
                    <a:gd name="connsiteX1" fmla="*/ 1055026 w 1467398"/>
                    <a:gd name="connsiteY1" fmla="*/ 234420 h 813107"/>
                    <a:gd name="connsiteX2" fmla="*/ 0 w 1467398"/>
                    <a:gd name="connsiteY2" fmla="*/ 0 h 813107"/>
                    <a:gd name="connsiteX3" fmla="*/ 182188 w 1467398"/>
                    <a:gd name="connsiteY3" fmla="*/ 614147 h 813107"/>
                    <a:gd name="connsiteX4" fmla="*/ 499578 w 1467398"/>
                    <a:gd name="connsiteY4" fmla="*/ 813107 h 813107"/>
                    <a:gd name="connsiteX5" fmla="*/ 447618 w 1467398"/>
                    <a:gd name="connsiteY5" fmla="*/ 782928 h 813107"/>
                    <a:gd name="connsiteX6" fmla="*/ 1467398 w 1467398"/>
                    <a:gd name="connsiteY6" fmla="*/ 437655 h 813107"/>
                    <a:gd name="connsiteX7" fmla="*/ 1450257 w 1467398"/>
                    <a:gd name="connsiteY7" fmla="*/ 370645 h 813107"/>
                    <a:gd name="connsiteX0" fmla="*/ 1450257 w 1467398"/>
                    <a:gd name="connsiteY0" fmla="*/ 370645 h 813107"/>
                    <a:gd name="connsiteX1" fmla="*/ 1055026 w 1467398"/>
                    <a:gd name="connsiteY1" fmla="*/ 234420 h 813107"/>
                    <a:gd name="connsiteX2" fmla="*/ 0 w 1467398"/>
                    <a:gd name="connsiteY2" fmla="*/ 0 h 813107"/>
                    <a:gd name="connsiteX3" fmla="*/ 182188 w 1467398"/>
                    <a:gd name="connsiteY3" fmla="*/ 614147 h 813107"/>
                    <a:gd name="connsiteX4" fmla="*/ 499578 w 1467398"/>
                    <a:gd name="connsiteY4" fmla="*/ 813107 h 813107"/>
                    <a:gd name="connsiteX5" fmla="*/ 447618 w 1467398"/>
                    <a:gd name="connsiteY5" fmla="*/ 782928 h 813107"/>
                    <a:gd name="connsiteX6" fmla="*/ 1467398 w 1467398"/>
                    <a:gd name="connsiteY6" fmla="*/ 437655 h 813107"/>
                    <a:gd name="connsiteX7" fmla="*/ 1450257 w 1467398"/>
                    <a:gd name="connsiteY7" fmla="*/ 370645 h 813107"/>
                    <a:gd name="connsiteX0" fmla="*/ 1450257 w 1467398"/>
                    <a:gd name="connsiteY0" fmla="*/ 370645 h 813107"/>
                    <a:gd name="connsiteX1" fmla="*/ 1055026 w 1467398"/>
                    <a:gd name="connsiteY1" fmla="*/ 234420 h 813107"/>
                    <a:gd name="connsiteX2" fmla="*/ 0 w 1467398"/>
                    <a:gd name="connsiteY2" fmla="*/ 0 h 813107"/>
                    <a:gd name="connsiteX3" fmla="*/ 411664 w 1467398"/>
                    <a:gd name="connsiteY3" fmla="*/ 506892 h 813107"/>
                    <a:gd name="connsiteX4" fmla="*/ 499578 w 1467398"/>
                    <a:gd name="connsiteY4" fmla="*/ 813107 h 813107"/>
                    <a:gd name="connsiteX5" fmla="*/ 447618 w 1467398"/>
                    <a:gd name="connsiteY5" fmla="*/ 782928 h 813107"/>
                    <a:gd name="connsiteX6" fmla="*/ 1467398 w 1467398"/>
                    <a:gd name="connsiteY6" fmla="*/ 437655 h 813107"/>
                    <a:gd name="connsiteX7" fmla="*/ 1450257 w 1467398"/>
                    <a:gd name="connsiteY7" fmla="*/ 370645 h 813107"/>
                    <a:gd name="connsiteX0" fmla="*/ 1282539 w 1299680"/>
                    <a:gd name="connsiteY0" fmla="*/ 149066 h 591528"/>
                    <a:gd name="connsiteX1" fmla="*/ 887308 w 1299680"/>
                    <a:gd name="connsiteY1" fmla="*/ 12841 h 591528"/>
                    <a:gd name="connsiteX2" fmla="*/ 0 w 1299680"/>
                    <a:gd name="connsiteY2" fmla="*/ 0 h 591528"/>
                    <a:gd name="connsiteX3" fmla="*/ 243946 w 1299680"/>
                    <a:gd name="connsiteY3" fmla="*/ 285313 h 591528"/>
                    <a:gd name="connsiteX4" fmla="*/ 331860 w 1299680"/>
                    <a:gd name="connsiteY4" fmla="*/ 591528 h 591528"/>
                    <a:gd name="connsiteX5" fmla="*/ 279900 w 1299680"/>
                    <a:gd name="connsiteY5" fmla="*/ 561349 h 591528"/>
                    <a:gd name="connsiteX6" fmla="*/ 1299680 w 1299680"/>
                    <a:gd name="connsiteY6" fmla="*/ 216076 h 591528"/>
                    <a:gd name="connsiteX7" fmla="*/ 1282539 w 1299680"/>
                    <a:gd name="connsiteY7" fmla="*/ 149066 h 591528"/>
                    <a:gd name="connsiteX0" fmla="*/ 1282539 w 1299680"/>
                    <a:gd name="connsiteY0" fmla="*/ 149066 h 591528"/>
                    <a:gd name="connsiteX1" fmla="*/ 887308 w 1299680"/>
                    <a:gd name="connsiteY1" fmla="*/ 12841 h 591528"/>
                    <a:gd name="connsiteX2" fmla="*/ 0 w 1299680"/>
                    <a:gd name="connsiteY2" fmla="*/ 0 h 591528"/>
                    <a:gd name="connsiteX3" fmla="*/ 243946 w 1299680"/>
                    <a:gd name="connsiteY3" fmla="*/ 285313 h 591528"/>
                    <a:gd name="connsiteX4" fmla="*/ 331860 w 1299680"/>
                    <a:gd name="connsiteY4" fmla="*/ 591528 h 591528"/>
                    <a:gd name="connsiteX5" fmla="*/ 462584 w 1299680"/>
                    <a:gd name="connsiteY5" fmla="*/ 216722 h 591528"/>
                    <a:gd name="connsiteX6" fmla="*/ 1299680 w 1299680"/>
                    <a:gd name="connsiteY6" fmla="*/ 216076 h 591528"/>
                    <a:gd name="connsiteX7" fmla="*/ 1282539 w 1299680"/>
                    <a:gd name="connsiteY7" fmla="*/ 149066 h 591528"/>
                    <a:gd name="connsiteX0" fmla="*/ 1282539 w 1299680"/>
                    <a:gd name="connsiteY0" fmla="*/ 149066 h 285313"/>
                    <a:gd name="connsiteX1" fmla="*/ 887308 w 1299680"/>
                    <a:gd name="connsiteY1" fmla="*/ 12841 h 285313"/>
                    <a:gd name="connsiteX2" fmla="*/ 0 w 1299680"/>
                    <a:gd name="connsiteY2" fmla="*/ 0 h 285313"/>
                    <a:gd name="connsiteX3" fmla="*/ 243946 w 1299680"/>
                    <a:gd name="connsiteY3" fmla="*/ 285313 h 285313"/>
                    <a:gd name="connsiteX4" fmla="*/ 462584 w 1299680"/>
                    <a:gd name="connsiteY4" fmla="*/ 216722 h 285313"/>
                    <a:gd name="connsiteX5" fmla="*/ 1299680 w 1299680"/>
                    <a:gd name="connsiteY5" fmla="*/ 216076 h 285313"/>
                    <a:gd name="connsiteX6" fmla="*/ 1282539 w 1299680"/>
                    <a:gd name="connsiteY6" fmla="*/ 149066 h 285313"/>
                    <a:gd name="connsiteX0" fmla="*/ 1282539 w 1299680"/>
                    <a:gd name="connsiteY0" fmla="*/ 149066 h 228622"/>
                    <a:gd name="connsiteX1" fmla="*/ 887308 w 1299680"/>
                    <a:gd name="connsiteY1" fmla="*/ 12841 h 228622"/>
                    <a:gd name="connsiteX2" fmla="*/ 0 w 1299680"/>
                    <a:gd name="connsiteY2" fmla="*/ 0 h 228622"/>
                    <a:gd name="connsiteX3" fmla="*/ 200808 w 1299680"/>
                    <a:gd name="connsiteY3" fmla="*/ 228622 h 228622"/>
                    <a:gd name="connsiteX4" fmla="*/ 462584 w 1299680"/>
                    <a:gd name="connsiteY4" fmla="*/ 216722 h 228622"/>
                    <a:gd name="connsiteX5" fmla="*/ 1299680 w 1299680"/>
                    <a:gd name="connsiteY5" fmla="*/ 216076 h 228622"/>
                    <a:gd name="connsiteX6" fmla="*/ 1282539 w 1299680"/>
                    <a:gd name="connsiteY6" fmla="*/ 149066 h 228622"/>
                    <a:gd name="connsiteX0" fmla="*/ 1282539 w 1299680"/>
                    <a:gd name="connsiteY0" fmla="*/ 149066 h 232280"/>
                    <a:gd name="connsiteX1" fmla="*/ 887308 w 1299680"/>
                    <a:gd name="connsiteY1" fmla="*/ 12841 h 232280"/>
                    <a:gd name="connsiteX2" fmla="*/ 0 w 1299680"/>
                    <a:gd name="connsiteY2" fmla="*/ 0 h 232280"/>
                    <a:gd name="connsiteX3" fmla="*/ 200808 w 1299680"/>
                    <a:gd name="connsiteY3" fmla="*/ 228622 h 232280"/>
                    <a:gd name="connsiteX4" fmla="*/ 477081 w 1299680"/>
                    <a:gd name="connsiteY4" fmla="*/ 232280 h 232280"/>
                    <a:gd name="connsiteX5" fmla="*/ 1299680 w 1299680"/>
                    <a:gd name="connsiteY5" fmla="*/ 216076 h 232280"/>
                    <a:gd name="connsiteX6" fmla="*/ 1282539 w 1299680"/>
                    <a:gd name="connsiteY6" fmla="*/ 149066 h 232280"/>
                    <a:gd name="connsiteX0" fmla="*/ 1426449 w 1443590"/>
                    <a:gd name="connsiteY0" fmla="*/ 334697 h 417911"/>
                    <a:gd name="connsiteX1" fmla="*/ 1031218 w 1443590"/>
                    <a:gd name="connsiteY1" fmla="*/ 198472 h 417911"/>
                    <a:gd name="connsiteX2" fmla="*/ 0 w 1443590"/>
                    <a:gd name="connsiteY2" fmla="*/ 0 h 417911"/>
                    <a:gd name="connsiteX3" fmla="*/ 344718 w 1443590"/>
                    <a:gd name="connsiteY3" fmla="*/ 414253 h 417911"/>
                    <a:gd name="connsiteX4" fmla="*/ 620991 w 1443590"/>
                    <a:gd name="connsiteY4" fmla="*/ 417911 h 417911"/>
                    <a:gd name="connsiteX5" fmla="*/ 1443590 w 1443590"/>
                    <a:gd name="connsiteY5" fmla="*/ 401707 h 417911"/>
                    <a:gd name="connsiteX6" fmla="*/ 1426449 w 1443590"/>
                    <a:gd name="connsiteY6" fmla="*/ 334697 h 417911"/>
                    <a:gd name="connsiteX0" fmla="*/ 1426449 w 1443590"/>
                    <a:gd name="connsiteY0" fmla="*/ 334697 h 417911"/>
                    <a:gd name="connsiteX1" fmla="*/ 699318 w 1443590"/>
                    <a:gd name="connsiteY1" fmla="*/ 81437 h 417911"/>
                    <a:gd name="connsiteX2" fmla="*/ 0 w 1443590"/>
                    <a:gd name="connsiteY2" fmla="*/ 0 h 417911"/>
                    <a:gd name="connsiteX3" fmla="*/ 344718 w 1443590"/>
                    <a:gd name="connsiteY3" fmla="*/ 414253 h 417911"/>
                    <a:gd name="connsiteX4" fmla="*/ 620991 w 1443590"/>
                    <a:gd name="connsiteY4" fmla="*/ 417911 h 417911"/>
                    <a:gd name="connsiteX5" fmla="*/ 1443590 w 1443590"/>
                    <a:gd name="connsiteY5" fmla="*/ 401707 h 417911"/>
                    <a:gd name="connsiteX6" fmla="*/ 1426449 w 1443590"/>
                    <a:gd name="connsiteY6" fmla="*/ 334697 h 417911"/>
                    <a:gd name="connsiteX0" fmla="*/ 1426449 w 1443590"/>
                    <a:gd name="connsiteY0" fmla="*/ 334697 h 435350"/>
                    <a:gd name="connsiteX1" fmla="*/ 699318 w 1443590"/>
                    <a:gd name="connsiteY1" fmla="*/ 81437 h 435350"/>
                    <a:gd name="connsiteX2" fmla="*/ 0 w 1443590"/>
                    <a:gd name="connsiteY2" fmla="*/ 0 h 435350"/>
                    <a:gd name="connsiteX3" fmla="*/ 374065 w 1443590"/>
                    <a:gd name="connsiteY3" fmla="*/ 435350 h 435350"/>
                    <a:gd name="connsiteX4" fmla="*/ 620991 w 1443590"/>
                    <a:gd name="connsiteY4" fmla="*/ 417911 h 435350"/>
                    <a:gd name="connsiteX5" fmla="*/ 1443590 w 1443590"/>
                    <a:gd name="connsiteY5" fmla="*/ 401707 h 435350"/>
                    <a:gd name="connsiteX6" fmla="*/ 1426449 w 1443590"/>
                    <a:gd name="connsiteY6" fmla="*/ 334697 h 435350"/>
                    <a:gd name="connsiteX0" fmla="*/ 1426449 w 1443590"/>
                    <a:gd name="connsiteY0" fmla="*/ 334697 h 435350"/>
                    <a:gd name="connsiteX1" fmla="*/ 699318 w 1443590"/>
                    <a:gd name="connsiteY1" fmla="*/ 81437 h 435350"/>
                    <a:gd name="connsiteX2" fmla="*/ 0 w 1443590"/>
                    <a:gd name="connsiteY2" fmla="*/ 0 h 435350"/>
                    <a:gd name="connsiteX3" fmla="*/ 374065 w 1443590"/>
                    <a:gd name="connsiteY3" fmla="*/ 435350 h 435350"/>
                    <a:gd name="connsiteX4" fmla="*/ 620991 w 1443590"/>
                    <a:gd name="connsiteY4" fmla="*/ 417911 h 435350"/>
                    <a:gd name="connsiteX5" fmla="*/ 1443590 w 1443590"/>
                    <a:gd name="connsiteY5" fmla="*/ 401707 h 435350"/>
                    <a:gd name="connsiteX6" fmla="*/ 1426449 w 1443590"/>
                    <a:gd name="connsiteY6" fmla="*/ 334697 h 435350"/>
                    <a:gd name="connsiteX0" fmla="*/ 1196383 w 1213524"/>
                    <a:gd name="connsiteY0" fmla="*/ 316547 h 417200"/>
                    <a:gd name="connsiteX1" fmla="*/ 469252 w 1213524"/>
                    <a:gd name="connsiteY1" fmla="*/ 63287 h 417200"/>
                    <a:gd name="connsiteX2" fmla="*/ 0 w 1213524"/>
                    <a:gd name="connsiteY2" fmla="*/ 0 h 417200"/>
                    <a:gd name="connsiteX3" fmla="*/ 143999 w 1213524"/>
                    <a:gd name="connsiteY3" fmla="*/ 417200 h 417200"/>
                    <a:gd name="connsiteX4" fmla="*/ 390925 w 1213524"/>
                    <a:gd name="connsiteY4" fmla="*/ 399761 h 417200"/>
                    <a:gd name="connsiteX5" fmla="*/ 1213524 w 1213524"/>
                    <a:gd name="connsiteY5" fmla="*/ 383557 h 417200"/>
                    <a:gd name="connsiteX6" fmla="*/ 1196383 w 1213524"/>
                    <a:gd name="connsiteY6" fmla="*/ 316547 h 417200"/>
                    <a:gd name="connsiteX0" fmla="*/ 1320419 w 1337560"/>
                    <a:gd name="connsiteY0" fmla="*/ 316547 h 417200"/>
                    <a:gd name="connsiteX1" fmla="*/ 593288 w 1337560"/>
                    <a:gd name="connsiteY1" fmla="*/ 63287 h 417200"/>
                    <a:gd name="connsiteX2" fmla="*/ 124036 w 1337560"/>
                    <a:gd name="connsiteY2" fmla="*/ 0 h 417200"/>
                    <a:gd name="connsiteX3" fmla="*/ 4570 w 1337560"/>
                    <a:gd name="connsiteY3" fmla="*/ 117744 h 417200"/>
                    <a:gd name="connsiteX4" fmla="*/ 268035 w 1337560"/>
                    <a:gd name="connsiteY4" fmla="*/ 417200 h 417200"/>
                    <a:gd name="connsiteX5" fmla="*/ 514961 w 1337560"/>
                    <a:gd name="connsiteY5" fmla="*/ 399761 h 417200"/>
                    <a:gd name="connsiteX6" fmla="*/ 1337560 w 1337560"/>
                    <a:gd name="connsiteY6" fmla="*/ 383557 h 417200"/>
                    <a:gd name="connsiteX7" fmla="*/ 1320419 w 1337560"/>
                    <a:gd name="connsiteY7" fmla="*/ 316547 h 417200"/>
                    <a:gd name="connsiteX0" fmla="*/ 1320419 w 1337560"/>
                    <a:gd name="connsiteY0" fmla="*/ 316547 h 417200"/>
                    <a:gd name="connsiteX1" fmla="*/ 593288 w 1337560"/>
                    <a:gd name="connsiteY1" fmla="*/ 63287 h 417200"/>
                    <a:gd name="connsiteX2" fmla="*/ 124036 w 1337560"/>
                    <a:gd name="connsiteY2" fmla="*/ 0 h 417200"/>
                    <a:gd name="connsiteX3" fmla="*/ 4570 w 1337560"/>
                    <a:gd name="connsiteY3" fmla="*/ 117744 h 417200"/>
                    <a:gd name="connsiteX4" fmla="*/ 268035 w 1337560"/>
                    <a:gd name="connsiteY4" fmla="*/ 417200 h 417200"/>
                    <a:gd name="connsiteX5" fmla="*/ 514961 w 1337560"/>
                    <a:gd name="connsiteY5" fmla="*/ 399761 h 417200"/>
                    <a:gd name="connsiteX6" fmla="*/ 1337560 w 1337560"/>
                    <a:gd name="connsiteY6" fmla="*/ 383557 h 417200"/>
                    <a:gd name="connsiteX7" fmla="*/ 1320419 w 1337560"/>
                    <a:gd name="connsiteY7" fmla="*/ 316547 h 417200"/>
                    <a:gd name="connsiteX0" fmla="*/ 1315849 w 1332990"/>
                    <a:gd name="connsiteY0" fmla="*/ 316547 h 417200"/>
                    <a:gd name="connsiteX1" fmla="*/ 588718 w 1332990"/>
                    <a:gd name="connsiteY1" fmla="*/ 63287 h 417200"/>
                    <a:gd name="connsiteX2" fmla="*/ 119466 w 1332990"/>
                    <a:gd name="connsiteY2" fmla="*/ 0 h 417200"/>
                    <a:gd name="connsiteX3" fmla="*/ 0 w 1332990"/>
                    <a:gd name="connsiteY3" fmla="*/ 117744 h 417200"/>
                    <a:gd name="connsiteX4" fmla="*/ 263465 w 1332990"/>
                    <a:gd name="connsiteY4" fmla="*/ 417200 h 417200"/>
                    <a:gd name="connsiteX5" fmla="*/ 510391 w 1332990"/>
                    <a:gd name="connsiteY5" fmla="*/ 399761 h 417200"/>
                    <a:gd name="connsiteX6" fmla="*/ 1332990 w 1332990"/>
                    <a:gd name="connsiteY6" fmla="*/ 383557 h 417200"/>
                    <a:gd name="connsiteX7" fmla="*/ 1315849 w 1332990"/>
                    <a:gd name="connsiteY7" fmla="*/ 316547 h 417200"/>
                    <a:gd name="connsiteX0" fmla="*/ 1315849 w 1332990"/>
                    <a:gd name="connsiteY0" fmla="*/ 316547 h 417200"/>
                    <a:gd name="connsiteX1" fmla="*/ 637533 w 1332990"/>
                    <a:gd name="connsiteY1" fmla="*/ 196351 h 417200"/>
                    <a:gd name="connsiteX2" fmla="*/ 119466 w 1332990"/>
                    <a:gd name="connsiteY2" fmla="*/ 0 h 417200"/>
                    <a:gd name="connsiteX3" fmla="*/ 0 w 1332990"/>
                    <a:gd name="connsiteY3" fmla="*/ 117744 h 417200"/>
                    <a:gd name="connsiteX4" fmla="*/ 263465 w 1332990"/>
                    <a:gd name="connsiteY4" fmla="*/ 417200 h 417200"/>
                    <a:gd name="connsiteX5" fmla="*/ 510391 w 1332990"/>
                    <a:gd name="connsiteY5" fmla="*/ 399761 h 417200"/>
                    <a:gd name="connsiteX6" fmla="*/ 1332990 w 1332990"/>
                    <a:gd name="connsiteY6" fmla="*/ 383557 h 417200"/>
                    <a:gd name="connsiteX7" fmla="*/ 1315849 w 1332990"/>
                    <a:gd name="connsiteY7" fmla="*/ 316547 h 417200"/>
                    <a:gd name="connsiteX0" fmla="*/ 1315849 w 1332990"/>
                    <a:gd name="connsiteY0" fmla="*/ 206919 h 307572"/>
                    <a:gd name="connsiteX1" fmla="*/ 637533 w 1332990"/>
                    <a:gd name="connsiteY1" fmla="*/ 86723 h 307572"/>
                    <a:gd name="connsiteX2" fmla="*/ 193430 w 1332990"/>
                    <a:gd name="connsiteY2" fmla="*/ 0 h 307572"/>
                    <a:gd name="connsiteX3" fmla="*/ 0 w 1332990"/>
                    <a:gd name="connsiteY3" fmla="*/ 8116 h 307572"/>
                    <a:gd name="connsiteX4" fmla="*/ 263465 w 1332990"/>
                    <a:gd name="connsiteY4" fmla="*/ 307572 h 307572"/>
                    <a:gd name="connsiteX5" fmla="*/ 510391 w 1332990"/>
                    <a:gd name="connsiteY5" fmla="*/ 290133 h 307572"/>
                    <a:gd name="connsiteX6" fmla="*/ 1332990 w 1332990"/>
                    <a:gd name="connsiteY6" fmla="*/ 273929 h 307572"/>
                    <a:gd name="connsiteX7" fmla="*/ 1315849 w 1332990"/>
                    <a:gd name="connsiteY7" fmla="*/ 206919 h 307572"/>
                    <a:gd name="connsiteX0" fmla="*/ 1122419 w 1139560"/>
                    <a:gd name="connsiteY0" fmla="*/ 206919 h 307572"/>
                    <a:gd name="connsiteX1" fmla="*/ 444103 w 1139560"/>
                    <a:gd name="connsiteY1" fmla="*/ 86723 h 307572"/>
                    <a:gd name="connsiteX2" fmla="*/ 0 w 1139560"/>
                    <a:gd name="connsiteY2" fmla="*/ 0 h 307572"/>
                    <a:gd name="connsiteX3" fmla="*/ 70035 w 1139560"/>
                    <a:gd name="connsiteY3" fmla="*/ 307572 h 307572"/>
                    <a:gd name="connsiteX4" fmla="*/ 316961 w 1139560"/>
                    <a:gd name="connsiteY4" fmla="*/ 290133 h 307572"/>
                    <a:gd name="connsiteX5" fmla="*/ 1139560 w 1139560"/>
                    <a:gd name="connsiteY5" fmla="*/ 273929 h 307572"/>
                    <a:gd name="connsiteX6" fmla="*/ 1122419 w 1139560"/>
                    <a:gd name="connsiteY6" fmla="*/ 206919 h 307572"/>
                    <a:gd name="connsiteX0" fmla="*/ 1122419 w 1139560"/>
                    <a:gd name="connsiteY0" fmla="*/ 285386 h 386039"/>
                    <a:gd name="connsiteX1" fmla="*/ 863416 w 1139560"/>
                    <a:gd name="connsiteY1" fmla="*/ 0 h 386039"/>
                    <a:gd name="connsiteX2" fmla="*/ 0 w 1139560"/>
                    <a:gd name="connsiteY2" fmla="*/ 78467 h 386039"/>
                    <a:gd name="connsiteX3" fmla="*/ 70035 w 1139560"/>
                    <a:gd name="connsiteY3" fmla="*/ 386039 h 386039"/>
                    <a:gd name="connsiteX4" fmla="*/ 316961 w 1139560"/>
                    <a:gd name="connsiteY4" fmla="*/ 368600 h 386039"/>
                    <a:gd name="connsiteX5" fmla="*/ 1139560 w 1139560"/>
                    <a:gd name="connsiteY5" fmla="*/ 352396 h 386039"/>
                    <a:gd name="connsiteX6" fmla="*/ 1122419 w 1139560"/>
                    <a:gd name="connsiteY6" fmla="*/ 285386 h 386039"/>
                    <a:gd name="connsiteX0" fmla="*/ 1122419 w 1139560"/>
                    <a:gd name="connsiteY0" fmla="*/ 285386 h 420038"/>
                    <a:gd name="connsiteX1" fmla="*/ 863416 w 1139560"/>
                    <a:gd name="connsiteY1" fmla="*/ 0 h 420038"/>
                    <a:gd name="connsiteX2" fmla="*/ 0 w 1139560"/>
                    <a:gd name="connsiteY2" fmla="*/ 78467 h 420038"/>
                    <a:gd name="connsiteX3" fmla="*/ 70035 w 1139560"/>
                    <a:gd name="connsiteY3" fmla="*/ 386039 h 420038"/>
                    <a:gd name="connsiteX4" fmla="*/ 947533 w 1139560"/>
                    <a:gd name="connsiteY4" fmla="*/ 420038 h 420038"/>
                    <a:gd name="connsiteX5" fmla="*/ 1139560 w 1139560"/>
                    <a:gd name="connsiteY5" fmla="*/ 352396 h 420038"/>
                    <a:gd name="connsiteX6" fmla="*/ 1122419 w 1139560"/>
                    <a:gd name="connsiteY6" fmla="*/ 285386 h 420038"/>
                    <a:gd name="connsiteX0" fmla="*/ 1122419 w 1139560"/>
                    <a:gd name="connsiteY0" fmla="*/ 285386 h 420038"/>
                    <a:gd name="connsiteX1" fmla="*/ 863416 w 1139560"/>
                    <a:gd name="connsiteY1" fmla="*/ 0 h 420038"/>
                    <a:gd name="connsiteX2" fmla="*/ 0 w 1139560"/>
                    <a:gd name="connsiteY2" fmla="*/ 78467 h 420038"/>
                    <a:gd name="connsiteX3" fmla="*/ 673055 w 1139560"/>
                    <a:gd name="connsiteY3" fmla="*/ 115447 h 420038"/>
                    <a:gd name="connsiteX4" fmla="*/ 947533 w 1139560"/>
                    <a:gd name="connsiteY4" fmla="*/ 420038 h 420038"/>
                    <a:gd name="connsiteX5" fmla="*/ 1139560 w 1139560"/>
                    <a:gd name="connsiteY5" fmla="*/ 352396 h 420038"/>
                    <a:gd name="connsiteX6" fmla="*/ 1122419 w 1139560"/>
                    <a:gd name="connsiteY6" fmla="*/ 285386 h 420038"/>
                    <a:gd name="connsiteX0" fmla="*/ 449364 w 466505"/>
                    <a:gd name="connsiteY0" fmla="*/ 285386 h 420038"/>
                    <a:gd name="connsiteX1" fmla="*/ 190361 w 466505"/>
                    <a:gd name="connsiteY1" fmla="*/ 0 h 420038"/>
                    <a:gd name="connsiteX2" fmla="*/ 0 w 466505"/>
                    <a:gd name="connsiteY2" fmla="*/ 115447 h 420038"/>
                    <a:gd name="connsiteX3" fmla="*/ 274478 w 466505"/>
                    <a:gd name="connsiteY3" fmla="*/ 420038 h 420038"/>
                    <a:gd name="connsiteX4" fmla="*/ 466505 w 466505"/>
                    <a:gd name="connsiteY4" fmla="*/ 352396 h 420038"/>
                    <a:gd name="connsiteX5" fmla="*/ 449364 w 466505"/>
                    <a:gd name="connsiteY5" fmla="*/ 285386 h 420038"/>
                    <a:gd name="connsiteX0" fmla="*/ 449364 w 449364"/>
                    <a:gd name="connsiteY0" fmla="*/ 285386 h 420038"/>
                    <a:gd name="connsiteX1" fmla="*/ 190361 w 449364"/>
                    <a:gd name="connsiteY1" fmla="*/ 0 h 420038"/>
                    <a:gd name="connsiteX2" fmla="*/ 0 w 449364"/>
                    <a:gd name="connsiteY2" fmla="*/ 115447 h 420038"/>
                    <a:gd name="connsiteX3" fmla="*/ 274478 w 449364"/>
                    <a:gd name="connsiteY3" fmla="*/ 420038 h 420038"/>
                    <a:gd name="connsiteX4" fmla="*/ 449364 w 449364"/>
                    <a:gd name="connsiteY4" fmla="*/ 285386 h 420038"/>
                    <a:gd name="connsiteX0" fmla="*/ 402494 w 402494"/>
                    <a:gd name="connsiteY0" fmla="*/ 285386 h 420038"/>
                    <a:gd name="connsiteX1" fmla="*/ 143491 w 402494"/>
                    <a:gd name="connsiteY1" fmla="*/ 0 h 420038"/>
                    <a:gd name="connsiteX2" fmla="*/ 0 w 402494"/>
                    <a:gd name="connsiteY2" fmla="*/ 165746 h 420038"/>
                    <a:gd name="connsiteX3" fmla="*/ 227608 w 402494"/>
                    <a:gd name="connsiteY3" fmla="*/ 420038 h 420038"/>
                    <a:gd name="connsiteX4" fmla="*/ 402494 w 402494"/>
                    <a:gd name="connsiteY4" fmla="*/ 285386 h 420038"/>
                    <a:gd name="connsiteX0" fmla="*/ 425585 w 425585"/>
                    <a:gd name="connsiteY0" fmla="*/ 285386 h 420038"/>
                    <a:gd name="connsiteX1" fmla="*/ 166582 w 425585"/>
                    <a:gd name="connsiteY1" fmla="*/ 0 h 420038"/>
                    <a:gd name="connsiteX2" fmla="*/ 0 w 425585"/>
                    <a:gd name="connsiteY2" fmla="*/ 130879 h 420038"/>
                    <a:gd name="connsiteX3" fmla="*/ 250699 w 425585"/>
                    <a:gd name="connsiteY3" fmla="*/ 420038 h 420038"/>
                    <a:gd name="connsiteX4" fmla="*/ 425585 w 425585"/>
                    <a:gd name="connsiteY4" fmla="*/ 285386 h 420038"/>
                    <a:gd name="connsiteX0" fmla="*/ 420116 w 420116"/>
                    <a:gd name="connsiteY0" fmla="*/ 259697 h 420038"/>
                    <a:gd name="connsiteX1" fmla="*/ 166582 w 420116"/>
                    <a:gd name="connsiteY1" fmla="*/ 0 h 420038"/>
                    <a:gd name="connsiteX2" fmla="*/ 0 w 420116"/>
                    <a:gd name="connsiteY2" fmla="*/ 130879 h 420038"/>
                    <a:gd name="connsiteX3" fmla="*/ 250699 w 420116"/>
                    <a:gd name="connsiteY3" fmla="*/ 420038 h 420038"/>
                    <a:gd name="connsiteX4" fmla="*/ 420116 w 420116"/>
                    <a:gd name="connsiteY4" fmla="*/ 259697 h 420038"/>
                    <a:gd name="connsiteX0" fmla="*/ 438766 w 438766"/>
                    <a:gd name="connsiteY0" fmla="*/ 273104 h 420038"/>
                    <a:gd name="connsiteX1" fmla="*/ 166582 w 438766"/>
                    <a:gd name="connsiteY1" fmla="*/ 0 h 420038"/>
                    <a:gd name="connsiteX2" fmla="*/ 0 w 438766"/>
                    <a:gd name="connsiteY2" fmla="*/ 130879 h 420038"/>
                    <a:gd name="connsiteX3" fmla="*/ 250699 w 438766"/>
                    <a:gd name="connsiteY3" fmla="*/ 420038 h 420038"/>
                    <a:gd name="connsiteX4" fmla="*/ 438766 w 438766"/>
                    <a:gd name="connsiteY4" fmla="*/ 273104 h 420038"/>
                    <a:gd name="connsiteX0" fmla="*/ 486625 w 486625"/>
                    <a:gd name="connsiteY0" fmla="*/ 271606 h 420038"/>
                    <a:gd name="connsiteX1" fmla="*/ 166582 w 486625"/>
                    <a:gd name="connsiteY1" fmla="*/ 0 h 420038"/>
                    <a:gd name="connsiteX2" fmla="*/ 0 w 486625"/>
                    <a:gd name="connsiteY2" fmla="*/ 130879 h 420038"/>
                    <a:gd name="connsiteX3" fmla="*/ 250699 w 486625"/>
                    <a:gd name="connsiteY3" fmla="*/ 420038 h 420038"/>
                    <a:gd name="connsiteX4" fmla="*/ 486625 w 486625"/>
                    <a:gd name="connsiteY4" fmla="*/ 271606 h 420038"/>
                    <a:gd name="connsiteX0" fmla="*/ 535383 w 535383"/>
                    <a:gd name="connsiteY0" fmla="*/ 271606 h 420038"/>
                    <a:gd name="connsiteX1" fmla="*/ 215340 w 535383"/>
                    <a:gd name="connsiteY1" fmla="*/ 0 h 420038"/>
                    <a:gd name="connsiteX2" fmla="*/ 0 w 535383"/>
                    <a:gd name="connsiteY2" fmla="*/ 157841 h 420038"/>
                    <a:gd name="connsiteX3" fmla="*/ 299457 w 535383"/>
                    <a:gd name="connsiteY3" fmla="*/ 420038 h 420038"/>
                    <a:gd name="connsiteX4" fmla="*/ 535383 w 535383"/>
                    <a:gd name="connsiteY4" fmla="*/ 271606 h 420038"/>
                    <a:gd name="connsiteX0" fmla="*/ 535383 w 535383"/>
                    <a:gd name="connsiteY0" fmla="*/ 271606 h 381841"/>
                    <a:gd name="connsiteX1" fmla="*/ 215340 w 535383"/>
                    <a:gd name="connsiteY1" fmla="*/ 0 h 381841"/>
                    <a:gd name="connsiteX2" fmla="*/ 0 w 535383"/>
                    <a:gd name="connsiteY2" fmla="*/ 157841 h 381841"/>
                    <a:gd name="connsiteX3" fmla="*/ 300805 w 535383"/>
                    <a:gd name="connsiteY3" fmla="*/ 381841 h 381841"/>
                    <a:gd name="connsiteX4" fmla="*/ 535383 w 535383"/>
                    <a:gd name="connsiteY4" fmla="*/ 271606 h 381841"/>
                    <a:gd name="connsiteX0" fmla="*/ 1226849 w 1226849"/>
                    <a:gd name="connsiteY0" fmla="*/ 582526 h 582526"/>
                    <a:gd name="connsiteX1" fmla="*/ 215340 w 1226849"/>
                    <a:gd name="connsiteY1" fmla="*/ 0 h 582526"/>
                    <a:gd name="connsiteX2" fmla="*/ 0 w 1226849"/>
                    <a:gd name="connsiteY2" fmla="*/ 157841 h 582526"/>
                    <a:gd name="connsiteX3" fmla="*/ 300805 w 1226849"/>
                    <a:gd name="connsiteY3" fmla="*/ 381841 h 582526"/>
                    <a:gd name="connsiteX4" fmla="*/ 1226849 w 1226849"/>
                    <a:gd name="connsiteY4" fmla="*/ 582526 h 582526"/>
                    <a:gd name="connsiteX0" fmla="*/ 1226849 w 1226849"/>
                    <a:gd name="connsiteY0" fmla="*/ 582526 h 659102"/>
                    <a:gd name="connsiteX1" fmla="*/ 215340 w 1226849"/>
                    <a:gd name="connsiteY1" fmla="*/ 0 h 659102"/>
                    <a:gd name="connsiteX2" fmla="*/ 0 w 1226849"/>
                    <a:gd name="connsiteY2" fmla="*/ 157841 h 659102"/>
                    <a:gd name="connsiteX3" fmla="*/ 1027861 w 1226849"/>
                    <a:gd name="connsiteY3" fmla="*/ 659102 h 659102"/>
                    <a:gd name="connsiteX4" fmla="*/ 1226849 w 1226849"/>
                    <a:gd name="connsiteY4" fmla="*/ 582526 h 659102"/>
                    <a:gd name="connsiteX0" fmla="*/ 1218350 w 1218350"/>
                    <a:gd name="connsiteY0" fmla="*/ 568747 h 659102"/>
                    <a:gd name="connsiteX1" fmla="*/ 215340 w 1218350"/>
                    <a:gd name="connsiteY1" fmla="*/ 0 h 659102"/>
                    <a:gd name="connsiteX2" fmla="*/ 0 w 1218350"/>
                    <a:gd name="connsiteY2" fmla="*/ 157841 h 659102"/>
                    <a:gd name="connsiteX3" fmla="*/ 1027861 w 1218350"/>
                    <a:gd name="connsiteY3" fmla="*/ 659102 h 659102"/>
                    <a:gd name="connsiteX4" fmla="*/ 1218350 w 1218350"/>
                    <a:gd name="connsiteY4" fmla="*/ 568747 h 659102"/>
                    <a:gd name="connsiteX0" fmla="*/ 1218350 w 1218350"/>
                    <a:gd name="connsiteY0" fmla="*/ 492626 h 582981"/>
                    <a:gd name="connsiteX1" fmla="*/ 971958 w 1218350"/>
                    <a:gd name="connsiteY1" fmla="*/ 0 h 582981"/>
                    <a:gd name="connsiteX2" fmla="*/ 0 w 1218350"/>
                    <a:gd name="connsiteY2" fmla="*/ 81720 h 582981"/>
                    <a:gd name="connsiteX3" fmla="*/ 1027861 w 1218350"/>
                    <a:gd name="connsiteY3" fmla="*/ 582981 h 582981"/>
                    <a:gd name="connsiteX4" fmla="*/ 1218350 w 1218350"/>
                    <a:gd name="connsiteY4" fmla="*/ 492626 h 582981"/>
                    <a:gd name="connsiteX0" fmla="*/ 1213862 w 1213862"/>
                    <a:gd name="connsiteY0" fmla="*/ 492467 h 582981"/>
                    <a:gd name="connsiteX1" fmla="*/ 971958 w 1213862"/>
                    <a:gd name="connsiteY1" fmla="*/ 0 h 582981"/>
                    <a:gd name="connsiteX2" fmla="*/ 0 w 1213862"/>
                    <a:gd name="connsiteY2" fmla="*/ 81720 h 582981"/>
                    <a:gd name="connsiteX3" fmla="*/ 1027861 w 1213862"/>
                    <a:gd name="connsiteY3" fmla="*/ 582981 h 582981"/>
                    <a:gd name="connsiteX4" fmla="*/ 1213862 w 1213862"/>
                    <a:gd name="connsiteY4" fmla="*/ 492467 h 582981"/>
                    <a:gd name="connsiteX0" fmla="*/ 1213862 w 1213862"/>
                    <a:gd name="connsiteY0" fmla="*/ 492467 h 582981"/>
                    <a:gd name="connsiteX1" fmla="*/ 971958 w 1213862"/>
                    <a:gd name="connsiteY1" fmla="*/ 0 h 582981"/>
                    <a:gd name="connsiteX2" fmla="*/ 408762 w 1213862"/>
                    <a:gd name="connsiteY2" fmla="*/ 49247 h 582981"/>
                    <a:gd name="connsiteX3" fmla="*/ 0 w 1213862"/>
                    <a:gd name="connsiteY3" fmla="*/ 81720 h 582981"/>
                    <a:gd name="connsiteX4" fmla="*/ 1027861 w 1213862"/>
                    <a:gd name="connsiteY4" fmla="*/ 582981 h 582981"/>
                    <a:gd name="connsiteX5" fmla="*/ 1213862 w 1213862"/>
                    <a:gd name="connsiteY5" fmla="*/ 492467 h 582981"/>
                    <a:gd name="connsiteX0" fmla="*/ 1213862 w 1213862"/>
                    <a:gd name="connsiteY0" fmla="*/ 609625 h 700139"/>
                    <a:gd name="connsiteX1" fmla="*/ 971958 w 1213862"/>
                    <a:gd name="connsiteY1" fmla="*/ 117158 h 700139"/>
                    <a:gd name="connsiteX2" fmla="*/ 1104297 w 1213862"/>
                    <a:gd name="connsiteY2" fmla="*/ 0 h 700139"/>
                    <a:gd name="connsiteX3" fmla="*/ 0 w 1213862"/>
                    <a:gd name="connsiteY3" fmla="*/ 198878 h 700139"/>
                    <a:gd name="connsiteX4" fmla="*/ 1027861 w 1213862"/>
                    <a:gd name="connsiteY4" fmla="*/ 700139 h 700139"/>
                    <a:gd name="connsiteX5" fmla="*/ 1213862 w 1213862"/>
                    <a:gd name="connsiteY5" fmla="*/ 609625 h 700139"/>
                    <a:gd name="connsiteX0" fmla="*/ 1213862 w 1213862"/>
                    <a:gd name="connsiteY0" fmla="*/ 609625 h 700139"/>
                    <a:gd name="connsiteX1" fmla="*/ 971958 w 1213862"/>
                    <a:gd name="connsiteY1" fmla="*/ 117158 h 700139"/>
                    <a:gd name="connsiteX2" fmla="*/ 1104297 w 1213862"/>
                    <a:gd name="connsiteY2" fmla="*/ 0 h 700139"/>
                    <a:gd name="connsiteX3" fmla="*/ 430618 w 1213862"/>
                    <a:gd name="connsiteY3" fmla="*/ 120001 h 700139"/>
                    <a:gd name="connsiteX4" fmla="*/ 0 w 1213862"/>
                    <a:gd name="connsiteY4" fmla="*/ 198878 h 700139"/>
                    <a:gd name="connsiteX5" fmla="*/ 1027861 w 1213862"/>
                    <a:gd name="connsiteY5" fmla="*/ 700139 h 700139"/>
                    <a:gd name="connsiteX6" fmla="*/ 1213862 w 1213862"/>
                    <a:gd name="connsiteY6" fmla="*/ 609625 h 700139"/>
                    <a:gd name="connsiteX0" fmla="*/ 1213862 w 1213862"/>
                    <a:gd name="connsiteY0" fmla="*/ 1244078 h 1334592"/>
                    <a:gd name="connsiteX1" fmla="*/ 971958 w 1213862"/>
                    <a:gd name="connsiteY1" fmla="*/ 751611 h 1334592"/>
                    <a:gd name="connsiteX2" fmla="*/ 1104297 w 1213862"/>
                    <a:gd name="connsiteY2" fmla="*/ 634453 h 1334592"/>
                    <a:gd name="connsiteX3" fmla="*/ 504417 w 1213862"/>
                    <a:gd name="connsiteY3" fmla="*/ 0 h 1334592"/>
                    <a:gd name="connsiteX4" fmla="*/ 0 w 1213862"/>
                    <a:gd name="connsiteY4" fmla="*/ 833331 h 1334592"/>
                    <a:gd name="connsiteX5" fmla="*/ 1027861 w 1213862"/>
                    <a:gd name="connsiteY5" fmla="*/ 1334592 h 1334592"/>
                    <a:gd name="connsiteX6" fmla="*/ 1213862 w 1213862"/>
                    <a:gd name="connsiteY6" fmla="*/ 1244078 h 1334592"/>
                    <a:gd name="connsiteX0" fmla="*/ 1213862 w 1213862"/>
                    <a:gd name="connsiteY0" fmla="*/ 1244078 h 2086186"/>
                    <a:gd name="connsiteX1" fmla="*/ 971958 w 1213862"/>
                    <a:gd name="connsiteY1" fmla="*/ 751611 h 2086186"/>
                    <a:gd name="connsiteX2" fmla="*/ 1104297 w 1213862"/>
                    <a:gd name="connsiteY2" fmla="*/ 634453 h 2086186"/>
                    <a:gd name="connsiteX3" fmla="*/ 504417 w 1213862"/>
                    <a:gd name="connsiteY3" fmla="*/ 0 h 2086186"/>
                    <a:gd name="connsiteX4" fmla="*/ 0 w 1213862"/>
                    <a:gd name="connsiteY4" fmla="*/ 833331 h 2086186"/>
                    <a:gd name="connsiteX5" fmla="*/ 1055315 w 1213862"/>
                    <a:gd name="connsiteY5" fmla="*/ 2086186 h 2086186"/>
                    <a:gd name="connsiteX6" fmla="*/ 1027861 w 1213862"/>
                    <a:gd name="connsiteY6" fmla="*/ 1334592 h 2086186"/>
                    <a:gd name="connsiteX7" fmla="*/ 1213862 w 1213862"/>
                    <a:gd name="connsiteY7" fmla="*/ 1244078 h 2086186"/>
                    <a:gd name="connsiteX0" fmla="*/ 1213862 w 1213862"/>
                    <a:gd name="connsiteY0" fmla="*/ 1244078 h 2086186"/>
                    <a:gd name="connsiteX1" fmla="*/ 971958 w 1213862"/>
                    <a:gd name="connsiteY1" fmla="*/ 751611 h 2086186"/>
                    <a:gd name="connsiteX2" fmla="*/ 1104297 w 1213862"/>
                    <a:gd name="connsiteY2" fmla="*/ 634453 h 2086186"/>
                    <a:gd name="connsiteX3" fmla="*/ 504417 w 1213862"/>
                    <a:gd name="connsiteY3" fmla="*/ 0 h 2086186"/>
                    <a:gd name="connsiteX4" fmla="*/ 0 w 1213862"/>
                    <a:gd name="connsiteY4" fmla="*/ 833331 h 2086186"/>
                    <a:gd name="connsiteX5" fmla="*/ 1055315 w 1213862"/>
                    <a:gd name="connsiteY5" fmla="*/ 2086186 h 2086186"/>
                    <a:gd name="connsiteX6" fmla="*/ 1027861 w 1213862"/>
                    <a:gd name="connsiteY6" fmla="*/ 1334592 h 2086186"/>
                    <a:gd name="connsiteX7" fmla="*/ 1213862 w 1213862"/>
                    <a:gd name="connsiteY7" fmla="*/ 1244078 h 2086186"/>
                    <a:gd name="connsiteX0" fmla="*/ 1213862 w 1213862"/>
                    <a:gd name="connsiteY0" fmla="*/ 1244078 h 2097801"/>
                    <a:gd name="connsiteX1" fmla="*/ 971958 w 1213862"/>
                    <a:gd name="connsiteY1" fmla="*/ 751611 h 2097801"/>
                    <a:gd name="connsiteX2" fmla="*/ 1104297 w 1213862"/>
                    <a:gd name="connsiteY2" fmla="*/ 634453 h 2097801"/>
                    <a:gd name="connsiteX3" fmla="*/ 504417 w 1213862"/>
                    <a:gd name="connsiteY3" fmla="*/ 0 h 2097801"/>
                    <a:gd name="connsiteX4" fmla="*/ 0 w 1213862"/>
                    <a:gd name="connsiteY4" fmla="*/ 833331 h 2097801"/>
                    <a:gd name="connsiteX5" fmla="*/ 875188 w 1213862"/>
                    <a:gd name="connsiteY5" fmla="*/ 2097801 h 2097801"/>
                    <a:gd name="connsiteX6" fmla="*/ 1055315 w 1213862"/>
                    <a:gd name="connsiteY6" fmla="*/ 2086186 h 2097801"/>
                    <a:gd name="connsiteX7" fmla="*/ 1027861 w 1213862"/>
                    <a:gd name="connsiteY7" fmla="*/ 1334592 h 2097801"/>
                    <a:gd name="connsiteX8" fmla="*/ 1213862 w 1213862"/>
                    <a:gd name="connsiteY8" fmla="*/ 1244078 h 2097801"/>
                    <a:gd name="connsiteX0" fmla="*/ 1213862 w 1213862"/>
                    <a:gd name="connsiteY0" fmla="*/ 1244078 h 2129054"/>
                    <a:gd name="connsiteX1" fmla="*/ 971958 w 1213862"/>
                    <a:gd name="connsiteY1" fmla="*/ 751611 h 2129054"/>
                    <a:gd name="connsiteX2" fmla="*/ 1104297 w 1213862"/>
                    <a:gd name="connsiteY2" fmla="*/ 634453 h 2129054"/>
                    <a:gd name="connsiteX3" fmla="*/ 504417 w 1213862"/>
                    <a:gd name="connsiteY3" fmla="*/ 0 h 2129054"/>
                    <a:gd name="connsiteX4" fmla="*/ 0 w 1213862"/>
                    <a:gd name="connsiteY4" fmla="*/ 833331 h 2129054"/>
                    <a:gd name="connsiteX5" fmla="*/ 875188 w 1213862"/>
                    <a:gd name="connsiteY5" fmla="*/ 2097801 h 2129054"/>
                    <a:gd name="connsiteX6" fmla="*/ 1060542 w 1213862"/>
                    <a:gd name="connsiteY6" fmla="*/ 2129054 h 2129054"/>
                    <a:gd name="connsiteX7" fmla="*/ 1027861 w 1213862"/>
                    <a:gd name="connsiteY7" fmla="*/ 1334592 h 2129054"/>
                    <a:gd name="connsiteX8" fmla="*/ 1213862 w 1213862"/>
                    <a:gd name="connsiteY8" fmla="*/ 1244078 h 2129054"/>
                    <a:gd name="connsiteX0" fmla="*/ 1213862 w 1213862"/>
                    <a:gd name="connsiteY0" fmla="*/ 1244078 h 2129054"/>
                    <a:gd name="connsiteX1" fmla="*/ 971958 w 1213862"/>
                    <a:gd name="connsiteY1" fmla="*/ 751611 h 2129054"/>
                    <a:gd name="connsiteX2" fmla="*/ 1104297 w 1213862"/>
                    <a:gd name="connsiteY2" fmla="*/ 634453 h 2129054"/>
                    <a:gd name="connsiteX3" fmla="*/ 504417 w 1213862"/>
                    <a:gd name="connsiteY3" fmla="*/ 0 h 2129054"/>
                    <a:gd name="connsiteX4" fmla="*/ 0 w 1213862"/>
                    <a:gd name="connsiteY4" fmla="*/ 833331 h 2129054"/>
                    <a:gd name="connsiteX5" fmla="*/ 869909 w 1213862"/>
                    <a:gd name="connsiteY5" fmla="*/ 2120080 h 2129054"/>
                    <a:gd name="connsiteX6" fmla="*/ 1060542 w 1213862"/>
                    <a:gd name="connsiteY6" fmla="*/ 2129054 h 2129054"/>
                    <a:gd name="connsiteX7" fmla="*/ 1027861 w 1213862"/>
                    <a:gd name="connsiteY7" fmla="*/ 1334592 h 2129054"/>
                    <a:gd name="connsiteX8" fmla="*/ 1213862 w 1213862"/>
                    <a:gd name="connsiteY8" fmla="*/ 1244078 h 2129054"/>
                    <a:gd name="connsiteX0" fmla="*/ 1213862 w 1213862"/>
                    <a:gd name="connsiteY0" fmla="*/ 1244078 h 2129054"/>
                    <a:gd name="connsiteX1" fmla="*/ 971958 w 1213862"/>
                    <a:gd name="connsiteY1" fmla="*/ 751611 h 2129054"/>
                    <a:gd name="connsiteX2" fmla="*/ 1104297 w 1213862"/>
                    <a:gd name="connsiteY2" fmla="*/ 634453 h 2129054"/>
                    <a:gd name="connsiteX3" fmla="*/ 504417 w 1213862"/>
                    <a:gd name="connsiteY3" fmla="*/ 0 h 2129054"/>
                    <a:gd name="connsiteX4" fmla="*/ 0 w 1213862"/>
                    <a:gd name="connsiteY4" fmla="*/ 833331 h 2129054"/>
                    <a:gd name="connsiteX5" fmla="*/ 869909 w 1213862"/>
                    <a:gd name="connsiteY5" fmla="*/ 2120080 h 2129054"/>
                    <a:gd name="connsiteX6" fmla="*/ 1060542 w 1213862"/>
                    <a:gd name="connsiteY6" fmla="*/ 2129054 h 2129054"/>
                    <a:gd name="connsiteX7" fmla="*/ 1027861 w 1213862"/>
                    <a:gd name="connsiteY7" fmla="*/ 1334592 h 2129054"/>
                    <a:gd name="connsiteX8" fmla="*/ 1213862 w 1213862"/>
                    <a:gd name="connsiteY8" fmla="*/ 1244078 h 2129054"/>
                    <a:gd name="connsiteX0" fmla="*/ 1213862 w 1213862"/>
                    <a:gd name="connsiteY0" fmla="*/ 1244078 h 2443273"/>
                    <a:gd name="connsiteX1" fmla="*/ 971958 w 1213862"/>
                    <a:gd name="connsiteY1" fmla="*/ 751611 h 2443273"/>
                    <a:gd name="connsiteX2" fmla="*/ 1104297 w 1213862"/>
                    <a:gd name="connsiteY2" fmla="*/ 634453 h 2443273"/>
                    <a:gd name="connsiteX3" fmla="*/ 504417 w 1213862"/>
                    <a:gd name="connsiteY3" fmla="*/ 0 h 2443273"/>
                    <a:gd name="connsiteX4" fmla="*/ 0 w 1213862"/>
                    <a:gd name="connsiteY4" fmla="*/ 833331 h 2443273"/>
                    <a:gd name="connsiteX5" fmla="*/ 797849 w 1213862"/>
                    <a:gd name="connsiteY5" fmla="*/ 2443273 h 2443273"/>
                    <a:gd name="connsiteX6" fmla="*/ 869909 w 1213862"/>
                    <a:gd name="connsiteY6" fmla="*/ 2120080 h 2443273"/>
                    <a:gd name="connsiteX7" fmla="*/ 1060542 w 1213862"/>
                    <a:gd name="connsiteY7" fmla="*/ 2129054 h 2443273"/>
                    <a:gd name="connsiteX8" fmla="*/ 1027861 w 1213862"/>
                    <a:gd name="connsiteY8" fmla="*/ 1334592 h 2443273"/>
                    <a:gd name="connsiteX9" fmla="*/ 1213862 w 1213862"/>
                    <a:gd name="connsiteY9" fmla="*/ 1244078 h 2443273"/>
                    <a:gd name="connsiteX0" fmla="*/ 1213862 w 1213862"/>
                    <a:gd name="connsiteY0" fmla="*/ 1244078 h 2443273"/>
                    <a:gd name="connsiteX1" fmla="*/ 971958 w 1213862"/>
                    <a:gd name="connsiteY1" fmla="*/ 751611 h 2443273"/>
                    <a:gd name="connsiteX2" fmla="*/ 1104297 w 1213862"/>
                    <a:gd name="connsiteY2" fmla="*/ 634453 h 2443273"/>
                    <a:gd name="connsiteX3" fmla="*/ 504417 w 1213862"/>
                    <a:gd name="connsiteY3" fmla="*/ 0 h 2443273"/>
                    <a:gd name="connsiteX4" fmla="*/ 0 w 1213862"/>
                    <a:gd name="connsiteY4" fmla="*/ 833331 h 2443273"/>
                    <a:gd name="connsiteX5" fmla="*/ 797849 w 1213862"/>
                    <a:gd name="connsiteY5" fmla="*/ 2443273 h 2443273"/>
                    <a:gd name="connsiteX6" fmla="*/ 869909 w 1213862"/>
                    <a:gd name="connsiteY6" fmla="*/ 2120080 h 2443273"/>
                    <a:gd name="connsiteX7" fmla="*/ 1060542 w 1213862"/>
                    <a:gd name="connsiteY7" fmla="*/ 2129054 h 2443273"/>
                    <a:gd name="connsiteX8" fmla="*/ 1027861 w 1213862"/>
                    <a:gd name="connsiteY8" fmla="*/ 1334592 h 2443273"/>
                    <a:gd name="connsiteX9" fmla="*/ 1213862 w 1213862"/>
                    <a:gd name="connsiteY9" fmla="*/ 1244078 h 2443273"/>
                    <a:gd name="connsiteX0" fmla="*/ 1213862 w 1213862"/>
                    <a:gd name="connsiteY0" fmla="*/ 1244078 h 2443273"/>
                    <a:gd name="connsiteX1" fmla="*/ 971958 w 1213862"/>
                    <a:gd name="connsiteY1" fmla="*/ 751611 h 2443273"/>
                    <a:gd name="connsiteX2" fmla="*/ 1104297 w 1213862"/>
                    <a:gd name="connsiteY2" fmla="*/ 634453 h 2443273"/>
                    <a:gd name="connsiteX3" fmla="*/ 504417 w 1213862"/>
                    <a:gd name="connsiteY3" fmla="*/ 0 h 2443273"/>
                    <a:gd name="connsiteX4" fmla="*/ 0 w 1213862"/>
                    <a:gd name="connsiteY4" fmla="*/ 833331 h 2443273"/>
                    <a:gd name="connsiteX5" fmla="*/ 437116 w 1213862"/>
                    <a:gd name="connsiteY5" fmla="*/ 1716169 h 2443273"/>
                    <a:gd name="connsiteX6" fmla="*/ 797849 w 1213862"/>
                    <a:gd name="connsiteY6" fmla="*/ 2443273 h 2443273"/>
                    <a:gd name="connsiteX7" fmla="*/ 869909 w 1213862"/>
                    <a:gd name="connsiteY7" fmla="*/ 2120080 h 2443273"/>
                    <a:gd name="connsiteX8" fmla="*/ 1060542 w 1213862"/>
                    <a:gd name="connsiteY8" fmla="*/ 2129054 h 2443273"/>
                    <a:gd name="connsiteX9" fmla="*/ 1027861 w 1213862"/>
                    <a:gd name="connsiteY9" fmla="*/ 1334592 h 2443273"/>
                    <a:gd name="connsiteX10" fmla="*/ 1213862 w 1213862"/>
                    <a:gd name="connsiteY10" fmla="*/ 1244078 h 2443273"/>
                    <a:gd name="connsiteX0" fmla="*/ 1213862 w 1213862"/>
                    <a:gd name="connsiteY0" fmla="*/ 1244078 h 2443273"/>
                    <a:gd name="connsiteX1" fmla="*/ 971958 w 1213862"/>
                    <a:gd name="connsiteY1" fmla="*/ 751611 h 2443273"/>
                    <a:gd name="connsiteX2" fmla="*/ 1104297 w 1213862"/>
                    <a:gd name="connsiteY2" fmla="*/ 634453 h 2443273"/>
                    <a:gd name="connsiteX3" fmla="*/ 504417 w 1213862"/>
                    <a:gd name="connsiteY3" fmla="*/ 0 h 2443273"/>
                    <a:gd name="connsiteX4" fmla="*/ 0 w 1213862"/>
                    <a:gd name="connsiteY4" fmla="*/ 833331 h 2443273"/>
                    <a:gd name="connsiteX5" fmla="*/ 709211 w 1213862"/>
                    <a:gd name="connsiteY5" fmla="*/ 2408695 h 2443273"/>
                    <a:gd name="connsiteX6" fmla="*/ 797849 w 1213862"/>
                    <a:gd name="connsiteY6" fmla="*/ 2443273 h 2443273"/>
                    <a:gd name="connsiteX7" fmla="*/ 869909 w 1213862"/>
                    <a:gd name="connsiteY7" fmla="*/ 2120080 h 2443273"/>
                    <a:gd name="connsiteX8" fmla="*/ 1060542 w 1213862"/>
                    <a:gd name="connsiteY8" fmla="*/ 2129054 h 2443273"/>
                    <a:gd name="connsiteX9" fmla="*/ 1027861 w 1213862"/>
                    <a:gd name="connsiteY9" fmla="*/ 1334592 h 2443273"/>
                    <a:gd name="connsiteX10" fmla="*/ 1213862 w 1213862"/>
                    <a:gd name="connsiteY10" fmla="*/ 1244078 h 2443273"/>
                    <a:gd name="connsiteX0" fmla="*/ 3354000 w 3354000"/>
                    <a:gd name="connsiteY0" fmla="*/ 1244078 h 2443273"/>
                    <a:gd name="connsiteX1" fmla="*/ 3112096 w 3354000"/>
                    <a:gd name="connsiteY1" fmla="*/ 751611 h 2443273"/>
                    <a:gd name="connsiteX2" fmla="*/ 3244435 w 3354000"/>
                    <a:gd name="connsiteY2" fmla="*/ 634453 h 2443273"/>
                    <a:gd name="connsiteX3" fmla="*/ 2644555 w 3354000"/>
                    <a:gd name="connsiteY3" fmla="*/ 0 h 2443273"/>
                    <a:gd name="connsiteX4" fmla="*/ 0 w 3354000"/>
                    <a:gd name="connsiteY4" fmla="*/ 1512620 h 2443273"/>
                    <a:gd name="connsiteX5" fmla="*/ 2849349 w 3354000"/>
                    <a:gd name="connsiteY5" fmla="*/ 2408695 h 2443273"/>
                    <a:gd name="connsiteX6" fmla="*/ 2937987 w 3354000"/>
                    <a:gd name="connsiteY6" fmla="*/ 2443273 h 2443273"/>
                    <a:gd name="connsiteX7" fmla="*/ 3010047 w 3354000"/>
                    <a:gd name="connsiteY7" fmla="*/ 2120080 h 2443273"/>
                    <a:gd name="connsiteX8" fmla="*/ 3200680 w 3354000"/>
                    <a:gd name="connsiteY8" fmla="*/ 2129054 h 2443273"/>
                    <a:gd name="connsiteX9" fmla="*/ 3167999 w 3354000"/>
                    <a:gd name="connsiteY9" fmla="*/ 1334592 h 2443273"/>
                    <a:gd name="connsiteX10" fmla="*/ 3354000 w 3354000"/>
                    <a:gd name="connsiteY10" fmla="*/ 1244078 h 2443273"/>
                    <a:gd name="connsiteX0" fmla="*/ 3354000 w 3354000"/>
                    <a:gd name="connsiteY0" fmla="*/ 1244078 h 2443273"/>
                    <a:gd name="connsiteX1" fmla="*/ 3112096 w 3354000"/>
                    <a:gd name="connsiteY1" fmla="*/ 751611 h 2443273"/>
                    <a:gd name="connsiteX2" fmla="*/ 3244435 w 3354000"/>
                    <a:gd name="connsiteY2" fmla="*/ 634453 h 2443273"/>
                    <a:gd name="connsiteX3" fmla="*/ 2644555 w 3354000"/>
                    <a:gd name="connsiteY3" fmla="*/ 0 h 2443273"/>
                    <a:gd name="connsiteX4" fmla="*/ 0 w 3354000"/>
                    <a:gd name="connsiteY4" fmla="*/ 1512620 h 2443273"/>
                    <a:gd name="connsiteX5" fmla="*/ 2436144 w 3354000"/>
                    <a:gd name="connsiteY5" fmla="*/ 2277297 h 2443273"/>
                    <a:gd name="connsiteX6" fmla="*/ 2849349 w 3354000"/>
                    <a:gd name="connsiteY6" fmla="*/ 2408695 h 2443273"/>
                    <a:gd name="connsiteX7" fmla="*/ 2937987 w 3354000"/>
                    <a:gd name="connsiteY7" fmla="*/ 2443273 h 2443273"/>
                    <a:gd name="connsiteX8" fmla="*/ 3010047 w 3354000"/>
                    <a:gd name="connsiteY8" fmla="*/ 2120080 h 2443273"/>
                    <a:gd name="connsiteX9" fmla="*/ 3200680 w 3354000"/>
                    <a:gd name="connsiteY9" fmla="*/ 2129054 h 2443273"/>
                    <a:gd name="connsiteX10" fmla="*/ 3167999 w 3354000"/>
                    <a:gd name="connsiteY10" fmla="*/ 1334592 h 2443273"/>
                    <a:gd name="connsiteX11" fmla="*/ 3354000 w 3354000"/>
                    <a:gd name="connsiteY11" fmla="*/ 1244078 h 2443273"/>
                    <a:gd name="connsiteX0" fmla="*/ 3354000 w 3354000"/>
                    <a:gd name="connsiteY0" fmla="*/ 1244078 h 2901987"/>
                    <a:gd name="connsiteX1" fmla="*/ 3112096 w 3354000"/>
                    <a:gd name="connsiteY1" fmla="*/ 751611 h 2901987"/>
                    <a:gd name="connsiteX2" fmla="*/ 3244435 w 3354000"/>
                    <a:gd name="connsiteY2" fmla="*/ 634453 h 2901987"/>
                    <a:gd name="connsiteX3" fmla="*/ 2644555 w 3354000"/>
                    <a:gd name="connsiteY3" fmla="*/ 0 h 2901987"/>
                    <a:gd name="connsiteX4" fmla="*/ 0 w 3354000"/>
                    <a:gd name="connsiteY4" fmla="*/ 1512620 h 2901987"/>
                    <a:gd name="connsiteX5" fmla="*/ 2632006 w 3354000"/>
                    <a:gd name="connsiteY5" fmla="*/ 2901987 h 2901987"/>
                    <a:gd name="connsiteX6" fmla="*/ 2849349 w 3354000"/>
                    <a:gd name="connsiteY6" fmla="*/ 2408695 h 2901987"/>
                    <a:gd name="connsiteX7" fmla="*/ 2937987 w 3354000"/>
                    <a:gd name="connsiteY7" fmla="*/ 2443273 h 2901987"/>
                    <a:gd name="connsiteX8" fmla="*/ 3010047 w 3354000"/>
                    <a:gd name="connsiteY8" fmla="*/ 2120080 h 2901987"/>
                    <a:gd name="connsiteX9" fmla="*/ 3200680 w 3354000"/>
                    <a:gd name="connsiteY9" fmla="*/ 2129054 h 2901987"/>
                    <a:gd name="connsiteX10" fmla="*/ 3167999 w 3354000"/>
                    <a:gd name="connsiteY10" fmla="*/ 1334592 h 2901987"/>
                    <a:gd name="connsiteX11" fmla="*/ 3354000 w 3354000"/>
                    <a:gd name="connsiteY11" fmla="*/ 1244078 h 2901987"/>
                    <a:gd name="connsiteX0" fmla="*/ 3354000 w 3354000"/>
                    <a:gd name="connsiteY0" fmla="*/ 1244078 h 2901987"/>
                    <a:gd name="connsiteX1" fmla="*/ 3112096 w 3354000"/>
                    <a:gd name="connsiteY1" fmla="*/ 751611 h 2901987"/>
                    <a:gd name="connsiteX2" fmla="*/ 3244435 w 3354000"/>
                    <a:gd name="connsiteY2" fmla="*/ 634453 h 2901987"/>
                    <a:gd name="connsiteX3" fmla="*/ 2644555 w 3354000"/>
                    <a:gd name="connsiteY3" fmla="*/ 0 h 2901987"/>
                    <a:gd name="connsiteX4" fmla="*/ 0 w 3354000"/>
                    <a:gd name="connsiteY4" fmla="*/ 1512620 h 2901987"/>
                    <a:gd name="connsiteX5" fmla="*/ 2025687 w 3354000"/>
                    <a:gd name="connsiteY5" fmla="*/ 2577317 h 2901987"/>
                    <a:gd name="connsiteX6" fmla="*/ 2632006 w 3354000"/>
                    <a:gd name="connsiteY6" fmla="*/ 2901987 h 2901987"/>
                    <a:gd name="connsiteX7" fmla="*/ 2849349 w 3354000"/>
                    <a:gd name="connsiteY7" fmla="*/ 2408695 h 2901987"/>
                    <a:gd name="connsiteX8" fmla="*/ 2937987 w 3354000"/>
                    <a:gd name="connsiteY8" fmla="*/ 2443273 h 2901987"/>
                    <a:gd name="connsiteX9" fmla="*/ 3010047 w 3354000"/>
                    <a:gd name="connsiteY9" fmla="*/ 2120080 h 2901987"/>
                    <a:gd name="connsiteX10" fmla="*/ 3200680 w 3354000"/>
                    <a:gd name="connsiteY10" fmla="*/ 2129054 h 2901987"/>
                    <a:gd name="connsiteX11" fmla="*/ 3167999 w 3354000"/>
                    <a:gd name="connsiteY11" fmla="*/ 1334592 h 2901987"/>
                    <a:gd name="connsiteX12" fmla="*/ 3354000 w 3354000"/>
                    <a:gd name="connsiteY12" fmla="*/ 1244078 h 2901987"/>
                    <a:gd name="connsiteX0" fmla="*/ 3354000 w 3354000"/>
                    <a:gd name="connsiteY0" fmla="*/ 1244078 h 2901987"/>
                    <a:gd name="connsiteX1" fmla="*/ 3112096 w 3354000"/>
                    <a:gd name="connsiteY1" fmla="*/ 751611 h 2901987"/>
                    <a:gd name="connsiteX2" fmla="*/ 3244435 w 3354000"/>
                    <a:gd name="connsiteY2" fmla="*/ 634453 h 2901987"/>
                    <a:gd name="connsiteX3" fmla="*/ 2644555 w 3354000"/>
                    <a:gd name="connsiteY3" fmla="*/ 0 h 2901987"/>
                    <a:gd name="connsiteX4" fmla="*/ 0 w 3354000"/>
                    <a:gd name="connsiteY4" fmla="*/ 1512620 h 2901987"/>
                    <a:gd name="connsiteX5" fmla="*/ 2452724 w 3354000"/>
                    <a:gd name="connsiteY5" fmla="*/ 2826018 h 2901987"/>
                    <a:gd name="connsiteX6" fmla="*/ 2632006 w 3354000"/>
                    <a:gd name="connsiteY6" fmla="*/ 2901987 h 2901987"/>
                    <a:gd name="connsiteX7" fmla="*/ 2849349 w 3354000"/>
                    <a:gd name="connsiteY7" fmla="*/ 2408695 h 2901987"/>
                    <a:gd name="connsiteX8" fmla="*/ 2937987 w 3354000"/>
                    <a:gd name="connsiteY8" fmla="*/ 2443273 h 2901987"/>
                    <a:gd name="connsiteX9" fmla="*/ 3010047 w 3354000"/>
                    <a:gd name="connsiteY9" fmla="*/ 2120080 h 2901987"/>
                    <a:gd name="connsiteX10" fmla="*/ 3200680 w 3354000"/>
                    <a:gd name="connsiteY10" fmla="*/ 2129054 h 2901987"/>
                    <a:gd name="connsiteX11" fmla="*/ 3167999 w 3354000"/>
                    <a:gd name="connsiteY11" fmla="*/ 1334592 h 2901987"/>
                    <a:gd name="connsiteX12" fmla="*/ 3354000 w 3354000"/>
                    <a:gd name="connsiteY12" fmla="*/ 1244078 h 2901987"/>
                    <a:gd name="connsiteX0" fmla="*/ 3354000 w 3354000"/>
                    <a:gd name="connsiteY0" fmla="*/ 1244078 h 2901987"/>
                    <a:gd name="connsiteX1" fmla="*/ 3112096 w 3354000"/>
                    <a:gd name="connsiteY1" fmla="*/ 751611 h 2901987"/>
                    <a:gd name="connsiteX2" fmla="*/ 3244435 w 3354000"/>
                    <a:gd name="connsiteY2" fmla="*/ 634453 h 2901987"/>
                    <a:gd name="connsiteX3" fmla="*/ 2644555 w 3354000"/>
                    <a:gd name="connsiteY3" fmla="*/ 0 h 2901987"/>
                    <a:gd name="connsiteX4" fmla="*/ 0 w 3354000"/>
                    <a:gd name="connsiteY4" fmla="*/ 1512620 h 2901987"/>
                    <a:gd name="connsiteX5" fmla="*/ 1824284 w 3354000"/>
                    <a:gd name="connsiteY5" fmla="*/ 2491584 h 2901987"/>
                    <a:gd name="connsiteX6" fmla="*/ 2452724 w 3354000"/>
                    <a:gd name="connsiteY6" fmla="*/ 2826018 h 2901987"/>
                    <a:gd name="connsiteX7" fmla="*/ 2632006 w 3354000"/>
                    <a:gd name="connsiteY7" fmla="*/ 2901987 h 2901987"/>
                    <a:gd name="connsiteX8" fmla="*/ 2849349 w 3354000"/>
                    <a:gd name="connsiteY8" fmla="*/ 2408695 h 2901987"/>
                    <a:gd name="connsiteX9" fmla="*/ 2937987 w 3354000"/>
                    <a:gd name="connsiteY9" fmla="*/ 2443273 h 2901987"/>
                    <a:gd name="connsiteX10" fmla="*/ 3010047 w 3354000"/>
                    <a:gd name="connsiteY10" fmla="*/ 2120080 h 2901987"/>
                    <a:gd name="connsiteX11" fmla="*/ 3200680 w 3354000"/>
                    <a:gd name="connsiteY11" fmla="*/ 2129054 h 2901987"/>
                    <a:gd name="connsiteX12" fmla="*/ 3167999 w 3354000"/>
                    <a:gd name="connsiteY12" fmla="*/ 1334592 h 2901987"/>
                    <a:gd name="connsiteX13" fmla="*/ 3354000 w 3354000"/>
                    <a:gd name="connsiteY13" fmla="*/ 1244078 h 2901987"/>
                    <a:gd name="connsiteX0" fmla="*/ 3354000 w 3354000"/>
                    <a:gd name="connsiteY0" fmla="*/ 1244078 h 3392799"/>
                    <a:gd name="connsiteX1" fmla="*/ 3112096 w 3354000"/>
                    <a:gd name="connsiteY1" fmla="*/ 751611 h 3392799"/>
                    <a:gd name="connsiteX2" fmla="*/ 3244435 w 3354000"/>
                    <a:gd name="connsiteY2" fmla="*/ 634453 h 3392799"/>
                    <a:gd name="connsiteX3" fmla="*/ 2644555 w 3354000"/>
                    <a:gd name="connsiteY3" fmla="*/ 0 h 3392799"/>
                    <a:gd name="connsiteX4" fmla="*/ 0 w 3354000"/>
                    <a:gd name="connsiteY4" fmla="*/ 1512620 h 3392799"/>
                    <a:gd name="connsiteX5" fmla="*/ 1835165 w 3354000"/>
                    <a:gd name="connsiteY5" fmla="*/ 3392799 h 3392799"/>
                    <a:gd name="connsiteX6" fmla="*/ 2452724 w 3354000"/>
                    <a:gd name="connsiteY6" fmla="*/ 2826018 h 3392799"/>
                    <a:gd name="connsiteX7" fmla="*/ 2632006 w 3354000"/>
                    <a:gd name="connsiteY7" fmla="*/ 2901987 h 3392799"/>
                    <a:gd name="connsiteX8" fmla="*/ 2849349 w 3354000"/>
                    <a:gd name="connsiteY8" fmla="*/ 2408695 h 3392799"/>
                    <a:gd name="connsiteX9" fmla="*/ 2937987 w 3354000"/>
                    <a:gd name="connsiteY9" fmla="*/ 2443273 h 3392799"/>
                    <a:gd name="connsiteX10" fmla="*/ 3010047 w 3354000"/>
                    <a:gd name="connsiteY10" fmla="*/ 2120080 h 3392799"/>
                    <a:gd name="connsiteX11" fmla="*/ 3200680 w 3354000"/>
                    <a:gd name="connsiteY11" fmla="*/ 2129054 h 3392799"/>
                    <a:gd name="connsiteX12" fmla="*/ 3167999 w 3354000"/>
                    <a:gd name="connsiteY12" fmla="*/ 1334592 h 3392799"/>
                    <a:gd name="connsiteX13" fmla="*/ 3354000 w 3354000"/>
                    <a:gd name="connsiteY13" fmla="*/ 1244078 h 3392799"/>
                    <a:gd name="connsiteX0" fmla="*/ 3354000 w 3354000"/>
                    <a:gd name="connsiteY0" fmla="*/ 1244078 h 3392799"/>
                    <a:gd name="connsiteX1" fmla="*/ 3112096 w 3354000"/>
                    <a:gd name="connsiteY1" fmla="*/ 751611 h 3392799"/>
                    <a:gd name="connsiteX2" fmla="*/ 3244435 w 3354000"/>
                    <a:gd name="connsiteY2" fmla="*/ 634453 h 3392799"/>
                    <a:gd name="connsiteX3" fmla="*/ 2644555 w 3354000"/>
                    <a:gd name="connsiteY3" fmla="*/ 0 h 3392799"/>
                    <a:gd name="connsiteX4" fmla="*/ 0 w 3354000"/>
                    <a:gd name="connsiteY4" fmla="*/ 1512620 h 3392799"/>
                    <a:gd name="connsiteX5" fmla="*/ 848738 w 3354000"/>
                    <a:gd name="connsiteY5" fmla="*/ 2380778 h 3392799"/>
                    <a:gd name="connsiteX6" fmla="*/ 1835165 w 3354000"/>
                    <a:gd name="connsiteY6" fmla="*/ 3392799 h 3392799"/>
                    <a:gd name="connsiteX7" fmla="*/ 2452724 w 3354000"/>
                    <a:gd name="connsiteY7" fmla="*/ 2826018 h 3392799"/>
                    <a:gd name="connsiteX8" fmla="*/ 2632006 w 3354000"/>
                    <a:gd name="connsiteY8" fmla="*/ 2901987 h 3392799"/>
                    <a:gd name="connsiteX9" fmla="*/ 2849349 w 3354000"/>
                    <a:gd name="connsiteY9" fmla="*/ 2408695 h 3392799"/>
                    <a:gd name="connsiteX10" fmla="*/ 2937987 w 3354000"/>
                    <a:gd name="connsiteY10" fmla="*/ 2443273 h 3392799"/>
                    <a:gd name="connsiteX11" fmla="*/ 3010047 w 3354000"/>
                    <a:gd name="connsiteY11" fmla="*/ 2120080 h 3392799"/>
                    <a:gd name="connsiteX12" fmla="*/ 3200680 w 3354000"/>
                    <a:gd name="connsiteY12" fmla="*/ 2129054 h 3392799"/>
                    <a:gd name="connsiteX13" fmla="*/ 3167999 w 3354000"/>
                    <a:gd name="connsiteY13" fmla="*/ 1334592 h 3392799"/>
                    <a:gd name="connsiteX14" fmla="*/ 3354000 w 3354000"/>
                    <a:gd name="connsiteY14" fmla="*/ 1244078 h 3392799"/>
                    <a:gd name="connsiteX0" fmla="*/ 3354000 w 3354000"/>
                    <a:gd name="connsiteY0" fmla="*/ 1244078 h 3392799"/>
                    <a:gd name="connsiteX1" fmla="*/ 3112096 w 3354000"/>
                    <a:gd name="connsiteY1" fmla="*/ 751611 h 3392799"/>
                    <a:gd name="connsiteX2" fmla="*/ 3244435 w 3354000"/>
                    <a:gd name="connsiteY2" fmla="*/ 634453 h 3392799"/>
                    <a:gd name="connsiteX3" fmla="*/ 2644555 w 3354000"/>
                    <a:gd name="connsiteY3" fmla="*/ 0 h 3392799"/>
                    <a:gd name="connsiteX4" fmla="*/ 0 w 3354000"/>
                    <a:gd name="connsiteY4" fmla="*/ 1512620 h 3392799"/>
                    <a:gd name="connsiteX5" fmla="*/ 1709465 w 3354000"/>
                    <a:gd name="connsiteY5" fmla="*/ 3262560 h 3392799"/>
                    <a:gd name="connsiteX6" fmla="*/ 1835165 w 3354000"/>
                    <a:gd name="connsiteY6" fmla="*/ 3392799 h 3392799"/>
                    <a:gd name="connsiteX7" fmla="*/ 2452724 w 3354000"/>
                    <a:gd name="connsiteY7" fmla="*/ 2826018 h 3392799"/>
                    <a:gd name="connsiteX8" fmla="*/ 2632006 w 3354000"/>
                    <a:gd name="connsiteY8" fmla="*/ 2901987 h 3392799"/>
                    <a:gd name="connsiteX9" fmla="*/ 2849349 w 3354000"/>
                    <a:gd name="connsiteY9" fmla="*/ 2408695 h 3392799"/>
                    <a:gd name="connsiteX10" fmla="*/ 2937987 w 3354000"/>
                    <a:gd name="connsiteY10" fmla="*/ 2443273 h 3392799"/>
                    <a:gd name="connsiteX11" fmla="*/ 3010047 w 3354000"/>
                    <a:gd name="connsiteY11" fmla="*/ 2120080 h 3392799"/>
                    <a:gd name="connsiteX12" fmla="*/ 3200680 w 3354000"/>
                    <a:gd name="connsiteY12" fmla="*/ 2129054 h 3392799"/>
                    <a:gd name="connsiteX13" fmla="*/ 3167999 w 3354000"/>
                    <a:gd name="connsiteY13" fmla="*/ 1334592 h 3392799"/>
                    <a:gd name="connsiteX14" fmla="*/ 3354000 w 3354000"/>
                    <a:gd name="connsiteY14" fmla="*/ 1244078 h 3392799"/>
                    <a:gd name="connsiteX0" fmla="*/ 3354000 w 3354000"/>
                    <a:gd name="connsiteY0" fmla="*/ 1244078 h 3392799"/>
                    <a:gd name="connsiteX1" fmla="*/ 3112096 w 3354000"/>
                    <a:gd name="connsiteY1" fmla="*/ 751611 h 3392799"/>
                    <a:gd name="connsiteX2" fmla="*/ 3244435 w 3354000"/>
                    <a:gd name="connsiteY2" fmla="*/ 634453 h 3392799"/>
                    <a:gd name="connsiteX3" fmla="*/ 2644555 w 3354000"/>
                    <a:gd name="connsiteY3" fmla="*/ 0 h 3392799"/>
                    <a:gd name="connsiteX4" fmla="*/ 0 w 3354000"/>
                    <a:gd name="connsiteY4" fmla="*/ 1512620 h 3392799"/>
                    <a:gd name="connsiteX5" fmla="*/ 926818 w 3354000"/>
                    <a:gd name="connsiteY5" fmla="*/ 2459913 h 3392799"/>
                    <a:gd name="connsiteX6" fmla="*/ 1709465 w 3354000"/>
                    <a:gd name="connsiteY6" fmla="*/ 3262560 h 3392799"/>
                    <a:gd name="connsiteX7" fmla="*/ 1835165 w 3354000"/>
                    <a:gd name="connsiteY7" fmla="*/ 3392799 h 3392799"/>
                    <a:gd name="connsiteX8" fmla="*/ 2452724 w 3354000"/>
                    <a:gd name="connsiteY8" fmla="*/ 2826018 h 3392799"/>
                    <a:gd name="connsiteX9" fmla="*/ 2632006 w 3354000"/>
                    <a:gd name="connsiteY9" fmla="*/ 2901987 h 3392799"/>
                    <a:gd name="connsiteX10" fmla="*/ 2849349 w 3354000"/>
                    <a:gd name="connsiteY10" fmla="*/ 2408695 h 3392799"/>
                    <a:gd name="connsiteX11" fmla="*/ 2937987 w 3354000"/>
                    <a:gd name="connsiteY11" fmla="*/ 2443273 h 3392799"/>
                    <a:gd name="connsiteX12" fmla="*/ 3010047 w 3354000"/>
                    <a:gd name="connsiteY12" fmla="*/ 2120080 h 3392799"/>
                    <a:gd name="connsiteX13" fmla="*/ 3200680 w 3354000"/>
                    <a:gd name="connsiteY13" fmla="*/ 2129054 h 3392799"/>
                    <a:gd name="connsiteX14" fmla="*/ 3167999 w 3354000"/>
                    <a:gd name="connsiteY14" fmla="*/ 1334592 h 3392799"/>
                    <a:gd name="connsiteX15" fmla="*/ 3354000 w 3354000"/>
                    <a:gd name="connsiteY15" fmla="*/ 1244078 h 3392799"/>
                    <a:gd name="connsiteX0" fmla="*/ 3354000 w 3354000"/>
                    <a:gd name="connsiteY0" fmla="*/ 1244078 h 3491523"/>
                    <a:gd name="connsiteX1" fmla="*/ 3112096 w 3354000"/>
                    <a:gd name="connsiteY1" fmla="*/ 751611 h 3491523"/>
                    <a:gd name="connsiteX2" fmla="*/ 3244435 w 3354000"/>
                    <a:gd name="connsiteY2" fmla="*/ 634453 h 3491523"/>
                    <a:gd name="connsiteX3" fmla="*/ 2644555 w 3354000"/>
                    <a:gd name="connsiteY3" fmla="*/ 0 h 3491523"/>
                    <a:gd name="connsiteX4" fmla="*/ 0 w 3354000"/>
                    <a:gd name="connsiteY4" fmla="*/ 1512620 h 3491523"/>
                    <a:gd name="connsiteX5" fmla="*/ 1258834 w 3354000"/>
                    <a:gd name="connsiteY5" fmla="*/ 3491523 h 3491523"/>
                    <a:gd name="connsiteX6" fmla="*/ 1709465 w 3354000"/>
                    <a:gd name="connsiteY6" fmla="*/ 3262560 h 3491523"/>
                    <a:gd name="connsiteX7" fmla="*/ 1835165 w 3354000"/>
                    <a:gd name="connsiteY7" fmla="*/ 3392799 h 3491523"/>
                    <a:gd name="connsiteX8" fmla="*/ 2452724 w 3354000"/>
                    <a:gd name="connsiteY8" fmla="*/ 2826018 h 3491523"/>
                    <a:gd name="connsiteX9" fmla="*/ 2632006 w 3354000"/>
                    <a:gd name="connsiteY9" fmla="*/ 2901987 h 3491523"/>
                    <a:gd name="connsiteX10" fmla="*/ 2849349 w 3354000"/>
                    <a:gd name="connsiteY10" fmla="*/ 2408695 h 3491523"/>
                    <a:gd name="connsiteX11" fmla="*/ 2937987 w 3354000"/>
                    <a:gd name="connsiteY11" fmla="*/ 2443273 h 3491523"/>
                    <a:gd name="connsiteX12" fmla="*/ 3010047 w 3354000"/>
                    <a:gd name="connsiteY12" fmla="*/ 2120080 h 3491523"/>
                    <a:gd name="connsiteX13" fmla="*/ 3200680 w 3354000"/>
                    <a:gd name="connsiteY13" fmla="*/ 2129054 h 3491523"/>
                    <a:gd name="connsiteX14" fmla="*/ 3167999 w 3354000"/>
                    <a:gd name="connsiteY14" fmla="*/ 1334592 h 3491523"/>
                    <a:gd name="connsiteX15" fmla="*/ 3354000 w 3354000"/>
                    <a:gd name="connsiteY15" fmla="*/ 1244078 h 3491523"/>
                    <a:gd name="connsiteX0" fmla="*/ 3354000 w 3354000"/>
                    <a:gd name="connsiteY0" fmla="*/ 1244078 h 3491523"/>
                    <a:gd name="connsiteX1" fmla="*/ 3112096 w 3354000"/>
                    <a:gd name="connsiteY1" fmla="*/ 751611 h 3491523"/>
                    <a:gd name="connsiteX2" fmla="*/ 3244435 w 3354000"/>
                    <a:gd name="connsiteY2" fmla="*/ 634453 h 3491523"/>
                    <a:gd name="connsiteX3" fmla="*/ 2644555 w 3354000"/>
                    <a:gd name="connsiteY3" fmla="*/ 0 h 3491523"/>
                    <a:gd name="connsiteX4" fmla="*/ 0 w 3354000"/>
                    <a:gd name="connsiteY4" fmla="*/ 1512620 h 3491523"/>
                    <a:gd name="connsiteX5" fmla="*/ 1258834 w 3354000"/>
                    <a:gd name="connsiteY5" fmla="*/ 3491523 h 3491523"/>
                    <a:gd name="connsiteX6" fmla="*/ 1709465 w 3354000"/>
                    <a:gd name="connsiteY6" fmla="*/ 3262560 h 3491523"/>
                    <a:gd name="connsiteX7" fmla="*/ 1835165 w 3354000"/>
                    <a:gd name="connsiteY7" fmla="*/ 3392799 h 3491523"/>
                    <a:gd name="connsiteX8" fmla="*/ 2452724 w 3354000"/>
                    <a:gd name="connsiteY8" fmla="*/ 2826018 h 3491523"/>
                    <a:gd name="connsiteX9" fmla="*/ 2632006 w 3354000"/>
                    <a:gd name="connsiteY9" fmla="*/ 2901987 h 3491523"/>
                    <a:gd name="connsiteX10" fmla="*/ 2849349 w 3354000"/>
                    <a:gd name="connsiteY10" fmla="*/ 2408695 h 3491523"/>
                    <a:gd name="connsiteX11" fmla="*/ 2937987 w 3354000"/>
                    <a:gd name="connsiteY11" fmla="*/ 2443273 h 3491523"/>
                    <a:gd name="connsiteX12" fmla="*/ 3010047 w 3354000"/>
                    <a:gd name="connsiteY12" fmla="*/ 2120080 h 3491523"/>
                    <a:gd name="connsiteX13" fmla="*/ 3200680 w 3354000"/>
                    <a:gd name="connsiteY13" fmla="*/ 2129054 h 3491523"/>
                    <a:gd name="connsiteX14" fmla="*/ 3167999 w 3354000"/>
                    <a:gd name="connsiteY14" fmla="*/ 1334592 h 3491523"/>
                    <a:gd name="connsiteX15" fmla="*/ 3354000 w 3354000"/>
                    <a:gd name="connsiteY15" fmla="*/ 1244078 h 3491523"/>
                    <a:gd name="connsiteX0" fmla="*/ 3354000 w 3354000"/>
                    <a:gd name="connsiteY0" fmla="*/ 1244078 h 3491523"/>
                    <a:gd name="connsiteX1" fmla="*/ 3112096 w 3354000"/>
                    <a:gd name="connsiteY1" fmla="*/ 751611 h 3491523"/>
                    <a:gd name="connsiteX2" fmla="*/ 3244435 w 3354000"/>
                    <a:gd name="connsiteY2" fmla="*/ 634453 h 3491523"/>
                    <a:gd name="connsiteX3" fmla="*/ 2644555 w 3354000"/>
                    <a:gd name="connsiteY3" fmla="*/ 0 h 3491523"/>
                    <a:gd name="connsiteX4" fmla="*/ 0 w 3354000"/>
                    <a:gd name="connsiteY4" fmla="*/ 1512620 h 3491523"/>
                    <a:gd name="connsiteX5" fmla="*/ 1258834 w 3354000"/>
                    <a:gd name="connsiteY5" fmla="*/ 3491523 h 3491523"/>
                    <a:gd name="connsiteX6" fmla="*/ 1709465 w 3354000"/>
                    <a:gd name="connsiteY6" fmla="*/ 3262560 h 3491523"/>
                    <a:gd name="connsiteX7" fmla="*/ 1835165 w 3354000"/>
                    <a:gd name="connsiteY7" fmla="*/ 3392799 h 3491523"/>
                    <a:gd name="connsiteX8" fmla="*/ 2452724 w 3354000"/>
                    <a:gd name="connsiteY8" fmla="*/ 2826018 h 3491523"/>
                    <a:gd name="connsiteX9" fmla="*/ 2632006 w 3354000"/>
                    <a:gd name="connsiteY9" fmla="*/ 2901987 h 3491523"/>
                    <a:gd name="connsiteX10" fmla="*/ 2849349 w 3354000"/>
                    <a:gd name="connsiteY10" fmla="*/ 2408695 h 3491523"/>
                    <a:gd name="connsiteX11" fmla="*/ 2937987 w 3354000"/>
                    <a:gd name="connsiteY11" fmla="*/ 2443273 h 3491523"/>
                    <a:gd name="connsiteX12" fmla="*/ 3010047 w 3354000"/>
                    <a:gd name="connsiteY12" fmla="*/ 2120080 h 3491523"/>
                    <a:gd name="connsiteX13" fmla="*/ 3200680 w 3354000"/>
                    <a:gd name="connsiteY13" fmla="*/ 2129054 h 3491523"/>
                    <a:gd name="connsiteX14" fmla="*/ 3167999 w 3354000"/>
                    <a:gd name="connsiteY14" fmla="*/ 1334592 h 3491523"/>
                    <a:gd name="connsiteX15" fmla="*/ 3354000 w 3354000"/>
                    <a:gd name="connsiteY15" fmla="*/ 1244078 h 3491523"/>
                    <a:gd name="connsiteX0" fmla="*/ 3194251 w 3194251"/>
                    <a:gd name="connsiteY0" fmla="*/ 1244078 h 3491523"/>
                    <a:gd name="connsiteX1" fmla="*/ 2952347 w 3194251"/>
                    <a:gd name="connsiteY1" fmla="*/ 751611 h 3491523"/>
                    <a:gd name="connsiteX2" fmla="*/ 3084686 w 3194251"/>
                    <a:gd name="connsiteY2" fmla="*/ 634453 h 3491523"/>
                    <a:gd name="connsiteX3" fmla="*/ 2484806 w 3194251"/>
                    <a:gd name="connsiteY3" fmla="*/ 0 h 3491523"/>
                    <a:gd name="connsiteX4" fmla="*/ 0 w 3194251"/>
                    <a:gd name="connsiteY4" fmla="*/ 1441877 h 3491523"/>
                    <a:gd name="connsiteX5" fmla="*/ 1099085 w 3194251"/>
                    <a:gd name="connsiteY5" fmla="*/ 3491523 h 3491523"/>
                    <a:gd name="connsiteX6" fmla="*/ 1549716 w 3194251"/>
                    <a:gd name="connsiteY6" fmla="*/ 3262560 h 3491523"/>
                    <a:gd name="connsiteX7" fmla="*/ 1675416 w 3194251"/>
                    <a:gd name="connsiteY7" fmla="*/ 3392799 h 3491523"/>
                    <a:gd name="connsiteX8" fmla="*/ 2292975 w 3194251"/>
                    <a:gd name="connsiteY8" fmla="*/ 2826018 h 3491523"/>
                    <a:gd name="connsiteX9" fmla="*/ 2472257 w 3194251"/>
                    <a:gd name="connsiteY9" fmla="*/ 2901987 h 3491523"/>
                    <a:gd name="connsiteX10" fmla="*/ 2689600 w 3194251"/>
                    <a:gd name="connsiteY10" fmla="*/ 2408695 h 3491523"/>
                    <a:gd name="connsiteX11" fmla="*/ 2778238 w 3194251"/>
                    <a:gd name="connsiteY11" fmla="*/ 2443273 h 3491523"/>
                    <a:gd name="connsiteX12" fmla="*/ 2850298 w 3194251"/>
                    <a:gd name="connsiteY12" fmla="*/ 2120080 h 3491523"/>
                    <a:gd name="connsiteX13" fmla="*/ 3040931 w 3194251"/>
                    <a:gd name="connsiteY13" fmla="*/ 2129054 h 3491523"/>
                    <a:gd name="connsiteX14" fmla="*/ 3008250 w 3194251"/>
                    <a:gd name="connsiteY14" fmla="*/ 1334592 h 3491523"/>
                    <a:gd name="connsiteX15" fmla="*/ 3194251 w 3194251"/>
                    <a:gd name="connsiteY15" fmla="*/ 1244078 h 3491523"/>
                    <a:gd name="connsiteX0" fmla="*/ 3194251 w 3194251"/>
                    <a:gd name="connsiteY0" fmla="*/ 1244078 h 3491523"/>
                    <a:gd name="connsiteX1" fmla="*/ 2952347 w 3194251"/>
                    <a:gd name="connsiteY1" fmla="*/ 751611 h 3491523"/>
                    <a:gd name="connsiteX2" fmla="*/ 3084686 w 3194251"/>
                    <a:gd name="connsiteY2" fmla="*/ 634453 h 3491523"/>
                    <a:gd name="connsiteX3" fmla="*/ 2484806 w 3194251"/>
                    <a:gd name="connsiteY3" fmla="*/ 0 h 3491523"/>
                    <a:gd name="connsiteX4" fmla="*/ 0 w 3194251"/>
                    <a:gd name="connsiteY4" fmla="*/ 1441877 h 3491523"/>
                    <a:gd name="connsiteX5" fmla="*/ 1014880 w 3194251"/>
                    <a:gd name="connsiteY5" fmla="*/ 3331299 h 3491523"/>
                    <a:gd name="connsiteX6" fmla="*/ 1099085 w 3194251"/>
                    <a:gd name="connsiteY6" fmla="*/ 3491523 h 3491523"/>
                    <a:gd name="connsiteX7" fmla="*/ 1549716 w 3194251"/>
                    <a:gd name="connsiteY7" fmla="*/ 3262560 h 3491523"/>
                    <a:gd name="connsiteX8" fmla="*/ 1675416 w 3194251"/>
                    <a:gd name="connsiteY8" fmla="*/ 3392799 h 3491523"/>
                    <a:gd name="connsiteX9" fmla="*/ 2292975 w 3194251"/>
                    <a:gd name="connsiteY9" fmla="*/ 2826018 h 3491523"/>
                    <a:gd name="connsiteX10" fmla="*/ 2472257 w 3194251"/>
                    <a:gd name="connsiteY10" fmla="*/ 2901987 h 3491523"/>
                    <a:gd name="connsiteX11" fmla="*/ 2689600 w 3194251"/>
                    <a:gd name="connsiteY11" fmla="*/ 2408695 h 3491523"/>
                    <a:gd name="connsiteX12" fmla="*/ 2778238 w 3194251"/>
                    <a:gd name="connsiteY12" fmla="*/ 2443273 h 3491523"/>
                    <a:gd name="connsiteX13" fmla="*/ 2850298 w 3194251"/>
                    <a:gd name="connsiteY13" fmla="*/ 2120080 h 3491523"/>
                    <a:gd name="connsiteX14" fmla="*/ 3040931 w 3194251"/>
                    <a:gd name="connsiteY14" fmla="*/ 2129054 h 3491523"/>
                    <a:gd name="connsiteX15" fmla="*/ 3008250 w 3194251"/>
                    <a:gd name="connsiteY15" fmla="*/ 1334592 h 3491523"/>
                    <a:gd name="connsiteX16" fmla="*/ 3194251 w 3194251"/>
                    <a:gd name="connsiteY16" fmla="*/ 1244078 h 3491523"/>
                    <a:gd name="connsiteX0" fmla="*/ 3194251 w 3194251"/>
                    <a:gd name="connsiteY0" fmla="*/ 1244078 h 3491523"/>
                    <a:gd name="connsiteX1" fmla="*/ 2952347 w 3194251"/>
                    <a:gd name="connsiteY1" fmla="*/ 751611 h 3491523"/>
                    <a:gd name="connsiteX2" fmla="*/ 3084686 w 3194251"/>
                    <a:gd name="connsiteY2" fmla="*/ 634453 h 3491523"/>
                    <a:gd name="connsiteX3" fmla="*/ 2484806 w 3194251"/>
                    <a:gd name="connsiteY3" fmla="*/ 0 h 3491523"/>
                    <a:gd name="connsiteX4" fmla="*/ 0 w 3194251"/>
                    <a:gd name="connsiteY4" fmla="*/ 1441877 h 3491523"/>
                    <a:gd name="connsiteX5" fmla="*/ 607901 w 3194251"/>
                    <a:gd name="connsiteY5" fmla="*/ 2577852 h 3491523"/>
                    <a:gd name="connsiteX6" fmla="*/ 1014880 w 3194251"/>
                    <a:gd name="connsiteY6" fmla="*/ 3331299 h 3491523"/>
                    <a:gd name="connsiteX7" fmla="*/ 1099085 w 3194251"/>
                    <a:gd name="connsiteY7" fmla="*/ 3491523 h 3491523"/>
                    <a:gd name="connsiteX8" fmla="*/ 1549716 w 3194251"/>
                    <a:gd name="connsiteY8" fmla="*/ 3262560 h 3491523"/>
                    <a:gd name="connsiteX9" fmla="*/ 1675416 w 3194251"/>
                    <a:gd name="connsiteY9" fmla="*/ 3392799 h 3491523"/>
                    <a:gd name="connsiteX10" fmla="*/ 2292975 w 3194251"/>
                    <a:gd name="connsiteY10" fmla="*/ 2826018 h 3491523"/>
                    <a:gd name="connsiteX11" fmla="*/ 2472257 w 3194251"/>
                    <a:gd name="connsiteY11" fmla="*/ 2901987 h 3491523"/>
                    <a:gd name="connsiteX12" fmla="*/ 2689600 w 3194251"/>
                    <a:gd name="connsiteY12" fmla="*/ 2408695 h 3491523"/>
                    <a:gd name="connsiteX13" fmla="*/ 2778238 w 3194251"/>
                    <a:gd name="connsiteY13" fmla="*/ 2443273 h 3491523"/>
                    <a:gd name="connsiteX14" fmla="*/ 2850298 w 3194251"/>
                    <a:gd name="connsiteY14" fmla="*/ 2120080 h 3491523"/>
                    <a:gd name="connsiteX15" fmla="*/ 3040931 w 3194251"/>
                    <a:gd name="connsiteY15" fmla="*/ 2129054 h 3491523"/>
                    <a:gd name="connsiteX16" fmla="*/ 3008250 w 3194251"/>
                    <a:gd name="connsiteY16" fmla="*/ 1334592 h 3491523"/>
                    <a:gd name="connsiteX17" fmla="*/ 3194251 w 3194251"/>
                    <a:gd name="connsiteY17" fmla="*/ 1244078 h 3491523"/>
                    <a:gd name="connsiteX0" fmla="*/ 3194251 w 3194251"/>
                    <a:gd name="connsiteY0" fmla="*/ 1244078 h 3491523"/>
                    <a:gd name="connsiteX1" fmla="*/ 2952347 w 3194251"/>
                    <a:gd name="connsiteY1" fmla="*/ 751611 h 3491523"/>
                    <a:gd name="connsiteX2" fmla="*/ 3084686 w 3194251"/>
                    <a:gd name="connsiteY2" fmla="*/ 634453 h 3491523"/>
                    <a:gd name="connsiteX3" fmla="*/ 2484806 w 3194251"/>
                    <a:gd name="connsiteY3" fmla="*/ 0 h 3491523"/>
                    <a:gd name="connsiteX4" fmla="*/ 0 w 3194251"/>
                    <a:gd name="connsiteY4" fmla="*/ 1441877 h 3491523"/>
                    <a:gd name="connsiteX5" fmla="*/ 204784 w 3194251"/>
                    <a:gd name="connsiteY5" fmla="*/ 3370106 h 3491523"/>
                    <a:gd name="connsiteX6" fmla="*/ 1014880 w 3194251"/>
                    <a:gd name="connsiteY6" fmla="*/ 3331299 h 3491523"/>
                    <a:gd name="connsiteX7" fmla="*/ 1099085 w 3194251"/>
                    <a:gd name="connsiteY7" fmla="*/ 3491523 h 3491523"/>
                    <a:gd name="connsiteX8" fmla="*/ 1549716 w 3194251"/>
                    <a:gd name="connsiteY8" fmla="*/ 3262560 h 3491523"/>
                    <a:gd name="connsiteX9" fmla="*/ 1675416 w 3194251"/>
                    <a:gd name="connsiteY9" fmla="*/ 3392799 h 3491523"/>
                    <a:gd name="connsiteX10" fmla="*/ 2292975 w 3194251"/>
                    <a:gd name="connsiteY10" fmla="*/ 2826018 h 3491523"/>
                    <a:gd name="connsiteX11" fmla="*/ 2472257 w 3194251"/>
                    <a:gd name="connsiteY11" fmla="*/ 2901987 h 3491523"/>
                    <a:gd name="connsiteX12" fmla="*/ 2689600 w 3194251"/>
                    <a:gd name="connsiteY12" fmla="*/ 2408695 h 3491523"/>
                    <a:gd name="connsiteX13" fmla="*/ 2778238 w 3194251"/>
                    <a:gd name="connsiteY13" fmla="*/ 2443273 h 3491523"/>
                    <a:gd name="connsiteX14" fmla="*/ 2850298 w 3194251"/>
                    <a:gd name="connsiteY14" fmla="*/ 2120080 h 3491523"/>
                    <a:gd name="connsiteX15" fmla="*/ 3040931 w 3194251"/>
                    <a:gd name="connsiteY15" fmla="*/ 2129054 h 3491523"/>
                    <a:gd name="connsiteX16" fmla="*/ 3008250 w 3194251"/>
                    <a:gd name="connsiteY16" fmla="*/ 1334592 h 3491523"/>
                    <a:gd name="connsiteX17" fmla="*/ 3194251 w 3194251"/>
                    <a:gd name="connsiteY17" fmla="*/ 1244078 h 3491523"/>
                    <a:gd name="connsiteX0" fmla="*/ 3194251 w 3194251"/>
                    <a:gd name="connsiteY0" fmla="*/ 1244078 h 3491523"/>
                    <a:gd name="connsiteX1" fmla="*/ 2952347 w 3194251"/>
                    <a:gd name="connsiteY1" fmla="*/ 751611 h 3491523"/>
                    <a:gd name="connsiteX2" fmla="*/ 3084686 w 3194251"/>
                    <a:gd name="connsiteY2" fmla="*/ 634453 h 3491523"/>
                    <a:gd name="connsiteX3" fmla="*/ 2484806 w 3194251"/>
                    <a:gd name="connsiteY3" fmla="*/ 0 h 3491523"/>
                    <a:gd name="connsiteX4" fmla="*/ 0 w 3194251"/>
                    <a:gd name="connsiteY4" fmla="*/ 1441877 h 3491523"/>
                    <a:gd name="connsiteX5" fmla="*/ 127703 w 3194251"/>
                    <a:gd name="connsiteY5" fmla="*/ 2626054 h 3491523"/>
                    <a:gd name="connsiteX6" fmla="*/ 204784 w 3194251"/>
                    <a:gd name="connsiteY6" fmla="*/ 3370106 h 3491523"/>
                    <a:gd name="connsiteX7" fmla="*/ 1014880 w 3194251"/>
                    <a:gd name="connsiteY7" fmla="*/ 3331299 h 3491523"/>
                    <a:gd name="connsiteX8" fmla="*/ 1099085 w 3194251"/>
                    <a:gd name="connsiteY8" fmla="*/ 3491523 h 3491523"/>
                    <a:gd name="connsiteX9" fmla="*/ 1549716 w 3194251"/>
                    <a:gd name="connsiteY9" fmla="*/ 3262560 h 3491523"/>
                    <a:gd name="connsiteX10" fmla="*/ 1675416 w 3194251"/>
                    <a:gd name="connsiteY10" fmla="*/ 3392799 h 3491523"/>
                    <a:gd name="connsiteX11" fmla="*/ 2292975 w 3194251"/>
                    <a:gd name="connsiteY11" fmla="*/ 2826018 h 3491523"/>
                    <a:gd name="connsiteX12" fmla="*/ 2472257 w 3194251"/>
                    <a:gd name="connsiteY12" fmla="*/ 2901987 h 3491523"/>
                    <a:gd name="connsiteX13" fmla="*/ 2689600 w 3194251"/>
                    <a:gd name="connsiteY13" fmla="*/ 2408695 h 3491523"/>
                    <a:gd name="connsiteX14" fmla="*/ 2778238 w 3194251"/>
                    <a:gd name="connsiteY14" fmla="*/ 2443273 h 3491523"/>
                    <a:gd name="connsiteX15" fmla="*/ 2850298 w 3194251"/>
                    <a:gd name="connsiteY15" fmla="*/ 2120080 h 3491523"/>
                    <a:gd name="connsiteX16" fmla="*/ 3040931 w 3194251"/>
                    <a:gd name="connsiteY16" fmla="*/ 2129054 h 3491523"/>
                    <a:gd name="connsiteX17" fmla="*/ 3008250 w 3194251"/>
                    <a:gd name="connsiteY17" fmla="*/ 1334592 h 3491523"/>
                    <a:gd name="connsiteX18" fmla="*/ 3194251 w 3194251"/>
                    <a:gd name="connsiteY18" fmla="*/ 1244078 h 3491523"/>
                    <a:gd name="connsiteX0" fmla="*/ 3194251 w 3194251"/>
                    <a:gd name="connsiteY0" fmla="*/ 1244078 h 3491523"/>
                    <a:gd name="connsiteX1" fmla="*/ 2952347 w 3194251"/>
                    <a:gd name="connsiteY1" fmla="*/ 751611 h 3491523"/>
                    <a:gd name="connsiteX2" fmla="*/ 3084686 w 3194251"/>
                    <a:gd name="connsiteY2" fmla="*/ 634453 h 3491523"/>
                    <a:gd name="connsiteX3" fmla="*/ 2484806 w 3194251"/>
                    <a:gd name="connsiteY3" fmla="*/ 0 h 3491523"/>
                    <a:gd name="connsiteX4" fmla="*/ 0 w 3194251"/>
                    <a:gd name="connsiteY4" fmla="*/ 1441877 h 3491523"/>
                    <a:gd name="connsiteX5" fmla="*/ 188944 w 3194251"/>
                    <a:gd name="connsiteY5" fmla="*/ 3055042 h 3491523"/>
                    <a:gd name="connsiteX6" fmla="*/ 204784 w 3194251"/>
                    <a:gd name="connsiteY6" fmla="*/ 3370106 h 3491523"/>
                    <a:gd name="connsiteX7" fmla="*/ 1014880 w 3194251"/>
                    <a:gd name="connsiteY7" fmla="*/ 3331299 h 3491523"/>
                    <a:gd name="connsiteX8" fmla="*/ 1099085 w 3194251"/>
                    <a:gd name="connsiteY8" fmla="*/ 3491523 h 3491523"/>
                    <a:gd name="connsiteX9" fmla="*/ 1549716 w 3194251"/>
                    <a:gd name="connsiteY9" fmla="*/ 3262560 h 3491523"/>
                    <a:gd name="connsiteX10" fmla="*/ 1675416 w 3194251"/>
                    <a:gd name="connsiteY10" fmla="*/ 3392799 h 3491523"/>
                    <a:gd name="connsiteX11" fmla="*/ 2292975 w 3194251"/>
                    <a:gd name="connsiteY11" fmla="*/ 2826018 h 3491523"/>
                    <a:gd name="connsiteX12" fmla="*/ 2472257 w 3194251"/>
                    <a:gd name="connsiteY12" fmla="*/ 2901987 h 3491523"/>
                    <a:gd name="connsiteX13" fmla="*/ 2689600 w 3194251"/>
                    <a:gd name="connsiteY13" fmla="*/ 2408695 h 3491523"/>
                    <a:gd name="connsiteX14" fmla="*/ 2778238 w 3194251"/>
                    <a:gd name="connsiteY14" fmla="*/ 2443273 h 3491523"/>
                    <a:gd name="connsiteX15" fmla="*/ 2850298 w 3194251"/>
                    <a:gd name="connsiteY15" fmla="*/ 2120080 h 3491523"/>
                    <a:gd name="connsiteX16" fmla="*/ 3040931 w 3194251"/>
                    <a:gd name="connsiteY16" fmla="*/ 2129054 h 3491523"/>
                    <a:gd name="connsiteX17" fmla="*/ 3008250 w 3194251"/>
                    <a:gd name="connsiteY17" fmla="*/ 1334592 h 3491523"/>
                    <a:gd name="connsiteX18" fmla="*/ 3194251 w 3194251"/>
                    <a:gd name="connsiteY18" fmla="*/ 1244078 h 3491523"/>
                    <a:gd name="connsiteX0" fmla="*/ 3194251 w 3194251"/>
                    <a:gd name="connsiteY0" fmla="*/ 1244078 h 3491523"/>
                    <a:gd name="connsiteX1" fmla="*/ 2952347 w 3194251"/>
                    <a:gd name="connsiteY1" fmla="*/ 751611 h 3491523"/>
                    <a:gd name="connsiteX2" fmla="*/ 3084686 w 3194251"/>
                    <a:gd name="connsiteY2" fmla="*/ 634453 h 3491523"/>
                    <a:gd name="connsiteX3" fmla="*/ 2484806 w 3194251"/>
                    <a:gd name="connsiteY3" fmla="*/ 0 h 3491523"/>
                    <a:gd name="connsiteX4" fmla="*/ 0 w 3194251"/>
                    <a:gd name="connsiteY4" fmla="*/ 1441877 h 3491523"/>
                    <a:gd name="connsiteX5" fmla="*/ 129181 w 3194251"/>
                    <a:gd name="connsiteY5" fmla="*/ 2520522 h 3491523"/>
                    <a:gd name="connsiteX6" fmla="*/ 188944 w 3194251"/>
                    <a:gd name="connsiteY6" fmla="*/ 3055042 h 3491523"/>
                    <a:gd name="connsiteX7" fmla="*/ 204784 w 3194251"/>
                    <a:gd name="connsiteY7" fmla="*/ 3370106 h 3491523"/>
                    <a:gd name="connsiteX8" fmla="*/ 1014880 w 3194251"/>
                    <a:gd name="connsiteY8" fmla="*/ 3331299 h 3491523"/>
                    <a:gd name="connsiteX9" fmla="*/ 1099085 w 3194251"/>
                    <a:gd name="connsiteY9" fmla="*/ 3491523 h 3491523"/>
                    <a:gd name="connsiteX10" fmla="*/ 1549716 w 3194251"/>
                    <a:gd name="connsiteY10" fmla="*/ 3262560 h 3491523"/>
                    <a:gd name="connsiteX11" fmla="*/ 1675416 w 3194251"/>
                    <a:gd name="connsiteY11" fmla="*/ 3392799 h 3491523"/>
                    <a:gd name="connsiteX12" fmla="*/ 2292975 w 3194251"/>
                    <a:gd name="connsiteY12" fmla="*/ 2826018 h 3491523"/>
                    <a:gd name="connsiteX13" fmla="*/ 2472257 w 3194251"/>
                    <a:gd name="connsiteY13" fmla="*/ 2901987 h 3491523"/>
                    <a:gd name="connsiteX14" fmla="*/ 2689600 w 3194251"/>
                    <a:gd name="connsiteY14" fmla="*/ 2408695 h 3491523"/>
                    <a:gd name="connsiteX15" fmla="*/ 2778238 w 3194251"/>
                    <a:gd name="connsiteY15" fmla="*/ 2443273 h 3491523"/>
                    <a:gd name="connsiteX16" fmla="*/ 2850298 w 3194251"/>
                    <a:gd name="connsiteY16" fmla="*/ 2120080 h 3491523"/>
                    <a:gd name="connsiteX17" fmla="*/ 3040931 w 3194251"/>
                    <a:gd name="connsiteY17" fmla="*/ 2129054 h 3491523"/>
                    <a:gd name="connsiteX18" fmla="*/ 3008250 w 3194251"/>
                    <a:gd name="connsiteY18" fmla="*/ 1334592 h 3491523"/>
                    <a:gd name="connsiteX19" fmla="*/ 3194251 w 3194251"/>
                    <a:gd name="connsiteY19" fmla="*/ 1244078 h 3491523"/>
                    <a:gd name="connsiteX0" fmla="*/ 3709871 w 3709871"/>
                    <a:gd name="connsiteY0" fmla="*/ 1244078 h 3491523"/>
                    <a:gd name="connsiteX1" fmla="*/ 3467967 w 3709871"/>
                    <a:gd name="connsiteY1" fmla="*/ 751611 h 3491523"/>
                    <a:gd name="connsiteX2" fmla="*/ 3600306 w 3709871"/>
                    <a:gd name="connsiteY2" fmla="*/ 634453 h 3491523"/>
                    <a:gd name="connsiteX3" fmla="*/ 3000426 w 3709871"/>
                    <a:gd name="connsiteY3" fmla="*/ 0 h 3491523"/>
                    <a:gd name="connsiteX4" fmla="*/ 515620 w 3709871"/>
                    <a:gd name="connsiteY4" fmla="*/ 1441877 h 3491523"/>
                    <a:gd name="connsiteX5" fmla="*/ 0 w 3709871"/>
                    <a:gd name="connsiteY5" fmla="*/ 2904378 h 3491523"/>
                    <a:gd name="connsiteX6" fmla="*/ 704564 w 3709871"/>
                    <a:gd name="connsiteY6" fmla="*/ 3055042 h 3491523"/>
                    <a:gd name="connsiteX7" fmla="*/ 720404 w 3709871"/>
                    <a:gd name="connsiteY7" fmla="*/ 3370106 h 3491523"/>
                    <a:gd name="connsiteX8" fmla="*/ 1530500 w 3709871"/>
                    <a:gd name="connsiteY8" fmla="*/ 3331299 h 3491523"/>
                    <a:gd name="connsiteX9" fmla="*/ 1614705 w 3709871"/>
                    <a:gd name="connsiteY9" fmla="*/ 3491523 h 3491523"/>
                    <a:gd name="connsiteX10" fmla="*/ 2065336 w 3709871"/>
                    <a:gd name="connsiteY10" fmla="*/ 3262560 h 3491523"/>
                    <a:gd name="connsiteX11" fmla="*/ 2191036 w 3709871"/>
                    <a:gd name="connsiteY11" fmla="*/ 3392799 h 3491523"/>
                    <a:gd name="connsiteX12" fmla="*/ 2808595 w 3709871"/>
                    <a:gd name="connsiteY12" fmla="*/ 2826018 h 3491523"/>
                    <a:gd name="connsiteX13" fmla="*/ 2987877 w 3709871"/>
                    <a:gd name="connsiteY13" fmla="*/ 2901987 h 3491523"/>
                    <a:gd name="connsiteX14" fmla="*/ 3205220 w 3709871"/>
                    <a:gd name="connsiteY14" fmla="*/ 2408695 h 3491523"/>
                    <a:gd name="connsiteX15" fmla="*/ 3293858 w 3709871"/>
                    <a:gd name="connsiteY15" fmla="*/ 2443273 h 3491523"/>
                    <a:gd name="connsiteX16" fmla="*/ 3365918 w 3709871"/>
                    <a:gd name="connsiteY16" fmla="*/ 2120080 h 3491523"/>
                    <a:gd name="connsiteX17" fmla="*/ 3556551 w 3709871"/>
                    <a:gd name="connsiteY17" fmla="*/ 2129054 h 3491523"/>
                    <a:gd name="connsiteX18" fmla="*/ 3523870 w 3709871"/>
                    <a:gd name="connsiteY18" fmla="*/ 1334592 h 3491523"/>
                    <a:gd name="connsiteX19" fmla="*/ 3709871 w 3709871"/>
                    <a:gd name="connsiteY19" fmla="*/ 1244078 h 3491523"/>
                    <a:gd name="connsiteX0" fmla="*/ 3709871 w 3709871"/>
                    <a:gd name="connsiteY0" fmla="*/ 1244078 h 3491523"/>
                    <a:gd name="connsiteX1" fmla="*/ 3467967 w 3709871"/>
                    <a:gd name="connsiteY1" fmla="*/ 751611 h 3491523"/>
                    <a:gd name="connsiteX2" fmla="*/ 3600306 w 3709871"/>
                    <a:gd name="connsiteY2" fmla="*/ 634453 h 3491523"/>
                    <a:gd name="connsiteX3" fmla="*/ 3000426 w 3709871"/>
                    <a:gd name="connsiteY3" fmla="*/ 0 h 3491523"/>
                    <a:gd name="connsiteX4" fmla="*/ 515620 w 3709871"/>
                    <a:gd name="connsiteY4" fmla="*/ 1441877 h 3491523"/>
                    <a:gd name="connsiteX5" fmla="*/ 0 w 3709871"/>
                    <a:gd name="connsiteY5" fmla="*/ 2904378 h 3491523"/>
                    <a:gd name="connsiteX6" fmla="*/ 716707 w 3709871"/>
                    <a:gd name="connsiteY6" fmla="*/ 3156561 h 3491523"/>
                    <a:gd name="connsiteX7" fmla="*/ 720404 w 3709871"/>
                    <a:gd name="connsiteY7" fmla="*/ 3370106 h 3491523"/>
                    <a:gd name="connsiteX8" fmla="*/ 1530500 w 3709871"/>
                    <a:gd name="connsiteY8" fmla="*/ 3331299 h 3491523"/>
                    <a:gd name="connsiteX9" fmla="*/ 1614705 w 3709871"/>
                    <a:gd name="connsiteY9" fmla="*/ 3491523 h 3491523"/>
                    <a:gd name="connsiteX10" fmla="*/ 2065336 w 3709871"/>
                    <a:gd name="connsiteY10" fmla="*/ 3262560 h 3491523"/>
                    <a:gd name="connsiteX11" fmla="*/ 2191036 w 3709871"/>
                    <a:gd name="connsiteY11" fmla="*/ 3392799 h 3491523"/>
                    <a:gd name="connsiteX12" fmla="*/ 2808595 w 3709871"/>
                    <a:gd name="connsiteY12" fmla="*/ 2826018 h 3491523"/>
                    <a:gd name="connsiteX13" fmla="*/ 2987877 w 3709871"/>
                    <a:gd name="connsiteY13" fmla="*/ 2901987 h 3491523"/>
                    <a:gd name="connsiteX14" fmla="*/ 3205220 w 3709871"/>
                    <a:gd name="connsiteY14" fmla="*/ 2408695 h 3491523"/>
                    <a:gd name="connsiteX15" fmla="*/ 3293858 w 3709871"/>
                    <a:gd name="connsiteY15" fmla="*/ 2443273 h 3491523"/>
                    <a:gd name="connsiteX16" fmla="*/ 3365918 w 3709871"/>
                    <a:gd name="connsiteY16" fmla="*/ 2120080 h 3491523"/>
                    <a:gd name="connsiteX17" fmla="*/ 3556551 w 3709871"/>
                    <a:gd name="connsiteY17" fmla="*/ 2129054 h 3491523"/>
                    <a:gd name="connsiteX18" fmla="*/ 3523870 w 3709871"/>
                    <a:gd name="connsiteY18" fmla="*/ 1334592 h 3491523"/>
                    <a:gd name="connsiteX19" fmla="*/ 3709871 w 3709871"/>
                    <a:gd name="connsiteY19" fmla="*/ 1244078 h 3491523"/>
                    <a:gd name="connsiteX0" fmla="*/ 3709871 w 3709871"/>
                    <a:gd name="connsiteY0" fmla="*/ 1244078 h 3491523"/>
                    <a:gd name="connsiteX1" fmla="*/ 3467967 w 3709871"/>
                    <a:gd name="connsiteY1" fmla="*/ 751611 h 3491523"/>
                    <a:gd name="connsiteX2" fmla="*/ 3600306 w 3709871"/>
                    <a:gd name="connsiteY2" fmla="*/ 634453 h 3491523"/>
                    <a:gd name="connsiteX3" fmla="*/ 3000426 w 3709871"/>
                    <a:gd name="connsiteY3" fmla="*/ 0 h 3491523"/>
                    <a:gd name="connsiteX4" fmla="*/ 61667 w 3709871"/>
                    <a:gd name="connsiteY4" fmla="*/ 2719820 h 3491523"/>
                    <a:gd name="connsiteX5" fmla="*/ 0 w 3709871"/>
                    <a:gd name="connsiteY5" fmla="*/ 2904378 h 3491523"/>
                    <a:gd name="connsiteX6" fmla="*/ 716707 w 3709871"/>
                    <a:gd name="connsiteY6" fmla="*/ 3156561 h 3491523"/>
                    <a:gd name="connsiteX7" fmla="*/ 720404 w 3709871"/>
                    <a:gd name="connsiteY7" fmla="*/ 3370106 h 3491523"/>
                    <a:gd name="connsiteX8" fmla="*/ 1530500 w 3709871"/>
                    <a:gd name="connsiteY8" fmla="*/ 3331299 h 3491523"/>
                    <a:gd name="connsiteX9" fmla="*/ 1614705 w 3709871"/>
                    <a:gd name="connsiteY9" fmla="*/ 3491523 h 3491523"/>
                    <a:gd name="connsiteX10" fmla="*/ 2065336 w 3709871"/>
                    <a:gd name="connsiteY10" fmla="*/ 3262560 h 3491523"/>
                    <a:gd name="connsiteX11" fmla="*/ 2191036 w 3709871"/>
                    <a:gd name="connsiteY11" fmla="*/ 3392799 h 3491523"/>
                    <a:gd name="connsiteX12" fmla="*/ 2808595 w 3709871"/>
                    <a:gd name="connsiteY12" fmla="*/ 2826018 h 3491523"/>
                    <a:gd name="connsiteX13" fmla="*/ 2987877 w 3709871"/>
                    <a:gd name="connsiteY13" fmla="*/ 2901987 h 3491523"/>
                    <a:gd name="connsiteX14" fmla="*/ 3205220 w 3709871"/>
                    <a:gd name="connsiteY14" fmla="*/ 2408695 h 3491523"/>
                    <a:gd name="connsiteX15" fmla="*/ 3293858 w 3709871"/>
                    <a:gd name="connsiteY15" fmla="*/ 2443273 h 3491523"/>
                    <a:gd name="connsiteX16" fmla="*/ 3365918 w 3709871"/>
                    <a:gd name="connsiteY16" fmla="*/ 2120080 h 3491523"/>
                    <a:gd name="connsiteX17" fmla="*/ 3556551 w 3709871"/>
                    <a:gd name="connsiteY17" fmla="*/ 2129054 h 3491523"/>
                    <a:gd name="connsiteX18" fmla="*/ 3523870 w 3709871"/>
                    <a:gd name="connsiteY18" fmla="*/ 1334592 h 3491523"/>
                    <a:gd name="connsiteX19" fmla="*/ 3709871 w 3709871"/>
                    <a:gd name="connsiteY19" fmla="*/ 1244078 h 3491523"/>
                    <a:gd name="connsiteX0" fmla="*/ 3709871 w 3709871"/>
                    <a:gd name="connsiteY0" fmla="*/ 1244078 h 3491523"/>
                    <a:gd name="connsiteX1" fmla="*/ 3467967 w 3709871"/>
                    <a:gd name="connsiteY1" fmla="*/ 751611 h 3491523"/>
                    <a:gd name="connsiteX2" fmla="*/ 3600306 w 3709871"/>
                    <a:gd name="connsiteY2" fmla="*/ 634453 h 3491523"/>
                    <a:gd name="connsiteX3" fmla="*/ 3000426 w 3709871"/>
                    <a:gd name="connsiteY3" fmla="*/ 0 h 3491523"/>
                    <a:gd name="connsiteX4" fmla="*/ 378412 w 3709871"/>
                    <a:gd name="connsiteY4" fmla="*/ 2430249 h 3491523"/>
                    <a:gd name="connsiteX5" fmla="*/ 61667 w 3709871"/>
                    <a:gd name="connsiteY5" fmla="*/ 2719820 h 3491523"/>
                    <a:gd name="connsiteX6" fmla="*/ 0 w 3709871"/>
                    <a:gd name="connsiteY6" fmla="*/ 2904378 h 3491523"/>
                    <a:gd name="connsiteX7" fmla="*/ 716707 w 3709871"/>
                    <a:gd name="connsiteY7" fmla="*/ 3156561 h 3491523"/>
                    <a:gd name="connsiteX8" fmla="*/ 720404 w 3709871"/>
                    <a:gd name="connsiteY8" fmla="*/ 3370106 h 3491523"/>
                    <a:gd name="connsiteX9" fmla="*/ 1530500 w 3709871"/>
                    <a:gd name="connsiteY9" fmla="*/ 3331299 h 3491523"/>
                    <a:gd name="connsiteX10" fmla="*/ 1614705 w 3709871"/>
                    <a:gd name="connsiteY10" fmla="*/ 3491523 h 3491523"/>
                    <a:gd name="connsiteX11" fmla="*/ 2065336 w 3709871"/>
                    <a:gd name="connsiteY11" fmla="*/ 3262560 h 3491523"/>
                    <a:gd name="connsiteX12" fmla="*/ 2191036 w 3709871"/>
                    <a:gd name="connsiteY12" fmla="*/ 3392799 h 3491523"/>
                    <a:gd name="connsiteX13" fmla="*/ 2808595 w 3709871"/>
                    <a:gd name="connsiteY13" fmla="*/ 2826018 h 3491523"/>
                    <a:gd name="connsiteX14" fmla="*/ 2987877 w 3709871"/>
                    <a:gd name="connsiteY14" fmla="*/ 2901987 h 3491523"/>
                    <a:gd name="connsiteX15" fmla="*/ 3205220 w 3709871"/>
                    <a:gd name="connsiteY15" fmla="*/ 2408695 h 3491523"/>
                    <a:gd name="connsiteX16" fmla="*/ 3293858 w 3709871"/>
                    <a:gd name="connsiteY16" fmla="*/ 2443273 h 3491523"/>
                    <a:gd name="connsiteX17" fmla="*/ 3365918 w 3709871"/>
                    <a:gd name="connsiteY17" fmla="*/ 2120080 h 3491523"/>
                    <a:gd name="connsiteX18" fmla="*/ 3556551 w 3709871"/>
                    <a:gd name="connsiteY18" fmla="*/ 2129054 h 3491523"/>
                    <a:gd name="connsiteX19" fmla="*/ 3523870 w 3709871"/>
                    <a:gd name="connsiteY19" fmla="*/ 1334592 h 3491523"/>
                    <a:gd name="connsiteX20" fmla="*/ 3709871 w 3709871"/>
                    <a:gd name="connsiteY20" fmla="*/ 1244078 h 3491523"/>
                    <a:gd name="connsiteX0" fmla="*/ 4141714 w 4141714"/>
                    <a:gd name="connsiteY0" fmla="*/ 1244078 h 3491523"/>
                    <a:gd name="connsiteX1" fmla="*/ 3899810 w 4141714"/>
                    <a:gd name="connsiteY1" fmla="*/ 751611 h 3491523"/>
                    <a:gd name="connsiteX2" fmla="*/ 4032149 w 4141714"/>
                    <a:gd name="connsiteY2" fmla="*/ 634453 h 3491523"/>
                    <a:gd name="connsiteX3" fmla="*/ 3432269 w 4141714"/>
                    <a:gd name="connsiteY3" fmla="*/ 0 h 3491523"/>
                    <a:gd name="connsiteX4" fmla="*/ 0 w 4141714"/>
                    <a:gd name="connsiteY4" fmla="*/ 2282594 h 3491523"/>
                    <a:gd name="connsiteX5" fmla="*/ 493510 w 4141714"/>
                    <a:gd name="connsiteY5" fmla="*/ 2719820 h 3491523"/>
                    <a:gd name="connsiteX6" fmla="*/ 431843 w 4141714"/>
                    <a:gd name="connsiteY6" fmla="*/ 2904378 h 3491523"/>
                    <a:gd name="connsiteX7" fmla="*/ 1148550 w 4141714"/>
                    <a:gd name="connsiteY7" fmla="*/ 3156561 h 3491523"/>
                    <a:gd name="connsiteX8" fmla="*/ 1152247 w 4141714"/>
                    <a:gd name="connsiteY8" fmla="*/ 3370106 h 3491523"/>
                    <a:gd name="connsiteX9" fmla="*/ 1962343 w 4141714"/>
                    <a:gd name="connsiteY9" fmla="*/ 3331299 h 3491523"/>
                    <a:gd name="connsiteX10" fmla="*/ 2046548 w 4141714"/>
                    <a:gd name="connsiteY10" fmla="*/ 3491523 h 3491523"/>
                    <a:gd name="connsiteX11" fmla="*/ 2497179 w 4141714"/>
                    <a:gd name="connsiteY11" fmla="*/ 3262560 h 3491523"/>
                    <a:gd name="connsiteX12" fmla="*/ 2622879 w 4141714"/>
                    <a:gd name="connsiteY12" fmla="*/ 3392799 h 3491523"/>
                    <a:gd name="connsiteX13" fmla="*/ 3240438 w 4141714"/>
                    <a:gd name="connsiteY13" fmla="*/ 2826018 h 3491523"/>
                    <a:gd name="connsiteX14" fmla="*/ 3419720 w 4141714"/>
                    <a:gd name="connsiteY14" fmla="*/ 2901987 h 3491523"/>
                    <a:gd name="connsiteX15" fmla="*/ 3637063 w 4141714"/>
                    <a:gd name="connsiteY15" fmla="*/ 2408695 h 3491523"/>
                    <a:gd name="connsiteX16" fmla="*/ 3725701 w 4141714"/>
                    <a:gd name="connsiteY16" fmla="*/ 2443273 h 3491523"/>
                    <a:gd name="connsiteX17" fmla="*/ 3797761 w 4141714"/>
                    <a:gd name="connsiteY17" fmla="*/ 2120080 h 3491523"/>
                    <a:gd name="connsiteX18" fmla="*/ 3988394 w 4141714"/>
                    <a:gd name="connsiteY18" fmla="*/ 2129054 h 3491523"/>
                    <a:gd name="connsiteX19" fmla="*/ 3955713 w 4141714"/>
                    <a:gd name="connsiteY19" fmla="*/ 1334592 h 3491523"/>
                    <a:gd name="connsiteX20" fmla="*/ 4141714 w 4141714"/>
                    <a:gd name="connsiteY20" fmla="*/ 1244078 h 3491523"/>
                    <a:gd name="connsiteX0" fmla="*/ 4141714 w 4141714"/>
                    <a:gd name="connsiteY0" fmla="*/ 1244078 h 3491523"/>
                    <a:gd name="connsiteX1" fmla="*/ 3899810 w 4141714"/>
                    <a:gd name="connsiteY1" fmla="*/ 751611 h 3491523"/>
                    <a:gd name="connsiteX2" fmla="*/ 4032149 w 4141714"/>
                    <a:gd name="connsiteY2" fmla="*/ 634453 h 3491523"/>
                    <a:gd name="connsiteX3" fmla="*/ 3432269 w 4141714"/>
                    <a:gd name="connsiteY3" fmla="*/ 0 h 3491523"/>
                    <a:gd name="connsiteX4" fmla="*/ 505958 w 4141714"/>
                    <a:gd name="connsiteY4" fmla="*/ 1950001 h 3491523"/>
                    <a:gd name="connsiteX5" fmla="*/ 0 w 4141714"/>
                    <a:gd name="connsiteY5" fmla="*/ 2282594 h 3491523"/>
                    <a:gd name="connsiteX6" fmla="*/ 493510 w 4141714"/>
                    <a:gd name="connsiteY6" fmla="*/ 2719820 h 3491523"/>
                    <a:gd name="connsiteX7" fmla="*/ 431843 w 4141714"/>
                    <a:gd name="connsiteY7" fmla="*/ 2904378 h 3491523"/>
                    <a:gd name="connsiteX8" fmla="*/ 1148550 w 4141714"/>
                    <a:gd name="connsiteY8" fmla="*/ 3156561 h 3491523"/>
                    <a:gd name="connsiteX9" fmla="*/ 1152247 w 4141714"/>
                    <a:gd name="connsiteY9" fmla="*/ 3370106 h 3491523"/>
                    <a:gd name="connsiteX10" fmla="*/ 1962343 w 4141714"/>
                    <a:gd name="connsiteY10" fmla="*/ 3331299 h 3491523"/>
                    <a:gd name="connsiteX11" fmla="*/ 2046548 w 4141714"/>
                    <a:gd name="connsiteY11" fmla="*/ 3491523 h 3491523"/>
                    <a:gd name="connsiteX12" fmla="*/ 2497179 w 4141714"/>
                    <a:gd name="connsiteY12" fmla="*/ 3262560 h 3491523"/>
                    <a:gd name="connsiteX13" fmla="*/ 2622879 w 4141714"/>
                    <a:gd name="connsiteY13" fmla="*/ 3392799 h 3491523"/>
                    <a:gd name="connsiteX14" fmla="*/ 3240438 w 4141714"/>
                    <a:gd name="connsiteY14" fmla="*/ 2826018 h 3491523"/>
                    <a:gd name="connsiteX15" fmla="*/ 3419720 w 4141714"/>
                    <a:gd name="connsiteY15" fmla="*/ 2901987 h 3491523"/>
                    <a:gd name="connsiteX16" fmla="*/ 3637063 w 4141714"/>
                    <a:gd name="connsiteY16" fmla="*/ 2408695 h 3491523"/>
                    <a:gd name="connsiteX17" fmla="*/ 3725701 w 4141714"/>
                    <a:gd name="connsiteY17" fmla="*/ 2443273 h 3491523"/>
                    <a:gd name="connsiteX18" fmla="*/ 3797761 w 4141714"/>
                    <a:gd name="connsiteY18" fmla="*/ 2120080 h 3491523"/>
                    <a:gd name="connsiteX19" fmla="*/ 3988394 w 4141714"/>
                    <a:gd name="connsiteY19" fmla="*/ 2129054 h 3491523"/>
                    <a:gd name="connsiteX20" fmla="*/ 3955713 w 4141714"/>
                    <a:gd name="connsiteY20" fmla="*/ 1334592 h 3491523"/>
                    <a:gd name="connsiteX21" fmla="*/ 4141714 w 4141714"/>
                    <a:gd name="connsiteY21" fmla="*/ 1244078 h 3491523"/>
                    <a:gd name="connsiteX0" fmla="*/ 4141714 w 4141714"/>
                    <a:gd name="connsiteY0" fmla="*/ 1244078 h 3491523"/>
                    <a:gd name="connsiteX1" fmla="*/ 3899810 w 4141714"/>
                    <a:gd name="connsiteY1" fmla="*/ 751611 h 3491523"/>
                    <a:gd name="connsiteX2" fmla="*/ 4032149 w 4141714"/>
                    <a:gd name="connsiteY2" fmla="*/ 634453 h 3491523"/>
                    <a:gd name="connsiteX3" fmla="*/ 3432269 w 4141714"/>
                    <a:gd name="connsiteY3" fmla="*/ 0 h 3491523"/>
                    <a:gd name="connsiteX4" fmla="*/ 84414 w 4141714"/>
                    <a:gd name="connsiteY4" fmla="*/ 2182236 h 3491523"/>
                    <a:gd name="connsiteX5" fmla="*/ 0 w 4141714"/>
                    <a:gd name="connsiteY5" fmla="*/ 2282594 h 3491523"/>
                    <a:gd name="connsiteX6" fmla="*/ 493510 w 4141714"/>
                    <a:gd name="connsiteY6" fmla="*/ 2719820 h 3491523"/>
                    <a:gd name="connsiteX7" fmla="*/ 431843 w 4141714"/>
                    <a:gd name="connsiteY7" fmla="*/ 2904378 h 3491523"/>
                    <a:gd name="connsiteX8" fmla="*/ 1148550 w 4141714"/>
                    <a:gd name="connsiteY8" fmla="*/ 3156561 h 3491523"/>
                    <a:gd name="connsiteX9" fmla="*/ 1152247 w 4141714"/>
                    <a:gd name="connsiteY9" fmla="*/ 3370106 h 3491523"/>
                    <a:gd name="connsiteX10" fmla="*/ 1962343 w 4141714"/>
                    <a:gd name="connsiteY10" fmla="*/ 3331299 h 3491523"/>
                    <a:gd name="connsiteX11" fmla="*/ 2046548 w 4141714"/>
                    <a:gd name="connsiteY11" fmla="*/ 3491523 h 3491523"/>
                    <a:gd name="connsiteX12" fmla="*/ 2497179 w 4141714"/>
                    <a:gd name="connsiteY12" fmla="*/ 3262560 h 3491523"/>
                    <a:gd name="connsiteX13" fmla="*/ 2622879 w 4141714"/>
                    <a:gd name="connsiteY13" fmla="*/ 3392799 h 3491523"/>
                    <a:gd name="connsiteX14" fmla="*/ 3240438 w 4141714"/>
                    <a:gd name="connsiteY14" fmla="*/ 2826018 h 3491523"/>
                    <a:gd name="connsiteX15" fmla="*/ 3419720 w 4141714"/>
                    <a:gd name="connsiteY15" fmla="*/ 2901987 h 3491523"/>
                    <a:gd name="connsiteX16" fmla="*/ 3637063 w 4141714"/>
                    <a:gd name="connsiteY16" fmla="*/ 2408695 h 3491523"/>
                    <a:gd name="connsiteX17" fmla="*/ 3725701 w 4141714"/>
                    <a:gd name="connsiteY17" fmla="*/ 2443273 h 3491523"/>
                    <a:gd name="connsiteX18" fmla="*/ 3797761 w 4141714"/>
                    <a:gd name="connsiteY18" fmla="*/ 2120080 h 3491523"/>
                    <a:gd name="connsiteX19" fmla="*/ 3988394 w 4141714"/>
                    <a:gd name="connsiteY19" fmla="*/ 2129054 h 3491523"/>
                    <a:gd name="connsiteX20" fmla="*/ 3955713 w 4141714"/>
                    <a:gd name="connsiteY20" fmla="*/ 1334592 h 3491523"/>
                    <a:gd name="connsiteX21" fmla="*/ 4141714 w 4141714"/>
                    <a:gd name="connsiteY21" fmla="*/ 1244078 h 3491523"/>
                    <a:gd name="connsiteX0" fmla="*/ 4141714 w 4141714"/>
                    <a:gd name="connsiteY0" fmla="*/ 1244078 h 3491523"/>
                    <a:gd name="connsiteX1" fmla="*/ 3899810 w 4141714"/>
                    <a:gd name="connsiteY1" fmla="*/ 751611 h 3491523"/>
                    <a:gd name="connsiteX2" fmla="*/ 4032149 w 4141714"/>
                    <a:gd name="connsiteY2" fmla="*/ 634453 h 3491523"/>
                    <a:gd name="connsiteX3" fmla="*/ 3432269 w 4141714"/>
                    <a:gd name="connsiteY3" fmla="*/ 0 h 3491523"/>
                    <a:gd name="connsiteX4" fmla="*/ 419907 w 4141714"/>
                    <a:gd name="connsiteY4" fmla="*/ 1969429 h 3491523"/>
                    <a:gd name="connsiteX5" fmla="*/ 84414 w 4141714"/>
                    <a:gd name="connsiteY5" fmla="*/ 2182236 h 3491523"/>
                    <a:gd name="connsiteX6" fmla="*/ 0 w 4141714"/>
                    <a:gd name="connsiteY6" fmla="*/ 2282594 h 3491523"/>
                    <a:gd name="connsiteX7" fmla="*/ 493510 w 4141714"/>
                    <a:gd name="connsiteY7" fmla="*/ 2719820 h 3491523"/>
                    <a:gd name="connsiteX8" fmla="*/ 431843 w 4141714"/>
                    <a:gd name="connsiteY8" fmla="*/ 2904378 h 3491523"/>
                    <a:gd name="connsiteX9" fmla="*/ 1148550 w 4141714"/>
                    <a:gd name="connsiteY9" fmla="*/ 3156561 h 3491523"/>
                    <a:gd name="connsiteX10" fmla="*/ 1152247 w 4141714"/>
                    <a:gd name="connsiteY10" fmla="*/ 3370106 h 3491523"/>
                    <a:gd name="connsiteX11" fmla="*/ 1962343 w 4141714"/>
                    <a:gd name="connsiteY11" fmla="*/ 3331299 h 3491523"/>
                    <a:gd name="connsiteX12" fmla="*/ 2046548 w 4141714"/>
                    <a:gd name="connsiteY12" fmla="*/ 3491523 h 3491523"/>
                    <a:gd name="connsiteX13" fmla="*/ 2497179 w 4141714"/>
                    <a:gd name="connsiteY13" fmla="*/ 3262560 h 3491523"/>
                    <a:gd name="connsiteX14" fmla="*/ 2622879 w 4141714"/>
                    <a:gd name="connsiteY14" fmla="*/ 3392799 h 3491523"/>
                    <a:gd name="connsiteX15" fmla="*/ 3240438 w 4141714"/>
                    <a:gd name="connsiteY15" fmla="*/ 2826018 h 3491523"/>
                    <a:gd name="connsiteX16" fmla="*/ 3419720 w 4141714"/>
                    <a:gd name="connsiteY16" fmla="*/ 2901987 h 3491523"/>
                    <a:gd name="connsiteX17" fmla="*/ 3637063 w 4141714"/>
                    <a:gd name="connsiteY17" fmla="*/ 2408695 h 3491523"/>
                    <a:gd name="connsiteX18" fmla="*/ 3725701 w 4141714"/>
                    <a:gd name="connsiteY18" fmla="*/ 2443273 h 3491523"/>
                    <a:gd name="connsiteX19" fmla="*/ 3797761 w 4141714"/>
                    <a:gd name="connsiteY19" fmla="*/ 2120080 h 3491523"/>
                    <a:gd name="connsiteX20" fmla="*/ 3988394 w 4141714"/>
                    <a:gd name="connsiteY20" fmla="*/ 2129054 h 3491523"/>
                    <a:gd name="connsiteX21" fmla="*/ 3955713 w 4141714"/>
                    <a:gd name="connsiteY21" fmla="*/ 1334592 h 3491523"/>
                    <a:gd name="connsiteX22" fmla="*/ 4141714 w 4141714"/>
                    <a:gd name="connsiteY22" fmla="*/ 1244078 h 3491523"/>
                    <a:gd name="connsiteX0" fmla="*/ 4196409 w 4196409"/>
                    <a:gd name="connsiteY0" fmla="*/ 1244078 h 3491523"/>
                    <a:gd name="connsiteX1" fmla="*/ 3954505 w 4196409"/>
                    <a:gd name="connsiteY1" fmla="*/ 751611 h 3491523"/>
                    <a:gd name="connsiteX2" fmla="*/ 4086844 w 4196409"/>
                    <a:gd name="connsiteY2" fmla="*/ 634453 h 3491523"/>
                    <a:gd name="connsiteX3" fmla="*/ 3486964 w 4196409"/>
                    <a:gd name="connsiteY3" fmla="*/ 0 h 3491523"/>
                    <a:gd name="connsiteX4" fmla="*/ 0 w 4196409"/>
                    <a:gd name="connsiteY4" fmla="*/ 1986378 h 3491523"/>
                    <a:gd name="connsiteX5" fmla="*/ 139109 w 4196409"/>
                    <a:gd name="connsiteY5" fmla="*/ 2182236 h 3491523"/>
                    <a:gd name="connsiteX6" fmla="*/ 54695 w 4196409"/>
                    <a:gd name="connsiteY6" fmla="*/ 2282594 h 3491523"/>
                    <a:gd name="connsiteX7" fmla="*/ 548205 w 4196409"/>
                    <a:gd name="connsiteY7" fmla="*/ 2719820 h 3491523"/>
                    <a:gd name="connsiteX8" fmla="*/ 486538 w 4196409"/>
                    <a:gd name="connsiteY8" fmla="*/ 2904378 h 3491523"/>
                    <a:gd name="connsiteX9" fmla="*/ 1203245 w 4196409"/>
                    <a:gd name="connsiteY9" fmla="*/ 3156561 h 3491523"/>
                    <a:gd name="connsiteX10" fmla="*/ 1206942 w 4196409"/>
                    <a:gd name="connsiteY10" fmla="*/ 3370106 h 3491523"/>
                    <a:gd name="connsiteX11" fmla="*/ 2017038 w 4196409"/>
                    <a:gd name="connsiteY11" fmla="*/ 3331299 h 3491523"/>
                    <a:gd name="connsiteX12" fmla="*/ 2101243 w 4196409"/>
                    <a:gd name="connsiteY12" fmla="*/ 3491523 h 3491523"/>
                    <a:gd name="connsiteX13" fmla="*/ 2551874 w 4196409"/>
                    <a:gd name="connsiteY13" fmla="*/ 3262560 h 3491523"/>
                    <a:gd name="connsiteX14" fmla="*/ 2677574 w 4196409"/>
                    <a:gd name="connsiteY14" fmla="*/ 3392799 h 3491523"/>
                    <a:gd name="connsiteX15" fmla="*/ 3295133 w 4196409"/>
                    <a:gd name="connsiteY15" fmla="*/ 2826018 h 3491523"/>
                    <a:gd name="connsiteX16" fmla="*/ 3474415 w 4196409"/>
                    <a:gd name="connsiteY16" fmla="*/ 2901987 h 3491523"/>
                    <a:gd name="connsiteX17" fmla="*/ 3691758 w 4196409"/>
                    <a:gd name="connsiteY17" fmla="*/ 2408695 h 3491523"/>
                    <a:gd name="connsiteX18" fmla="*/ 3780396 w 4196409"/>
                    <a:gd name="connsiteY18" fmla="*/ 2443273 h 3491523"/>
                    <a:gd name="connsiteX19" fmla="*/ 3852456 w 4196409"/>
                    <a:gd name="connsiteY19" fmla="*/ 2120080 h 3491523"/>
                    <a:gd name="connsiteX20" fmla="*/ 4043089 w 4196409"/>
                    <a:gd name="connsiteY20" fmla="*/ 2129054 h 3491523"/>
                    <a:gd name="connsiteX21" fmla="*/ 4010408 w 4196409"/>
                    <a:gd name="connsiteY21" fmla="*/ 1334592 h 3491523"/>
                    <a:gd name="connsiteX22" fmla="*/ 4196409 w 4196409"/>
                    <a:gd name="connsiteY22" fmla="*/ 1244078 h 3491523"/>
                    <a:gd name="connsiteX0" fmla="*/ 4196409 w 4196409"/>
                    <a:gd name="connsiteY0" fmla="*/ 1244078 h 3491523"/>
                    <a:gd name="connsiteX1" fmla="*/ 3954505 w 4196409"/>
                    <a:gd name="connsiteY1" fmla="*/ 751611 h 3491523"/>
                    <a:gd name="connsiteX2" fmla="*/ 4086844 w 4196409"/>
                    <a:gd name="connsiteY2" fmla="*/ 634453 h 3491523"/>
                    <a:gd name="connsiteX3" fmla="*/ 3486964 w 4196409"/>
                    <a:gd name="connsiteY3" fmla="*/ 0 h 3491523"/>
                    <a:gd name="connsiteX4" fmla="*/ 559332 w 4196409"/>
                    <a:gd name="connsiteY4" fmla="*/ 1669146 h 3491523"/>
                    <a:gd name="connsiteX5" fmla="*/ 0 w 4196409"/>
                    <a:gd name="connsiteY5" fmla="*/ 1986378 h 3491523"/>
                    <a:gd name="connsiteX6" fmla="*/ 139109 w 4196409"/>
                    <a:gd name="connsiteY6" fmla="*/ 2182236 h 3491523"/>
                    <a:gd name="connsiteX7" fmla="*/ 54695 w 4196409"/>
                    <a:gd name="connsiteY7" fmla="*/ 2282594 h 3491523"/>
                    <a:gd name="connsiteX8" fmla="*/ 548205 w 4196409"/>
                    <a:gd name="connsiteY8" fmla="*/ 2719820 h 3491523"/>
                    <a:gd name="connsiteX9" fmla="*/ 486538 w 4196409"/>
                    <a:gd name="connsiteY9" fmla="*/ 2904378 h 3491523"/>
                    <a:gd name="connsiteX10" fmla="*/ 1203245 w 4196409"/>
                    <a:gd name="connsiteY10" fmla="*/ 3156561 h 3491523"/>
                    <a:gd name="connsiteX11" fmla="*/ 1206942 w 4196409"/>
                    <a:gd name="connsiteY11" fmla="*/ 3370106 h 3491523"/>
                    <a:gd name="connsiteX12" fmla="*/ 2017038 w 4196409"/>
                    <a:gd name="connsiteY12" fmla="*/ 3331299 h 3491523"/>
                    <a:gd name="connsiteX13" fmla="*/ 2101243 w 4196409"/>
                    <a:gd name="connsiteY13" fmla="*/ 3491523 h 3491523"/>
                    <a:gd name="connsiteX14" fmla="*/ 2551874 w 4196409"/>
                    <a:gd name="connsiteY14" fmla="*/ 3262560 h 3491523"/>
                    <a:gd name="connsiteX15" fmla="*/ 2677574 w 4196409"/>
                    <a:gd name="connsiteY15" fmla="*/ 3392799 h 3491523"/>
                    <a:gd name="connsiteX16" fmla="*/ 3295133 w 4196409"/>
                    <a:gd name="connsiteY16" fmla="*/ 2826018 h 3491523"/>
                    <a:gd name="connsiteX17" fmla="*/ 3474415 w 4196409"/>
                    <a:gd name="connsiteY17" fmla="*/ 2901987 h 3491523"/>
                    <a:gd name="connsiteX18" fmla="*/ 3691758 w 4196409"/>
                    <a:gd name="connsiteY18" fmla="*/ 2408695 h 3491523"/>
                    <a:gd name="connsiteX19" fmla="*/ 3780396 w 4196409"/>
                    <a:gd name="connsiteY19" fmla="*/ 2443273 h 3491523"/>
                    <a:gd name="connsiteX20" fmla="*/ 3852456 w 4196409"/>
                    <a:gd name="connsiteY20" fmla="*/ 2120080 h 3491523"/>
                    <a:gd name="connsiteX21" fmla="*/ 4043089 w 4196409"/>
                    <a:gd name="connsiteY21" fmla="*/ 2129054 h 3491523"/>
                    <a:gd name="connsiteX22" fmla="*/ 4010408 w 4196409"/>
                    <a:gd name="connsiteY22" fmla="*/ 1334592 h 3491523"/>
                    <a:gd name="connsiteX23" fmla="*/ 4196409 w 4196409"/>
                    <a:gd name="connsiteY23" fmla="*/ 1244078 h 3491523"/>
                    <a:gd name="connsiteX0" fmla="*/ 4336364 w 4336364"/>
                    <a:gd name="connsiteY0" fmla="*/ 1244078 h 3491523"/>
                    <a:gd name="connsiteX1" fmla="*/ 4094460 w 4336364"/>
                    <a:gd name="connsiteY1" fmla="*/ 751611 h 3491523"/>
                    <a:gd name="connsiteX2" fmla="*/ 4226799 w 4336364"/>
                    <a:gd name="connsiteY2" fmla="*/ 634453 h 3491523"/>
                    <a:gd name="connsiteX3" fmla="*/ 3626919 w 4336364"/>
                    <a:gd name="connsiteY3" fmla="*/ 0 h 3491523"/>
                    <a:gd name="connsiteX4" fmla="*/ 0 w 4336364"/>
                    <a:gd name="connsiteY4" fmla="*/ 1305254 h 3491523"/>
                    <a:gd name="connsiteX5" fmla="*/ 139955 w 4336364"/>
                    <a:gd name="connsiteY5" fmla="*/ 1986378 h 3491523"/>
                    <a:gd name="connsiteX6" fmla="*/ 279064 w 4336364"/>
                    <a:gd name="connsiteY6" fmla="*/ 2182236 h 3491523"/>
                    <a:gd name="connsiteX7" fmla="*/ 194650 w 4336364"/>
                    <a:gd name="connsiteY7" fmla="*/ 2282594 h 3491523"/>
                    <a:gd name="connsiteX8" fmla="*/ 688160 w 4336364"/>
                    <a:gd name="connsiteY8" fmla="*/ 2719820 h 3491523"/>
                    <a:gd name="connsiteX9" fmla="*/ 626493 w 4336364"/>
                    <a:gd name="connsiteY9" fmla="*/ 2904378 h 3491523"/>
                    <a:gd name="connsiteX10" fmla="*/ 1343200 w 4336364"/>
                    <a:gd name="connsiteY10" fmla="*/ 3156561 h 3491523"/>
                    <a:gd name="connsiteX11" fmla="*/ 1346897 w 4336364"/>
                    <a:gd name="connsiteY11" fmla="*/ 3370106 h 3491523"/>
                    <a:gd name="connsiteX12" fmla="*/ 2156993 w 4336364"/>
                    <a:gd name="connsiteY12" fmla="*/ 3331299 h 3491523"/>
                    <a:gd name="connsiteX13" fmla="*/ 2241198 w 4336364"/>
                    <a:gd name="connsiteY13" fmla="*/ 3491523 h 3491523"/>
                    <a:gd name="connsiteX14" fmla="*/ 2691829 w 4336364"/>
                    <a:gd name="connsiteY14" fmla="*/ 3262560 h 3491523"/>
                    <a:gd name="connsiteX15" fmla="*/ 2817529 w 4336364"/>
                    <a:gd name="connsiteY15" fmla="*/ 3392799 h 3491523"/>
                    <a:gd name="connsiteX16" fmla="*/ 3435088 w 4336364"/>
                    <a:gd name="connsiteY16" fmla="*/ 2826018 h 3491523"/>
                    <a:gd name="connsiteX17" fmla="*/ 3614370 w 4336364"/>
                    <a:gd name="connsiteY17" fmla="*/ 2901987 h 3491523"/>
                    <a:gd name="connsiteX18" fmla="*/ 3831713 w 4336364"/>
                    <a:gd name="connsiteY18" fmla="*/ 2408695 h 3491523"/>
                    <a:gd name="connsiteX19" fmla="*/ 3920351 w 4336364"/>
                    <a:gd name="connsiteY19" fmla="*/ 2443273 h 3491523"/>
                    <a:gd name="connsiteX20" fmla="*/ 3992411 w 4336364"/>
                    <a:gd name="connsiteY20" fmla="*/ 2120080 h 3491523"/>
                    <a:gd name="connsiteX21" fmla="*/ 4183044 w 4336364"/>
                    <a:gd name="connsiteY21" fmla="*/ 2129054 h 3491523"/>
                    <a:gd name="connsiteX22" fmla="*/ 4150363 w 4336364"/>
                    <a:gd name="connsiteY22" fmla="*/ 1334592 h 3491523"/>
                    <a:gd name="connsiteX23" fmla="*/ 4336364 w 4336364"/>
                    <a:gd name="connsiteY23" fmla="*/ 1244078 h 3491523"/>
                    <a:gd name="connsiteX0" fmla="*/ 4336364 w 4336364"/>
                    <a:gd name="connsiteY0" fmla="*/ 1244078 h 3491523"/>
                    <a:gd name="connsiteX1" fmla="*/ 4094460 w 4336364"/>
                    <a:gd name="connsiteY1" fmla="*/ 751611 h 3491523"/>
                    <a:gd name="connsiteX2" fmla="*/ 4226799 w 4336364"/>
                    <a:gd name="connsiteY2" fmla="*/ 634453 h 3491523"/>
                    <a:gd name="connsiteX3" fmla="*/ 3626919 w 4336364"/>
                    <a:gd name="connsiteY3" fmla="*/ 0 h 3491523"/>
                    <a:gd name="connsiteX4" fmla="*/ 0 w 4336364"/>
                    <a:gd name="connsiteY4" fmla="*/ 1305254 h 3491523"/>
                    <a:gd name="connsiteX5" fmla="*/ 111764 w 4336364"/>
                    <a:gd name="connsiteY5" fmla="*/ 1830377 h 3491523"/>
                    <a:gd name="connsiteX6" fmla="*/ 139955 w 4336364"/>
                    <a:gd name="connsiteY6" fmla="*/ 1986378 h 3491523"/>
                    <a:gd name="connsiteX7" fmla="*/ 279064 w 4336364"/>
                    <a:gd name="connsiteY7" fmla="*/ 2182236 h 3491523"/>
                    <a:gd name="connsiteX8" fmla="*/ 194650 w 4336364"/>
                    <a:gd name="connsiteY8" fmla="*/ 2282594 h 3491523"/>
                    <a:gd name="connsiteX9" fmla="*/ 688160 w 4336364"/>
                    <a:gd name="connsiteY9" fmla="*/ 2719820 h 3491523"/>
                    <a:gd name="connsiteX10" fmla="*/ 626493 w 4336364"/>
                    <a:gd name="connsiteY10" fmla="*/ 2904378 h 3491523"/>
                    <a:gd name="connsiteX11" fmla="*/ 1343200 w 4336364"/>
                    <a:gd name="connsiteY11" fmla="*/ 3156561 h 3491523"/>
                    <a:gd name="connsiteX12" fmla="*/ 1346897 w 4336364"/>
                    <a:gd name="connsiteY12" fmla="*/ 3370106 h 3491523"/>
                    <a:gd name="connsiteX13" fmla="*/ 2156993 w 4336364"/>
                    <a:gd name="connsiteY13" fmla="*/ 3331299 h 3491523"/>
                    <a:gd name="connsiteX14" fmla="*/ 2241198 w 4336364"/>
                    <a:gd name="connsiteY14" fmla="*/ 3491523 h 3491523"/>
                    <a:gd name="connsiteX15" fmla="*/ 2691829 w 4336364"/>
                    <a:gd name="connsiteY15" fmla="*/ 3262560 h 3491523"/>
                    <a:gd name="connsiteX16" fmla="*/ 2817529 w 4336364"/>
                    <a:gd name="connsiteY16" fmla="*/ 3392799 h 3491523"/>
                    <a:gd name="connsiteX17" fmla="*/ 3435088 w 4336364"/>
                    <a:gd name="connsiteY17" fmla="*/ 2826018 h 3491523"/>
                    <a:gd name="connsiteX18" fmla="*/ 3614370 w 4336364"/>
                    <a:gd name="connsiteY18" fmla="*/ 2901987 h 3491523"/>
                    <a:gd name="connsiteX19" fmla="*/ 3831713 w 4336364"/>
                    <a:gd name="connsiteY19" fmla="*/ 2408695 h 3491523"/>
                    <a:gd name="connsiteX20" fmla="*/ 3920351 w 4336364"/>
                    <a:gd name="connsiteY20" fmla="*/ 2443273 h 3491523"/>
                    <a:gd name="connsiteX21" fmla="*/ 3992411 w 4336364"/>
                    <a:gd name="connsiteY21" fmla="*/ 2120080 h 3491523"/>
                    <a:gd name="connsiteX22" fmla="*/ 4183044 w 4336364"/>
                    <a:gd name="connsiteY22" fmla="*/ 2129054 h 3491523"/>
                    <a:gd name="connsiteX23" fmla="*/ 4150363 w 4336364"/>
                    <a:gd name="connsiteY23" fmla="*/ 1334592 h 3491523"/>
                    <a:gd name="connsiteX24" fmla="*/ 4336364 w 4336364"/>
                    <a:gd name="connsiteY24" fmla="*/ 1244078 h 3491523"/>
                    <a:gd name="connsiteX0" fmla="*/ 4336364 w 4336364"/>
                    <a:gd name="connsiteY0" fmla="*/ 1244078 h 3491523"/>
                    <a:gd name="connsiteX1" fmla="*/ 4094460 w 4336364"/>
                    <a:gd name="connsiteY1" fmla="*/ 751611 h 3491523"/>
                    <a:gd name="connsiteX2" fmla="*/ 4226799 w 4336364"/>
                    <a:gd name="connsiteY2" fmla="*/ 634453 h 3491523"/>
                    <a:gd name="connsiteX3" fmla="*/ 3626919 w 4336364"/>
                    <a:gd name="connsiteY3" fmla="*/ 0 h 3491523"/>
                    <a:gd name="connsiteX4" fmla="*/ 0 w 4336364"/>
                    <a:gd name="connsiteY4" fmla="*/ 1305254 h 3491523"/>
                    <a:gd name="connsiteX5" fmla="*/ 225268 w 4336364"/>
                    <a:gd name="connsiteY5" fmla="*/ 1924241 h 3491523"/>
                    <a:gd name="connsiteX6" fmla="*/ 139955 w 4336364"/>
                    <a:gd name="connsiteY6" fmla="*/ 1986378 h 3491523"/>
                    <a:gd name="connsiteX7" fmla="*/ 279064 w 4336364"/>
                    <a:gd name="connsiteY7" fmla="*/ 2182236 h 3491523"/>
                    <a:gd name="connsiteX8" fmla="*/ 194650 w 4336364"/>
                    <a:gd name="connsiteY8" fmla="*/ 2282594 h 3491523"/>
                    <a:gd name="connsiteX9" fmla="*/ 688160 w 4336364"/>
                    <a:gd name="connsiteY9" fmla="*/ 2719820 h 3491523"/>
                    <a:gd name="connsiteX10" fmla="*/ 626493 w 4336364"/>
                    <a:gd name="connsiteY10" fmla="*/ 2904378 h 3491523"/>
                    <a:gd name="connsiteX11" fmla="*/ 1343200 w 4336364"/>
                    <a:gd name="connsiteY11" fmla="*/ 3156561 h 3491523"/>
                    <a:gd name="connsiteX12" fmla="*/ 1346897 w 4336364"/>
                    <a:gd name="connsiteY12" fmla="*/ 3370106 h 3491523"/>
                    <a:gd name="connsiteX13" fmla="*/ 2156993 w 4336364"/>
                    <a:gd name="connsiteY13" fmla="*/ 3331299 h 3491523"/>
                    <a:gd name="connsiteX14" fmla="*/ 2241198 w 4336364"/>
                    <a:gd name="connsiteY14" fmla="*/ 3491523 h 3491523"/>
                    <a:gd name="connsiteX15" fmla="*/ 2691829 w 4336364"/>
                    <a:gd name="connsiteY15" fmla="*/ 3262560 h 3491523"/>
                    <a:gd name="connsiteX16" fmla="*/ 2817529 w 4336364"/>
                    <a:gd name="connsiteY16" fmla="*/ 3392799 h 3491523"/>
                    <a:gd name="connsiteX17" fmla="*/ 3435088 w 4336364"/>
                    <a:gd name="connsiteY17" fmla="*/ 2826018 h 3491523"/>
                    <a:gd name="connsiteX18" fmla="*/ 3614370 w 4336364"/>
                    <a:gd name="connsiteY18" fmla="*/ 2901987 h 3491523"/>
                    <a:gd name="connsiteX19" fmla="*/ 3831713 w 4336364"/>
                    <a:gd name="connsiteY19" fmla="*/ 2408695 h 3491523"/>
                    <a:gd name="connsiteX20" fmla="*/ 3920351 w 4336364"/>
                    <a:gd name="connsiteY20" fmla="*/ 2443273 h 3491523"/>
                    <a:gd name="connsiteX21" fmla="*/ 3992411 w 4336364"/>
                    <a:gd name="connsiteY21" fmla="*/ 2120080 h 3491523"/>
                    <a:gd name="connsiteX22" fmla="*/ 4183044 w 4336364"/>
                    <a:gd name="connsiteY22" fmla="*/ 2129054 h 3491523"/>
                    <a:gd name="connsiteX23" fmla="*/ 4150363 w 4336364"/>
                    <a:gd name="connsiteY23" fmla="*/ 1334592 h 3491523"/>
                    <a:gd name="connsiteX24" fmla="*/ 4336364 w 4336364"/>
                    <a:gd name="connsiteY24" fmla="*/ 1244078 h 3491523"/>
                    <a:gd name="connsiteX0" fmla="*/ 4336364 w 4336364"/>
                    <a:gd name="connsiteY0" fmla="*/ 1244078 h 3491523"/>
                    <a:gd name="connsiteX1" fmla="*/ 4094460 w 4336364"/>
                    <a:gd name="connsiteY1" fmla="*/ 751611 h 3491523"/>
                    <a:gd name="connsiteX2" fmla="*/ 4226799 w 4336364"/>
                    <a:gd name="connsiteY2" fmla="*/ 634453 h 3491523"/>
                    <a:gd name="connsiteX3" fmla="*/ 3626919 w 4336364"/>
                    <a:gd name="connsiteY3" fmla="*/ 0 h 3491523"/>
                    <a:gd name="connsiteX4" fmla="*/ 386491 w 4336364"/>
                    <a:gd name="connsiteY4" fmla="*/ 1175119 h 3491523"/>
                    <a:gd name="connsiteX5" fmla="*/ 0 w 4336364"/>
                    <a:gd name="connsiteY5" fmla="*/ 1305254 h 3491523"/>
                    <a:gd name="connsiteX6" fmla="*/ 225268 w 4336364"/>
                    <a:gd name="connsiteY6" fmla="*/ 1924241 h 3491523"/>
                    <a:gd name="connsiteX7" fmla="*/ 139955 w 4336364"/>
                    <a:gd name="connsiteY7" fmla="*/ 1986378 h 3491523"/>
                    <a:gd name="connsiteX8" fmla="*/ 279064 w 4336364"/>
                    <a:gd name="connsiteY8" fmla="*/ 2182236 h 3491523"/>
                    <a:gd name="connsiteX9" fmla="*/ 194650 w 4336364"/>
                    <a:gd name="connsiteY9" fmla="*/ 2282594 h 3491523"/>
                    <a:gd name="connsiteX10" fmla="*/ 688160 w 4336364"/>
                    <a:gd name="connsiteY10" fmla="*/ 2719820 h 3491523"/>
                    <a:gd name="connsiteX11" fmla="*/ 626493 w 4336364"/>
                    <a:gd name="connsiteY11" fmla="*/ 2904378 h 3491523"/>
                    <a:gd name="connsiteX12" fmla="*/ 1343200 w 4336364"/>
                    <a:gd name="connsiteY12" fmla="*/ 3156561 h 3491523"/>
                    <a:gd name="connsiteX13" fmla="*/ 1346897 w 4336364"/>
                    <a:gd name="connsiteY13" fmla="*/ 3370106 h 3491523"/>
                    <a:gd name="connsiteX14" fmla="*/ 2156993 w 4336364"/>
                    <a:gd name="connsiteY14" fmla="*/ 3331299 h 3491523"/>
                    <a:gd name="connsiteX15" fmla="*/ 2241198 w 4336364"/>
                    <a:gd name="connsiteY15" fmla="*/ 3491523 h 3491523"/>
                    <a:gd name="connsiteX16" fmla="*/ 2691829 w 4336364"/>
                    <a:gd name="connsiteY16" fmla="*/ 3262560 h 3491523"/>
                    <a:gd name="connsiteX17" fmla="*/ 2817529 w 4336364"/>
                    <a:gd name="connsiteY17" fmla="*/ 3392799 h 3491523"/>
                    <a:gd name="connsiteX18" fmla="*/ 3435088 w 4336364"/>
                    <a:gd name="connsiteY18" fmla="*/ 2826018 h 3491523"/>
                    <a:gd name="connsiteX19" fmla="*/ 3614370 w 4336364"/>
                    <a:gd name="connsiteY19" fmla="*/ 2901987 h 3491523"/>
                    <a:gd name="connsiteX20" fmla="*/ 3831713 w 4336364"/>
                    <a:gd name="connsiteY20" fmla="*/ 2408695 h 3491523"/>
                    <a:gd name="connsiteX21" fmla="*/ 3920351 w 4336364"/>
                    <a:gd name="connsiteY21" fmla="*/ 2443273 h 3491523"/>
                    <a:gd name="connsiteX22" fmla="*/ 3992411 w 4336364"/>
                    <a:gd name="connsiteY22" fmla="*/ 2120080 h 3491523"/>
                    <a:gd name="connsiteX23" fmla="*/ 4183044 w 4336364"/>
                    <a:gd name="connsiteY23" fmla="*/ 2129054 h 3491523"/>
                    <a:gd name="connsiteX24" fmla="*/ 4150363 w 4336364"/>
                    <a:gd name="connsiteY24" fmla="*/ 1334592 h 3491523"/>
                    <a:gd name="connsiteX25" fmla="*/ 4336364 w 4336364"/>
                    <a:gd name="connsiteY25" fmla="*/ 1244078 h 3491523"/>
                    <a:gd name="connsiteX0" fmla="*/ 4336364 w 4336364"/>
                    <a:gd name="connsiteY0" fmla="*/ 1244078 h 3491523"/>
                    <a:gd name="connsiteX1" fmla="*/ 4094460 w 4336364"/>
                    <a:gd name="connsiteY1" fmla="*/ 751611 h 3491523"/>
                    <a:gd name="connsiteX2" fmla="*/ 4226799 w 4336364"/>
                    <a:gd name="connsiteY2" fmla="*/ 634453 h 3491523"/>
                    <a:gd name="connsiteX3" fmla="*/ 3626919 w 4336364"/>
                    <a:gd name="connsiteY3" fmla="*/ 0 h 3491523"/>
                    <a:gd name="connsiteX4" fmla="*/ 141641 w 4336364"/>
                    <a:gd name="connsiteY4" fmla="*/ 1238366 h 3491523"/>
                    <a:gd name="connsiteX5" fmla="*/ 0 w 4336364"/>
                    <a:gd name="connsiteY5" fmla="*/ 1305254 h 3491523"/>
                    <a:gd name="connsiteX6" fmla="*/ 225268 w 4336364"/>
                    <a:gd name="connsiteY6" fmla="*/ 1924241 h 3491523"/>
                    <a:gd name="connsiteX7" fmla="*/ 139955 w 4336364"/>
                    <a:gd name="connsiteY7" fmla="*/ 1986378 h 3491523"/>
                    <a:gd name="connsiteX8" fmla="*/ 279064 w 4336364"/>
                    <a:gd name="connsiteY8" fmla="*/ 2182236 h 3491523"/>
                    <a:gd name="connsiteX9" fmla="*/ 194650 w 4336364"/>
                    <a:gd name="connsiteY9" fmla="*/ 2282594 h 3491523"/>
                    <a:gd name="connsiteX10" fmla="*/ 688160 w 4336364"/>
                    <a:gd name="connsiteY10" fmla="*/ 2719820 h 3491523"/>
                    <a:gd name="connsiteX11" fmla="*/ 626493 w 4336364"/>
                    <a:gd name="connsiteY11" fmla="*/ 2904378 h 3491523"/>
                    <a:gd name="connsiteX12" fmla="*/ 1343200 w 4336364"/>
                    <a:gd name="connsiteY12" fmla="*/ 3156561 h 3491523"/>
                    <a:gd name="connsiteX13" fmla="*/ 1346897 w 4336364"/>
                    <a:gd name="connsiteY13" fmla="*/ 3370106 h 3491523"/>
                    <a:gd name="connsiteX14" fmla="*/ 2156993 w 4336364"/>
                    <a:gd name="connsiteY14" fmla="*/ 3331299 h 3491523"/>
                    <a:gd name="connsiteX15" fmla="*/ 2241198 w 4336364"/>
                    <a:gd name="connsiteY15" fmla="*/ 3491523 h 3491523"/>
                    <a:gd name="connsiteX16" fmla="*/ 2691829 w 4336364"/>
                    <a:gd name="connsiteY16" fmla="*/ 3262560 h 3491523"/>
                    <a:gd name="connsiteX17" fmla="*/ 2817529 w 4336364"/>
                    <a:gd name="connsiteY17" fmla="*/ 3392799 h 3491523"/>
                    <a:gd name="connsiteX18" fmla="*/ 3435088 w 4336364"/>
                    <a:gd name="connsiteY18" fmla="*/ 2826018 h 3491523"/>
                    <a:gd name="connsiteX19" fmla="*/ 3614370 w 4336364"/>
                    <a:gd name="connsiteY19" fmla="*/ 2901987 h 3491523"/>
                    <a:gd name="connsiteX20" fmla="*/ 3831713 w 4336364"/>
                    <a:gd name="connsiteY20" fmla="*/ 2408695 h 3491523"/>
                    <a:gd name="connsiteX21" fmla="*/ 3920351 w 4336364"/>
                    <a:gd name="connsiteY21" fmla="*/ 2443273 h 3491523"/>
                    <a:gd name="connsiteX22" fmla="*/ 3992411 w 4336364"/>
                    <a:gd name="connsiteY22" fmla="*/ 2120080 h 3491523"/>
                    <a:gd name="connsiteX23" fmla="*/ 4183044 w 4336364"/>
                    <a:gd name="connsiteY23" fmla="*/ 2129054 h 3491523"/>
                    <a:gd name="connsiteX24" fmla="*/ 4150363 w 4336364"/>
                    <a:gd name="connsiteY24" fmla="*/ 1334592 h 3491523"/>
                    <a:gd name="connsiteX25" fmla="*/ 4336364 w 4336364"/>
                    <a:gd name="connsiteY25" fmla="*/ 1244078 h 3491523"/>
                    <a:gd name="connsiteX0" fmla="*/ 4336364 w 4336364"/>
                    <a:gd name="connsiteY0" fmla="*/ 1244078 h 3491523"/>
                    <a:gd name="connsiteX1" fmla="*/ 4094460 w 4336364"/>
                    <a:gd name="connsiteY1" fmla="*/ 751611 h 3491523"/>
                    <a:gd name="connsiteX2" fmla="*/ 4226799 w 4336364"/>
                    <a:gd name="connsiteY2" fmla="*/ 634453 h 3491523"/>
                    <a:gd name="connsiteX3" fmla="*/ 3626919 w 4336364"/>
                    <a:gd name="connsiteY3" fmla="*/ 0 h 3491523"/>
                    <a:gd name="connsiteX4" fmla="*/ 471486 w 4336364"/>
                    <a:gd name="connsiteY4" fmla="*/ 1121957 h 3491523"/>
                    <a:gd name="connsiteX5" fmla="*/ 141641 w 4336364"/>
                    <a:gd name="connsiteY5" fmla="*/ 1238366 h 3491523"/>
                    <a:gd name="connsiteX6" fmla="*/ 0 w 4336364"/>
                    <a:gd name="connsiteY6" fmla="*/ 1305254 h 3491523"/>
                    <a:gd name="connsiteX7" fmla="*/ 225268 w 4336364"/>
                    <a:gd name="connsiteY7" fmla="*/ 1924241 h 3491523"/>
                    <a:gd name="connsiteX8" fmla="*/ 139955 w 4336364"/>
                    <a:gd name="connsiteY8" fmla="*/ 1986378 h 3491523"/>
                    <a:gd name="connsiteX9" fmla="*/ 279064 w 4336364"/>
                    <a:gd name="connsiteY9" fmla="*/ 2182236 h 3491523"/>
                    <a:gd name="connsiteX10" fmla="*/ 194650 w 4336364"/>
                    <a:gd name="connsiteY10" fmla="*/ 2282594 h 3491523"/>
                    <a:gd name="connsiteX11" fmla="*/ 688160 w 4336364"/>
                    <a:gd name="connsiteY11" fmla="*/ 2719820 h 3491523"/>
                    <a:gd name="connsiteX12" fmla="*/ 626493 w 4336364"/>
                    <a:gd name="connsiteY12" fmla="*/ 2904378 h 3491523"/>
                    <a:gd name="connsiteX13" fmla="*/ 1343200 w 4336364"/>
                    <a:gd name="connsiteY13" fmla="*/ 3156561 h 3491523"/>
                    <a:gd name="connsiteX14" fmla="*/ 1346897 w 4336364"/>
                    <a:gd name="connsiteY14" fmla="*/ 3370106 h 3491523"/>
                    <a:gd name="connsiteX15" fmla="*/ 2156993 w 4336364"/>
                    <a:gd name="connsiteY15" fmla="*/ 3331299 h 3491523"/>
                    <a:gd name="connsiteX16" fmla="*/ 2241198 w 4336364"/>
                    <a:gd name="connsiteY16" fmla="*/ 3491523 h 3491523"/>
                    <a:gd name="connsiteX17" fmla="*/ 2691829 w 4336364"/>
                    <a:gd name="connsiteY17" fmla="*/ 3262560 h 3491523"/>
                    <a:gd name="connsiteX18" fmla="*/ 2817529 w 4336364"/>
                    <a:gd name="connsiteY18" fmla="*/ 3392799 h 3491523"/>
                    <a:gd name="connsiteX19" fmla="*/ 3435088 w 4336364"/>
                    <a:gd name="connsiteY19" fmla="*/ 2826018 h 3491523"/>
                    <a:gd name="connsiteX20" fmla="*/ 3614370 w 4336364"/>
                    <a:gd name="connsiteY20" fmla="*/ 2901987 h 3491523"/>
                    <a:gd name="connsiteX21" fmla="*/ 3831713 w 4336364"/>
                    <a:gd name="connsiteY21" fmla="*/ 2408695 h 3491523"/>
                    <a:gd name="connsiteX22" fmla="*/ 3920351 w 4336364"/>
                    <a:gd name="connsiteY22" fmla="*/ 2443273 h 3491523"/>
                    <a:gd name="connsiteX23" fmla="*/ 3992411 w 4336364"/>
                    <a:gd name="connsiteY23" fmla="*/ 2120080 h 3491523"/>
                    <a:gd name="connsiteX24" fmla="*/ 4183044 w 4336364"/>
                    <a:gd name="connsiteY24" fmla="*/ 2129054 h 3491523"/>
                    <a:gd name="connsiteX25" fmla="*/ 4150363 w 4336364"/>
                    <a:gd name="connsiteY25" fmla="*/ 1334592 h 3491523"/>
                    <a:gd name="connsiteX26" fmla="*/ 4336364 w 4336364"/>
                    <a:gd name="connsiteY26" fmla="*/ 1244078 h 3491523"/>
                    <a:gd name="connsiteX0" fmla="*/ 4336364 w 4336364"/>
                    <a:gd name="connsiteY0" fmla="*/ 1244078 h 3491523"/>
                    <a:gd name="connsiteX1" fmla="*/ 4094460 w 4336364"/>
                    <a:gd name="connsiteY1" fmla="*/ 751611 h 3491523"/>
                    <a:gd name="connsiteX2" fmla="*/ 4226799 w 4336364"/>
                    <a:gd name="connsiteY2" fmla="*/ 634453 h 3491523"/>
                    <a:gd name="connsiteX3" fmla="*/ 3626919 w 4336364"/>
                    <a:gd name="connsiteY3" fmla="*/ 0 h 3491523"/>
                    <a:gd name="connsiteX4" fmla="*/ 169194 w 4336364"/>
                    <a:gd name="connsiteY4" fmla="*/ 457569 h 3491523"/>
                    <a:gd name="connsiteX5" fmla="*/ 141641 w 4336364"/>
                    <a:gd name="connsiteY5" fmla="*/ 1238366 h 3491523"/>
                    <a:gd name="connsiteX6" fmla="*/ 0 w 4336364"/>
                    <a:gd name="connsiteY6" fmla="*/ 1305254 h 3491523"/>
                    <a:gd name="connsiteX7" fmla="*/ 225268 w 4336364"/>
                    <a:gd name="connsiteY7" fmla="*/ 1924241 h 3491523"/>
                    <a:gd name="connsiteX8" fmla="*/ 139955 w 4336364"/>
                    <a:gd name="connsiteY8" fmla="*/ 1986378 h 3491523"/>
                    <a:gd name="connsiteX9" fmla="*/ 279064 w 4336364"/>
                    <a:gd name="connsiteY9" fmla="*/ 2182236 h 3491523"/>
                    <a:gd name="connsiteX10" fmla="*/ 194650 w 4336364"/>
                    <a:gd name="connsiteY10" fmla="*/ 2282594 h 3491523"/>
                    <a:gd name="connsiteX11" fmla="*/ 688160 w 4336364"/>
                    <a:gd name="connsiteY11" fmla="*/ 2719820 h 3491523"/>
                    <a:gd name="connsiteX12" fmla="*/ 626493 w 4336364"/>
                    <a:gd name="connsiteY12" fmla="*/ 2904378 h 3491523"/>
                    <a:gd name="connsiteX13" fmla="*/ 1343200 w 4336364"/>
                    <a:gd name="connsiteY13" fmla="*/ 3156561 h 3491523"/>
                    <a:gd name="connsiteX14" fmla="*/ 1346897 w 4336364"/>
                    <a:gd name="connsiteY14" fmla="*/ 3370106 h 3491523"/>
                    <a:gd name="connsiteX15" fmla="*/ 2156993 w 4336364"/>
                    <a:gd name="connsiteY15" fmla="*/ 3331299 h 3491523"/>
                    <a:gd name="connsiteX16" fmla="*/ 2241198 w 4336364"/>
                    <a:gd name="connsiteY16" fmla="*/ 3491523 h 3491523"/>
                    <a:gd name="connsiteX17" fmla="*/ 2691829 w 4336364"/>
                    <a:gd name="connsiteY17" fmla="*/ 3262560 h 3491523"/>
                    <a:gd name="connsiteX18" fmla="*/ 2817529 w 4336364"/>
                    <a:gd name="connsiteY18" fmla="*/ 3392799 h 3491523"/>
                    <a:gd name="connsiteX19" fmla="*/ 3435088 w 4336364"/>
                    <a:gd name="connsiteY19" fmla="*/ 2826018 h 3491523"/>
                    <a:gd name="connsiteX20" fmla="*/ 3614370 w 4336364"/>
                    <a:gd name="connsiteY20" fmla="*/ 2901987 h 3491523"/>
                    <a:gd name="connsiteX21" fmla="*/ 3831713 w 4336364"/>
                    <a:gd name="connsiteY21" fmla="*/ 2408695 h 3491523"/>
                    <a:gd name="connsiteX22" fmla="*/ 3920351 w 4336364"/>
                    <a:gd name="connsiteY22" fmla="*/ 2443273 h 3491523"/>
                    <a:gd name="connsiteX23" fmla="*/ 3992411 w 4336364"/>
                    <a:gd name="connsiteY23" fmla="*/ 2120080 h 3491523"/>
                    <a:gd name="connsiteX24" fmla="*/ 4183044 w 4336364"/>
                    <a:gd name="connsiteY24" fmla="*/ 2129054 h 3491523"/>
                    <a:gd name="connsiteX25" fmla="*/ 4150363 w 4336364"/>
                    <a:gd name="connsiteY25" fmla="*/ 1334592 h 3491523"/>
                    <a:gd name="connsiteX26" fmla="*/ 4336364 w 4336364"/>
                    <a:gd name="connsiteY26" fmla="*/ 1244078 h 3491523"/>
                    <a:gd name="connsiteX0" fmla="*/ 4336364 w 4336364"/>
                    <a:gd name="connsiteY0" fmla="*/ 1244078 h 3491523"/>
                    <a:gd name="connsiteX1" fmla="*/ 4094460 w 4336364"/>
                    <a:gd name="connsiteY1" fmla="*/ 751611 h 3491523"/>
                    <a:gd name="connsiteX2" fmla="*/ 4226799 w 4336364"/>
                    <a:gd name="connsiteY2" fmla="*/ 634453 h 3491523"/>
                    <a:gd name="connsiteX3" fmla="*/ 3626919 w 4336364"/>
                    <a:gd name="connsiteY3" fmla="*/ 0 h 3491523"/>
                    <a:gd name="connsiteX4" fmla="*/ 1004260 w 4336364"/>
                    <a:gd name="connsiteY4" fmla="*/ 347757 h 3491523"/>
                    <a:gd name="connsiteX5" fmla="*/ 169194 w 4336364"/>
                    <a:gd name="connsiteY5" fmla="*/ 457569 h 3491523"/>
                    <a:gd name="connsiteX6" fmla="*/ 141641 w 4336364"/>
                    <a:gd name="connsiteY6" fmla="*/ 1238366 h 3491523"/>
                    <a:gd name="connsiteX7" fmla="*/ 0 w 4336364"/>
                    <a:gd name="connsiteY7" fmla="*/ 1305254 h 3491523"/>
                    <a:gd name="connsiteX8" fmla="*/ 225268 w 4336364"/>
                    <a:gd name="connsiteY8" fmla="*/ 1924241 h 3491523"/>
                    <a:gd name="connsiteX9" fmla="*/ 139955 w 4336364"/>
                    <a:gd name="connsiteY9" fmla="*/ 1986378 h 3491523"/>
                    <a:gd name="connsiteX10" fmla="*/ 279064 w 4336364"/>
                    <a:gd name="connsiteY10" fmla="*/ 2182236 h 3491523"/>
                    <a:gd name="connsiteX11" fmla="*/ 194650 w 4336364"/>
                    <a:gd name="connsiteY11" fmla="*/ 2282594 h 3491523"/>
                    <a:gd name="connsiteX12" fmla="*/ 688160 w 4336364"/>
                    <a:gd name="connsiteY12" fmla="*/ 2719820 h 3491523"/>
                    <a:gd name="connsiteX13" fmla="*/ 626493 w 4336364"/>
                    <a:gd name="connsiteY13" fmla="*/ 2904378 h 3491523"/>
                    <a:gd name="connsiteX14" fmla="*/ 1343200 w 4336364"/>
                    <a:gd name="connsiteY14" fmla="*/ 3156561 h 3491523"/>
                    <a:gd name="connsiteX15" fmla="*/ 1346897 w 4336364"/>
                    <a:gd name="connsiteY15" fmla="*/ 3370106 h 3491523"/>
                    <a:gd name="connsiteX16" fmla="*/ 2156993 w 4336364"/>
                    <a:gd name="connsiteY16" fmla="*/ 3331299 h 3491523"/>
                    <a:gd name="connsiteX17" fmla="*/ 2241198 w 4336364"/>
                    <a:gd name="connsiteY17" fmla="*/ 3491523 h 3491523"/>
                    <a:gd name="connsiteX18" fmla="*/ 2691829 w 4336364"/>
                    <a:gd name="connsiteY18" fmla="*/ 3262560 h 3491523"/>
                    <a:gd name="connsiteX19" fmla="*/ 2817529 w 4336364"/>
                    <a:gd name="connsiteY19" fmla="*/ 3392799 h 3491523"/>
                    <a:gd name="connsiteX20" fmla="*/ 3435088 w 4336364"/>
                    <a:gd name="connsiteY20" fmla="*/ 2826018 h 3491523"/>
                    <a:gd name="connsiteX21" fmla="*/ 3614370 w 4336364"/>
                    <a:gd name="connsiteY21" fmla="*/ 2901987 h 3491523"/>
                    <a:gd name="connsiteX22" fmla="*/ 3831713 w 4336364"/>
                    <a:gd name="connsiteY22" fmla="*/ 2408695 h 3491523"/>
                    <a:gd name="connsiteX23" fmla="*/ 3920351 w 4336364"/>
                    <a:gd name="connsiteY23" fmla="*/ 2443273 h 3491523"/>
                    <a:gd name="connsiteX24" fmla="*/ 3992411 w 4336364"/>
                    <a:gd name="connsiteY24" fmla="*/ 2120080 h 3491523"/>
                    <a:gd name="connsiteX25" fmla="*/ 4183044 w 4336364"/>
                    <a:gd name="connsiteY25" fmla="*/ 2129054 h 3491523"/>
                    <a:gd name="connsiteX26" fmla="*/ 4150363 w 4336364"/>
                    <a:gd name="connsiteY26" fmla="*/ 1334592 h 3491523"/>
                    <a:gd name="connsiteX27" fmla="*/ 4336364 w 4336364"/>
                    <a:gd name="connsiteY27" fmla="*/ 1244078 h 3491523"/>
                    <a:gd name="connsiteX0" fmla="*/ 4336364 w 4336364"/>
                    <a:gd name="connsiteY0" fmla="*/ 1244078 h 3491523"/>
                    <a:gd name="connsiteX1" fmla="*/ 4094460 w 4336364"/>
                    <a:gd name="connsiteY1" fmla="*/ 751611 h 3491523"/>
                    <a:gd name="connsiteX2" fmla="*/ 4226799 w 4336364"/>
                    <a:gd name="connsiteY2" fmla="*/ 634453 h 3491523"/>
                    <a:gd name="connsiteX3" fmla="*/ 3626919 w 4336364"/>
                    <a:gd name="connsiteY3" fmla="*/ 0 h 3491523"/>
                    <a:gd name="connsiteX4" fmla="*/ 326568 w 4336364"/>
                    <a:gd name="connsiteY4" fmla="*/ 454137 h 3491523"/>
                    <a:gd name="connsiteX5" fmla="*/ 169194 w 4336364"/>
                    <a:gd name="connsiteY5" fmla="*/ 457569 h 3491523"/>
                    <a:gd name="connsiteX6" fmla="*/ 141641 w 4336364"/>
                    <a:gd name="connsiteY6" fmla="*/ 1238366 h 3491523"/>
                    <a:gd name="connsiteX7" fmla="*/ 0 w 4336364"/>
                    <a:gd name="connsiteY7" fmla="*/ 1305254 h 3491523"/>
                    <a:gd name="connsiteX8" fmla="*/ 225268 w 4336364"/>
                    <a:gd name="connsiteY8" fmla="*/ 1924241 h 3491523"/>
                    <a:gd name="connsiteX9" fmla="*/ 139955 w 4336364"/>
                    <a:gd name="connsiteY9" fmla="*/ 1986378 h 3491523"/>
                    <a:gd name="connsiteX10" fmla="*/ 279064 w 4336364"/>
                    <a:gd name="connsiteY10" fmla="*/ 2182236 h 3491523"/>
                    <a:gd name="connsiteX11" fmla="*/ 194650 w 4336364"/>
                    <a:gd name="connsiteY11" fmla="*/ 2282594 h 3491523"/>
                    <a:gd name="connsiteX12" fmla="*/ 688160 w 4336364"/>
                    <a:gd name="connsiteY12" fmla="*/ 2719820 h 3491523"/>
                    <a:gd name="connsiteX13" fmla="*/ 626493 w 4336364"/>
                    <a:gd name="connsiteY13" fmla="*/ 2904378 h 3491523"/>
                    <a:gd name="connsiteX14" fmla="*/ 1343200 w 4336364"/>
                    <a:gd name="connsiteY14" fmla="*/ 3156561 h 3491523"/>
                    <a:gd name="connsiteX15" fmla="*/ 1346897 w 4336364"/>
                    <a:gd name="connsiteY15" fmla="*/ 3370106 h 3491523"/>
                    <a:gd name="connsiteX16" fmla="*/ 2156993 w 4336364"/>
                    <a:gd name="connsiteY16" fmla="*/ 3331299 h 3491523"/>
                    <a:gd name="connsiteX17" fmla="*/ 2241198 w 4336364"/>
                    <a:gd name="connsiteY17" fmla="*/ 3491523 h 3491523"/>
                    <a:gd name="connsiteX18" fmla="*/ 2691829 w 4336364"/>
                    <a:gd name="connsiteY18" fmla="*/ 3262560 h 3491523"/>
                    <a:gd name="connsiteX19" fmla="*/ 2817529 w 4336364"/>
                    <a:gd name="connsiteY19" fmla="*/ 3392799 h 3491523"/>
                    <a:gd name="connsiteX20" fmla="*/ 3435088 w 4336364"/>
                    <a:gd name="connsiteY20" fmla="*/ 2826018 h 3491523"/>
                    <a:gd name="connsiteX21" fmla="*/ 3614370 w 4336364"/>
                    <a:gd name="connsiteY21" fmla="*/ 2901987 h 3491523"/>
                    <a:gd name="connsiteX22" fmla="*/ 3831713 w 4336364"/>
                    <a:gd name="connsiteY22" fmla="*/ 2408695 h 3491523"/>
                    <a:gd name="connsiteX23" fmla="*/ 3920351 w 4336364"/>
                    <a:gd name="connsiteY23" fmla="*/ 2443273 h 3491523"/>
                    <a:gd name="connsiteX24" fmla="*/ 3992411 w 4336364"/>
                    <a:gd name="connsiteY24" fmla="*/ 2120080 h 3491523"/>
                    <a:gd name="connsiteX25" fmla="*/ 4183044 w 4336364"/>
                    <a:gd name="connsiteY25" fmla="*/ 2129054 h 3491523"/>
                    <a:gd name="connsiteX26" fmla="*/ 4150363 w 4336364"/>
                    <a:gd name="connsiteY26" fmla="*/ 1334592 h 3491523"/>
                    <a:gd name="connsiteX27" fmla="*/ 4336364 w 4336364"/>
                    <a:gd name="connsiteY27" fmla="*/ 1244078 h 3491523"/>
                    <a:gd name="connsiteX0" fmla="*/ 4336364 w 4336364"/>
                    <a:gd name="connsiteY0" fmla="*/ 1244078 h 3491523"/>
                    <a:gd name="connsiteX1" fmla="*/ 4094460 w 4336364"/>
                    <a:gd name="connsiteY1" fmla="*/ 751611 h 3491523"/>
                    <a:gd name="connsiteX2" fmla="*/ 4226799 w 4336364"/>
                    <a:gd name="connsiteY2" fmla="*/ 634453 h 3491523"/>
                    <a:gd name="connsiteX3" fmla="*/ 3626919 w 4336364"/>
                    <a:gd name="connsiteY3" fmla="*/ 0 h 3491523"/>
                    <a:gd name="connsiteX4" fmla="*/ 1206824 w 4336364"/>
                    <a:gd name="connsiteY4" fmla="*/ 336933 h 3491523"/>
                    <a:gd name="connsiteX5" fmla="*/ 326568 w 4336364"/>
                    <a:gd name="connsiteY5" fmla="*/ 454137 h 3491523"/>
                    <a:gd name="connsiteX6" fmla="*/ 169194 w 4336364"/>
                    <a:gd name="connsiteY6" fmla="*/ 457569 h 3491523"/>
                    <a:gd name="connsiteX7" fmla="*/ 141641 w 4336364"/>
                    <a:gd name="connsiteY7" fmla="*/ 1238366 h 3491523"/>
                    <a:gd name="connsiteX8" fmla="*/ 0 w 4336364"/>
                    <a:gd name="connsiteY8" fmla="*/ 1305254 h 3491523"/>
                    <a:gd name="connsiteX9" fmla="*/ 225268 w 4336364"/>
                    <a:gd name="connsiteY9" fmla="*/ 1924241 h 3491523"/>
                    <a:gd name="connsiteX10" fmla="*/ 139955 w 4336364"/>
                    <a:gd name="connsiteY10" fmla="*/ 1986378 h 3491523"/>
                    <a:gd name="connsiteX11" fmla="*/ 279064 w 4336364"/>
                    <a:gd name="connsiteY11" fmla="*/ 2182236 h 3491523"/>
                    <a:gd name="connsiteX12" fmla="*/ 194650 w 4336364"/>
                    <a:gd name="connsiteY12" fmla="*/ 2282594 h 3491523"/>
                    <a:gd name="connsiteX13" fmla="*/ 688160 w 4336364"/>
                    <a:gd name="connsiteY13" fmla="*/ 2719820 h 3491523"/>
                    <a:gd name="connsiteX14" fmla="*/ 626493 w 4336364"/>
                    <a:gd name="connsiteY14" fmla="*/ 2904378 h 3491523"/>
                    <a:gd name="connsiteX15" fmla="*/ 1343200 w 4336364"/>
                    <a:gd name="connsiteY15" fmla="*/ 3156561 h 3491523"/>
                    <a:gd name="connsiteX16" fmla="*/ 1346897 w 4336364"/>
                    <a:gd name="connsiteY16" fmla="*/ 3370106 h 3491523"/>
                    <a:gd name="connsiteX17" fmla="*/ 2156993 w 4336364"/>
                    <a:gd name="connsiteY17" fmla="*/ 3331299 h 3491523"/>
                    <a:gd name="connsiteX18" fmla="*/ 2241198 w 4336364"/>
                    <a:gd name="connsiteY18" fmla="*/ 3491523 h 3491523"/>
                    <a:gd name="connsiteX19" fmla="*/ 2691829 w 4336364"/>
                    <a:gd name="connsiteY19" fmla="*/ 3262560 h 3491523"/>
                    <a:gd name="connsiteX20" fmla="*/ 2817529 w 4336364"/>
                    <a:gd name="connsiteY20" fmla="*/ 3392799 h 3491523"/>
                    <a:gd name="connsiteX21" fmla="*/ 3435088 w 4336364"/>
                    <a:gd name="connsiteY21" fmla="*/ 2826018 h 3491523"/>
                    <a:gd name="connsiteX22" fmla="*/ 3614370 w 4336364"/>
                    <a:gd name="connsiteY22" fmla="*/ 2901987 h 3491523"/>
                    <a:gd name="connsiteX23" fmla="*/ 3831713 w 4336364"/>
                    <a:gd name="connsiteY23" fmla="*/ 2408695 h 3491523"/>
                    <a:gd name="connsiteX24" fmla="*/ 3920351 w 4336364"/>
                    <a:gd name="connsiteY24" fmla="*/ 2443273 h 3491523"/>
                    <a:gd name="connsiteX25" fmla="*/ 3992411 w 4336364"/>
                    <a:gd name="connsiteY25" fmla="*/ 2120080 h 3491523"/>
                    <a:gd name="connsiteX26" fmla="*/ 4183044 w 4336364"/>
                    <a:gd name="connsiteY26" fmla="*/ 2129054 h 3491523"/>
                    <a:gd name="connsiteX27" fmla="*/ 4150363 w 4336364"/>
                    <a:gd name="connsiteY27" fmla="*/ 1334592 h 3491523"/>
                    <a:gd name="connsiteX28" fmla="*/ 4336364 w 4336364"/>
                    <a:gd name="connsiteY28" fmla="*/ 1244078 h 3491523"/>
                    <a:gd name="connsiteX0" fmla="*/ 4336364 w 4336364"/>
                    <a:gd name="connsiteY0" fmla="*/ 1501476 h 3748921"/>
                    <a:gd name="connsiteX1" fmla="*/ 4094460 w 4336364"/>
                    <a:gd name="connsiteY1" fmla="*/ 1009009 h 3748921"/>
                    <a:gd name="connsiteX2" fmla="*/ 4226799 w 4336364"/>
                    <a:gd name="connsiteY2" fmla="*/ 891851 h 3748921"/>
                    <a:gd name="connsiteX3" fmla="*/ 3626919 w 4336364"/>
                    <a:gd name="connsiteY3" fmla="*/ 257398 h 3748921"/>
                    <a:gd name="connsiteX4" fmla="*/ 661688 w 4336364"/>
                    <a:gd name="connsiteY4" fmla="*/ 0 h 3748921"/>
                    <a:gd name="connsiteX5" fmla="*/ 326568 w 4336364"/>
                    <a:gd name="connsiteY5" fmla="*/ 711535 h 3748921"/>
                    <a:gd name="connsiteX6" fmla="*/ 169194 w 4336364"/>
                    <a:gd name="connsiteY6" fmla="*/ 714967 h 3748921"/>
                    <a:gd name="connsiteX7" fmla="*/ 141641 w 4336364"/>
                    <a:gd name="connsiteY7" fmla="*/ 1495764 h 3748921"/>
                    <a:gd name="connsiteX8" fmla="*/ 0 w 4336364"/>
                    <a:gd name="connsiteY8" fmla="*/ 1562652 h 3748921"/>
                    <a:gd name="connsiteX9" fmla="*/ 225268 w 4336364"/>
                    <a:gd name="connsiteY9" fmla="*/ 2181639 h 3748921"/>
                    <a:gd name="connsiteX10" fmla="*/ 139955 w 4336364"/>
                    <a:gd name="connsiteY10" fmla="*/ 2243776 h 3748921"/>
                    <a:gd name="connsiteX11" fmla="*/ 279064 w 4336364"/>
                    <a:gd name="connsiteY11" fmla="*/ 2439634 h 3748921"/>
                    <a:gd name="connsiteX12" fmla="*/ 194650 w 4336364"/>
                    <a:gd name="connsiteY12" fmla="*/ 2539992 h 3748921"/>
                    <a:gd name="connsiteX13" fmla="*/ 688160 w 4336364"/>
                    <a:gd name="connsiteY13" fmla="*/ 2977218 h 3748921"/>
                    <a:gd name="connsiteX14" fmla="*/ 626493 w 4336364"/>
                    <a:gd name="connsiteY14" fmla="*/ 3161776 h 3748921"/>
                    <a:gd name="connsiteX15" fmla="*/ 1343200 w 4336364"/>
                    <a:gd name="connsiteY15" fmla="*/ 3413959 h 3748921"/>
                    <a:gd name="connsiteX16" fmla="*/ 1346897 w 4336364"/>
                    <a:gd name="connsiteY16" fmla="*/ 3627504 h 3748921"/>
                    <a:gd name="connsiteX17" fmla="*/ 2156993 w 4336364"/>
                    <a:gd name="connsiteY17" fmla="*/ 3588697 h 3748921"/>
                    <a:gd name="connsiteX18" fmla="*/ 2241198 w 4336364"/>
                    <a:gd name="connsiteY18" fmla="*/ 3748921 h 3748921"/>
                    <a:gd name="connsiteX19" fmla="*/ 2691829 w 4336364"/>
                    <a:gd name="connsiteY19" fmla="*/ 3519958 h 3748921"/>
                    <a:gd name="connsiteX20" fmla="*/ 2817529 w 4336364"/>
                    <a:gd name="connsiteY20" fmla="*/ 3650197 h 3748921"/>
                    <a:gd name="connsiteX21" fmla="*/ 3435088 w 4336364"/>
                    <a:gd name="connsiteY21" fmla="*/ 3083416 h 3748921"/>
                    <a:gd name="connsiteX22" fmla="*/ 3614370 w 4336364"/>
                    <a:gd name="connsiteY22" fmla="*/ 3159385 h 3748921"/>
                    <a:gd name="connsiteX23" fmla="*/ 3831713 w 4336364"/>
                    <a:gd name="connsiteY23" fmla="*/ 2666093 h 3748921"/>
                    <a:gd name="connsiteX24" fmla="*/ 3920351 w 4336364"/>
                    <a:gd name="connsiteY24" fmla="*/ 2700671 h 3748921"/>
                    <a:gd name="connsiteX25" fmla="*/ 3992411 w 4336364"/>
                    <a:gd name="connsiteY25" fmla="*/ 2377478 h 3748921"/>
                    <a:gd name="connsiteX26" fmla="*/ 4183044 w 4336364"/>
                    <a:gd name="connsiteY26" fmla="*/ 2386452 h 3748921"/>
                    <a:gd name="connsiteX27" fmla="*/ 4150363 w 4336364"/>
                    <a:gd name="connsiteY27" fmla="*/ 1591990 h 3748921"/>
                    <a:gd name="connsiteX28" fmla="*/ 4336364 w 4336364"/>
                    <a:gd name="connsiteY28" fmla="*/ 1501476 h 3748921"/>
                    <a:gd name="connsiteX0" fmla="*/ 4336364 w 4336364"/>
                    <a:gd name="connsiteY0" fmla="*/ 1501476 h 3748921"/>
                    <a:gd name="connsiteX1" fmla="*/ 4094460 w 4336364"/>
                    <a:gd name="connsiteY1" fmla="*/ 1009009 h 3748921"/>
                    <a:gd name="connsiteX2" fmla="*/ 4226799 w 4336364"/>
                    <a:gd name="connsiteY2" fmla="*/ 891851 h 3748921"/>
                    <a:gd name="connsiteX3" fmla="*/ 3626919 w 4336364"/>
                    <a:gd name="connsiteY3" fmla="*/ 257398 h 3748921"/>
                    <a:gd name="connsiteX4" fmla="*/ 1521515 w 4336364"/>
                    <a:gd name="connsiteY4" fmla="*/ 79765 h 3748921"/>
                    <a:gd name="connsiteX5" fmla="*/ 661688 w 4336364"/>
                    <a:gd name="connsiteY5" fmla="*/ 0 h 3748921"/>
                    <a:gd name="connsiteX6" fmla="*/ 326568 w 4336364"/>
                    <a:gd name="connsiteY6" fmla="*/ 711535 h 3748921"/>
                    <a:gd name="connsiteX7" fmla="*/ 169194 w 4336364"/>
                    <a:gd name="connsiteY7" fmla="*/ 714967 h 3748921"/>
                    <a:gd name="connsiteX8" fmla="*/ 141641 w 4336364"/>
                    <a:gd name="connsiteY8" fmla="*/ 1495764 h 3748921"/>
                    <a:gd name="connsiteX9" fmla="*/ 0 w 4336364"/>
                    <a:gd name="connsiteY9" fmla="*/ 1562652 h 3748921"/>
                    <a:gd name="connsiteX10" fmla="*/ 225268 w 4336364"/>
                    <a:gd name="connsiteY10" fmla="*/ 2181639 h 3748921"/>
                    <a:gd name="connsiteX11" fmla="*/ 139955 w 4336364"/>
                    <a:gd name="connsiteY11" fmla="*/ 2243776 h 3748921"/>
                    <a:gd name="connsiteX12" fmla="*/ 279064 w 4336364"/>
                    <a:gd name="connsiteY12" fmla="*/ 2439634 h 3748921"/>
                    <a:gd name="connsiteX13" fmla="*/ 194650 w 4336364"/>
                    <a:gd name="connsiteY13" fmla="*/ 2539992 h 3748921"/>
                    <a:gd name="connsiteX14" fmla="*/ 688160 w 4336364"/>
                    <a:gd name="connsiteY14" fmla="*/ 2977218 h 3748921"/>
                    <a:gd name="connsiteX15" fmla="*/ 626493 w 4336364"/>
                    <a:gd name="connsiteY15" fmla="*/ 3161776 h 3748921"/>
                    <a:gd name="connsiteX16" fmla="*/ 1343200 w 4336364"/>
                    <a:gd name="connsiteY16" fmla="*/ 3413959 h 3748921"/>
                    <a:gd name="connsiteX17" fmla="*/ 1346897 w 4336364"/>
                    <a:gd name="connsiteY17" fmla="*/ 3627504 h 3748921"/>
                    <a:gd name="connsiteX18" fmla="*/ 2156993 w 4336364"/>
                    <a:gd name="connsiteY18" fmla="*/ 3588697 h 3748921"/>
                    <a:gd name="connsiteX19" fmla="*/ 2241198 w 4336364"/>
                    <a:gd name="connsiteY19" fmla="*/ 3748921 h 3748921"/>
                    <a:gd name="connsiteX20" fmla="*/ 2691829 w 4336364"/>
                    <a:gd name="connsiteY20" fmla="*/ 3519958 h 3748921"/>
                    <a:gd name="connsiteX21" fmla="*/ 2817529 w 4336364"/>
                    <a:gd name="connsiteY21" fmla="*/ 3650197 h 3748921"/>
                    <a:gd name="connsiteX22" fmla="*/ 3435088 w 4336364"/>
                    <a:gd name="connsiteY22" fmla="*/ 3083416 h 3748921"/>
                    <a:gd name="connsiteX23" fmla="*/ 3614370 w 4336364"/>
                    <a:gd name="connsiteY23" fmla="*/ 3159385 h 3748921"/>
                    <a:gd name="connsiteX24" fmla="*/ 3831713 w 4336364"/>
                    <a:gd name="connsiteY24" fmla="*/ 2666093 h 3748921"/>
                    <a:gd name="connsiteX25" fmla="*/ 3920351 w 4336364"/>
                    <a:gd name="connsiteY25" fmla="*/ 2700671 h 3748921"/>
                    <a:gd name="connsiteX26" fmla="*/ 3992411 w 4336364"/>
                    <a:gd name="connsiteY26" fmla="*/ 2377478 h 3748921"/>
                    <a:gd name="connsiteX27" fmla="*/ 4183044 w 4336364"/>
                    <a:gd name="connsiteY27" fmla="*/ 2386452 h 3748921"/>
                    <a:gd name="connsiteX28" fmla="*/ 4150363 w 4336364"/>
                    <a:gd name="connsiteY28" fmla="*/ 1591990 h 3748921"/>
                    <a:gd name="connsiteX29" fmla="*/ 4336364 w 4336364"/>
                    <a:gd name="connsiteY29" fmla="*/ 1501476 h 3748921"/>
                    <a:gd name="connsiteX0" fmla="*/ 4336364 w 4336364"/>
                    <a:gd name="connsiteY0" fmla="*/ 1501476 h 3748921"/>
                    <a:gd name="connsiteX1" fmla="*/ 4094460 w 4336364"/>
                    <a:gd name="connsiteY1" fmla="*/ 1009009 h 3748921"/>
                    <a:gd name="connsiteX2" fmla="*/ 4226799 w 4336364"/>
                    <a:gd name="connsiteY2" fmla="*/ 891851 h 3748921"/>
                    <a:gd name="connsiteX3" fmla="*/ 3626919 w 4336364"/>
                    <a:gd name="connsiteY3" fmla="*/ 257398 h 3748921"/>
                    <a:gd name="connsiteX4" fmla="*/ 852110 w 4336364"/>
                    <a:gd name="connsiteY4" fmla="*/ 78607 h 3748921"/>
                    <a:gd name="connsiteX5" fmla="*/ 661688 w 4336364"/>
                    <a:gd name="connsiteY5" fmla="*/ 0 h 3748921"/>
                    <a:gd name="connsiteX6" fmla="*/ 326568 w 4336364"/>
                    <a:gd name="connsiteY6" fmla="*/ 711535 h 3748921"/>
                    <a:gd name="connsiteX7" fmla="*/ 169194 w 4336364"/>
                    <a:gd name="connsiteY7" fmla="*/ 714967 h 3748921"/>
                    <a:gd name="connsiteX8" fmla="*/ 141641 w 4336364"/>
                    <a:gd name="connsiteY8" fmla="*/ 1495764 h 3748921"/>
                    <a:gd name="connsiteX9" fmla="*/ 0 w 4336364"/>
                    <a:gd name="connsiteY9" fmla="*/ 1562652 h 3748921"/>
                    <a:gd name="connsiteX10" fmla="*/ 225268 w 4336364"/>
                    <a:gd name="connsiteY10" fmla="*/ 2181639 h 3748921"/>
                    <a:gd name="connsiteX11" fmla="*/ 139955 w 4336364"/>
                    <a:gd name="connsiteY11" fmla="*/ 2243776 h 3748921"/>
                    <a:gd name="connsiteX12" fmla="*/ 279064 w 4336364"/>
                    <a:gd name="connsiteY12" fmla="*/ 2439634 h 3748921"/>
                    <a:gd name="connsiteX13" fmla="*/ 194650 w 4336364"/>
                    <a:gd name="connsiteY13" fmla="*/ 2539992 h 3748921"/>
                    <a:gd name="connsiteX14" fmla="*/ 688160 w 4336364"/>
                    <a:gd name="connsiteY14" fmla="*/ 2977218 h 3748921"/>
                    <a:gd name="connsiteX15" fmla="*/ 626493 w 4336364"/>
                    <a:gd name="connsiteY15" fmla="*/ 3161776 h 3748921"/>
                    <a:gd name="connsiteX16" fmla="*/ 1343200 w 4336364"/>
                    <a:gd name="connsiteY16" fmla="*/ 3413959 h 3748921"/>
                    <a:gd name="connsiteX17" fmla="*/ 1346897 w 4336364"/>
                    <a:gd name="connsiteY17" fmla="*/ 3627504 h 3748921"/>
                    <a:gd name="connsiteX18" fmla="*/ 2156993 w 4336364"/>
                    <a:gd name="connsiteY18" fmla="*/ 3588697 h 3748921"/>
                    <a:gd name="connsiteX19" fmla="*/ 2241198 w 4336364"/>
                    <a:gd name="connsiteY19" fmla="*/ 3748921 h 3748921"/>
                    <a:gd name="connsiteX20" fmla="*/ 2691829 w 4336364"/>
                    <a:gd name="connsiteY20" fmla="*/ 3519958 h 3748921"/>
                    <a:gd name="connsiteX21" fmla="*/ 2817529 w 4336364"/>
                    <a:gd name="connsiteY21" fmla="*/ 3650197 h 3748921"/>
                    <a:gd name="connsiteX22" fmla="*/ 3435088 w 4336364"/>
                    <a:gd name="connsiteY22" fmla="*/ 3083416 h 3748921"/>
                    <a:gd name="connsiteX23" fmla="*/ 3614370 w 4336364"/>
                    <a:gd name="connsiteY23" fmla="*/ 3159385 h 3748921"/>
                    <a:gd name="connsiteX24" fmla="*/ 3831713 w 4336364"/>
                    <a:gd name="connsiteY24" fmla="*/ 2666093 h 3748921"/>
                    <a:gd name="connsiteX25" fmla="*/ 3920351 w 4336364"/>
                    <a:gd name="connsiteY25" fmla="*/ 2700671 h 3748921"/>
                    <a:gd name="connsiteX26" fmla="*/ 3992411 w 4336364"/>
                    <a:gd name="connsiteY26" fmla="*/ 2377478 h 3748921"/>
                    <a:gd name="connsiteX27" fmla="*/ 4183044 w 4336364"/>
                    <a:gd name="connsiteY27" fmla="*/ 2386452 h 3748921"/>
                    <a:gd name="connsiteX28" fmla="*/ 4150363 w 4336364"/>
                    <a:gd name="connsiteY28" fmla="*/ 1591990 h 3748921"/>
                    <a:gd name="connsiteX29" fmla="*/ 4336364 w 4336364"/>
                    <a:gd name="connsiteY29" fmla="*/ 1501476 h 3748921"/>
                    <a:gd name="connsiteX0" fmla="*/ 4336364 w 4336364"/>
                    <a:gd name="connsiteY0" fmla="*/ 1501476 h 3748921"/>
                    <a:gd name="connsiteX1" fmla="*/ 4094460 w 4336364"/>
                    <a:gd name="connsiteY1" fmla="*/ 1009009 h 3748921"/>
                    <a:gd name="connsiteX2" fmla="*/ 4226799 w 4336364"/>
                    <a:gd name="connsiteY2" fmla="*/ 891851 h 3748921"/>
                    <a:gd name="connsiteX3" fmla="*/ 3626919 w 4336364"/>
                    <a:gd name="connsiteY3" fmla="*/ 257398 h 3748921"/>
                    <a:gd name="connsiteX4" fmla="*/ 1930127 w 4336364"/>
                    <a:gd name="connsiteY4" fmla="*/ 150345 h 3748921"/>
                    <a:gd name="connsiteX5" fmla="*/ 852110 w 4336364"/>
                    <a:gd name="connsiteY5" fmla="*/ 78607 h 3748921"/>
                    <a:gd name="connsiteX6" fmla="*/ 661688 w 4336364"/>
                    <a:gd name="connsiteY6" fmla="*/ 0 h 3748921"/>
                    <a:gd name="connsiteX7" fmla="*/ 326568 w 4336364"/>
                    <a:gd name="connsiteY7" fmla="*/ 711535 h 3748921"/>
                    <a:gd name="connsiteX8" fmla="*/ 169194 w 4336364"/>
                    <a:gd name="connsiteY8" fmla="*/ 714967 h 3748921"/>
                    <a:gd name="connsiteX9" fmla="*/ 141641 w 4336364"/>
                    <a:gd name="connsiteY9" fmla="*/ 1495764 h 3748921"/>
                    <a:gd name="connsiteX10" fmla="*/ 0 w 4336364"/>
                    <a:gd name="connsiteY10" fmla="*/ 1562652 h 3748921"/>
                    <a:gd name="connsiteX11" fmla="*/ 225268 w 4336364"/>
                    <a:gd name="connsiteY11" fmla="*/ 2181639 h 3748921"/>
                    <a:gd name="connsiteX12" fmla="*/ 139955 w 4336364"/>
                    <a:gd name="connsiteY12" fmla="*/ 2243776 h 3748921"/>
                    <a:gd name="connsiteX13" fmla="*/ 279064 w 4336364"/>
                    <a:gd name="connsiteY13" fmla="*/ 2439634 h 3748921"/>
                    <a:gd name="connsiteX14" fmla="*/ 194650 w 4336364"/>
                    <a:gd name="connsiteY14" fmla="*/ 2539992 h 3748921"/>
                    <a:gd name="connsiteX15" fmla="*/ 688160 w 4336364"/>
                    <a:gd name="connsiteY15" fmla="*/ 2977218 h 3748921"/>
                    <a:gd name="connsiteX16" fmla="*/ 626493 w 4336364"/>
                    <a:gd name="connsiteY16" fmla="*/ 3161776 h 3748921"/>
                    <a:gd name="connsiteX17" fmla="*/ 1343200 w 4336364"/>
                    <a:gd name="connsiteY17" fmla="*/ 3413959 h 3748921"/>
                    <a:gd name="connsiteX18" fmla="*/ 1346897 w 4336364"/>
                    <a:gd name="connsiteY18" fmla="*/ 3627504 h 3748921"/>
                    <a:gd name="connsiteX19" fmla="*/ 2156993 w 4336364"/>
                    <a:gd name="connsiteY19" fmla="*/ 3588697 h 3748921"/>
                    <a:gd name="connsiteX20" fmla="*/ 2241198 w 4336364"/>
                    <a:gd name="connsiteY20" fmla="*/ 3748921 h 3748921"/>
                    <a:gd name="connsiteX21" fmla="*/ 2691829 w 4336364"/>
                    <a:gd name="connsiteY21" fmla="*/ 3519958 h 3748921"/>
                    <a:gd name="connsiteX22" fmla="*/ 2817529 w 4336364"/>
                    <a:gd name="connsiteY22" fmla="*/ 3650197 h 3748921"/>
                    <a:gd name="connsiteX23" fmla="*/ 3435088 w 4336364"/>
                    <a:gd name="connsiteY23" fmla="*/ 3083416 h 3748921"/>
                    <a:gd name="connsiteX24" fmla="*/ 3614370 w 4336364"/>
                    <a:gd name="connsiteY24" fmla="*/ 3159385 h 3748921"/>
                    <a:gd name="connsiteX25" fmla="*/ 3831713 w 4336364"/>
                    <a:gd name="connsiteY25" fmla="*/ 2666093 h 3748921"/>
                    <a:gd name="connsiteX26" fmla="*/ 3920351 w 4336364"/>
                    <a:gd name="connsiteY26" fmla="*/ 2700671 h 3748921"/>
                    <a:gd name="connsiteX27" fmla="*/ 3992411 w 4336364"/>
                    <a:gd name="connsiteY27" fmla="*/ 2377478 h 3748921"/>
                    <a:gd name="connsiteX28" fmla="*/ 4183044 w 4336364"/>
                    <a:gd name="connsiteY28" fmla="*/ 2386452 h 3748921"/>
                    <a:gd name="connsiteX29" fmla="*/ 4150363 w 4336364"/>
                    <a:gd name="connsiteY29" fmla="*/ 1591990 h 3748921"/>
                    <a:gd name="connsiteX30" fmla="*/ 4336364 w 4336364"/>
                    <a:gd name="connsiteY30" fmla="*/ 1501476 h 3748921"/>
                    <a:gd name="connsiteX0" fmla="*/ 4336364 w 4336364"/>
                    <a:gd name="connsiteY0" fmla="*/ 2007916 h 4255361"/>
                    <a:gd name="connsiteX1" fmla="*/ 4094460 w 4336364"/>
                    <a:gd name="connsiteY1" fmla="*/ 1515449 h 4255361"/>
                    <a:gd name="connsiteX2" fmla="*/ 4226799 w 4336364"/>
                    <a:gd name="connsiteY2" fmla="*/ 1398291 h 4255361"/>
                    <a:gd name="connsiteX3" fmla="*/ 3626919 w 4336364"/>
                    <a:gd name="connsiteY3" fmla="*/ 763838 h 4255361"/>
                    <a:gd name="connsiteX4" fmla="*/ 1461329 w 4336364"/>
                    <a:gd name="connsiteY4" fmla="*/ 0 h 4255361"/>
                    <a:gd name="connsiteX5" fmla="*/ 852110 w 4336364"/>
                    <a:gd name="connsiteY5" fmla="*/ 585047 h 4255361"/>
                    <a:gd name="connsiteX6" fmla="*/ 661688 w 4336364"/>
                    <a:gd name="connsiteY6" fmla="*/ 506440 h 4255361"/>
                    <a:gd name="connsiteX7" fmla="*/ 326568 w 4336364"/>
                    <a:gd name="connsiteY7" fmla="*/ 1217975 h 4255361"/>
                    <a:gd name="connsiteX8" fmla="*/ 169194 w 4336364"/>
                    <a:gd name="connsiteY8" fmla="*/ 1221407 h 4255361"/>
                    <a:gd name="connsiteX9" fmla="*/ 141641 w 4336364"/>
                    <a:gd name="connsiteY9" fmla="*/ 2002204 h 4255361"/>
                    <a:gd name="connsiteX10" fmla="*/ 0 w 4336364"/>
                    <a:gd name="connsiteY10" fmla="*/ 2069092 h 4255361"/>
                    <a:gd name="connsiteX11" fmla="*/ 225268 w 4336364"/>
                    <a:gd name="connsiteY11" fmla="*/ 2688079 h 4255361"/>
                    <a:gd name="connsiteX12" fmla="*/ 139955 w 4336364"/>
                    <a:gd name="connsiteY12" fmla="*/ 2750216 h 4255361"/>
                    <a:gd name="connsiteX13" fmla="*/ 279064 w 4336364"/>
                    <a:gd name="connsiteY13" fmla="*/ 2946074 h 4255361"/>
                    <a:gd name="connsiteX14" fmla="*/ 194650 w 4336364"/>
                    <a:gd name="connsiteY14" fmla="*/ 3046432 h 4255361"/>
                    <a:gd name="connsiteX15" fmla="*/ 688160 w 4336364"/>
                    <a:gd name="connsiteY15" fmla="*/ 3483658 h 4255361"/>
                    <a:gd name="connsiteX16" fmla="*/ 626493 w 4336364"/>
                    <a:gd name="connsiteY16" fmla="*/ 3668216 h 4255361"/>
                    <a:gd name="connsiteX17" fmla="*/ 1343200 w 4336364"/>
                    <a:gd name="connsiteY17" fmla="*/ 3920399 h 4255361"/>
                    <a:gd name="connsiteX18" fmla="*/ 1346897 w 4336364"/>
                    <a:gd name="connsiteY18" fmla="*/ 4133944 h 4255361"/>
                    <a:gd name="connsiteX19" fmla="*/ 2156993 w 4336364"/>
                    <a:gd name="connsiteY19" fmla="*/ 4095137 h 4255361"/>
                    <a:gd name="connsiteX20" fmla="*/ 2241198 w 4336364"/>
                    <a:gd name="connsiteY20" fmla="*/ 4255361 h 4255361"/>
                    <a:gd name="connsiteX21" fmla="*/ 2691829 w 4336364"/>
                    <a:gd name="connsiteY21" fmla="*/ 4026398 h 4255361"/>
                    <a:gd name="connsiteX22" fmla="*/ 2817529 w 4336364"/>
                    <a:gd name="connsiteY22" fmla="*/ 4156637 h 4255361"/>
                    <a:gd name="connsiteX23" fmla="*/ 3435088 w 4336364"/>
                    <a:gd name="connsiteY23" fmla="*/ 3589856 h 4255361"/>
                    <a:gd name="connsiteX24" fmla="*/ 3614370 w 4336364"/>
                    <a:gd name="connsiteY24" fmla="*/ 3665825 h 4255361"/>
                    <a:gd name="connsiteX25" fmla="*/ 3831713 w 4336364"/>
                    <a:gd name="connsiteY25" fmla="*/ 3172533 h 4255361"/>
                    <a:gd name="connsiteX26" fmla="*/ 3920351 w 4336364"/>
                    <a:gd name="connsiteY26" fmla="*/ 3207111 h 4255361"/>
                    <a:gd name="connsiteX27" fmla="*/ 3992411 w 4336364"/>
                    <a:gd name="connsiteY27" fmla="*/ 2883918 h 4255361"/>
                    <a:gd name="connsiteX28" fmla="*/ 4183044 w 4336364"/>
                    <a:gd name="connsiteY28" fmla="*/ 2892892 h 4255361"/>
                    <a:gd name="connsiteX29" fmla="*/ 4150363 w 4336364"/>
                    <a:gd name="connsiteY29" fmla="*/ 2098430 h 4255361"/>
                    <a:gd name="connsiteX30" fmla="*/ 4336364 w 4336364"/>
                    <a:gd name="connsiteY30" fmla="*/ 2007916 h 4255361"/>
                    <a:gd name="connsiteX0" fmla="*/ 4336364 w 4336364"/>
                    <a:gd name="connsiteY0" fmla="*/ 2007916 h 4255361"/>
                    <a:gd name="connsiteX1" fmla="*/ 4094460 w 4336364"/>
                    <a:gd name="connsiteY1" fmla="*/ 1515449 h 4255361"/>
                    <a:gd name="connsiteX2" fmla="*/ 4226799 w 4336364"/>
                    <a:gd name="connsiteY2" fmla="*/ 1398291 h 4255361"/>
                    <a:gd name="connsiteX3" fmla="*/ 3626919 w 4336364"/>
                    <a:gd name="connsiteY3" fmla="*/ 763838 h 4255361"/>
                    <a:gd name="connsiteX4" fmla="*/ 1461329 w 4336364"/>
                    <a:gd name="connsiteY4" fmla="*/ 0 h 4255361"/>
                    <a:gd name="connsiteX5" fmla="*/ 856756 w 4336364"/>
                    <a:gd name="connsiteY5" fmla="*/ 580718 h 4255361"/>
                    <a:gd name="connsiteX6" fmla="*/ 661688 w 4336364"/>
                    <a:gd name="connsiteY6" fmla="*/ 506440 h 4255361"/>
                    <a:gd name="connsiteX7" fmla="*/ 326568 w 4336364"/>
                    <a:gd name="connsiteY7" fmla="*/ 1217975 h 4255361"/>
                    <a:gd name="connsiteX8" fmla="*/ 169194 w 4336364"/>
                    <a:gd name="connsiteY8" fmla="*/ 1221407 h 4255361"/>
                    <a:gd name="connsiteX9" fmla="*/ 141641 w 4336364"/>
                    <a:gd name="connsiteY9" fmla="*/ 2002204 h 4255361"/>
                    <a:gd name="connsiteX10" fmla="*/ 0 w 4336364"/>
                    <a:gd name="connsiteY10" fmla="*/ 2069092 h 4255361"/>
                    <a:gd name="connsiteX11" fmla="*/ 225268 w 4336364"/>
                    <a:gd name="connsiteY11" fmla="*/ 2688079 h 4255361"/>
                    <a:gd name="connsiteX12" fmla="*/ 139955 w 4336364"/>
                    <a:gd name="connsiteY12" fmla="*/ 2750216 h 4255361"/>
                    <a:gd name="connsiteX13" fmla="*/ 279064 w 4336364"/>
                    <a:gd name="connsiteY13" fmla="*/ 2946074 h 4255361"/>
                    <a:gd name="connsiteX14" fmla="*/ 194650 w 4336364"/>
                    <a:gd name="connsiteY14" fmla="*/ 3046432 h 4255361"/>
                    <a:gd name="connsiteX15" fmla="*/ 688160 w 4336364"/>
                    <a:gd name="connsiteY15" fmla="*/ 3483658 h 4255361"/>
                    <a:gd name="connsiteX16" fmla="*/ 626493 w 4336364"/>
                    <a:gd name="connsiteY16" fmla="*/ 3668216 h 4255361"/>
                    <a:gd name="connsiteX17" fmla="*/ 1343200 w 4336364"/>
                    <a:gd name="connsiteY17" fmla="*/ 3920399 h 4255361"/>
                    <a:gd name="connsiteX18" fmla="*/ 1346897 w 4336364"/>
                    <a:gd name="connsiteY18" fmla="*/ 4133944 h 4255361"/>
                    <a:gd name="connsiteX19" fmla="*/ 2156993 w 4336364"/>
                    <a:gd name="connsiteY19" fmla="*/ 4095137 h 4255361"/>
                    <a:gd name="connsiteX20" fmla="*/ 2241198 w 4336364"/>
                    <a:gd name="connsiteY20" fmla="*/ 4255361 h 4255361"/>
                    <a:gd name="connsiteX21" fmla="*/ 2691829 w 4336364"/>
                    <a:gd name="connsiteY21" fmla="*/ 4026398 h 4255361"/>
                    <a:gd name="connsiteX22" fmla="*/ 2817529 w 4336364"/>
                    <a:gd name="connsiteY22" fmla="*/ 4156637 h 4255361"/>
                    <a:gd name="connsiteX23" fmla="*/ 3435088 w 4336364"/>
                    <a:gd name="connsiteY23" fmla="*/ 3589856 h 4255361"/>
                    <a:gd name="connsiteX24" fmla="*/ 3614370 w 4336364"/>
                    <a:gd name="connsiteY24" fmla="*/ 3665825 h 4255361"/>
                    <a:gd name="connsiteX25" fmla="*/ 3831713 w 4336364"/>
                    <a:gd name="connsiteY25" fmla="*/ 3172533 h 4255361"/>
                    <a:gd name="connsiteX26" fmla="*/ 3920351 w 4336364"/>
                    <a:gd name="connsiteY26" fmla="*/ 3207111 h 4255361"/>
                    <a:gd name="connsiteX27" fmla="*/ 3992411 w 4336364"/>
                    <a:gd name="connsiteY27" fmla="*/ 2883918 h 4255361"/>
                    <a:gd name="connsiteX28" fmla="*/ 4183044 w 4336364"/>
                    <a:gd name="connsiteY28" fmla="*/ 2892892 h 4255361"/>
                    <a:gd name="connsiteX29" fmla="*/ 4150363 w 4336364"/>
                    <a:gd name="connsiteY29" fmla="*/ 2098430 h 4255361"/>
                    <a:gd name="connsiteX30" fmla="*/ 4336364 w 4336364"/>
                    <a:gd name="connsiteY30" fmla="*/ 2007916 h 4255361"/>
                    <a:gd name="connsiteX0" fmla="*/ 4336364 w 4336364"/>
                    <a:gd name="connsiteY0" fmla="*/ 2007916 h 4255361"/>
                    <a:gd name="connsiteX1" fmla="*/ 4094460 w 4336364"/>
                    <a:gd name="connsiteY1" fmla="*/ 1515449 h 4255361"/>
                    <a:gd name="connsiteX2" fmla="*/ 4226799 w 4336364"/>
                    <a:gd name="connsiteY2" fmla="*/ 1398291 h 4255361"/>
                    <a:gd name="connsiteX3" fmla="*/ 3626919 w 4336364"/>
                    <a:gd name="connsiteY3" fmla="*/ 763838 h 4255361"/>
                    <a:gd name="connsiteX4" fmla="*/ 1461329 w 4336364"/>
                    <a:gd name="connsiteY4" fmla="*/ 0 h 4255361"/>
                    <a:gd name="connsiteX5" fmla="*/ 852586 w 4336364"/>
                    <a:gd name="connsiteY5" fmla="*/ 571585 h 4255361"/>
                    <a:gd name="connsiteX6" fmla="*/ 661688 w 4336364"/>
                    <a:gd name="connsiteY6" fmla="*/ 506440 h 4255361"/>
                    <a:gd name="connsiteX7" fmla="*/ 326568 w 4336364"/>
                    <a:gd name="connsiteY7" fmla="*/ 1217975 h 4255361"/>
                    <a:gd name="connsiteX8" fmla="*/ 169194 w 4336364"/>
                    <a:gd name="connsiteY8" fmla="*/ 1221407 h 4255361"/>
                    <a:gd name="connsiteX9" fmla="*/ 141641 w 4336364"/>
                    <a:gd name="connsiteY9" fmla="*/ 2002204 h 4255361"/>
                    <a:gd name="connsiteX10" fmla="*/ 0 w 4336364"/>
                    <a:gd name="connsiteY10" fmla="*/ 2069092 h 4255361"/>
                    <a:gd name="connsiteX11" fmla="*/ 225268 w 4336364"/>
                    <a:gd name="connsiteY11" fmla="*/ 2688079 h 4255361"/>
                    <a:gd name="connsiteX12" fmla="*/ 139955 w 4336364"/>
                    <a:gd name="connsiteY12" fmla="*/ 2750216 h 4255361"/>
                    <a:gd name="connsiteX13" fmla="*/ 279064 w 4336364"/>
                    <a:gd name="connsiteY13" fmla="*/ 2946074 h 4255361"/>
                    <a:gd name="connsiteX14" fmla="*/ 194650 w 4336364"/>
                    <a:gd name="connsiteY14" fmla="*/ 3046432 h 4255361"/>
                    <a:gd name="connsiteX15" fmla="*/ 688160 w 4336364"/>
                    <a:gd name="connsiteY15" fmla="*/ 3483658 h 4255361"/>
                    <a:gd name="connsiteX16" fmla="*/ 626493 w 4336364"/>
                    <a:gd name="connsiteY16" fmla="*/ 3668216 h 4255361"/>
                    <a:gd name="connsiteX17" fmla="*/ 1343200 w 4336364"/>
                    <a:gd name="connsiteY17" fmla="*/ 3920399 h 4255361"/>
                    <a:gd name="connsiteX18" fmla="*/ 1346897 w 4336364"/>
                    <a:gd name="connsiteY18" fmla="*/ 4133944 h 4255361"/>
                    <a:gd name="connsiteX19" fmla="*/ 2156993 w 4336364"/>
                    <a:gd name="connsiteY19" fmla="*/ 4095137 h 4255361"/>
                    <a:gd name="connsiteX20" fmla="*/ 2241198 w 4336364"/>
                    <a:gd name="connsiteY20" fmla="*/ 4255361 h 4255361"/>
                    <a:gd name="connsiteX21" fmla="*/ 2691829 w 4336364"/>
                    <a:gd name="connsiteY21" fmla="*/ 4026398 h 4255361"/>
                    <a:gd name="connsiteX22" fmla="*/ 2817529 w 4336364"/>
                    <a:gd name="connsiteY22" fmla="*/ 4156637 h 4255361"/>
                    <a:gd name="connsiteX23" fmla="*/ 3435088 w 4336364"/>
                    <a:gd name="connsiteY23" fmla="*/ 3589856 h 4255361"/>
                    <a:gd name="connsiteX24" fmla="*/ 3614370 w 4336364"/>
                    <a:gd name="connsiteY24" fmla="*/ 3665825 h 4255361"/>
                    <a:gd name="connsiteX25" fmla="*/ 3831713 w 4336364"/>
                    <a:gd name="connsiteY25" fmla="*/ 3172533 h 4255361"/>
                    <a:gd name="connsiteX26" fmla="*/ 3920351 w 4336364"/>
                    <a:gd name="connsiteY26" fmla="*/ 3207111 h 4255361"/>
                    <a:gd name="connsiteX27" fmla="*/ 3992411 w 4336364"/>
                    <a:gd name="connsiteY27" fmla="*/ 2883918 h 4255361"/>
                    <a:gd name="connsiteX28" fmla="*/ 4183044 w 4336364"/>
                    <a:gd name="connsiteY28" fmla="*/ 2892892 h 4255361"/>
                    <a:gd name="connsiteX29" fmla="*/ 4150363 w 4336364"/>
                    <a:gd name="connsiteY29" fmla="*/ 2098430 h 4255361"/>
                    <a:gd name="connsiteX30" fmla="*/ 4336364 w 4336364"/>
                    <a:gd name="connsiteY30" fmla="*/ 2007916 h 4255361"/>
                    <a:gd name="connsiteX0" fmla="*/ 4336364 w 4336364"/>
                    <a:gd name="connsiteY0" fmla="*/ 2007916 h 4255361"/>
                    <a:gd name="connsiteX1" fmla="*/ 4094460 w 4336364"/>
                    <a:gd name="connsiteY1" fmla="*/ 1515449 h 4255361"/>
                    <a:gd name="connsiteX2" fmla="*/ 4226799 w 4336364"/>
                    <a:gd name="connsiteY2" fmla="*/ 1398291 h 4255361"/>
                    <a:gd name="connsiteX3" fmla="*/ 3626919 w 4336364"/>
                    <a:gd name="connsiteY3" fmla="*/ 763838 h 4255361"/>
                    <a:gd name="connsiteX4" fmla="*/ 1973836 w 4336364"/>
                    <a:gd name="connsiteY4" fmla="*/ 182078 h 4255361"/>
                    <a:gd name="connsiteX5" fmla="*/ 1461329 w 4336364"/>
                    <a:gd name="connsiteY5" fmla="*/ 0 h 4255361"/>
                    <a:gd name="connsiteX6" fmla="*/ 852586 w 4336364"/>
                    <a:gd name="connsiteY6" fmla="*/ 571585 h 4255361"/>
                    <a:gd name="connsiteX7" fmla="*/ 661688 w 4336364"/>
                    <a:gd name="connsiteY7" fmla="*/ 506440 h 4255361"/>
                    <a:gd name="connsiteX8" fmla="*/ 326568 w 4336364"/>
                    <a:gd name="connsiteY8" fmla="*/ 1217975 h 4255361"/>
                    <a:gd name="connsiteX9" fmla="*/ 169194 w 4336364"/>
                    <a:gd name="connsiteY9" fmla="*/ 1221407 h 4255361"/>
                    <a:gd name="connsiteX10" fmla="*/ 141641 w 4336364"/>
                    <a:gd name="connsiteY10" fmla="*/ 2002204 h 4255361"/>
                    <a:gd name="connsiteX11" fmla="*/ 0 w 4336364"/>
                    <a:gd name="connsiteY11" fmla="*/ 2069092 h 4255361"/>
                    <a:gd name="connsiteX12" fmla="*/ 225268 w 4336364"/>
                    <a:gd name="connsiteY12" fmla="*/ 2688079 h 4255361"/>
                    <a:gd name="connsiteX13" fmla="*/ 139955 w 4336364"/>
                    <a:gd name="connsiteY13" fmla="*/ 2750216 h 4255361"/>
                    <a:gd name="connsiteX14" fmla="*/ 279064 w 4336364"/>
                    <a:gd name="connsiteY14" fmla="*/ 2946074 h 4255361"/>
                    <a:gd name="connsiteX15" fmla="*/ 194650 w 4336364"/>
                    <a:gd name="connsiteY15" fmla="*/ 3046432 h 4255361"/>
                    <a:gd name="connsiteX16" fmla="*/ 688160 w 4336364"/>
                    <a:gd name="connsiteY16" fmla="*/ 3483658 h 4255361"/>
                    <a:gd name="connsiteX17" fmla="*/ 626493 w 4336364"/>
                    <a:gd name="connsiteY17" fmla="*/ 3668216 h 4255361"/>
                    <a:gd name="connsiteX18" fmla="*/ 1343200 w 4336364"/>
                    <a:gd name="connsiteY18" fmla="*/ 3920399 h 4255361"/>
                    <a:gd name="connsiteX19" fmla="*/ 1346897 w 4336364"/>
                    <a:gd name="connsiteY19" fmla="*/ 4133944 h 4255361"/>
                    <a:gd name="connsiteX20" fmla="*/ 2156993 w 4336364"/>
                    <a:gd name="connsiteY20" fmla="*/ 4095137 h 4255361"/>
                    <a:gd name="connsiteX21" fmla="*/ 2241198 w 4336364"/>
                    <a:gd name="connsiteY21" fmla="*/ 4255361 h 4255361"/>
                    <a:gd name="connsiteX22" fmla="*/ 2691829 w 4336364"/>
                    <a:gd name="connsiteY22" fmla="*/ 4026398 h 4255361"/>
                    <a:gd name="connsiteX23" fmla="*/ 2817529 w 4336364"/>
                    <a:gd name="connsiteY23" fmla="*/ 4156637 h 4255361"/>
                    <a:gd name="connsiteX24" fmla="*/ 3435088 w 4336364"/>
                    <a:gd name="connsiteY24" fmla="*/ 3589856 h 4255361"/>
                    <a:gd name="connsiteX25" fmla="*/ 3614370 w 4336364"/>
                    <a:gd name="connsiteY25" fmla="*/ 3665825 h 4255361"/>
                    <a:gd name="connsiteX26" fmla="*/ 3831713 w 4336364"/>
                    <a:gd name="connsiteY26" fmla="*/ 3172533 h 4255361"/>
                    <a:gd name="connsiteX27" fmla="*/ 3920351 w 4336364"/>
                    <a:gd name="connsiteY27" fmla="*/ 3207111 h 4255361"/>
                    <a:gd name="connsiteX28" fmla="*/ 3992411 w 4336364"/>
                    <a:gd name="connsiteY28" fmla="*/ 2883918 h 4255361"/>
                    <a:gd name="connsiteX29" fmla="*/ 4183044 w 4336364"/>
                    <a:gd name="connsiteY29" fmla="*/ 2892892 h 4255361"/>
                    <a:gd name="connsiteX30" fmla="*/ 4150363 w 4336364"/>
                    <a:gd name="connsiteY30" fmla="*/ 2098430 h 4255361"/>
                    <a:gd name="connsiteX31" fmla="*/ 4336364 w 4336364"/>
                    <a:gd name="connsiteY31" fmla="*/ 2007916 h 4255361"/>
                    <a:gd name="connsiteX0" fmla="*/ 4336364 w 4336364"/>
                    <a:gd name="connsiteY0" fmla="*/ 2007916 h 4255361"/>
                    <a:gd name="connsiteX1" fmla="*/ 4094460 w 4336364"/>
                    <a:gd name="connsiteY1" fmla="*/ 1515449 h 4255361"/>
                    <a:gd name="connsiteX2" fmla="*/ 4226799 w 4336364"/>
                    <a:gd name="connsiteY2" fmla="*/ 1398291 h 4255361"/>
                    <a:gd name="connsiteX3" fmla="*/ 3626919 w 4336364"/>
                    <a:gd name="connsiteY3" fmla="*/ 763838 h 4255361"/>
                    <a:gd name="connsiteX4" fmla="*/ 1591674 w 4336364"/>
                    <a:gd name="connsiteY4" fmla="*/ 125909 h 4255361"/>
                    <a:gd name="connsiteX5" fmla="*/ 1461329 w 4336364"/>
                    <a:gd name="connsiteY5" fmla="*/ 0 h 4255361"/>
                    <a:gd name="connsiteX6" fmla="*/ 852586 w 4336364"/>
                    <a:gd name="connsiteY6" fmla="*/ 571585 h 4255361"/>
                    <a:gd name="connsiteX7" fmla="*/ 661688 w 4336364"/>
                    <a:gd name="connsiteY7" fmla="*/ 506440 h 4255361"/>
                    <a:gd name="connsiteX8" fmla="*/ 326568 w 4336364"/>
                    <a:gd name="connsiteY8" fmla="*/ 1217975 h 4255361"/>
                    <a:gd name="connsiteX9" fmla="*/ 169194 w 4336364"/>
                    <a:gd name="connsiteY9" fmla="*/ 1221407 h 4255361"/>
                    <a:gd name="connsiteX10" fmla="*/ 141641 w 4336364"/>
                    <a:gd name="connsiteY10" fmla="*/ 2002204 h 4255361"/>
                    <a:gd name="connsiteX11" fmla="*/ 0 w 4336364"/>
                    <a:gd name="connsiteY11" fmla="*/ 2069092 h 4255361"/>
                    <a:gd name="connsiteX12" fmla="*/ 225268 w 4336364"/>
                    <a:gd name="connsiteY12" fmla="*/ 2688079 h 4255361"/>
                    <a:gd name="connsiteX13" fmla="*/ 139955 w 4336364"/>
                    <a:gd name="connsiteY13" fmla="*/ 2750216 h 4255361"/>
                    <a:gd name="connsiteX14" fmla="*/ 279064 w 4336364"/>
                    <a:gd name="connsiteY14" fmla="*/ 2946074 h 4255361"/>
                    <a:gd name="connsiteX15" fmla="*/ 194650 w 4336364"/>
                    <a:gd name="connsiteY15" fmla="*/ 3046432 h 4255361"/>
                    <a:gd name="connsiteX16" fmla="*/ 688160 w 4336364"/>
                    <a:gd name="connsiteY16" fmla="*/ 3483658 h 4255361"/>
                    <a:gd name="connsiteX17" fmla="*/ 626493 w 4336364"/>
                    <a:gd name="connsiteY17" fmla="*/ 3668216 h 4255361"/>
                    <a:gd name="connsiteX18" fmla="*/ 1343200 w 4336364"/>
                    <a:gd name="connsiteY18" fmla="*/ 3920399 h 4255361"/>
                    <a:gd name="connsiteX19" fmla="*/ 1346897 w 4336364"/>
                    <a:gd name="connsiteY19" fmla="*/ 4133944 h 4255361"/>
                    <a:gd name="connsiteX20" fmla="*/ 2156993 w 4336364"/>
                    <a:gd name="connsiteY20" fmla="*/ 4095137 h 4255361"/>
                    <a:gd name="connsiteX21" fmla="*/ 2241198 w 4336364"/>
                    <a:gd name="connsiteY21" fmla="*/ 4255361 h 4255361"/>
                    <a:gd name="connsiteX22" fmla="*/ 2691829 w 4336364"/>
                    <a:gd name="connsiteY22" fmla="*/ 4026398 h 4255361"/>
                    <a:gd name="connsiteX23" fmla="*/ 2817529 w 4336364"/>
                    <a:gd name="connsiteY23" fmla="*/ 4156637 h 4255361"/>
                    <a:gd name="connsiteX24" fmla="*/ 3435088 w 4336364"/>
                    <a:gd name="connsiteY24" fmla="*/ 3589856 h 4255361"/>
                    <a:gd name="connsiteX25" fmla="*/ 3614370 w 4336364"/>
                    <a:gd name="connsiteY25" fmla="*/ 3665825 h 4255361"/>
                    <a:gd name="connsiteX26" fmla="*/ 3831713 w 4336364"/>
                    <a:gd name="connsiteY26" fmla="*/ 3172533 h 4255361"/>
                    <a:gd name="connsiteX27" fmla="*/ 3920351 w 4336364"/>
                    <a:gd name="connsiteY27" fmla="*/ 3207111 h 4255361"/>
                    <a:gd name="connsiteX28" fmla="*/ 3992411 w 4336364"/>
                    <a:gd name="connsiteY28" fmla="*/ 2883918 h 4255361"/>
                    <a:gd name="connsiteX29" fmla="*/ 4183044 w 4336364"/>
                    <a:gd name="connsiteY29" fmla="*/ 2892892 h 4255361"/>
                    <a:gd name="connsiteX30" fmla="*/ 4150363 w 4336364"/>
                    <a:gd name="connsiteY30" fmla="*/ 2098430 h 4255361"/>
                    <a:gd name="connsiteX31" fmla="*/ 4336364 w 4336364"/>
                    <a:gd name="connsiteY31" fmla="*/ 2007916 h 4255361"/>
                    <a:gd name="connsiteX0" fmla="*/ 4336364 w 4336364"/>
                    <a:gd name="connsiteY0" fmla="*/ 2007916 h 4255361"/>
                    <a:gd name="connsiteX1" fmla="*/ 4094460 w 4336364"/>
                    <a:gd name="connsiteY1" fmla="*/ 1515449 h 4255361"/>
                    <a:gd name="connsiteX2" fmla="*/ 4226799 w 4336364"/>
                    <a:gd name="connsiteY2" fmla="*/ 1398291 h 4255361"/>
                    <a:gd name="connsiteX3" fmla="*/ 3626919 w 4336364"/>
                    <a:gd name="connsiteY3" fmla="*/ 763838 h 4255361"/>
                    <a:gd name="connsiteX4" fmla="*/ 2215889 w 4336364"/>
                    <a:gd name="connsiteY4" fmla="*/ 325408 h 4255361"/>
                    <a:gd name="connsiteX5" fmla="*/ 1591674 w 4336364"/>
                    <a:gd name="connsiteY5" fmla="*/ 125909 h 4255361"/>
                    <a:gd name="connsiteX6" fmla="*/ 1461329 w 4336364"/>
                    <a:gd name="connsiteY6" fmla="*/ 0 h 4255361"/>
                    <a:gd name="connsiteX7" fmla="*/ 852586 w 4336364"/>
                    <a:gd name="connsiteY7" fmla="*/ 571585 h 4255361"/>
                    <a:gd name="connsiteX8" fmla="*/ 661688 w 4336364"/>
                    <a:gd name="connsiteY8" fmla="*/ 506440 h 4255361"/>
                    <a:gd name="connsiteX9" fmla="*/ 326568 w 4336364"/>
                    <a:gd name="connsiteY9" fmla="*/ 1217975 h 4255361"/>
                    <a:gd name="connsiteX10" fmla="*/ 169194 w 4336364"/>
                    <a:gd name="connsiteY10" fmla="*/ 1221407 h 4255361"/>
                    <a:gd name="connsiteX11" fmla="*/ 141641 w 4336364"/>
                    <a:gd name="connsiteY11" fmla="*/ 2002204 h 4255361"/>
                    <a:gd name="connsiteX12" fmla="*/ 0 w 4336364"/>
                    <a:gd name="connsiteY12" fmla="*/ 2069092 h 4255361"/>
                    <a:gd name="connsiteX13" fmla="*/ 225268 w 4336364"/>
                    <a:gd name="connsiteY13" fmla="*/ 2688079 h 4255361"/>
                    <a:gd name="connsiteX14" fmla="*/ 139955 w 4336364"/>
                    <a:gd name="connsiteY14" fmla="*/ 2750216 h 4255361"/>
                    <a:gd name="connsiteX15" fmla="*/ 279064 w 4336364"/>
                    <a:gd name="connsiteY15" fmla="*/ 2946074 h 4255361"/>
                    <a:gd name="connsiteX16" fmla="*/ 194650 w 4336364"/>
                    <a:gd name="connsiteY16" fmla="*/ 3046432 h 4255361"/>
                    <a:gd name="connsiteX17" fmla="*/ 688160 w 4336364"/>
                    <a:gd name="connsiteY17" fmla="*/ 3483658 h 4255361"/>
                    <a:gd name="connsiteX18" fmla="*/ 626493 w 4336364"/>
                    <a:gd name="connsiteY18" fmla="*/ 3668216 h 4255361"/>
                    <a:gd name="connsiteX19" fmla="*/ 1343200 w 4336364"/>
                    <a:gd name="connsiteY19" fmla="*/ 3920399 h 4255361"/>
                    <a:gd name="connsiteX20" fmla="*/ 1346897 w 4336364"/>
                    <a:gd name="connsiteY20" fmla="*/ 4133944 h 4255361"/>
                    <a:gd name="connsiteX21" fmla="*/ 2156993 w 4336364"/>
                    <a:gd name="connsiteY21" fmla="*/ 4095137 h 4255361"/>
                    <a:gd name="connsiteX22" fmla="*/ 2241198 w 4336364"/>
                    <a:gd name="connsiteY22" fmla="*/ 4255361 h 4255361"/>
                    <a:gd name="connsiteX23" fmla="*/ 2691829 w 4336364"/>
                    <a:gd name="connsiteY23" fmla="*/ 4026398 h 4255361"/>
                    <a:gd name="connsiteX24" fmla="*/ 2817529 w 4336364"/>
                    <a:gd name="connsiteY24" fmla="*/ 4156637 h 4255361"/>
                    <a:gd name="connsiteX25" fmla="*/ 3435088 w 4336364"/>
                    <a:gd name="connsiteY25" fmla="*/ 3589856 h 4255361"/>
                    <a:gd name="connsiteX26" fmla="*/ 3614370 w 4336364"/>
                    <a:gd name="connsiteY26" fmla="*/ 3665825 h 4255361"/>
                    <a:gd name="connsiteX27" fmla="*/ 3831713 w 4336364"/>
                    <a:gd name="connsiteY27" fmla="*/ 3172533 h 4255361"/>
                    <a:gd name="connsiteX28" fmla="*/ 3920351 w 4336364"/>
                    <a:gd name="connsiteY28" fmla="*/ 3207111 h 4255361"/>
                    <a:gd name="connsiteX29" fmla="*/ 3992411 w 4336364"/>
                    <a:gd name="connsiteY29" fmla="*/ 2883918 h 4255361"/>
                    <a:gd name="connsiteX30" fmla="*/ 4183044 w 4336364"/>
                    <a:gd name="connsiteY30" fmla="*/ 2892892 h 4255361"/>
                    <a:gd name="connsiteX31" fmla="*/ 4150363 w 4336364"/>
                    <a:gd name="connsiteY31" fmla="*/ 2098430 h 4255361"/>
                    <a:gd name="connsiteX32" fmla="*/ 4336364 w 4336364"/>
                    <a:gd name="connsiteY32" fmla="*/ 2007916 h 4255361"/>
                    <a:gd name="connsiteX0" fmla="*/ 4336364 w 4336364"/>
                    <a:gd name="connsiteY0" fmla="*/ 2109543 h 4356988"/>
                    <a:gd name="connsiteX1" fmla="*/ 4094460 w 4336364"/>
                    <a:gd name="connsiteY1" fmla="*/ 1617076 h 4356988"/>
                    <a:gd name="connsiteX2" fmla="*/ 4226799 w 4336364"/>
                    <a:gd name="connsiteY2" fmla="*/ 1499918 h 4356988"/>
                    <a:gd name="connsiteX3" fmla="*/ 3626919 w 4336364"/>
                    <a:gd name="connsiteY3" fmla="*/ 865465 h 4356988"/>
                    <a:gd name="connsiteX4" fmla="*/ 2082692 w 4336364"/>
                    <a:gd name="connsiteY4" fmla="*/ 0 h 4356988"/>
                    <a:gd name="connsiteX5" fmla="*/ 1591674 w 4336364"/>
                    <a:gd name="connsiteY5" fmla="*/ 227536 h 4356988"/>
                    <a:gd name="connsiteX6" fmla="*/ 1461329 w 4336364"/>
                    <a:gd name="connsiteY6" fmla="*/ 101627 h 4356988"/>
                    <a:gd name="connsiteX7" fmla="*/ 852586 w 4336364"/>
                    <a:gd name="connsiteY7" fmla="*/ 673212 h 4356988"/>
                    <a:gd name="connsiteX8" fmla="*/ 661688 w 4336364"/>
                    <a:gd name="connsiteY8" fmla="*/ 608067 h 4356988"/>
                    <a:gd name="connsiteX9" fmla="*/ 326568 w 4336364"/>
                    <a:gd name="connsiteY9" fmla="*/ 1319602 h 4356988"/>
                    <a:gd name="connsiteX10" fmla="*/ 169194 w 4336364"/>
                    <a:gd name="connsiteY10" fmla="*/ 1323034 h 4356988"/>
                    <a:gd name="connsiteX11" fmla="*/ 141641 w 4336364"/>
                    <a:gd name="connsiteY11" fmla="*/ 2103831 h 4356988"/>
                    <a:gd name="connsiteX12" fmla="*/ 0 w 4336364"/>
                    <a:gd name="connsiteY12" fmla="*/ 2170719 h 4356988"/>
                    <a:gd name="connsiteX13" fmla="*/ 225268 w 4336364"/>
                    <a:gd name="connsiteY13" fmla="*/ 2789706 h 4356988"/>
                    <a:gd name="connsiteX14" fmla="*/ 139955 w 4336364"/>
                    <a:gd name="connsiteY14" fmla="*/ 2851843 h 4356988"/>
                    <a:gd name="connsiteX15" fmla="*/ 279064 w 4336364"/>
                    <a:gd name="connsiteY15" fmla="*/ 3047701 h 4356988"/>
                    <a:gd name="connsiteX16" fmla="*/ 194650 w 4336364"/>
                    <a:gd name="connsiteY16" fmla="*/ 3148059 h 4356988"/>
                    <a:gd name="connsiteX17" fmla="*/ 688160 w 4336364"/>
                    <a:gd name="connsiteY17" fmla="*/ 3585285 h 4356988"/>
                    <a:gd name="connsiteX18" fmla="*/ 626493 w 4336364"/>
                    <a:gd name="connsiteY18" fmla="*/ 3769843 h 4356988"/>
                    <a:gd name="connsiteX19" fmla="*/ 1343200 w 4336364"/>
                    <a:gd name="connsiteY19" fmla="*/ 4022026 h 4356988"/>
                    <a:gd name="connsiteX20" fmla="*/ 1346897 w 4336364"/>
                    <a:gd name="connsiteY20" fmla="*/ 4235571 h 4356988"/>
                    <a:gd name="connsiteX21" fmla="*/ 2156993 w 4336364"/>
                    <a:gd name="connsiteY21" fmla="*/ 4196764 h 4356988"/>
                    <a:gd name="connsiteX22" fmla="*/ 2241198 w 4336364"/>
                    <a:gd name="connsiteY22" fmla="*/ 4356988 h 4356988"/>
                    <a:gd name="connsiteX23" fmla="*/ 2691829 w 4336364"/>
                    <a:gd name="connsiteY23" fmla="*/ 4128025 h 4356988"/>
                    <a:gd name="connsiteX24" fmla="*/ 2817529 w 4336364"/>
                    <a:gd name="connsiteY24" fmla="*/ 4258264 h 4356988"/>
                    <a:gd name="connsiteX25" fmla="*/ 3435088 w 4336364"/>
                    <a:gd name="connsiteY25" fmla="*/ 3691483 h 4356988"/>
                    <a:gd name="connsiteX26" fmla="*/ 3614370 w 4336364"/>
                    <a:gd name="connsiteY26" fmla="*/ 3767452 h 4356988"/>
                    <a:gd name="connsiteX27" fmla="*/ 3831713 w 4336364"/>
                    <a:gd name="connsiteY27" fmla="*/ 3274160 h 4356988"/>
                    <a:gd name="connsiteX28" fmla="*/ 3920351 w 4336364"/>
                    <a:gd name="connsiteY28" fmla="*/ 3308738 h 4356988"/>
                    <a:gd name="connsiteX29" fmla="*/ 3992411 w 4336364"/>
                    <a:gd name="connsiteY29" fmla="*/ 2985545 h 4356988"/>
                    <a:gd name="connsiteX30" fmla="*/ 4183044 w 4336364"/>
                    <a:gd name="connsiteY30" fmla="*/ 2994519 h 4356988"/>
                    <a:gd name="connsiteX31" fmla="*/ 4150363 w 4336364"/>
                    <a:gd name="connsiteY31" fmla="*/ 2200057 h 4356988"/>
                    <a:gd name="connsiteX32" fmla="*/ 4336364 w 4336364"/>
                    <a:gd name="connsiteY32" fmla="*/ 2109543 h 4356988"/>
                    <a:gd name="connsiteX0" fmla="*/ 4336364 w 4336364"/>
                    <a:gd name="connsiteY0" fmla="*/ 2109543 h 4356988"/>
                    <a:gd name="connsiteX1" fmla="*/ 4094460 w 4336364"/>
                    <a:gd name="connsiteY1" fmla="*/ 1617076 h 4356988"/>
                    <a:gd name="connsiteX2" fmla="*/ 4226799 w 4336364"/>
                    <a:gd name="connsiteY2" fmla="*/ 1499918 h 4356988"/>
                    <a:gd name="connsiteX3" fmla="*/ 3626919 w 4336364"/>
                    <a:gd name="connsiteY3" fmla="*/ 865465 h 4356988"/>
                    <a:gd name="connsiteX4" fmla="*/ 2666416 w 4336364"/>
                    <a:gd name="connsiteY4" fmla="*/ 328364 h 4356988"/>
                    <a:gd name="connsiteX5" fmla="*/ 2082692 w 4336364"/>
                    <a:gd name="connsiteY5" fmla="*/ 0 h 4356988"/>
                    <a:gd name="connsiteX6" fmla="*/ 1591674 w 4336364"/>
                    <a:gd name="connsiteY6" fmla="*/ 227536 h 4356988"/>
                    <a:gd name="connsiteX7" fmla="*/ 1461329 w 4336364"/>
                    <a:gd name="connsiteY7" fmla="*/ 101627 h 4356988"/>
                    <a:gd name="connsiteX8" fmla="*/ 852586 w 4336364"/>
                    <a:gd name="connsiteY8" fmla="*/ 673212 h 4356988"/>
                    <a:gd name="connsiteX9" fmla="*/ 661688 w 4336364"/>
                    <a:gd name="connsiteY9" fmla="*/ 608067 h 4356988"/>
                    <a:gd name="connsiteX10" fmla="*/ 326568 w 4336364"/>
                    <a:gd name="connsiteY10" fmla="*/ 1319602 h 4356988"/>
                    <a:gd name="connsiteX11" fmla="*/ 169194 w 4336364"/>
                    <a:gd name="connsiteY11" fmla="*/ 1323034 h 4356988"/>
                    <a:gd name="connsiteX12" fmla="*/ 141641 w 4336364"/>
                    <a:gd name="connsiteY12" fmla="*/ 2103831 h 4356988"/>
                    <a:gd name="connsiteX13" fmla="*/ 0 w 4336364"/>
                    <a:gd name="connsiteY13" fmla="*/ 2170719 h 4356988"/>
                    <a:gd name="connsiteX14" fmla="*/ 225268 w 4336364"/>
                    <a:gd name="connsiteY14" fmla="*/ 2789706 h 4356988"/>
                    <a:gd name="connsiteX15" fmla="*/ 139955 w 4336364"/>
                    <a:gd name="connsiteY15" fmla="*/ 2851843 h 4356988"/>
                    <a:gd name="connsiteX16" fmla="*/ 279064 w 4336364"/>
                    <a:gd name="connsiteY16" fmla="*/ 3047701 h 4356988"/>
                    <a:gd name="connsiteX17" fmla="*/ 194650 w 4336364"/>
                    <a:gd name="connsiteY17" fmla="*/ 3148059 h 4356988"/>
                    <a:gd name="connsiteX18" fmla="*/ 688160 w 4336364"/>
                    <a:gd name="connsiteY18" fmla="*/ 3585285 h 4356988"/>
                    <a:gd name="connsiteX19" fmla="*/ 626493 w 4336364"/>
                    <a:gd name="connsiteY19" fmla="*/ 3769843 h 4356988"/>
                    <a:gd name="connsiteX20" fmla="*/ 1343200 w 4336364"/>
                    <a:gd name="connsiteY20" fmla="*/ 4022026 h 4356988"/>
                    <a:gd name="connsiteX21" fmla="*/ 1346897 w 4336364"/>
                    <a:gd name="connsiteY21" fmla="*/ 4235571 h 4356988"/>
                    <a:gd name="connsiteX22" fmla="*/ 2156993 w 4336364"/>
                    <a:gd name="connsiteY22" fmla="*/ 4196764 h 4356988"/>
                    <a:gd name="connsiteX23" fmla="*/ 2241198 w 4336364"/>
                    <a:gd name="connsiteY23" fmla="*/ 4356988 h 4356988"/>
                    <a:gd name="connsiteX24" fmla="*/ 2691829 w 4336364"/>
                    <a:gd name="connsiteY24" fmla="*/ 4128025 h 4356988"/>
                    <a:gd name="connsiteX25" fmla="*/ 2817529 w 4336364"/>
                    <a:gd name="connsiteY25" fmla="*/ 4258264 h 4356988"/>
                    <a:gd name="connsiteX26" fmla="*/ 3435088 w 4336364"/>
                    <a:gd name="connsiteY26" fmla="*/ 3691483 h 4356988"/>
                    <a:gd name="connsiteX27" fmla="*/ 3614370 w 4336364"/>
                    <a:gd name="connsiteY27" fmla="*/ 3767452 h 4356988"/>
                    <a:gd name="connsiteX28" fmla="*/ 3831713 w 4336364"/>
                    <a:gd name="connsiteY28" fmla="*/ 3274160 h 4356988"/>
                    <a:gd name="connsiteX29" fmla="*/ 3920351 w 4336364"/>
                    <a:gd name="connsiteY29" fmla="*/ 3308738 h 4356988"/>
                    <a:gd name="connsiteX30" fmla="*/ 3992411 w 4336364"/>
                    <a:gd name="connsiteY30" fmla="*/ 2985545 h 4356988"/>
                    <a:gd name="connsiteX31" fmla="*/ 4183044 w 4336364"/>
                    <a:gd name="connsiteY31" fmla="*/ 2994519 h 4356988"/>
                    <a:gd name="connsiteX32" fmla="*/ 4150363 w 4336364"/>
                    <a:gd name="connsiteY32" fmla="*/ 2200057 h 4356988"/>
                    <a:gd name="connsiteX33" fmla="*/ 4336364 w 4336364"/>
                    <a:gd name="connsiteY33" fmla="*/ 2109543 h 4356988"/>
                    <a:gd name="connsiteX0" fmla="*/ 4336364 w 4336364"/>
                    <a:gd name="connsiteY0" fmla="*/ 2109543 h 4356988"/>
                    <a:gd name="connsiteX1" fmla="*/ 4094460 w 4336364"/>
                    <a:gd name="connsiteY1" fmla="*/ 1617076 h 4356988"/>
                    <a:gd name="connsiteX2" fmla="*/ 4226799 w 4336364"/>
                    <a:gd name="connsiteY2" fmla="*/ 1499918 h 4356988"/>
                    <a:gd name="connsiteX3" fmla="*/ 3626919 w 4336364"/>
                    <a:gd name="connsiteY3" fmla="*/ 865465 h 4356988"/>
                    <a:gd name="connsiteX4" fmla="*/ 2164572 w 4336364"/>
                    <a:gd name="connsiteY4" fmla="*/ 162389 h 4356988"/>
                    <a:gd name="connsiteX5" fmla="*/ 2082692 w 4336364"/>
                    <a:gd name="connsiteY5" fmla="*/ 0 h 4356988"/>
                    <a:gd name="connsiteX6" fmla="*/ 1591674 w 4336364"/>
                    <a:gd name="connsiteY6" fmla="*/ 227536 h 4356988"/>
                    <a:gd name="connsiteX7" fmla="*/ 1461329 w 4336364"/>
                    <a:gd name="connsiteY7" fmla="*/ 101627 h 4356988"/>
                    <a:gd name="connsiteX8" fmla="*/ 852586 w 4336364"/>
                    <a:gd name="connsiteY8" fmla="*/ 673212 h 4356988"/>
                    <a:gd name="connsiteX9" fmla="*/ 661688 w 4336364"/>
                    <a:gd name="connsiteY9" fmla="*/ 608067 h 4356988"/>
                    <a:gd name="connsiteX10" fmla="*/ 326568 w 4336364"/>
                    <a:gd name="connsiteY10" fmla="*/ 1319602 h 4356988"/>
                    <a:gd name="connsiteX11" fmla="*/ 169194 w 4336364"/>
                    <a:gd name="connsiteY11" fmla="*/ 1323034 h 4356988"/>
                    <a:gd name="connsiteX12" fmla="*/ 141641 w 4336364"/>
                    <a:gd name="connsiteY12" fmla="*/ 2103831 h 4356988"/>
                    <a:gd name="connsiteX13" fmla="*/ 0 w 4336364"/>
                    <a:gd name="connsiteY13" fmla="*/ 2170719 h 4356988"/>
                    <a:gd name="connsiteX14" fmla="*/ 225268 w 4336364"/>
                    <a:gd name="connsiteY14" fmla="*/ 2789706 h 4356988"/>
                    <a:gd name="connsiteX15" fmla="*/ 139955 w 4336364"/>
                    <a:gd name="connsiteY15" fmla="*/ 2851843 h 4356988"/>
                    <a:gd name="connsiteX16" fmla="*/ 279064 w 4336364"/>
                    <a:gd name="connsiteY16" fmla="*/ 3047701 h 4356988"/>
                    <a:gd name="connsiteX17" fmla="*/ 194650 w 4336364"/>
                    <a:gd name="connsiteY17" fmla="*/ 3148059 h 4356988"/>
                    <a:gd name="connsiteX18" fmla="*/ 688160 w 4336364"/>
                    <a:gd name="connsiteY18" fmla="*/ 3585285 h 4356988"/>
                    <a:gd name="connsiteX19" fmla="*/ 626493 w 4336364"/>
                    <a:gd name="connsiteY19" fmla="*/ 3769843 h 4356988"/>
                    <a:gd name="connsiteX20" fmla="*/ 1343200 w 4336364"/>
                    <a:gd name="connsiteY20" fmla="*/ 4022026 h 4356988"/>
                    <a:gd name="connsiteX21" fmla="*/ 1346897 w 4336364"/>
                    <a:gd name="connsiteY21" fmla="*/ 4235571 h 4356988"/>
                    <a:gd name="connsiteX22" fmla="*/ 2156993 w 4336364"/>
                    <a:gd name="connsiteY22" fmla="*/ 4196764 h 4356988"/>
                    <a:gd name="connsiteX23" fmla="*/ 2241198 w 4336364"/>
                    <a:gd name="connsiteY23" fmla="*/ 4356988 h 4356988"/>
                    <a:gd name="connsiteX24" fmla="*/ 2691829 w 4336364"/>
                    <a:gd name="connsiteY24" fmla="*/ 4128025 h 4356988"/>
                    <a:gd name="connsiteX25" fmla="*/ 2817529 w 4336364"/>
                    <a:gd name="connsiteY25" fmla="*/ 4258264 h 4356988"/>
                    <a:gd name="connsiteX26" fmla="*/ 3435088 w 4336364"/>
                    <a:gd name="connsiteY26" fmla="*/ 3691483 h 4356988"/>
                    <a:gd name="connsiteX27" fmla="*/ 3614370 w 4336364"/>
                    <a:gd name="connsiteY27" fmla="*/ 3767452 h 4356988"/>
                    <a:gd name="connsiteX28" fmla="*/ 3831713 w 4336364"/>
                    <a:gd name="connsiteY28" fmla="*/ 3274160 h 4356988"/>
                    <a:gd name="connsiteX29" fmla="*/ 3920351 w 4336364"/>
                    <a:gd name="connsiteY29" fmla="*/ 3308738 h 4356988"/>
                    <a:gd name="connsiteX30" fmla="*/ 3992411 w 4336364"/>
                    <a:gd name="connsiteY30" fmla="*/ 2985545 h 4356988"/>
                    <a:gd name="connsiteX31" fmla="*/ 4183044 w 4336364"/>
                    <a:gd name="connsiteY31" fmla="*/ 2994519 h 4356988"/>
                    <a:gd name="connsiteX32" fmla="*/ 4150363 w 4336364"/>
                    <a:gd name="connsiteY32" fmla="*/ 2200057 h 4356988"/>
                    <a:gd name="connsiteX33" fmla="*/ 4336364 w 4336364"/>
                    <a:gd name="connsiteY33" fmla="*/ 2109543 h 4356988"/>
                    <a:gd name="connsiteX0" fmla="*/ 4336364 w 4336364"/>
                    <a:gd name="connsiteY0" fmla="*/ 2109543 h 4356988"/>
                    <a:gd name="connsiteX1" fmla="*/ 4094460 w 4336364"/>
                    <a:gd name="connsiteY1" fmla="*/ 1617076 h 4356988"/>
                    <a:gd name="connsiteX2" fmla="*/ 4226799 w 4336364"/>
                    <a:gd name="connsiteY2" fmla="*/ 1499918 h 4356988"/>
                    <a:gd name="connsiteX3" fmla="*/ 3626919 w 4336364"/>
                    <a:gd name="connsiteY3" fmla="*/ 865465 h 4356988"/>
                    <a:gd name="connsiteX4" fmla="*/ 2758697 w 4336364"/>
                    <a:gd name="connsiteY4" fmla="*/ 450682 h 4356988"/>
                    <a:gd name="connsiteX5" fmla="*/ 2164572 w 4336364"/>
                    <a:gd name="connsiteY5" fmla="*/ 162389 h 4356988"/>
                    <a:gd name="connsiteX6" fmla="*/ 2082692 w 4336364"/>
                    <a:gd name="connsiteY6" fmla="*/ 0 h 4356988"/>
                    <a:gd name="connsiteX7" fmla="*/ 1591674 w 4336364"/>
                    <a:gd name="connsiteY7" fmla="*/ 227536 h 4356988"/>
                    <a:gd name="connsiteX8" fmla="*/ 1461329 w 4336364"/>
                    <a:gd name="connsiteY8" fmla="*/ 101627 h 4356988"/>
                    <a:gd name="connsiteX9" fmla="*/ 852586 w 4336364"/>
                    <a:gd name="connsiteY9" fmla="*/ 673212 h 4356988"/>
                    <a:gd name="connsiteX10" fmla="*/ 661688 w 4336364"/>
                    <a:gd name="connsiteY10" fmla="*/ 608067 h 4356988"/>
                    <a:gd name="connsiteX11" fmla="*/ 326568 w 4336364"/>
                    <a:gd name="connsiteY11" fmla="*/ 1319602 h 4356988"/>
                    <a:gd name="connsiteX12" fmla="*/ 169194 w 4336364"/>
                    <a:gd name="connsiteY12" fmla="*/ 1323034 h 4356988"/>
                    <a:gd name="connsiteX13" fmla="*/ 141641 w 4336364"/>
                    <a:gd name="connsiteY13" fmla="*/ 2103831 h 4356988"/>
                    <a:gd name="connsiteX14" fmla="*/ 0 w 4336364"/>
                    <a:gd name="connsiteY14" fmla="*/ 2170719 h 4356988"/>
                    <a:gd name="connsiteX15" fmla="*/ 225268 w 4336364"/>
                    <a:gd name="connsiteY15" fmla="*/ 2789706 h 4356988"/>
                    <a:gd name="connsiteX16" fmla="*/ 139955 w 4336364"/>
                    <a:gd name="connsiteY16" fmla="*/ 2851843 h 4356988"/>
                    <a:gd name="connsiteX17" fmla="*/ 279064 w 4336364"/>
                    <a:gd name="connsiteY17" fmla="*/ 3047701 h 4356988"/>
                    <a:gd name="connsiteX18" fmla="*/ 194650 w 4336364"/>
                    <a:gd name="connsiteY18" fmla="*/ 3148059 h 4356988"/>
                    <a:gd name="connsiteX19" fmla="*/ 688160 w 4336364"/>
                    <a:gd name="connsiteY19" fmla="*/ 3585285 h 4356988"/>
                    <a:gd name="connsiteX20" fmla="*/ 626493 w 4336364"/>
                    <a:gd name="connsiteY20" fmla="*/ 3769843 h 4356988"/>
                    <a:gd name="connsiteX21" fmla="*/ 1343200 w 4336364"/>
                    <a:gd name="connsiteY21" fmla="*/ 4022026 h 4356988"/>
                    <a:gd name="connsiteX22" fmla="*/ 1346897 w 4336364"/>
                    <a:gd name="connsiteY22" fmla="*/ 4235571 h 4356988"/>
                    <a:gd name="connsiteX23" fmla="*/ 2156993 w 4336364"/>
                    <a:gd name="connsiteY23" fmla="*/ 4196764 h 4356988"/>
                    <a:gd name="connsiteX24" fmla="*/ 2241198 w 4336364"/>
                    <a:gd name="connsiteY24" fmla="*/ 4356988 h 4356988"/>
                    <a:gd name="connsiteX25" fmla="*/ 2691829 w 4336364"/>
                    <a:gd name="connsiteY25" fmla="*/ 4128025 h 4356988"/>
                    <a:gd name="connsiteX26" fmla="*/ 2817529 w 4336364"/>
                    <a:gd name="connsiteY26" fmla="*/ 4258264 h 4356988"/>
                    <a:gd name="connsiteX27" fmla="*/ 3435088 w 4336364"/>
                    <a:gd name="connsiteY27" fmla="*/ 3691483 h 4356988"/>
                    <a:gd name="connsiteX28" fmla="*/ 3614370 w 4336364"/>
                    <a:gd name="connsiteY28" fmla="*/ 3767452 h 4356988"/>
                    <a:gd name="connsiteX29" fmla="*/ 3831713 w 4336364"/>
                    <a:gd name="connsiteY29" fmla="*/ 3274160 h 4356988"/>
                    <a:gd name="connsiteX30" fmla="*/ 3920351 w 4336364"/>
                    <a:gd name="connsiteY30" fmla="*/ 3308738 h 4356988"/>
                    <a:gd name="connsiteX31" fmla="*/ 3992411 w 4336364"/>
                    <a:gd name="connsiteY31" fmla="*/ 2985545 h 4356988"/>
                    <a:gd name="connsiteX32" fmla="*/ 4183044 w 4336364"/>
                    <a:gd name="connsiteY32" fmla="*/ 2994519 h 4356988"/>
                    <a:gd name="connsiteX33" fmla="*/ 4150363 w 4336364"/>
                    <a:gd name="connsiteY33" fmla="*/ 2200057 h 4356988"/>
                    <a:gd name="connsiteX34" fmla="*/ 4336364 w 4336364"/>
                    <a:gd name="connsiteY34" fmla="*/ 2109543 h 4356988"/>
                    <a:gd name="connsiteX0" fmla="*/ 4336364 w 4336364"/>
                    <a:gd name="connsiteY0" fmla="*/ 2109543 h 4356988"/>
                    <a:gd name="connsiteX1" fmla="*/ 4094460 w 4336364"/>
                    <a:gd name="connsiteY1" fmla="*/ 1617076 h 4356988"/>
                    <a:gd name="connsiteX2" fmla="*/ 4226799 w 4336364"/>
                    <a:gd name="connsiteY2" fmla="*/ 1499918 h 4356988"/>
                    <a:gd name="connsiteX3" fmla="*/ 3626919 w 4336364"/>
                    <a:gd name="connsiteY3" fmla="*/ 865465 h 4356988"/>
                    <a:gd name="connsiteX4" fmla="*/ 2938294 w 4336364"/>
                    <a:gd name="connsiteY4" fmla="*/ 135776 h 4356988"/>
                    <a:gd name="connsiteX5" fmla="*/ 2164572 w 4336364"/>
                    <a:gd name="connsiteY5" fmla="*/ 162389 h 4356988"/>
                    <a:gd name="connsiteX6" fmla="*/ 2082692 w 4336364"/>
                    <a:gd name="connsiteY6" fmla="*/ 0 h 4356988"/>
                    <a:gd name="connsiteX7" fmla="*/ 1591674 w 4336364"/>
                    <a:gd name="connsiteY7" fmla="*/ 227536 h 4356988"/>
                    <a:gd name="connsiteX8" fmla="*/ 1461329 w 4336364"/>
                    <a:gd name="connsiteY8" fmla="*/ 101627 h 4356988"/>
                    <a:gd name="connsiteX9" fmla="*/ 852586 w 4336364"/>
                    <a:gd name="connsiteY9" fmla="*/ 673212 h 4356988"/>
                    <a:gd name="connsiteX10" fmla="*/ 661688 w 4336364"/>
                    <a:gd name="connsiteY10" fmla="*/ 608067 h 4356988"/>
                    <a:gd name="connsiteX11" fmla="*/ 326568 w 4336364"/>
                    <a:gd name="connsiteY11" fmla="*/ 1319602 h 4356988"/>
                    <a:gd name="connsiteX12" fmla="*/ 169194 w 4336364"/>
                    <a:gd name="connsiteY12" fmla="*/ 1323034 h 4356988"/>
                    <a:gd name="connsiteX13" fmla="*/ 141641 w 4336364"/>
                    <a:gd name="connsiteY13" fmla="*/ 2103831 h 4356988"/>
                    <a:gd name="connsiteX14" fmla="*/ 0 w 4336364"/>
                    <a:gd name="connsiteY14" fmla="*/ 2170719 h 4356988"/>
                    <a:gd name="connsiteX15" fmla="*/ 225268 w 4336364"/>
                    <a:gd name="connsiteY15" fmla="*/ 2789706 h 4356988"/>
                    <a:gd name="connsiteX16" fmla="*/ 139955 w 4336364"/>
                    <a:gd name="connsiteY16" fmla="*/ 2851843 h 4356988"/>
                    <a:gd name="connsiteX17" fmla="*/ 279064 w 4336364"/>
                    <a:gd name="connsiteY17" fmla="*/ 3047701 h 4356988"/>
                    <a:gd name="connsiteX18" fmla="*/ 194650 w 4336364"/>
                    <a:gd name="connsiteY18" fmla="*/ 3148059 h 4356988"/>
                    <a:gd name="connsiteX19" fmla="*/ 688160 w 4336364"/>
                    <a:gd name="connsiteY19" fmla="*/ 3585285 h 4356988"/>
                    <a:gd name="connsiteX20" fmla="*/ 626493 w 4336364"/>
                    <a:gd name="connsiteY20" fmla="*/ 3769843 h 4356988"/>
                    <a:gd name="connsiteX21" fmla="*/ 1343200 w 4336364"/>
                    <a:gd name="connsiteY21" fmla="*/ 4022026 h 4356988"/>
                    <a:gd name="connsiteX22" fmla="*/ 1346897 w 4336364"/>
                    <a:gd name="connsiteY22" fmla="*/ 4235571 h 4356988"/>
                    <a:gd name="connsiteX23" fmla="*/ 2156993 w 4336364"/>
                    <a:gd name="connsiteY23" fmla="*/ 4196764 h 4356988"/>
                    <a:gd name="connsiteX24" fmla="*/ 2241198 w 4336364"/>
                    <a:gd name="connsiteY24" fmla="*/ 4356988 h 4356988"/>
                    <a:gd name="connsiteX25" fmla="*/ 2691829 w 4336364"/>
                    <a:gd name="connsiteY25" fmla="*/ 4128025 h 4356988"/>
                    <a:gd name="connsiteX26" fmla="*/ 2817529 w 4336364"/>
                    <a:gd name="connsiteY26" fmla="*/ 4258264 h 4356988"/>
                    <a:gd name="connsiteX27" fmla="*/ 3435088 w 4336364"/>
                    <a:gd name="connsiteY27" fmla="*/ 3691483 h 4356988"/>
                    <a:gd name="connsiteX28" fmla="*/ 3614370 w 4336364"/>
                    <a:gd name="connsiteY28" fmla="*/ 3767452 h 4356988"/>
                    <a:gd name="connsiteX29" fmla="*/ 3831713 w 4336364"/>
                    <a:gd name="connsiteY29" fmla="*/ 3274160 h 4356988"/>
                    <a:gd name="connsiteX30" fmla="*/ 3920351 w 4336364"/>
                    <a:gd name="connsiteY30" fmla="*/ 3308738 h 4356988"/>
                    <a:gd name="connsiteX31" fmla="*/ 3992411 w 4336364"/>
                    <a:gd name="connsiteY31" fmla="*/ 2985545 h 4356988"/>
                    <a:gd name="connsiteX32" fmla="*/ 4183044 w 4336364"/>
                    <a:gd name="connsiteY32" fmla="*/ 2994519 h 4356988"/>
                    <a:gd name="connsiteX33" fmla="*/ 4150363 w 4336364"/>
                    <a:gd name="connsiteY33" fmla="*/ 2200057 h 4356988"/>
                    <a:gd name="connsiteX34" fmla="*/ 4336364 w 4336364"/>
                    <a:gd name="connsiteY34" fmla="*/ 2109543 h 4356988"/>
                    <a:gd name="connsiteX0" fmla="*/ 4336364 w 4336364"/>
                    <a:gd name="connsiteY0" fmla="*/ 2109543 h 4356988"/>
                    <a:gd name="connsiteX1" fmla="*/ 4094460 w 4336364"/>
                    <a:gd name="connsiteY1" fmla="*/ 1617076 h 4356988"/>
                    <a:gd name="connsiteX2" fmla="*/ 4226799 w 4336364"/>
                    <a:gd name="connsiteY2" fmla="*/ 1499918 h 4356988"/>
                    <a:gd name="connsiteX3" fmla="*/ 3626919 w 4336364"/>
                    <a:gd name="connsiteY3" fmla="*/ 865465 h 4356988"/>
                    <a:gd name="connsiteX4" fmla="*/ 3072335 w 4336364"/>
                    <a:gd name="connsiteY4" fmla="*/ 284280 h 4356988"/>
                    <a:gd name="connsiteX5" fmla="*/ 2938294 w 4336364"/>
                    <a:gd name="connsiteY5" fmla="*/ 135776 h 4356988"/>
                    <a:gd name="connsiteX6" fmla="*/ 2164572 w 4336364"/>
                    <a:gd name="connsiteY6" fmla="*/ 162389 h 4356988"/>
                    <a:gd name="connsiteX7" fmla="*/ 2082692 w 4336364"/>
                    <a:gd name="connsiteY7" fmla="*/ 0 h 4356988"/>
                    <a:gd name="connsiteX8" fmla="*/ 1591674 w 4336364"/>
                    <a:gd name="connsiteY8" fmla="*/ 227536 h 4356988"/>
                    <a:gd name="connsiteX9" fmla="*/ 1461329 w 4336364"/>
                    <a:gd name="connsiteY9" fmla="*/ 101627 h 4356988"/>
                    <a:gd name="connsiteX10" fmla="*/ 852586 w 4336364"/>
                    <a:gd name="connsiteY10" fmla="*/ 673212 h 4356988"/>
                    <a:gd name="connsiteX11" fmla="*/ 661688 w 4336364"/>
                    <a:gd name="connsiteY11" fmla="*/ 608067 h 4356988"/>
                    <a:gd name="connsiteX12" fmla="*/ 326568 w 4336364"/>
                    <a:gd name="connsiteY12" fmla="*/ 1319602 h 4356988"/>
                    <a:gd name="connsiteX13" fmla="*/ 169194 w 4336364"/>
                    <a:gd name="connsiteY13" fmla="*/ 1323034 h 4356988"/>
                    <a:gd name="connsiteX14" fmla="*/ 141641 w 4336364"/>
                    <a:gd name="connsiteY14" fmla="*/ 2103831 h 4356988"/>
                    <a:gd name="connsiteX15" fmla="*/ 0 w 4336364"/>
                    <a:gd name="connsiteY15" fmla="*/ 2170719 h 4356988"/>
                    <a:gd name="connsiteX16" fmla="*/ 225268 w 4336364"/>
                    <a:gd name="connsiteY16" fmla="*/ 2789706 h 4356988"/>
                    <a:gd name="connsiteX17" fmla="*/ 139955 w 4336364"/>
                    <a:gd name="connsiteY17" fmla="*/ 2851843 h 4356988"/>
                    <a:gd name="connsiteX18" fmla="*/ 279064 w 4336364"/>
                    <a:gd name="connsiteY18" fmla="*/ 3047701 h 4356988"/>
                    <a:gd name="connsiteX19" fmla="*/ 194650 w 4336364"/>
                    <a:gd name="connsiteY19" fmla="*/ 3148059 h 4356988"/>
                    <a:gd name="connsiteX20" fmla="*/ 688160 w 4336364"/>
                    <a:gd name="connsiteY20" fmla="*/ 3585285 h 4356988"/>
                    <a:gd name="connsiteX21" fmla="*/ 626493 w 4336364"/>
                    <a:gd name="connsiteY21" fmla="*/ 3769843 h 4356988"/>
                    <a:gd name="connsiteX22" fmla="*/ 1343200 w 4336364"/>
                    <a:gd name="connsiteY22" fmla="*/ 4022026 h 4356988"/>
                    <a:gd name="connsiteX23" fmla="*/ 1346897 w 4336364"/>
                    <a:gd name="connsiteY23" fmla="*/ 4235571 h 4356988"/>
                    <a:gd name="connsiteX24" fmla="*/ 2156993 w 4336364"/>
                    <a:gd name="connsiteY24" fmla="*/ 4196764 h 4356988"/>
                    <a:gd name="connsiteX25" fmla="*/ 2241198 w 4336364"/>
                    <a:gd name="connsiteY25" fmla="*/ 4356988 h 4356988"/>
                    <a:gd name="connsiteX26" fmla="*/ 2691829 w 4336364"/>
                    <a:gd name="connsiteY26" fmla="*/ 4128025 h 4356988"/>
                    <a:gd name="connsiteX27" fmla="*/ 2817529 w 4336364"/>
                    <a:gd name="connsiteY27" fmla="*/ 4258264 h 4356988"/>
                    <a:gd name="connsiteX28" fmla="*/ 3435088 w 4336364"/>
                    <a:gd name="connsiteY28" fmla="*/ 3691483 h 4356988"/>
                    <a:gd name="connsiteX29" fmla="*/ 3614370 w 4336364"/>
                    <a:gd name="connsiteY29" fmla="*/ 3767452 h 4356988"/>
                    <a:gd name="connsiteX30" fmla="*/ 3831713 w 4336364"/>
                    <a:gd name="connsiteY30" fmla="*/ 3274160 h 4356988"/>
                    <a:gd name="connsiteX31" fmla="*/ 3920351 w 4336364"/>
                    <a:gd name="connsiteY31" fmla="*/ 3308738 h 4356988"/>
                    <a:gd name="connsiteX32" fmla="*/ 3992411 w 4336364"/>
                    <a:gd name="connsiteY32" fmla="*/ 2985545 h 4356988"/>
                    <a:gd name="connsiteX33" fmla="*/ 4183044 w 4336364"/>
                    <a:gd name="connsiteY33" fmla="*/ 2994519 h 4356988"/>
                    <a:gd name="connsiteX34" fmla="*/ 4150363 w 4336364"/>
                    <a:gd name="connsiteY34" fmla="*/ 2200057 h 4356988"/>
                    <a:gd name="connsiteX35" fmla="*/ 4336364 w 4336364"/>
                    <a:gd name="connsiteY35" fmla="*/ 2109543 h 4356988"/>
                    <a:gd name="connsiteX0" fmla="*/ 4336364 w 4336364"/>
                    <a:gd name="connsiteY0" fmla="*/ 2109543 h 4356988"/>
                    <a:gd name="connsiteX1" fmla="*/ 4094460 w 4336364"/>
                    <a:gd name="connsiteY1" fmla="*/ 1617076 h 4356988"/>
                    <a:gd name="connsiteX2" fmla="*/ 4226799 w 4336364"/>
                    <a:gd name="connsiteY2" fmla="*/ 1499918 h 4356988"/>
                    <a:gd name="connsiteX3" fmla="*/ 3626919 w 4336364"/>
                    <a:gd name="connsiteY3" fmla="*/ 865465 h 4356988"/>
                    <a:gd name="connsiteX4" fmla="*/ 2948221 w 4336364"/>
                    <a:gd name="connsiteY4" fmla="*/ 300119 h 4356988"/>
                    <a:gd name="connsiteX5" fmla="*/ 2938294 w 4336364"/>
                    <a:gd name="connsiteY5" fmla="*/ 135776 h 4356988"/>
                    <a:gd name="connsiteX6" fmla="*/ 2164572 w 4336364"/>
                    <a:gd name="connsiteY6" fmla="*/ 162389 h 4356988"/>
                    <a:gd name="connsiteX7" fmla="*/ 2082692 w 4336364"/>
                    <a:gd name="connsiteY7" fmla="*/ 0 h 4356988"/>
                    <a:gd name="connsiteX8" fmla="*/ 1591674 w 4336364"/>
                    <a:gd name="connsiteY8" fmla="*/ 227536 h 4356988"/>
                    <a:gd name="connsiteX9" fmla="*/ 1461329 w 4336364"/>
                    <a:gd name="connsiteY9" fmla="*/ 101627 h 4356988"/>
                    <a:gd name="connsiteX10" fmla="*/ 852586 w 4336364"/>
                    <a:gd name="connsiteY10" fmla="*/ 673212 h 4356988"/>
                    <a:gd name="connsiteX11" fmla="*/ 661688 w 4336364"/>
                    <a:gd name="connsiteY11" fmla="*/ 608067 h 4356988"/>
                    <a:gd name="connsiteX12" fmla="*/ 326568 w 4336364"/>
                    <a:gd name="connsiteY12" fmla="*/ 1319602 h 4356988"/>
                    <a:gd name="connsiteX13" fmla="*/ 169194 w 4336364"/>
                    <a:gd name="connsiteY13" fmla="*/ 1323034 h 4356988"/>
                    <a:gd name="connsiteX14" fmla="*/ 141641 w 4336364"/>
                    <a:gd name="connsiteY14" fmla="*/ 2103831 h 4356988"/>
                    <a:gd name="connsiteX15" fmla="*/ 0 w 4336364"/>
                    <a:gd name="connsiteY15" fmla="*/ 2170719 h 4356988"/>
                    <a:gd name="connsiteX16" fmla="*/ 225268 w 4336364"/>
                    <a:gd name="connsiteY16" fmla="*/ 2789706 h 4356988"/>
                    <a:gd name="connsiteX17" fmla="*/ 139955 w 4336364"/>
                    <a:gd name="connsiteY17" fmla="*/ 2851843 h 4356988"/>
                    <a:gd name="connsiteX18" fmla="*/ 279064 w 4336364"/>
                    <a:gd name="connsiteY18" fmla="*/ 3047701 h 4356988"/>
                    <a:gd name="connsiteX19" fmla="*/ 194650 w 4336364"/>
                    <a:gd name="connsiteY19" fmla="*/ 3148059 h 4356988"/>
                    <a:gd name="connsiteX20" fmla="*/ 688160 w 4336364"/>
                    <a:gd name="connsiteY20" fmla="*/ 3585285 h 4356988"/>
                    <a:gd name="connsiteX21" fmla="*/ 626493 w 4336364"/>
                    <a:gd name="connsiteY21" fmla="*/ 3769843 h 4356988"/>
                    <a:gd name="connsiteX22" fmla="*/ 1343200 w 4336364"/>
                    <a:gd name="connsiteY22" fmla="*/ 4022026 h 4356988"/>
                    <a:gd name="connsiteX23" fmla="*/ 1346897 w 4336364"/>
                    <a:gd name="connsiteY23" fmla="*/ 4235571 h 4356988"/>
                    <a:gd name="connsiteX24" fmla="*/ 2156993 w 4336364"/>
                    <a:gd name="connsiteY24" fmla="*/ 4196764 h 4356988"/>
                    <a:gd name="connsiteX25" fmla="*/ 2241198 w 4336364"/>
                    <a:gd name="connsiteY25" fmla="*/ 4356988 h 4356988"/>
                    <a:gd name="connsiteX26" fmla="*/ 2691829 w 4336364"/>
                    <a:gd name="connsiteY26" fmla="*/ 4128025 h 4356988"/>
                    <a:gd name="connsiteX27" fmla="*/ 2817529 w 4336364"/>
                    <a:gd name="connsiteY27" fmla="*/ 4258264 h 4356988"/>
                    <a:gd name="connsiteX28" fmla="*/ 3435088 w 4336364"/>
                    <a:gd name="connsiteY28" fmla="*/ 3691483 h 4356988"/>
                    <a:gd name="connsiteX29" fmla="*/ 3614370 w 4336364"/>
                    <a:gd name="connsiteY29" fmla="*/ 3767452 h 4356988"/>
                    <a:gd name="connsiteX30" fmla="*/ 3831713 w 4336364"/>
                    <a:gd name="connsiteY30" fmla="*/ 3274160 h 4356988"/>
                    <a:gd name="connsiteX31" fmla="*/ 3920351 w 4336364"/>
                    <a:gd name="connsiteY31" fmla="*/ 3308738 h 4356988"/>
                    <a:gd name="connsiteX32" fmla="*/ 3992411 w 4336364"/>
                    <a:gd name="connsiteY32" fmla="*/ 2985545 h 4356988"/>
                    <a:gd name="connsiteX33" fmla="*/ 4183044 w 4336364"/>
                    <a:gd name="connsiteY33" fmla="*/ 2994519 h 4356988"/>
                    <a:gd name="connsiteX34" fmla="*/ 4150363 w 4336364"/>
                    <a:gd name="connsiteY34" fmla="*/ 2200057 h 4356988"/>
                    <a:gd name="connsiteX35" fmla="*/ 4336364 w 4336364"/>
                    <a:gd name="connsiteY35" fmla="*/ 2109543 h 4356988"/>
                    <a:gd name="connsiteX0" fmla="*/ 4336364 w 4336364"/>
                    <a:gd name="connsiteY0" fmla="*/ 2109543 h 4356988"/>
                    <a:gd name="connsiteX1" fmla="*/ 4094460 w 4336364"/>
                    <a:gd name="connsiteY1" fmla="*/ 1617076 h 4356988"/>
                    <a:gd name="connsiteX2" fmla="*/ 4226799 w 4336364"/>
                    <a:gd name="connsiteY2" fmla="*/ 1499918 h 4356988"/>
                    <a:gd name="connsiteX3" fmla="*/ 3626919 w 4336364"/>
                    <a:gd name="connsiteY3" fmla="*/ 865465 h 4356988"/>
                    <a:gd name="connsiteX4" fmla="*/ 3231821 w 4336364"/>
                    <a:gd name="connsiteY4" fmla="*/ 539265 h 4356988"/>
                    <a:gd name="connsiteX5" fmla="*/ 2948221 w 4336364"/>
                    <a:gd name="connsiteY5" fmla="*/ 300119 h 4356988"/>
                    <a:gd name="connsiteX6" fmla="*/ 2938294 w 4336364"/>
                    <a:gd name="connsiteY6" fmla="*/ 135776 h 4356988"/>
                    <a:gd name="connsiteX7" fmla="*/ 2164572 w 4336364"/>
                    <a:gd name="connsiteY7" fmla="*/ 162389 h 4356988"/>
                    <a:gd name="connsiteX8" fmla="*/ 2082692 w 4336364"/>
                    <a:gd name="connsiteY8" fmla="*/ 0 h 4356988"/>
                    <a:gd name="connsiteX9" fmla="*/ 1591674 w 4336364"/>
                    <a:gd name="connsiteY9" fmla="*/ 227536 h 4356988"/>
                    <a:gd name="connsiteX10" fmla="*/ 1461329 w 4336364"/>
                    <a:gd name="connsiteY10" fmla="*/ 101627 h 4356988"/>
                    <a:gd name="connsiteX11" fmla="*/ 852586 w 4336364"/>
                    <a:gd name="connsiteY11" fmla="*/ 673212 h 4356988"/>
                    <a:gd name="connsiteX12" fmla="*/ 661688 w 4336364"/>
                    <a:gd name="connsiteY12" fmla="*/ 608067 h 4356988"/>
                    <a:gd name="connsiteX13" fmla="*/ 326568 w 4336364"/>
                    <a:gd name="connsiteY13" fmla="*/ 1319602 h 4356988"/>
                    <a:gd name="connsiteX14" fmla="*/ 169194 w 4336364"/>
                    <a:gd name="connsiteY14" fmla="*/ 1323034 h 4356988"/>
                    <a:gd name="connsiteX15" fmla="*/ 141641 w 4336364"/>
                    <a:gd name="connsiteY15" fmla="*/ 2103831 h 4356988"/>
                    <a:gd name="connsiteX16" fmla="*/ 0 w 4336364"/>
                    <a:gd name="connsiteY16" fmla="*/ 2170719 h 4356988"/>
                    <a:gd name="connsiteX17" fmla="*/ 225268 w 4336364"/>
                    <a:gd name="connsiteY17" fmla="*/ 2789706 h 4356988"/>
                    <a:gd name="connsiteX18" fmla="*/ 139955 w 4336364"/>
                    <a:gd name="connsiteY18" fmla="*/ 2851843 h 4356988"/>
                    <a:gd name="connsiteX19" fmla="*/ 279064 w 4336364"/>
                    <a:gd name="connsiteY19" fmla="*/ 3047701 h 4356988"/>
                    <a:gd name="connsiteX20" fmla="*/ 194650 w 4336364"/>
                    <a:gd name="connsiteY20" fmla="*/ 3148059 h 4356988"/>
                    <a:gd name="connsiteX21" fmla="*/ 688160 w 4336364"/>
                    <a:gd name="connsiteY21" fmla="*/ 3585285 h 4356988"/>
                    <a:gd name="connsiteX22" fmla="*/ 626493 w 4336364"/>
                    <a:gd name="connsiteY22" fmla="*/ 3769843 h 4356988"/>
                    <a:gd name="connsiteX23" fmla="*/ 1343200 w 4336364"/>
                    <a:gd name="connsiteY23" fmla="*/ 4022026 h 4356988"/>
                    <a:gd name="connsiteX24" fmla="*/ 1346897 w 4336364"/>
                    <a:gd name="connsiteY24" fmla="*/ 4235571 h 4356988"/>
                    <a:gd name="connsiteX25" fmla="*/ 2156993 w 4336364"/>
                    <a:gd name="connsiteY25" fmla="*/ 4196764 h 4356988"/>
                    <a:gd name="connsiteX26" fmla="*/ 2241198 w 4336364"/>
                    <a:gd name="connsiteY26" fmla="*/ 4356988 h 4356988"/>
                    <a:gd name="connsiteX27" fmla="*/ 2691829 w 4336364"/>
                    <a:gd name="connsiteY27" fmla="*/ 4128025 h 4356988"/>
                    <a:gd name="connsiteX28" fmla="*/ 2817529 w 4336364"/>
                    <a:gd name="connsiteY28" fmla="*/ 4258264 h 4356988"/>
                    <a:gd name="connsiteX29" fmla="*/ 3435088 w 4336364"/>
                    <a:gd name="connsiteY29" fmla="*/ 3691483 h 4356988"/>
                    <a:gd name="connsiteX30" fmla="*/ 3614370 w 4336364"/>
                    <a:gd name="connsiteY30" fmla="*/ 3767452 h 4356988"/>
                    <a:gd name="connsiteX31" fmla="*/ 3831713 w 4336364"/>
                    <a:gd name="connsiteY31" fmla="*/ 3274160 h 4356988"/>
                    <a:gd name="connsiteX32" fmla="*/ 3920351 w 4336364"/>
                    <a:gd name="connsiteY32" fmla="*/ 3308738 h 4356988"/>
                    <a:gd name="connsiteX33" fmla="*/ 3992411 w 4336364"/>
                    <a:gd name="connsiteY33" fmla="*/ 2985545 h 4356988"/>
                    <a:gd name="connsiteX34" fmla="*/ 4183044 w 4336364"/>
                    <a:gd name="connsiteY34" fmla="*/ 2994519 h 4356988"/>
                    <a:gd name="connsiteX35" fmla="*/ 4150363 w 4336364"/>
                    <a:gd name="connsiteY35" fmla="*/ 2200057 h 4356988"/>
                    <a:gd name="connsiteX36" fmla="*/ 4336364 w 4336364"/>
                    <a:gd name="connsiteY36" fmla="*/ 2109543 h 4356988"/>
                    <a:gd name="connsiteX0" fmla="*/ 4336364 w 4336364"/>
                    <a:gd name="connsiteY0" fmla="*/ 2109543 h 4356988"/>
                    <a:gd name="connsiteX1" fmla="*/ 4094460 w 4336364"/>
                    <a:gd name="connsiteY1" fmla="*/ 1617076 h 4356988"/>
                    <a:gd name="connsiteX2" fmla="*/ 4226799 w 4336364"/>
                    <a:gd name="connsiteY2" fmla="*/ 1499918 h 4356988"/>
                    <a:gd name="connsiteX3" fmla="*/ 3626919 w 4336364"/>
                    <a:gd name="connsiteY3" fmla="*/ 865465 h 4356988"/>
                    <a:gd name="connsiteX4" fmla="*/ 3263812 w 4336364"/>
                    <a:gd name="connsiteY4" fmla="*/ 396620 h 4356988"/>
                    <a:gd name="connsiteX5" fmla="*/ 2948221 w 4336364"/>
                    <a:gd name="connsiteY5" fmla="*/ 300119 h 4356988"/>
                    <a:gd name="connsiteX6" fmla="*/ 2938294 w 4336364"/>
                    <a:gd name="connsiteY6" fmla="*/ 135776 h 4356988"/>
                    <a:gd name="connsiteX7" fmla="*/ 2164572 w 4336364"/>
                    <a:gd name="connsiteY7" fmla="*/ 162389 h 4356988"/>
                    <a:gd name="connsiteX8" fmla="*/ 2082692 w 4336364"/>
                    <a:gd name="connsiteY8" fmla="*/ 0 h 4356988"/>
                    <a:gd name="connsiteX9" fmla="*/ 1591674 w 4336364"/>
                    <a:gd name="connsiteY9" fmla="*/ 227536 h 4356988"/>
                    <a:gd name="connsiteX10" fmla="*/ 1461329 w 4336364"/>
                    <a:gd name="connsiteY10" fmla="*/ 101627 h 4356988"/>
                    <a:gd name="connsiteX11" fmla="*/ 852586 w 4336364"/>
                    <a:gd name="connsiteY11" fmla="*/ 673212 h 4356988"/>
                    <a:gd name="connsiteX12" fmla="*/ 661688 w 4336364"/>
                    <a:gd name="connsiteY12" fmla="*/ 608067 h 4356988"/>
                    <a:gd name="connsiteX13" fmla="*/ 326568 w 4336364"/>
                    <a:gd name="connsiteY13" fmla="*/ 1319602 h 4356988"/>
                    <a:gd name="connsiteX14" fmla="*/ 169194 w 4336364"/>
                    <a:gd name="connsiteY14" fmla="*/ 1323034 h 4356988"/>
                    <a:gd name="connsiteX15" fmla="*/ 141641 w 4336364"/>
                    <a:gd name="connsiteY15" fmla="*/ 2103831 h 4356988"/>
                    <a:gd name="connsiteX16" fmla="*/ 0 w 4336364"/>
                    <a:gd name="connsiteY16" fmla="*/ 2170719 h 4356988"/>
                    <a:gd name="connsiteX17" fmla="*/ 225268 w 4336364"/>
                    <a:gd name="connsiteY17" fmla="*/ 2789706 h 4356988"/>
                    <a:gd name="connsiteX18" fmla="*/ 139955 w 4336364"/>
                    <a:gd name="connsiteY18" fmla="*/ 2851843 h 4356988"/>
                    <a:gd name="connsiteX19" fmla="*/ 279064 w 4336364"/>
                    <a:gd name="connsiteY19" fmla="*/ 3047701 h 4356988"/>
                    <a:gd name="connsiteX20" fmla="*/ 194650 w 4336364"/>
                    <a:gd name="connsiteY20" fmla="*/ 3148059 h 4356988"/>
                    <a:gd name="connsiteX21" fmla="*/ 688160 w 4336364"/>
                    <a:gd name="connsiteY21" fmla="*/ 3585285 h 4356988"/>
                    <a:gd name="connsiteX22" fmla="*/ 626493 w 4336364"/>
                    <a:gd name="connsiteY22" fmla="*/ 3769843 h 4356988"/>
                    <a:gd name="connsiteX23" fmla="*/ 1343200 w 4336364"/>
                    <a:gd name="connsiteY23" fmla="*/ 4022026 h 4356988"/>
                    <a:gd name="connsiteX24" fmla="*/ 1346897 w 4336364"/>
                    <a:gd name="connsiteY24" fmla="*/ 4235571 h 4356988"/>
                    <a:gd name="connsiteX25" fmla="*/ 2156993 w 4336364"/>
                    <a:gd name="connsiteY25" fmla="*/ 4196764 h 4356988"/>
                    <a:gd name="connsiteX26" fmla="*/ 2241198 w 4336364"/>
                    <a:gd name="connsiteY26" fmla="*/ 4356988 h 4356988"/>
                    <a:gd name="connsiteX27" fmla="*/ 2691829 w 4336364"/>
                    <a:gd name="connsiteY27" fmla="*/ 4128025 h 4356988"/>
                    <a:gd name="connsiteX28" fmla="*/ 2817529 w 4336364"/>
                    <a:gd name="connsiteY28" fmla="*/ 4258264 h 4356988"/>
                    <a:gd name="connsiteX29" fmla="*/ 3435088 w 4336364"/>
                    <a:gd name="connsiteY29" fmla="*/ 3691483 h 4356988"/>
                    <a:gd name="connsiteX30" fmla="*/ 3614370 w 4336364"/>
                    <a:gd name="connsiteY30" fmla="*/ 3767452 h 4356988"/>
                    <a:gd name="connsiteX31" fmla="*/ 3831713 w 4336364"/>
                    <a:gd name="connsiteY31" fmla="*/ 3274160 h 4356988"/>
                    <a:gd name="connsiteX32" fmla="*/ 3920351 w 4336364"/>
                    <a:gd name="connsiteY32" fmla="*/ 3308738 h 4356988"/>
                    <a:gd name="connsiteX33" fmla="*/ 3992411 w 4336364"/>
                    <a:gd name="connsiteY33" fmla="*/ 2985545 h 4356988"/>
                    <a:gd name="connsiteX34" fmla="*/ 4183044 w 4336364"/>
                    <a:gd name="connsiteY34" fmla="*/ 2994519 h 4356988"/>
                    <a:gd name="connsiteX35" fmla="*/ 4150363 w 4336364"/>
                    <a:gd name="connsiteY35" fmla="*/ 2200057 h 4356988"/>
                    <a:gd name="connsiteX36" fmla="*/ 4336364 w 4336364"/>
                    <a:gd name="connsiteY36" fmla="*/ 2109543 h 4356988"/>
                    <a:gd name="connsiteX0" fmla="*/ 4336364 w 4336364"/>
                    <a:gd name="connsiteY0" fmla="*/ 2109543 h 4356988"/>
                    <a:gd name="connsiteX1" fmla="*/ 4094460 w 4336364"/>
                    <a:gd name="connsiteY1" fmla="*/ 1617076 h 4356988"/>
                    <a:gd name="connsiteX2" fmla="*/ 4226799 w 4336364"/>
                    <a:gd name="connsiteY2" fmla="*/ 1499918 h 4356988"/>
                    <a:gd name="connsiteX3" fmla="*/ 3626919 w 4336364"/>
                    <a:gd name="connsiteY3" fmla="*/ 865465 h 4356988"/>
                    <a:gd name="connsiteX4" fmla="*/ 3334766 w 4336364"/>
                    <a:gd name="connsiteY4" fmla="*/ 486736 h 4356988"/>
                    <a:gd name="connsiteX5" fmla="*/ 3263812 w 4336364"/>
                    <a:gd name="connsiteY5" fmla="*/ 396620 h 4356988"/>
                    <a:gd name="connsiteX6" fmla="*/ 2948221 w 4336364"/>
                    <a:gd name="connsiteY6" fmla="*/ 300119 h 4356988"/>
                    <a:gd name="connsiteX7" fmla="*/ 2938294 w 4336364"/>
                    <a:gd name="connsiteY7" fmla="*/ 135776 h 4356988"/>
                    <a:gd name="connsiteX8" fmla="*/ 2164572 w 4336364"/>
                    <a:gd name="connsiteY8" fmla="*/ 162389 h 4356988"/>
                    <a:gd name="connsiteX9" fmla="*/ 2082692 w 4336364"/>
                    <a:gd name="connsiteY9" fmla="*/ 0 h 4356988"/>
                    <a:gd name="connsiteX10" fmla="*/ 1591674 w 4336364"/>
                    <a:gd name="connsiteY10" fmla="*/ 227536 h 4356988"/>
                    <a:gd name="connsiteX11" fmla="*/ 1461329 w 4336364"/>
                    <a:gd name="connsiteY11" fmla="*/ 101627 h 4356988"/>
                    <a:gd name="connsiteX12" fmla="*/ 852586 w 4336364"/>
                    <a:gd name="connsiteY12" fmla="*/ 673212 h 4356988"/>
                    <a:gd name="connsiteX13" fmla="*/ 661688 w 4336364"/>
                    <a:gd name="connsiteY13" fmla="*/ 608067 h 4356988"/>
                    <a:gd name="connsiteX14" fmla="*/ 326568 w 4336364"/>
                    <a:gd name="connsiteY14" fmla="*/ 1319602 h 4356988"/>
                    <a:gd name="connsiteX15" fmla="*/ 169194 w 4336364"/>
                    <a:gd name="connsiteY15" fmla="*/ 1323034 h 4356988"/>
                    <a:gd name="connsiteX16" fmla="*/ 141641 w 4336364"/>
                    <a:gd name="connsiteY16" fmla="*/ 2103831 h 4356988"/>
                    <a:gd name="connsiteX17" fmla="*/ 0 w 4336364"/>
                    <a:gd name="connsiteY17" fmla="*/ 2170719 h 4356988"/>
                    <a:gd name="connsiteX18" fmla="*/ 225268 w 4336364"/>
                    <a:gd name="connsiteY18" fmla="*/ 2789706 h 4356988"/>
                    <a:gd name="connsiteX19" fmla="*/ 139955 w 4336364"/>
                    <a:gd name="connsiteY19" fmla="*/ 2851843 h 4356988"/>
                    <a:gd name="connsiteX20" fmla="*/ 279064 w 4336364"/>
                    <a:gd name="connsiteY20" fmla="*/ 3047701 h 4356988"/>
                    <a:gd name="connsiteX21" fmla="*/ 194650 w 4336364"/>
                    <a:gd name="connsiteY21" fmla="*/ 3148059 h 4356988"/>
                    <a:gd name="connsiteX22" fmla="*/ 688160 w 4336364"/>
                    <a:gd name="connsiteY22" fmla="*/ 3585285 h 4356988"/>
                    <a:gd name="connsiteX23" fmla="*/ 626493 w 4336364"/>
                    <a:gd name="connsiteY23" fmla="*/ 3769843 h 4356988"/>
                    <a:gd name="connsiteX24" fmla="*/ 1343200 w 4336364"/>
                    <a:gd name="connsiteY24" fmla="*/ 4022026 h 4356988"/>
                    <a:gd name="connsiteX25" fmla="*/ 1346897 w 4336364"/>
                    <a:gd name="connsiteY25" fmla="*/ 4235571 h 4356988"/>
                    <a:gd name="connsiteX26" fmla="*/ 2156993 w 4336364"/>
                    <a:gd name="connsiteY26" fmla="*/ 4196764 h 4356988"/>
                    <a:gd name="connsiteX27" fmla="*/ 2241198 w 4336364"/>
                    <a:gd name="connsiteY27" fmla="*/ 4356988 h 4356988"/>
                    <a:gd name="connsiteX28" fmla="*/ 2691829 w 4336364"/>
                    <a:gd name="connsiteY28" fmla="*/ 4128025 h 4356988"/>
                    <a:gd name="connsiteX29" fmla="*/ 2817529 w 4336364"/>
                    <a:gd name="connsiteY29" fmla="*/ 4258264 h 4356988"/>
                    <a:gd name="connsiteX30" fmla="*/ 3435088 w 4336364"/>
                    <a:gd name="connsiteY30" fmla="*/ 3691483 h 4356988"/>
                    <a:gd name="connsiteX31" fmla="*/ 3614370 w 4336364"/>
                    <a:gd name="connsiteY31" fmla="*/ 3767452 h 4356988"/>
                    <a:gd name="connsiteX32" fmla="*/ 3831713 w 4336364"/>
                    <a:gd name="connsiteY32" fmla="*/ 3274160 h 4356988"/>
                    <a:gd name="connsiteX33" fmla="*/ 3920351 w 4336364"/>
                    <a:gd name="connsiteY33" fmla="*/ 3308738 h 4356988"/>
                    <a:gd name="connsiteX34" fmla="*/ 3992411 w 4336364"/>
                    <a:gd name="connsiteY34" fmla="*/ 2985545 h 4356988"/>
                    <a:gd name="connsiteX35" fmla="*/ 4183044 w 4336364"/>
                    <a:gd name="connsiteY35" fmla="*/ 2994519 h 4356988"/>
                    <a:gd name="connsiteX36" fmla="*/ 4150363 w 4336364"/>
                    <a:gd name="connsiteY36" fmla="*/ 2200057 h 4356988"/>
                    <a:gd name="connsiteX37" fmla="*/ 4336364 w 4336364"/>
                    <a:gd name="connsiteY37" fmla="*/ 2109543 h 4356988"/>
                    <a:gd name="connsiteX0" fmla="*/ 4336364 w 4336364"/>
                    <a:gd name="connsiteY0" fmla="*/ 2109543 h 4356988"/>
                    <a:gd name="connsiteX1" fmla="*/ 4094460 w 4336364"/>
                    <a:gd name="connsiteY1" fmla="*/ 1617076 h 4356988"/>
                    <a:gd name="connsiteX2" fmla="*/ 4226799 w 4336364"/>
                    <a:gd name="connsiteY2" fmla="*/ 1499918 h 4356988"/>
                    <a:gd name="connsiteX3" fmla="*/ 3626919 w 4336364"/>
                    <a:gd name="connsiteY3" fmla="*/ 865465 h 4356988"/>
                    <a:gd name="connsiteX4" fmla="*/ 3256475 w 4336364"/>
                    <a:gd name="connsiteY4" fmla="*/ 477234 h 4356988"/>
                    <a:gd name="connsiteX5" fmla="*/ 3263812 w 4336364"/>
                    <a:gd name="connsiteY5" fmla="*/ 396620 h 4356988"/>
                    <a:gd name="connsiteX6" fmla="*/ 2948221 w 4336364"/>
                    <a:gd name="connsiteY6" fmla="*/ 300119 h 4356988"/>
                    <a:gd name="connsiteX7" fmla="*/ 2938294 w 4336364"/>
                    <a:gd name="connsiteY7" fmla="*/ 135776 h 4356988"/>
                    <a:gd name="connsiteX8" fmla="*/ 2164572 w 4336364"/>
                    <a:gd name="connsiteY8" fmla="*/ 162389 h 4356988"/>
                    <a:gd name="connsiteX9" fmla="*/ 2082692 w 4336364"/>
                    <a:gd name="connsiteY9" fmla="*/ 0 h 4356988"/>
                    <a:gd name="connsiteX10" fmla="*/ 1591674 w 4336364"/>
                    <a:gd name="connsiteY10" fmla="*/ 227536 h 4356988"/>
                    <a:gd name="connsiteX11" fmla="*/ 1461329 w 4336364"/>
                    <a:gd name="connsiteY11" fmla="*/ 101627 h 4356988"/>
                    <a:gd name="connsiteX12" fmla="*/ 852586 w 4336364"/>
                    <a:gd name="connsiteY12" fmla="*/ 673212 h 4356988"/>
                    <a:gd name="connsiteX13" fmla="*/ 661688 w 4336364"/>
                    <a:gd name="connsiteY13" fmla="*/ 608067 h 4356988"/>
                    <a:gd name="connsiteX14" fmla="*/ 326568 w 4336364"/>
                    <a:gd name="connsiteY14" fmla="*/ 1319602 h 4356988"/>
                    <a:gd name="connsiteX15" fmla="*/ 169194 w 4336364"/>
                    <a:gd name="connsiteY15" fmla="*/ 1323034 h 4356988"/>
                    <a:gd name="connsiteX16" fmla="*/ 141641 w 4336364"/>
                    <a:gd name="connsiteY16" fmla="*/ 2103831 h 4356988"/>
                    <a:gd name="connsiteX17" fmla="*/ 0 w 4336364"/>
                    <a:gd name="connsiteY17" fmla="*/ 2170719 h 4356988"/>
                    <a:gd name="connsiteX18" fmla="*/ 225268 w 4336364"/>
                    <a:gd name="connsiteY18" fmla="*/ 2789706 h 4356988"/>
                    <a:gd name="connsiteX19" fmla="*/ 139955 w 4336364"/>
                    <a:gd name="connsiteY19" fmla="*/ 2851843 h 4356988"/>
                    <a:gd name="connsiteX20" fmla="*/ 279064 w 4336364"/>
                    <a:gd name="connsiteY20" fmla="*/ 3047701 h 4356988"/>
                    <a:gd name="connsiteX21" fmla="*/ 194650 w 4336364"/>
                    <a:gd name="connsiteY21" fmla="*/ 3148059 h 4356988"/>
                    <a:gd name="connsiteX22" fmla="*/ 688160 w 4336364"/>
                    <a:gd name="connsiteY22" fmla="*/ 3585285 h 4356988"/>
                    <a:gd name="connsiteX23" fmla="*/ 626493 w 4336364"/>
                    <a:gd name="connsiteY23" fmla="*/ 3769843 h 4356988"/>
                    <a:gd name="connsiteX24" fmla="*/ 1343200 w 4336364"/>
                    <a:gd name="connsiteY24" fmla="*/ 4022026 h 4356988"/>
                    <a:gd name="connsiteX25" fmla="*/ 1346897 w 4336364"/>
                    <a:gd name="connsiteY25" fmla="*/ 4235571 h 4356988"/>
                    <a:gd name="connsiteX26" fmla="*/ 2156993 w 4336364"/>
                    <a:gd name="connsiteY26" fmla="*/ 4196764 h 4356988"/>
                    <a:gd name="connsiteX27" fmla="*/ 2241198 w 4336364"/>
                    <a:gd name="connsiteY27" fmla="*/ 4356988 h 4356988"/>
                    <a:gd name="connsiteX28" fmla="*/ 2691829 w 4336364"/>
                    <a:gd name="connsiteY28" fmla="*/ 4128025 h 4356988"/>
                    <a:gd name="connsiteX29" fmla="*/ 2817529 w 4336364"/>
                    <a:gd name="connsiteY29" fmla="*/ 4258264 h 4356988"/>
                    <a:gd name="connsiteX30" fmla="*/ 3435088 w 4336364"/>
                    <a:gd name="connsiteY30" fmla="*/ 3691483 h 4356988"/>
                    <a:gd name="connsiteX31" fmla="*/ 3614370 w 4336364"/>
                    <a:gd name="connsiteY31" fmla="*/ 3767452 h 4356988"/>
                    <a:gd name="connsiteX32" fmla="*/ 3831713 w 4336364"/>
                    <a:gd name="connsiteY32" fmla="*/ 3274160 h 4356988"/>
                    <a:gd name="connsiteX33" fmla="*/ 3920351 w 4336364"/>
                    <a:gd name="connsiteY33" fmla="*/ 3308738 h 4356988"/>
                    <a:gd name="connsiteX34" fmla="*/ 3992411 w 4336364"/>
                    <a:gd name="connsiteY34" fmla="*/ 2985545 h 4356988"/>
                    <a:gd name="connsiteX35" fmla="*/ 4183044 w 4336364"/>
                    <a:gd name="connsiteY35" fmla="*/ 2994519 h 4356988"/>
                    <a:gd name="connsiteX36" fmla="*/ 4150363 w 4336364"/>
                    <a:gd name="connsiteY36" fmla="*/ 2200057 h 4356988"/>
                    <a:gd name="connsiteX37" fmla="*/ 4336364 w 4336364"/>
                    <a:gd name="connsiteY37" fmla="*/ 2109543 h 4356988"/>
                    <a:gd name="connsiteX0" fmla="*/ 4336364 w 4336364"/>
                    <a:gd name="connsiteY0" fmla="*/ 2109543 h 4356988"/>
                    <a:gd name="connsiteX1" fmla="*/ 4094460 w 4336364"/>
                    <a:gd name="connsiteY1" fmla="*/ 1617076 h 4356988"/>
                    <a:gd name="connsiteX2" fmla="*/ 4226799 w 4336364"/>
                    <a:gd name="connsiteY2" fmla="*/ 1499918 h 4356988"/>
                    <a:gd name="connsiteX3" fmla="*/ 3626919 w 4336364"/>
                    <a:gd name="connsiteY3" fmla="*/ 865465 h 4356988"/>
                    <a:gd name="connsiteX4" fmla="*/ 3347700 w 4336364"/>
                    <a:gd name="connsiteY4" fmla="*/ 565819 h 4356988"/>
                    <a:gd name="connsiteX5" fmla="*/ 3256475 w 4336364"/>
                    <a:gd name="connsiteY5" fmla="*/ 477234 h 4356988"/>
                    <a:gd name="connsiteX6" fmla="*/ 3263812 w 4336364"/>
                    <a:gd name="connsiteY6" fmla="*/ 396620 h 4356988"/>
                    <a:gd name="connsiteX7" fmla="*/ 2948221 w 4336364"/>
                    <a:gd name="connsiteY7" fmla="*/ 300119 h 4356988"/>
                    <a:gd name="connsiteX8" fmla="*/ 2938294 w 4336364"/>
                    <a:gd name="connsiteY8" fmla="*/ 135776 h 4356988"/>
                    <a:gd name="connsiteX9" fmla="*/ 2164572 w 4336364"/>
                    <a:gd name="connsiteY9" fmla="*/ 162389 h 4356988"/>
                    <a:gd name="connsiteX10" fmla="*/ 2082692 w 4336364"/>
                    <a:gd name="connsiteY10" fmla="*/ 0 h 4356988"/>
                    <a:gd name="connsiteX11" fmla="*/ 1591674 w 4336364"/>
                    <a:gd name="connsiteY11" fmla="*/ 227536 h 4356988"/>
                    <a:gd name="connsiteX12" fmla="*/ 1461329 w 4336364"/>
                    <a:gd name="connsiteY12" fmla="*/ 101627 h 4356988"/>
                    <a:gd name="connsiteX13" fmla="*/ 852586 w 4336364"/>
                    <a:gd name="connsiteY13" fmla="*/ 673212 h 4356988"/>
                    <a:gd name="connsiteX14" fmla="*/ 661688 w 4336364"/>
                    <a:gd name="connsiteY14" fmla="*/ 608067 h 4356988"/>
                    <a:gd name="connsiteX15" fmla="*/ 326568 w 4336364"/>
                    <a:gd name="connsiteY15" fmla="*/ 1319602 h 4356988"/>
                    <a:gd name="connsiteX16" fmla="*/ 169194 w 4336364"/>
                    <a:gd name="connsiteY16" fmla="*/ 1323034 h 4356988"/>
                    <a:gd name="connsiteX17" fmla="*/ 141641 w 4336364"/>
                    <a:gd name="connsiteY17" fmla="*/ 2103831 h 4356988"/>
                    <a:gd name="connsiteX18" fmla="*/ 0 w 4336364"/>
                    <a:gd name="connsiteY18" fmla="*/ 2170719 h 4356988"/>
                    <a:gd name="connsiteX19" fmla="*/ 225268 w 4336364"/>
                    <a:gd name="connsiteY19" fmla="*/ 2789706 h 4356988"/>
                    <a:gd name="connsiteX20" fmla="*/ 139955 w 4336364"/>
                    <a:gd name="connsiteY20" fmla="*/ 2851843 h 4356988"/>
                    <a:gd name="connsiteX21" fmla="*/ 279064 w 4336364"/>
                    <a:gd name="connsiteY21" fmla="*/ 3047701 h 4356988"/>
                    <a:gd name="connsiteX22" fmla="*/ 194650 w 4336364"/>
                    <a:gd name="connsiteY22" fmla="*/ 3148059 h 4356988"/>
                    <a:gd name="connsiteX23" fmla="*/ 688160 w 4336364"/>
                    <a:gd name="connsiteY23" fmla="*/ 3585285 h 4356988"/>
                    <a:gd name="connsiteX24" fmla="*/ 626493 w 4336364"/>
                    <a:gd name="connsiteY24" fmla="*/ 3769843 h 4356988"/>
                    <a:gd name="connsiteX25" fmla="*/ 1343200 w 4336364"/>
                    <a:gd name="connsiteY25" fmla="*/ 4022026 h 4356988"/>
                    <a:gd name="connsiteX26" fmla="*/ 1346897 w 4336364"/>
                    <a:gd name="connsiteY26" fmla="*/ 4235571 h 4356988"/>
                    <a:gd name="connsiteX27" fmla="*/ 2156993 w 4336364"/>
                    <a:gd name="connsiteY27" fmla="*/ 4196764 h 4356988"/>
                    <a:gd name="connsiteX28" fmla="*/ 2241198 w 4336364"/>
                    <a:gd name="connsiteY28" fmla="*/ 4356988 h 4356988"/>
                    <a:gd name="connsiteX29" fmla="*/ 2691829 w 4336364"/>
                    <a:gd name="connsiteY29" fmla="*/ 4128025 h 4356988"/>
                    <a:gd name="connsiteX30" fmla="*/ 2817529 w 4336364"/>
                    <a:gd name="connsiteY30" fmla="*/ 4258264 h 4356988"/>
                    <a:gd name="connsiteX31" fmla="*/ 3435088 w 4336364"/>
                    <a:gd name="connsiteY31" fmla="*/ 3691483 h 4356988"/>
                    <a:gd name="connsiteX32" fmla="*/ 3614370 w 4336364"/>
                    <a:gd name="connsiteY32" fmla="*/ 3767452 h 4356988"/>
                    <a:gd name="connsiteX33" fmla="*/ 3831713 w 4336364"/>
                    <a:gd name="connsiteY33" fmla="*/ 3274160 h 4356988"/>
                    <a:gd name="connsiteX34" fmla="*/ 3920351 w 4336364"/>
                    <a:gd name="connsiteY34" fmla="*/ 3308738 h 4356988"/>
                    <a:gd name="connsiteX35" fmla="*/ 3992411 w 4336364"/>
                    <a:gd name="connsiteY35" fmla="*/ 2985545 h 4356988"/>
                    <a:gd name="connsiteX36" fmla="*/ 4183044 w 4336364"/>
                    <a:gd name="connsiteY36" fmla="*/ 2994519 h 4356988"/>
                    <a:gd name="connsiteX37" fmla="*/ 4150363 w 4336364"/>
                    <a:gd name="connsiteY37" fmla="*/ 2200057 h 4356988"/>
                    <a:gd name="connsiteX38" fmla="*/ 4336364 w 4336364"/>
                    <a:gd name="connsiteY38" fmla="*/ 2109543 h 4356988"/>
                    <a:gd name="connsiteX0" fmla="*/ 4336364 w 4336364"/>
                    <a:gd name="connsiteY0" fmla="*/ 2109543 h 4356988"/>
                    <a:gd name="connsiteX1" fmla="*/ 4094460 w 4336364"/>
                    <a:gd name="connsiteY1" fmla="*/ 1617076 h 4356988"/>
                    <a:gd name="connsiteX2" fmla="*/ 4226799 w 4336364"/>
                    <a:gd name="connsiteY2" fmla="*/ 1499918 h 4356988"/>
                    <a:gd name="connsiteX3" fmla="*/ 3626919 w 4336364"/>
                    <a:gd name="connsiteY3" fmla="*/ 865465 h 4356988"/>
                    <a:gd name="connsiteX4" fmla="*/ 3718038 w 4336364"/>
                    <a:gd name="connsiteY4" fmla="*/ 702443 h 4356988"/>
                    <a:gd name="connsiteX5" fmla="*/ 3256475 w 4336364"/>
                    <a:gd name="connsiteY5" fmla="*/ 477234 h 4356988"/>
                    <a:gd name="connsiteX6" fmla="*/ 3263812 w 4336364"/>
                    <a:gd name="connsiteY6" fmla="*/ 396620 h 4356988"/>
                    <a:gd name="connsiteX7" fmla="*/ 2948221 w 4336364"/>
                    <a:gd name="connsiteY7" fmla="*/ 300119 h 4356988"/>
                    <a:gd name="connsiteX8" fmla="*/ 2938294 w 4336364"/>
                    <a:gd name="connsiteY8" fmla="*/ 135776 h 4356988"/>
                    <a:gd name="connsiteX9" fmla="*/ 2164572 w 4336364"/>
                    <a:gd name="connsiteY9" fmla="*/ 162389 h 4356988"/>
                    <a:gd name="connsiteX10" fmla="*/ 2082692 w 4336364"/>
                    <a:gd name="connsiteY10" fmla="*/ 0 h 4356988"/>
                    <a:gd name="connsiteX11" fmla="*/ 1591674 w 4336364"/>
                    <a:gd name="connsiteY11" fmla="*/ 227536 h 4356988"/>
                    <a:gd name="connsiteX12" fmla="*/ 1461329 w 4336364"/>
                    <a:gd name="connsiteY12" fmla="*/ 101627 h 4356988"/>
                    <a:gd name="connsiteX13" fmla="*/ 852586 w 4336364"/>
                    <a:gd name="connsiteY13" fmla="*/ 673212 h 4356988"/>
                    <a:gd name="connsiteX14" fmla="*/ 661688 w 4336364"/>
                    <a:gd name="connsiteY14" fmla="*/ 608067 h 4356988"/>
                    <a:gd name="connsiteX15" fmla="*/ 326568 w 4336364"/>
                    <a:gd name="connsiteY15" fmla="*/ 1319602 h 4356988"/>
                    <a:gd name="connsiteX16" fmla="*/ 169194 w 4336364"/>
                    <a:gd name="connsiteY16" fmla="*/ 1323034 h 4356988"/>
                    <a:gd name="connsiteX17" fmla="*/ 141641 w 4336364"/>
                    <a:gd name="connsiteY17" fmla="*/ 2103831 h 4356988"/>
                    <a:gd name="connsiteX18" fmla="*/ 0 w 4336364"/>
                    <a:gd name="connsiteY18" fmla="*/ 2170719 h 4356988"/>
                    <a:gd name="connsiteX19" fmla="*/ 225268 w 4336364"/>
                    <a:gd name="connsiteY19" fmla="*/ 2789706 h 4356988"/>
                    <a:gd name="connsiteX20" fmla="*/ 139955 w 4336364"/>
                    <a:gd name="connsiteY20" fmla="*/ 2851843 h 4356988"/>
                    <a:gd name="connsiteX21" fmla="*/ 279064 w 4336364"/>
                    <a:gd name="connsiteY21" fmla="*/ 3047701 h 4356988"/>
                    <a:gd name="connsiteX22" fmla="*/ 194650 w 4336364"/>
                    <a:gd name="connsiteY22" fmla="*/ 3148059 h 4356988"/>
                    <a:gd name="connsiteX23" fmla="*/ 688160 w 4336364"/>
                    <a:gd name="connsiteY23" fmla="*/ 3585285 h 4356988"/>
                    <a:gd name="connsiteX24" fmla="*/ 626493 w 4336364"/>
                    <a:gd name="connsiteY24" fmla="*/ 3769843 h 4356988"/>
                    <a:gd name="connsiteX25" fmla="*/ 1343200 w 4336364"/>
                    <a:gd name="connsiteY25" fmla="*/ 4022026 h 4356988"/>
                    <a:gd name="connsiteX26" fmla="*/ 1346897 w 4336364"/>
                    <a:gd name="connsiteY26" fmla="*/ 4235571 h 4356988"/>
                    <a:gd name="connsiteX27" fmla="*/ 2156993 w 4336364"/>
                    <a:gd name="connsiteY27" fmla="*/ 4196764 h 4356988"/>
                    <a:gd name="connsiteX28" fmla="*/ 2241198 w 4336364"/>
                    <a:gd name="connsiteY28" fmla="*/ 4356988 h 4356988"/>
                    <a:gd name="connsiteX29" fmla="*/ 2691829 w 4336364"/>
                    <a:gd name="connsiteY29" fmla="*/ 4128025 h 4356988"/>
                    <a:gd name="connsiteX30" fmla="*/ 2817529 w 4336364"/>
                    <a:gd name="connsiteY30" fmla="*/ 4258264 h 4356988"/>
                    <a:gd name="connsiteX31" fmla="*/ 3435088 w 4336364"/>
                    <a:gd name="connsiteY31" fmla="*/ 3691483 h 4356988"/>
                    <a:gd name="connsiteX32" fmla="*/ 3614370 w 4336364"/>
                    <a:gd name="connsiteY32" fmla="*/ 3767452 h 4356988"/>
                    <a:gd name="connsiteX33" fmla="*/ 3831713 w 4336364"/>
                    <a:gd name="connsiteY33" fmla="*/ 3274160 h 4356988"/>
                    <a:gd name="connsiteX34" fmla="*/ 3920351 w 4336364"/>
                    <a:gd name="connsiteY34" fmla="*/ 3308738 h 4356988"/>
                    <a:gd name="connsiteX35" fmla="*/ 3992411 w 4336364"/>
                    <a:gd name="connsiteY35" fmla="*/ 2985545 h 4356988"/>
                    <a:gd name="connsiteX36" fmla="*/ 4183044 w 4336364"/>
                    <a:gd name="connsiteY36" fmla="*/ 2994519 h 4356988"/>
                    <a:gd name="connsiteX37" fmla="*/ 4150363 w 4336364"/>
                    <a:gd name="connsiteY37" fmla="*/ 2200057 h 4356988"/>
                    <a:gd name="connsiteX38" fmla="*/ 4336364 w 4336364"/>
                    <a:gd name="connsiteY38" fmla="*/ 2109543 h 4356988"/>
                    <a:gd name="connsiteX0" fmla="*/ 4336364 w 4336364"/>
                    <a:gd name="connsiteY0" fmla="*/ 2109543 h 4356988"/>
                    <a:gd name="connsiteX1" fmla="*/ 4094460 w 4336364"/>
                    <a:gd name="connsiteY1" fmla="*/ 1617076 h 4356988"/>
                    <a:gd name="connsiteX2" fmla="*/ 4226799 w 4336364"/>
                    <a:gd name="connsiteY2" fmla="*/ 1499918 h 4356988"/>
                    <a:gd name="connsiteX3" fmla="*/ 3626919 w 4336364"/>
                    <a:gd name="connsiteY3" fmla="*/ 865465 h 4356988"/>
                    <a:gd name="connsiteX4" fmla="*/ 3718038 w 4336364"/>
                    <a:gd name="connsiteY4" fmla="*/ 702443 h 4356988"/>
                    <a:gd name="connsiteX5" fmla="*/ 3244861 w 4336364"/>
                    <a:gd name="connsiteY5" fmla="*/ 488056 h 4356988"/>
                    <a:gd name="connsiteX6" fmla="*/ 3263812 w 4336364"/>
                    <a:gd name="connsiteY6" fmla="*/ 396620 h 4356988"/>
                    <a:gd name="connsiteX7" fmla="*/ 2948221 w 4336364"/>
                    <a:gd name="connsiteY7" fmla="*/ 300119 h 4356988"/>
                    <a:gd name="connsiteX8" fmla="*/ 2938294 w 4336364"/>
                    <a:gd name="connsiteY8" fmla="*/ 135776 h 4356988"/>
                    <a:gd name="connsiteX9" fmla="*/ 2164572 w 4336364"/>
                    <a:gd name="connsiteY9" fmla="*/ 162389 h 4356988"/>
                    <a:gd name="connsiteX10" fmla="*/ 2082692 w 4336364"/>
                    <a:gd name="connsiteY10" fmla="*/ 0 h 4356988"/>
                    <a:gd name="connsiteX11" fmla="*/ 1591674 w 4336364"/>
                    <a:gd name="connsiteY11" fmla="*/ 227536 h 4356988"/>
                    <a:gd name="connsiteX12" fmla="*/ 1461329 w 4336364"/>
                    <a:gd name="connsiteY12" fmla="*/ 101627 h 4356988"/>
                    <a:gd name="connsiteX13" fmla="*/ 852586 w 4336364"/>
                    <a:gd name="connsiteY13" fmla="*/ 673212 h 4356988"/>
                    <a:gd name="connsiteX14" fmla="*/ 661688 w 4336364"/>
                    <a:gd name="connsiteY14" fmla="*/ 608067 h 4356988"/>
                    <a:gd name="connsiteX15" fmla="*/ 326568 w 4336364"/>
                    <a:gd name="connsiteY15" fmla="*/ 1319602 h 4356988"/>
                    <a:gd name="connsiteX16" fmla="*/ 169194 w 4336364"/>
                    <a:gd name="connsiteY16" fmla="*/ 1323034 h 4356988"/>
                    <a:gd name="connsiteX17" fmla="*/ 141641 w 4336364"/>
                    <a:gd name="connsiteY17" fmla="*/ 2103831 h 4356988"/>
                    <a:gd name="connsiteX18" fmla="*/ 0 w 4336364"/>
                    <a:gd name="connsiteY18" fmla="*/ 2170719 h 4356988"/>
                    <a:gd name="connsiteX19" fmla="*/ 225268 w 4336364"/>
                    <a:gd name="connsiteY19" fmla="*/ 2789706 h 4356988"/>
                    <a:gd name="connsiteX20" fmla="*/ 139955 w 4336364"/>
                    <a:gd name="connsiteY20" fmla="*/ 2851843 h 4356988"/>
                    <a:gd name="connsiteX21" fmla="*/ 279064 w 4336364"/>
                    <a:gd name="connsiteY21" fmla="*/ 3047701 h 4356988"/>
                    <a:gd name="connsiteX22" fmla="*/ 194650 w 4336364"/>
                    <a:gd name="connsiteY22" fmla="*/ 3148059 h 4356988"/>
                    <a:gd name="connsiteX23" fmla="*/ 688160 w 4336364"/>
                    <a:gd name="connsiteY23" fmla="*/ 3585285 h 4356988"/>
                    <a:gd name="connsiteX24" fmla="*/ 626493 w 4336364"/>
                    <a:gd name="connsiteY24" fmla="*/ 3769843 h 4356988"/>
                    <a:gd name="connsiteX25" fmla="*/ 1343200 w 4336364"/>
                    <a:gd name="connsiteY25" fmla="*/ 4022026 h 4356988"/>
                    <a:gd name="connsiteX26" fmla="*/ 1346897 w 4336364"/>
                    <a:gd name="connsiteY26" fmla="*/ 4235571 h 4356988"/>
                    <a:gd name="connsiteX27" fmla="*/ 2156993 w 4336364"/>
                    <a:gd name="connsiteY27" fmla="*/ 4196764 h 4356988"/>
                    <a:gd name="connsiteX28" fmla="*/ 2241198 w 4336364"/>
                    <a:gd name="connsiteY28" fmla="*/ 4356988 h 4356988"/>
                    <a:gd name="connsiteX29" fmla="*/ 2691829 w 4336364"/>
                    <a:gd name="connsiteY29" fmla="*/ 4128025 h 4356988"/>
                    <a:gd name="connsiteX30" fmla="*/ 2817529 w 4336364"/>
                    <a:gd name="connsiteY30" fmla="*/ 4258264 h 4356988"/>
                    <a:gd name="connsiteX31" fmla="*/ 3435088 w 4336364"/>
                    <a:gd name="connsiteY31" fmla="*/ 3691483 h 4356988"/>
                    <a:gd name="connsiteX32" fmla="*/ 3614370 w 4336364"/>
                    <a:gd name="connsiteY32" fmla="*/ 3767452 h 4356988"/>
                    <a:gd name="connsiteX33" fmla="*/ 3831713 w 4336364"/>
                    <a:gd name="connsiteY33" fmla="*/ 3274160 h 4356988"/>
                    <a:gd name="connsiteX34" fmla="*/ 3920351 w 4336364"/>
                    <a:gd name="connsiteY34" fmla="*/ 3308738 h 4356988"/>
                    <a:gd name="connsiteX35" fmla="*/ 3992411 w 4336364"/>
                    <a:gd name="connsiteY35" fmla="*/ 2985545 h 4356988"/>
                    <a:gd name="connsiteX36" fmla="*/ 4183044 w 4336364"/>
                    <a:gd name="connsiteY36" fmla="*/ 2994519 h 4356988"/>
                    <a:gd name="connsiteX37" fmla="*/ 4150363 w 4336364"/>
                    <a:gd name="connsiteY37" fmla="*/ 2200057 h 4356988"/>
                    <a:gd name="connsiteX38" fmla="*/ 4336364 w 4336364"/>
                    <a:gd name="connsiteY38" fmla="*/ 2109543 h 4356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336364" h="4356988">
                      <a:moveTo>
                        <a:pt x="4336364" y="2109543"/>
                      </a:moveTo>
                      <a:lnTo>
                        <a:pt x="4094460" y="1617076"/>
                      </a:lnTo>
                      <a:lnTo>
                        <a:pt x="4226799" y="1499918"/>
                      </a:lnTo>
                      <a:lnTo>
                        <a:pt x="3626919" y="865465"/>
                      </a:lnTo>
                      <a:lnTo>
                        <a:pt x="3718038" y="702443"/>
                      </a:lnTo>
                      <a:lnTo>
                        <a:pt x="3244861" y="488056"/>
                      </a:lnTo>
                      <a:lnTo>
                        <a:pt x="3263812" y="396620"/>
                      </a:lnTo>
                      <a:lnTo>
                        <a:pt x="2948221" y="300119"/>
                      </a:lnTo>
                      <a:lnTo>
                        <a:pt x="2938294" y="135776"/>
                      </a:lnTo>
                      <a:lnTo>
                        <a:pt x="2164572" y="162389"/>
                      </a:lnTo>
                      <a:lnTo>
                        <a:pt x="2082692" y="0"/>
                      </a:lnTo>
                      <a:lnTo>
                        <a:pt x="1591674" y="227536"/>
                      </a:lnTo>
                      <a:lnTo>
                        <a:pt x="1461329" y="101627"/>
                      </a:lnTo>
                      <a:lnTo>
                        <a:pt x="852586" y="673212"/>
                      </a:lnTo>
                      <a:lnTo>
                        <a:pt x="661688" y="608067"/>
                      </a:lnTo>
                      <a:lnTo>
                        <a:pt x="326568" y="1319602"/>
                      </a:lnTo>
                      <a:lnTo>
                        <a:pt x="169194" y="1323034"/>
                      </a:lnTo>
                      <a:lnTo>
                        <a:pt x="141641" y="2103831"/>
                      </a:lnTo>
                      <a:lnTo>
                        <a:pt x="0" y="2170719"/>
                      </a:lnTo>
                      <a:lnTo>
                        <a:pt x="225268" y="2789706"/>
                      </a:lnTo>
                      <a:lnTo>
                        <a:pt x="139955" y="2851843"/>
                      </a:lnTo>
                      <a:lnTo>
                        <a:pt x="279064" y="3047701"/>
                      </a:lnTo>
                      <a:lnTo>
                        <a:pt x="194650" y="3148059"/>
                      </a:lnTo>
                      <a:lnTo>
                        <a:pt x="688160" y="3585285"/>
                      </a:lnTo>
                      <a:lnTo>
                        <a:pt x="626493" y="3769843"/>
                      </a:lnTo>
                      <a:lnTo>
                        <a:pt x="1343200" y="4022026"/>
                      </a:lnTo>
                      <a:cubicBezTo>
                        <a:pt x="1344432" y="4093208"/>
                        <a:pt x="1345665" y="4164389"/>
                        <a:pt x="1346897" y="4235571"/>
                      </a:cubicBezTo>
                      <a:lnTo>
                        <a:pt x="2156993" y="4196764"/>
                      </a:lnTo>
                      <a:lnTo>
                        <a:pt x="2241198" y="4356988"/>
                      </a:lnTo>
                      <a:lnTo>
                        <a:pt x="2691829" y="4128025"/>
                      </a:lnTo>
                      <a:lnTo>
                        <a:pt x="2817529" y="4258264"/>
                      </a:lnTo>
                      <a:lnTo>
                        <a:pt x="3435088" y="3691483"/>
                      </a:lnTo>
                      <a:lnTo>
                        <a:pt x="3614370" y="3767452"/>
                      </a:lnTo>
                      <a:lnTo>
                        <a:pt x="3831713" y="3274160"/>
                      </a:lnTo>
                      <a:lnTo>
                        <a:pt x="3920351" y="3308738"/>
                      </a:lnTo>
                      <a:lnTo>
                        <a:pt x="3992411" y="2985545"/>
                      </a:lnTo>
                      <a:lnTo>
                        <a:pt x="4183044" y="2994519"/>
                      </a:lnTo>
                      <a:lnTo>
                        <a:pt x="4150363" y="2200057"/>
                      </a:lnTo>
                      <a:lnTo>
                        <a:pt x="4336364" y="2109543"/>
                      </a:lnTo>
                      <a:close/>
                    </a:path>
                  </a:pathLst>
                </a:cu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122D4F"/>
                    </a:solidFill>
                  </a:endParaRPr>
                </a:p>
              </p:txBody>
            </p:sp>
          </p:grpSp>
          <p:cxnSp>
            <p:nvCxnSpPr>
              <p:cNvPr id="78" name="Straight Connector 77">
                <a:extLst>
                  <a:ext uri="{FF2B5EF4-FFF2-40B4-BE49-F238E27FC236}">
                    <a16:creationId xmlns:a16="http://schemas.microsoft.com/office/drawing/2014/main" id="{30CF037B-79DC-774E-B156-7DF81C610E17}"/>
                  </a:ext>
                </a:extLst>
              </p:cNvPr>
              <p:cNvCxnSpPr>
                <a:cxnSpLocks/>
              </p:cNvCxnSpPr>
              <p:nvPr/>
            </p:nvCxnSpPr>
            <p:spPr>
              <a:xfrm>
                <a:off x="6712730" y="3029416"/>
                <a:ext cx="7254405" cy="6948546"/>
              </a:xfrm>
              <a:prstGeom prst="line">
                <a:avLst/>
              </a:prstGeom>
              <a:ln w="6350">
                <a:solidFill>
                  <a:srgbClr val="0432FF"/>
                </a:solidFill>
                <a:prstDash val="lgDash"/>
              </a:ln>
            </p:spPr>
            <p:style>
              <a:lnRef idx="1">
                <a:schemeClr val="accent1"/>
              </a:lnRef>
              <a:fillRef idx="0">
                <a:schemeClr val="accent1"/>
              </a:fillRef>
              <a:effectRef idx="0">
                <a:schemeClr val="accent1"/>
              </a:effectRef>
              <a:fontRef idx="minor">
                <a:schemeClr val="tx1"/>
              </a:fontRef>
            </p:style>
          </p:cxnSp>
          <p:sp>
            <p:nvSpPr>
              <p:cNvPr id="96" name="Freeform 95">
                <a:extLst>
                  <a:ext uri="{FF2B5EF4-FFF2-40B4-BE49-F238E27FC236}">
                    <a16:creationId xmlns:a16="http://schemas.microsoft.com/office/drawing/2014/main" id="{83AA6A83-AE0E-2A27-D9F1-E42A717FF67E}"/>
                  </a:ext>
                </a:extLst>
              </p:cNvPr>
              <p:cNvSpPr/>
              <p:nvPr/>
            </p:nvSpPr>
            <p:spPr>
              <a:xfrm rot="20599022">
                <a:off x="3757891" y="5915760"/>
                <a:ext cx="1127463" cy="314905"/>
              </a:xfrm>
              <a:custGeom>
                <a:avLst/>
                <a:gdLst>
                  <a:gd name="connsiteX0" fmla="*/ 1583940 w 1583940"/>
                  <a:gd name="connsiteY0" fmla="*/ 0 h 1316123"/>
                  <a:gd name="connsiteX1" fmla="*/ 1086567 w 1583940"/>
                  <a:gd name="connsiteY1" fmla="*/ 600672 h 1316123"/>
                  <a:gd name="connsiteX2" fmla="*/ 967963 w 1583940"/>
                  <a:gd name="connsiteY2" fmla="*/ 485894 h 1316123"/>
                  <a:gd name="connsiteX3" fmla="*/ 661888 w 1583940"/>
                  <a:gd name="connsiteY3" fmla="*/ 665713 h 1316123"/>
                  <a:gd name="connsiteX4" fmla="*/ 505024 w 1583940"/>
                  <a:gd name="connsiteY4" fmla="*/ 799621 h 1316123"/>
                  <a:gd name="connsiteX5" fmla="*/ 0 w 1583940"/>
                  <a:gd name="connsiteY5" fmla="*/ 1308472 h 1316123"/>
                  <a:gd name="connsiteX6" fmla="*/ 179819 w 1583940"/>
                  <a:gd name="connsiteY6" fmla="*/ 1316123 h 1316123"/>
                  <a:gd name="connsiteX7" fmla="*/ 459113 w 1583940"/>
                  <a:gd name="connsiteY7" fmla="*/ 1296994 h 1316123"/>
                  <a:gd name="connsiteX8" fmla="*/ 746058 w 1583940"/>
                  <a:gd name="connsiteY8" fmla="*/ 1243431 h 1316123"/>
                  <a:gd name="connsiteX9" fmla="*/ 1017700 w 1583940"/>
                  <a:gd name="connsiteY9" fmla="*/ 1170738 h 1316123"/>
                  <a:gd name="connsiteX10" fmla="*/ 738407 w 1583940"/>
                  <a:gd name="connsiteY10" fmla="*/ 849359 h 1316123"/>
                  <a:gd name="connsiteX11" fmla="*/ 1033004 w 1583940"/>
                  <a:gd name="connsiteY11" fmla="*/ 547109 h 1316123"/>
                  <a:gd name="connsiteX0" fmla="*/ 1086567 w 1086567"/>
                  <a:gd name="connsiteY0" fmla="*/ 114778 h 830229"/>
                  <a:gd name="connsiteX1" fmla="*/ 967963 w 1086567"/>
                  <a:gd name="connsiteY1" fmla="*/ 0 h 830229"/>
                  <a:gd name="connsiteX2" fmla="*/ 661888 w 1086567"/>
                  <a:gd name="connsiteY2" fmla="*/ 179819 h 830229"/>
                  <a:gd name="connsiteX3" fmla="*/ 505024 w 1086567"/>
                  <a:gd name="connsiteY3" fmla="*/ 313727 h 830229"/>
                  <a:gd name="connsiteX4" fmla="*/ 0 w 1086567"/>
                  <a:gd name="connsiteY4" fmla="*/ 822578 h 830229"/>
                  <a:gd name="connsiteX5" fmla="*/ 179819 w 1086567"/>
                  <a:gd name="connsiteY5" fmla="*/ 830229 h 830229"/>
                  <a:gd name="connsiteX6" fmla="*/ 459113 w 1086567"/>
                  <a:gd name="connsiteY6" fmla="*/ 811100 h 830229"/>
                  <a:gd name="connsiteX7" fmla="*/ 746058 w 1086567"/>
                  <a:gd name="connsiteY7" fmla="*/ 757537 h 830229"/>
                  <a:gd name="connsiteX8" fmla="*/ 1017700 w 1086567"/>
                  <a:gd name="connsiteY8" fmla="*/ 684844 h 830229"/>
                  <a:gd name="connsiteX9" fmla="*/ 738407 w 1086567"/>
                  <a:gd name="connsiteY9" fmla="*/ 363465 h 830229"/>
                  <a:gd name="connsiteX10" fmla="*/ 1033004 w 1086567"/>
                  <a:gd name="connsiteY10"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10" fmla="*/ 967963 w 1033004"/>
                  <a:gd name="connsiteY10" fmla="*/ 0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42233 w 1033004"/>
                  <a:gd name="connsiteY8" fmla="*/ 374943 h 830229"/>
                  <a:gd name="connsiteX9" fmla="*/ 1033004 w 1033004"/>
                  <a:gd name="connsiteY9" fmla="*/ 61215 h 830229"/>
                  <a:gd name="connsiteX10" fmla="*/ 967963 w 1033004"/>
                  <a:gd name="connsiteY10" fmla="*/ 0 h 830229"/>
                  <a:gd name="connsiteX0" fmla="*/ 619802 w 1033004"/>
                  <a:gd name="connsiteY0" fmla="*/ 0 h 1140130"/>
                  <a:gd name="connsiteX1" fmla="*/ 661888 w 1033004"/>
                  <a:gd name="connsiteY1" fmla="*/ 489720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19802 w 1033004"/>
                  <a:gd name="connsiteY0" fmla="*/ 0 h 1140130"/>
                  <a:gd name="connsiteX1" fmla="*/ 348160 w 1033004"/>
                  <a:gd name="connsiteY1" fmla="*/ 309901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08325 w 1033004"/>
                  <a:gd name="connsiteY0" fmla="*/ 0 h 1143956"/>
                  <a:gd name="connsiteX1" fmla="*/ 348160 w 1033004"/>
                  <a:gd name="connsiteY1" fmla="*/ 313727 h 1143956"/>
                  <a:gd name="connsiteX2" fmla="*/ 505024 w 1033004"/>
                  <a:gd name="connsiteY2" fmla="*/ 627454 h 1143956"/>
                  <a:gd name="connsiteX3" fmla="*/ 0 w 1033004"/>
                  <a:gd name="connsiteY3" fmla="*/ 1136305 h 1143956"/>
                  <a:gd name="connsiteX4" fmla="*/ 179819 w 1033004"/>
                  <a:gd name="connsiteY4" fmla="*/ 1143956 h 1143956"/>
                  <a:gd name="connsiteX5" fmla="*/ 459113 w 1033004"/>
                  <a:gd name="connsiteY5" fmla="*/ 1124827 h 1143956"/>
                  <a:gd name="connsiteX6" fmla="*/ 746058 w 1033004"/>
                  <a:gd name="connsiteY6" fmla="*/ 1071264 h 1143956"/>
                  <a:gd name="connsiteX7" fmla="*/ 1017700 w 1033004"/>
                  <a:gd name="connsiteY7" fmla="*/ 998571 h 1143956"/>
                  <a:gd name="connsiteX8" fmla="*/ 742233 w 1033004"/>
                  <a:gd name="connsiteY8" fmla="*/ 688670 h 1143956"/>
                  <a:gd name="connsiteX9" fmla="*/ 1033004 w 1033004"/>
                  <a:gd name="connsiteY9" fmla="*/ 374942 h 1143956"/>
                  <a:gd name="connsiteX10" fmla="*/ 608325 w 1033004"/>
                  <a:gd name="connsiteY10" fmla="*/ 0 h 1143956"/>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459113 w 1033004"/>
                  <a:gd name="connsiteY5" fmla="*/ 112482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244860 w 1033004"/>
                  <a:gd name="connsiteY4" fmla="*/ 1059785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562414 w 987093"/>
                  <a:gd name="connsiteY0" fmla="*/ 0 h 1155434"/>
                  <a:gd name="connsiteX1" fmla="*/ 302249 w 987093"/>
                  <a:gd name="connsiteY1" fmla="*/ 313727 h 1155434"/>
                  <a:gd name="connsiteX2" fmla="*/ 0 w 987093"/>
                  <a:gd name="connsiteY2" fmla="*/ 1155434 h 1155434"/>
                  <a:gd name="connsiteX3" fmla="*/ 198949 w 987093"/>
                  <a:gd name="connsiteY3" fmla="*/ 1059785 h 1155434"/>
                  <a:gd name="connsiteX4" fmla="*/ 290772 w 987093"/>
                  <a:gd name="connsiteY4" fmla="*/ 1002397 h 1155434"/>
                  <a:gd name="connsiteX5" fmla="*/ 700147 w 987093"/>
                  <a:gd name="connsiteY5" fmla="*/ 1071264 h 1155434"/>
                  <a:gd name="connsiteX6" fmla="*/ 971789 w 987093"/>
                  <a:gd name="connsiteY6" fmla="*/ 998571 h 1155434"/>
                  <a:gd name="connsiteX7" fmla="*/ 696322 w 987093"/>
                  <a:gd name="connsiteY7" fmla="*/ 688670 h 1155434"/>
                  <a:gd name="connsiteX8" fmla="*/ 987093 w 987093"/>
                  <a:gd name="connsiteY8" fmla="*/ 374942 h 1155434"/>
                  <a:gd name="connsiteX9" fmla="*/ 562414 w 987093"/>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65189 w 971789"/>
                  <a:gd name="connsiteY8" fmla="*/ 61214 h 1155434"/>
                  <a:gd name="connsiteX9" fmla="*/ 562414 w 971789"/>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57537 w 971789"/>
                  <a:gd name="connsiteY8" fmla="*/ 68865 h 1155434"/>
                  <a:gd name="connsiteX9" fmla="*/ 562414 w 971789"/>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700148 w 757537"/>
                  <a:gd name="connsiteY6" fmla="*/ 795796 h 1155434"/>
                  <a:gd name="connsiteX7" fmla="*/ 696322 w 757537"/>
                  <a:gd name="connsiteY7" fmla="*/ 688670 h 1155434"/>
                  <a:gd name="connsiteX8" fmla="*/ 757537 w 757537"/>
                  <a:gd name="connsiteY8" fmla="*/ 68865 h 1155434"/>
                  <a:gd name="connsiteX9" fmla="*/ 562414 w 757537"/>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96322 w 757537"/>
                  <a:gd name="connsiteY6" fmla="*/ 688670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8424 w 757537"/>
                  <a:gd name="connsiteY4" fmla="*/ 102152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6240 w 761363"/>
                  <a:gd name="connsiteY0" fmla="*/ 0 h 1163086"/>
                  <a:gd name="connsiteX1" fmla="*/ 306075 w 761363"/>
                  <a:gd name="connsiteY1" fmla="*/ 313727 h 1163086"/>
                  <a:gd name="connsiteX2" fmla="*/ 0 w 761363"/>
                  <a:gd name="connsiteY2" fmla="*/ 1163086 h 1163086"/>
                  <a:gd name="connsiteX3" fmla="*/ 202775 w 761363"/>
                  <a:gd name="connsiteY3" fmla="*/ 1059785 h 1163086"/>
                  <a:gd name="connsiteX4" fmla="*/ 302250 w 761363"/>
                  <a:gd name="connsiteY4" fmla="*/ 1021527 h 1163086"/>
                  <a:gd name="connsiteX5" fmla="*/ 543283 w 761363"/>
                  <a:gd name="connsiteY5" fmla="*/ 887619 h 1163086"/>
                  <a:gd name="connsiteX6" fmla="*/ 688671 w 761363"/>
                  <a:gd name="connsiteY6" fmla="*/ 784319 h 1163086"/>
                  <a:gd name="connsiteX7" fmla="*/ 761363 w 761363"/>
                  <a:gd name="connsiteY7" fmla="*/ 68865 h 1163086"/>
                  <a:gd name="connsiteX8" fmla="*/ 566240 w 761363"/>
                  <a:gd name="connsiteY8" fmla="*/ 0 h 1163086"/>
                  <a:gd name="connsiteX0" fmla="*/ 566240 w 749885"/>
                  <a:gd name="connsiteY0" fmla="*/ 0 h 1163086"/>
                  <a:gd name="connsiteX1" fmla="*/ 306075 w 749885"/>
                  <a:gd name="connsiteY1" fmla="*/ 313727 h 1163086"/>
                  <a:gd name="connsiteX2" fmla="*/ 0 w 749885"/>
                  <a:gd name="connsiteY2" fmla="*/ 1163086 h 1163086"/>
                  <a:gd name="connsiteX3" fmla="*/ 202775 w 749885"/>
                  <a:gd name="connsiteY3" fmla="*/ 1059785 h 1163086"/>
                  <a:gd name="connsiteX4" fmla="*/ 302250 w 749885"/>
                  <a:gd name="connsiteY4" fmla="*/ 1021527 h 1163086"/>
                  <a:gd name="connsiteX5" fmla="*/ 543283 w 749885"/>
                  <a:gd name="connsiteY5" fmla="*/ 887619 h 1163086"/>
                  <a:gd name="connsiteX6" fmla="*/ 688671 w 749885"/>
                  <a:gd name="connsiteY6" fmla="*/ 784319 h 1163086"/>
                  <a:gd name="connsiteX7" fmla="*/ 749885 w 749885"/>
                  <a:gd name="connsiteY7" fmla="*/ 68865 h 1163086"/>
                  <a:gd name="connsiteX8" fmla="*/ 566240 w 749885"/>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688671 w 753711"/>
                  <a:gd name="connsiteY6" fmla="*/ 784319 h 1163086"/>
                  <a:gd name="connsiteX7" fmla="*/ 753711 w 753711"/>
                  <a:gd name="connsiteY7" fmla="*/ 53562 h 1163086"/>
                  <a:gd name="connsiteX8" fmla="*/ 566240 w 753711"/>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540753 w 753711"/>
                  <a:gd name="connsiteY6" fmla="*/ 887413 h 1163086"/>
                  <a:gd name="connsiteX7" fmla="*/ 753711 w 753711"/>
                  <a:gd name="connsiteY7" fmla="*/ 53562 h 1163086"/>
                  <a:gd name="connsiteX8" fmla="*/ 566240 w 753711"/>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688671 w 753711"/>
                  <a:gd name="connsiteY6" fmla="*/ 757425 h 1163086"/>
                  <a:gd name="connsiteX7" fmla="*/ 753711 w 753711"/>
                  <a:gd name="connsiteY7" fmla="*/ 53562 h 1163086"/>
                  <a:gd name="connsiteX8" fmla="*/ 566240 w 753711"/>
                  <a:gd name="connsiteY8" fmla="*/ 0 h 1163086"/>
                  <a:gd name="connsiteX0" fmla="*/ 566240 w 1533640"/>
                  <a:gd name="connsiteY0" fmla="*/ 0 h 1163086"/>
                  <a:gd name="connsiteX1" fmla="*/ 306075 w 1533640"/>
                  <a:gd name="connsiteY1" fmla="*/ 313727 h 1163086"/>
                  <a:gd name="connsiteX2" fmla="*/ 0 w 1533640"/>
                  <a:gd name="connsiteY2" fmla="*/ 1163086 h 1163086"/>
                  <a:gd name="connsiteX3" fmla="*/ 202775 w 1533640"/>
                  <a:gd name="connsiteY3" fmla="*/ 1059785 h 1163086"/>
                  <a:gd name="connsiteX4" fmla="*/ 302250 w 1533640"/>
                  <a:gd name="connsiteY4" fmla="*/ 1021527 h 1163086"/>
                  <a:gd name="connsiteX5" fmla="*/ 543283 w 1533640"/>
                  <a:gd name="connsiteY5" fmla="*/ 887619 h 1163086"/>
                  <a:gd name="connsiteX6" fmla="*/ 688671 w 1533640"/>
                  <a:gd name="connsiteY6" fmla="*/ 757425 h 1163086"/>
                  <a:gd name="connsiteX7" fmla="*/ 1533640 w 1533640"/>
                  <a:gd name="connsiteY7" fmla="*/ 627304 h 1163086"/>
                  <a:gd name="connsiteX8" fmla="*/ 566240 w 1533640"/>
                  <a:gd name="connsiteY8" fmla="*/ 0 h 1163086"/>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43283 w 1533640"/>
                  <a:gd name="connsiteY5" fmla="*/ 573892 h 849359"/>
                  <a:gd name="connsiteX6" fmla="*/ 688671 w 1533640"/>
                  <a:gd name="connsiteY6" fmla="*/ 443698 h 849359"/>
                  <a:gd name="connsiteX7" fmla="*/ 1533640 w 1533640"/>
                  <a:gd name="connsiteY7" fmla="*/ 313577 h 849359"/>
                  <a:gd name="connsiteX8" fmla="*/ 1516499 w 1533640"/>
                  <a:gd name="connsiteY8"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43283 w 1533640"/>
                  <a:gd name="connsiteY5" fmla="*/ 573892 h 849359"/>
                  <a:gd name="connsiteX6" fmla="*/ 513860 w 1533640"/>
                  <a:gd name="connsiteY6" fmla="*/ 658850 h 849359"/>
                  <a:gd name="connsiteX7" fmla="*/ 1533640 w 1533640"/>
                  <a:gd name="connsiteY7" fmla="*/ 313577 h 849359"/>
                  <a:gd name="connsiteX8" fmla="*/ 1516499 w 1533640"/>
                  <a:gd name="connsiteY8"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13860 w 1533640"/>
                  <a:gd name="connsiteY5" fmla="*/ 658850 h 849359"/>
                  <a:gd name="connsiteX6" fmla="*/ 1533640 w 1533640"/>
                  <a:gd name="connsiteY6" fmla="*/ 313577 h 849359"/>
                  <a:gd name="connsiteX7" fmla="*/ 1516499 w 1533640"/>
                  <a:gd name="connsiteY7"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418791 w 1533640"/>
                  <a:gd name="connsiteY4" fmla="*/ 689871 h 849359"/>
                  <a:gd name="connsiteX5" fmla="*/ 513860 w 1533640"/>
                  <a:gd name="connsiteY5" fmla="*/ 658850 h 849359"/>
                  <a:gd name="connsiteX6" fmla="*/ 1533640 w 1533640"/>
                  <a:gd name="connsiteY6" fmla="*/ 313577 h 849359"/>
                  <a:gd name="connsiteX7" fmla="*/ 1516499 w 1533640"/>
                  <a:gd name="connsiteY7" fmla="*/ 246567 h 849359"/>
                  <a:gd name="connsiteX0" fmla="*/ 1516499 w 1533640"/>
                  <a:gd name="connsiteY0" fmla="*/ 38 h 602830"/>
                  <a:gd name="connsiteX1" fmla="*/ 642252 w 1533640"/>
                  <a:gd name="connsiteY1" fmla="*/ 0 h 602830"/>
                  <a:gd name="connsiteX2" fmla="*/ 0 w 1533640"/>
                  <a:gd name="connsiteY2" fmla="*/ 602830 h 602830"/>
                  <a:gd name="connsiteX3" fmla="*/ 202775 w 1533640"/>
                  <a:gd name="connsiteY3" fmla="*/ 499529 h 602830"/>
                  <a:gd name="connsiteX4" fmla="*/ 418791 w 1533640"/>
                  <a:gd name="connsiteY4" fmla="*/ 443342 h 602830"/>
                  <a:gd name="connsiteX5" fmla="*/ 513860 w 1533640"/>
                  <a:gd name="connsiteY5" fmla="*/ 412321 h 602830"/>
                  <a:gd name="connsiteX6" fmla="*/ 1533640 w 1533640"/>
                  <a:gd name="connsiteY6" fmla="*/ 67048 h 602830"/>
                  <a:gd name="connsiteX7" fmla="*/ 1516499 w 1533640"/>
                  <a:gd name="connsiteY7" fmla="*/ 38 h 602830"/>
                  <a:gd name="connsiteX0" fmla="*/ 1516499 w 1533640"/>
                  <a:gd name="connsiteY0" fmla="*/ 38 h 602830"/>
                  <a:gd name="connsiteX1" fmla="*/ 642252 w 1533640"/>
                  <a:gd name="connsiteY1" fmla="*/ 0 h 602830"/>
                  <a:gd name="connsiteX2" fmla="*/ 0 w 1533640"/>
                  <a:gd name="connsiteY2" fmla="*/ 602830 h 602830"/>
                  <a:gd name="connsiteX3" fmla="*/ 202775 w 1533640"/>
                  <a:gd name="connsiteY3" fmla="*/ 499529 h 602830"/>
                  <a:gd name="connsiteX4" fmla="*/ 418791 w 1533640"/>
                  <a:gd name="connsiteY4" fmla="*/ 443342 h 602830"/>
                  <a:gd name="connsiteX5" fmla="*/ 513860 w 1533640"/>
                  <a:gd name="connsiteY5" fmla="*/ 412321 h 602830"/>
                  <a:gd name="connsiteX6" fmla="*/ 1533640 w 1533640"/>
                  <a:gd name="connsiteY6" fmla="*/ 67048 h 602830"/>
                  <a:gd name="connsiteX7" fmla="*/ 1516499 w 1533640"/>
                  <a:gd name="connsiteY7" fmla="*/ 38 h 602830"/>
                  <a:gd name="connsiteX0" fmla="*/ 1313724 w 1330865"/>
                  <a:gd name="connsiteY0" fmla="*/ 28863 h 528354"/>
                  <a:gd name="connsiteX1" fmla="*/ 439477 w 1330865"/>
                  <a:gd name="connsiteY1" fmla="*/ 28825 h 528354"/>
                  <a:gd name="connsiteX2" fmla="*/ 133401 w 1330865"/>
                  <a:gd name="connsiteY2" fmla="*/ 93773 h 528354"/>
                  <a:gd name="connsiteX3" fmla="*/ 0 w 1330865"/>
                  <a:gd name="connsiteY3" fmla="*/ 528354 h 528354"/>
                  <a:gd name="connsiteX4" fmla="*/ 216016 w 1330865"/>
                  <a:gd name="connsiteY4" fmla="*/ 472167 h 528354"/>
                  <a:gd name="connsiteX5" fmla="*/ 311085 w 1330865"/>
                  <a:gd name="connsiteY5" fmla="*/ 441146 h 528354"/>
                  <a:gd name="connsiteX6" fmla="*/ 1330865 w 1330865"/>
                  <a:gd name="connsiteY6" fmla="*/ 95873 h 528354"/>
                  <a:gd name="connsiteX7" fmla="*/ 1313724 w 1330865"/>
                  <a:gd name="connsiteY7" fmla="*/ 28863 h 528354"/>
                  <a:gd name="connsiteX0" fmla="*/ 1313724 w 1330865"/>
                  <a:gd name="connsiteY0" fmla="*/ 38 h 499529"/>
                  <a:gd name="connsiteX1" fmla="*/ 439477 w 1330865"/>
                  <a:gd name="connsiteY1" fmla="*/ 0 h 499529"/>
                  <a:gd name="connsiteX2" fmla="*/ 133401 w 1330865"/>
                  <a:gd name="connsiteY2" fmla="*/ 64948 h 499529"/>
                  <a:gd name="connsiteX3" fmla="*/ 0 w 1330865"/>
                  <a:gd name="connsiteY3" fmla="*/ 499529 h 499529"/>
                  <a:gd name="connsiteX4" fmla="*/ 216016 w 1330865"/>
                  <a:gd name="connsiteY4" fmla="*/ 443342 h 499529"/>
                  <a:gd name="connsiteX5" fmla="*/ 311085 w 1330865"/>
                  <a:gd name="connsiteY5" fmla="*/ 412321 h 499529"/>
                  <a:gd name="connsiteX6" fmla="*/ 1330865 w 1330865"/>
                  <a:gd name="connsiteY6" fmla="*/ 67048 h 499529"/>
                  <a:gd name="connsiteX7" fmla="*/ 1313724 w 1330865"/>
                  <a:gd name="connsiteY7" fmla="*/ 38 h 499529"/>
                  <a:gd name="connsiteX0" fmla="*/ 1313724 w 1330865"/>
                  <a:gd name="connsiteY0" fmla="*/ 38 h 499529"/>
                  <a:gd name="connsiteX1" fmla="*/ 439477 w 1330865"/>
                  <a:gd name="connsiteY1" fmla="*/ 0 h 499529"/>
                  <a:gd name="connsiteX2" fmla="*/ 424754 w 1330865"/>
                  <a:gd name="connsiteY2" fmla="*/ 73912 h 499529"/>
                  <a:gd name="connsiteX3" fmla="*/ 0 w 1330865"/>
                  <a:gd name="connsiteY3" fmla="*/ 499529 h 499529"/>
                  <a:gd name="connsiteX4" fmla="*/ 216016 w 1330865"/>
                  <a:gd name="connsiteY4" fmla="*/ 443342 h 499529"/>
                  <a:gd name="connsiteX5" fmla="*/ 311085 w 1330865"/>
                  <a:gd name="connsiteY5" fmla="*/ 412321 h 499529"/>
                  <a:gd name="connsiteX6" fmla="*/ 1330865 w 1330865"/>
                  <a:gd name="connsiteY6" fmla="*/ 67048 h 499529"/>
                  <a:gd name="connsiteX7" fmla="*/ 1313724 w 1330865"/>
                  <a:gd name="connsiteY7" fmla="*/ 38 h 499529"/>
                  <a:gd name="connsiteX0" fmla="*/ 1313724 w 1330865"/>
                  <a:gd name="connsiteY0" fmla="*/ 38 h 499529"/>
                  <a:gd name="connsiteX1" fmla="*/ 439477 w 1330865"/>
                  <a:gd name="connsiteY1" fmla="*/ 0 h 499529"/>
                  <a:gd name="connsiteX2" fmla="*/ 424754 w 1330865"/>
                  <a:gd name="connsiteY2" fmla="*/ 73912 h 499529"/>
                  <a:gd name="connsiteX3" fmla="*/ 70686 w 1330865"/>
                  <a:gd name="connsiteY3" fmla="*/ 75553 h 499529"/>
                  <a:gd name="connsiteX4" fmla="*/ 0 w 1330865"/>
                  <a:gd name="connsiteY4" fmla="*/ 499529 h 499529"/>
                  <a:gd name="connsiteX5" fmla="*/ 216016 w 1330865"/>
                  <a:gd name="connsiteY5" fmla="*/ 443342 h 499529"/>
                  <a:gd name="connsiteX6" fmla="*/ 311085 w 1330865"/>
                  <a:gd name="connsiteY6" fmla="*/ 412321 h 499529"/>
                  <a:gd name="connsiteX7" fmla="*/ 1330865 w 1330865"/>
                  <a:gd name="connsiteY7" fmla="*/ 67048 h 499529"/>
                  <a:gd name="connsiteX8" fmla="*/ 1313724 w 1330865"/>
                  <a:gd name="connsiteY8" fmla="*/ 38 h 499529"/>
                  <a:gd name="connsiteX0" fmla="*/ 1430266 w 1447407"/>
                  <a:gd name="connsiteY0" fmla="*/ 38 h 443342"/>
                  <a:gd name="connsiteX1" fmla="*/ 556019 w 1447407"/>
                  <a:gd name="connsiteY1" fmla="*/ 0 h 443342"/>
                  <a:gd name="connsiteX2" fmla="*/ 541296 w 1447407"/>
                  <a:gd name="connsiteY2" fmla="*/ 73912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430266 w 1447407"/>
                  <a:gd name="connsiteY0" fmla="*/ 38 h 443342"/>
                  <a:gd name="connsiteX1" fmla="*/ 556019 w 1447407"/>
                  <a:gd name="connsiteY1" fmla="*/ 0 h 443342"/>
                  <a:gd name="connsiteX2" fmla="*/ 541296 w 1447407"/>
                  <a:gd name="connsiteY2" fmla="*/ 73912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430266 w 1447407"/>
                  <a:gd name="connsiteY0" fmla="*/ 38 h 443342"/>
                  <a:gd name="connsiteX1" fmla="*/ 556019 w 1447407"/>
                  <a:gd name="connsiteY1" fmla="*/ 0 h 443342"/>
                  <a:gd name="connsiteX2" fmla="*/ 559225 w 1447407"/>
                  <a:gd name="connsiteY2" fmla="*/ 78395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345101 w 1362242"/>
                  <a:gd name="connsiteY0" fmla="*/ 38 h 443342"/>
                  <a:gd name="connsiteX1" fmla="*/ 470854 w 1362242"/>
                  <a:gd name="connsiteY1" fmla="*/ 0 h 443342"/>
                  <a:gd name="connsiteX2" fmla="*/ 474060 w 1362242"/>
                  <a:gd name="connsiteY2" fmla="*/ 78395 h 443342"/>
                  <a:gd name="connsiteX3" fmla="*/ 102063 w 1362242"/>
                  <a:gd name="connsiteY3" fmla="*/ 75553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3342"/>
                  <a:gd name="connsiteX1" fmla="*/ 470854 w 1362242"/>
                  <a:gd name="connsiteY1" fmla="*/ 0 h 443342"/>
                  <a:gd name="connsiteX2" fmla="*/ 469577 w 1362242"/>
                  <a:gd name="connsiteY2" fmla="*/ 42536 h 443342"/>
                  <a:gd name="connsiteX3" fmla="*/ 102063 w 1362242"/>
                  <a:gd name="connsiteY3" fmla="*/ 75553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3342"/>
                  <a:gd name="connsiteX1" fmla="*/ 470854 w 1362242"/>
                  <a:gd name="connsiteY1" fmla="*/ 0 h 443342"/>
                  <a:gd name="connsiteX2" fmla="*/ 469577 w 1362242"/>
                  <a:gd name="connsiteY2" fmla="*/ 42536 h 443342"/>
                  <a:gd name="connsiteX3" fmla="*/ 115510 w 1362242"/>
                  <a:gd name="connsiteY3" fmla="*/ 48659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922254 w 1362242"/>
                  <a:gd name="connsiteY0" fmla="*/ 232336 h 443342"/>
                  <a:gd name="connsiteX1" fmla="*/ 470854 w 1362242"/>
                  <a:gd name="connsiteY1" fmla="*/ 0 h 443342"/>
                  <a:gd name="connsiteX2" fmla="*/ 469577 w 1362242"/>
                  <a:gd name="connsiteY2" fmla="*/ 42536 h 443342"/>
                  <a:gd name="connsiteX3" fmla="*/ 115510 w 1362242"/>
                  <a:gd name="connsiteY3" fmla="*/ 48659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922254 w 1362242"/>
                  <a:gd name="connsiteY8" fmla="*/ 232336 h 443342"/>
                  <a:gd name="connsiteX0" fmla="*/ 922254 w 1244305"/>
                  <a:gd name="connsiteY0" fmla="*/ 232336 h 443342"/>
                  <a:gd name="connsiteX1" fmla="*/ 470854 w 1244305"/>
                  <a:gd name="connsiteY1" fmla="*/ 0 h 443342"/>
                  <a:gd name="connsiteX2" fmla="*/ 469577 w 1244305"/>
                  <a:gd name="connsiteY2" fmla="*/ 42536 h 443342"/>
                  <a:gd name="connsiteX3" fmla="*/ 115510 w 1244305"/>
                  <a:gd name="connsiteY3" fmla="*/ 48659 h 443342"/>
                  <a:gd name="connsiteX4" fmla="*/ 0 w 1244305"/>
                  <a:gd name="connsiteY4" fmla="*/ 297823 h 443342"/>
                  <a:gd name="connsiteX5" fmla="*/ 247393 w 1244305"/>
                  <a:gd name="connsiteY5" fmla="*/ 443342 h 443342"/>
                  <a:gd name="connsiteX6" fmla="*/ 342462 w 1244305"/>
                  <a:gd name="connsiteY6" fmla="*/ 412321 h 443342"/>
                  <a:gd name="connsiteX7" fmla="*/ 1244305 w 1244305"/>
                  <a:gd name="connsiteY7" fmla="*/ 112773 h 443342"/>
                  <a:gd name="connsiteX8" fmla="*/ 922254 w 1244305"/>
                  <a:gd name="connsiteY8" fmla="*/ 232336 h 443342"/>
                  <a:gd name="connsiteX0" fmla="*/ 1212284 w 1244305"/>
                  <a:gd name="connsiteY0" fmla="*/ 18139 h 443342"/>
                  <a:gd name="connsiteX1" fmla="*/ 470854 w 1244305"/>
                  <a:gd name="connsiteY1" fmla="*/ 0 h 443342"/>
                  <a:gd name="connsiteX2" fmla="*/ 469577 w 1244305"/>
                  <a:gd name="connsiteY2" fmla="*/ 42536 h 443342"/>
                  <a:gd name="connsiteX3" fmla="*/ 115510 w 1244305"/>
                  <a:gd name="connsiteY3" fmla="*/ 48659 h 443342"/>
                  <a:gd name="connsiteX4" fmla="*/ 0 w 1244305"/>
                  <a:gd name="connsiteY4" fmla="*/ 297823 h 443342"/>
                  <a:gd name="connsiteX5" fmla="*/ 247393 w 1244305"/>
                  <a:gd name="connsiteY5" fmla="*/ 443342 h 443342"/>
                  <a:gd name="connsiteX6" fmla="*/ 342462 w 1244305"/>
                  <a:gd name="connsiteY6" fmla="*/ 412321 h 443342"/>
                  <a:gd name="connsiteX7" fmla="*/ 1244305 w 1244305"/>
                  <a:gd name="connsiteY7" fmla="*/ 112773 h 443342"/>
                  <a:gd name="connsiteX8" fmla="*/ 1212284 w 1244305"/>
                  <a:gd name="connsiteY8" fmla="*/ 18139 h 443342"/>
                  <a:gd name="connsiteX0" fmla="*/ 1212284 w 1244305"/>
                  <a:gd name="connsiteY0" fmla="*/ 2621 h 427824"/>
                  <a:gd name="connsiteX1" fmla="*/ 469577 w 1244305"/>
                  <a:gd name="connsiteY1" fmla="*/ 27018 h 427824"/>
                  <a:gd name="connsiteX2" fmla="*/ 115510 w 1244305"/>
                  <a:gd name="connsiteY2" fmla="*/ 33141 h 427824"/>
                  <a:gd name="connsiteX3" fmla="*/ 0 w 1244305"/>
                  <a:gd name="connsiteY3" fmla="*/ 282305 h 427824"/>
                  <a:gd name="connsiteX4" fmla="*/ 247393 w 1244305"/>
                  <a:gd name="connsiteY4" fmla="*/ 427824 h 427824"/>
                  <a:gd name="connsiteX5" fmla="*/ 342462 w 1244305"/>
                  <a:gd name="connsiteY5" fmla="*/ 396803 h 427824"/>
                  <a:gd name="connsiteX6" fmla="*/ 1244305 w 1244305"/>
                  <a:gd name="connsiteY6" fmla="*/ 97255 h 427824"/>
                  <a:gd name="connsiteX7" fmla="*/ 1212284 w 1244305"/>
                  <a:gd name="connsiteY7" fmla="*/ 2621 h 427824"/>
                  <a:gd name="connsiteX0" fmla="*/ 1212284 w 1244305"/>
                  <a:gd name="connsiteY0" fmla="*/ 7330 h 432533"/>
                  <a:gd name="connsiteX1" fmla="*/ 115510 w 1244305"/>
                  <a:gd name="connsiteY1" fmla="*/ 37850 h 432533"/>
                  <a:gd name="connsiteX2" fmla="*/ 0 w 1244305"/>
                  <a:gd name="connsiteY2" fmla="*/ 287014 h 432533"/>
                  <a:gd name="connsiteX3" fmla="*/ 247393 w 1244305"/>
                  <a:gd name="connsiteY3" fmla="*/ 432533 h 432533"/>
                  <a:gd name="connsiteX4" fmla="*/ 342462 w 1244305"/>
                  <a:gd name="connsiteY4" fmla="*/ 401512 h 432533"/>
                  <a:gd name="connsiteX5" fmla="*/ 1244305 w 1244305"/>
                  <a:gd name="connsiteY5" fmla="*/ 101964 h 432533"/>
                  <a:gd name="connsiteX6" fmla="*/ 1212284 w 1244305"/>
                  <a:gd name="connsiteY6" fmla="*/ 7330 h 432533"/>
                  <a:gd name="connsiteX0" fmla="*/ 1212284 w 1244305"/>
                  <a:gd name="connsiteY0" fmla="*/ 4775 h 429978"/>
                  <a:gd name="connsiteX1" fmla="*/ 71949 w 1244305"/>
                  <a:gd name="connsiteY1" fmla="*/ 45401 h 429978"/>
                  <a:gd name="connsiteX2" fmla="*/ 0 w 1244305"/>
                  <a:gd name="connsiteY2" fmla="*/ 284459 h 429978"/>
                  <a:gd name="connsiteX3" fmla="*/ 247393 w 1244305"/>
                  <a:gd name="connsiteY3" fmla="*/ 429978 h 429978"/>
                  <a:gd name="connsiteX4" fmla="*/ 342462 w 1244305"/>
                  <a:gd name="connsiteY4" fmla="*/ 398957 h 429978"/>
                  <a:gd name="connsiteX5" fmla="*/ 1244305 w 1244305"/>
                  <a:gd name="connsiteY5" fmla="*/ 99409 h 429978"/>
                  <a:gd name="connsiteX6" fmla="*/ 1212284 w 1244305"/>
                  <a:gd name="connsiteY6" fmla="*/ 4775 h 429978"/>
                  <a:gd name="connsiteX0" fmla="*/ 1212284 w 1244305"/>
                  <a:gd name="connsiteY0" fmla="*/ 1 h 425204"/>
                  <a:gd name="connsiteX1" fmla="*/ 71949 w 1244305"/>
                  <a:gd name="connsiteY1" fmla="*/ 40627 h 425204"/>
                  <a:gd name="connsiteX2" fmla="*/ 0 w 1244305"/>
                  <a:gd name="connsiteY2" fmla="*/ 279685 h 425204"/>
                  <a:gd name="connsiteX3" fmla="*/ 247393 w 1244305"/>
                  <a:gd name="connsiteY3" fmla="*/ 425204 h 425204"/>
                  <a:gd name="connsiteX4" fmla="*/ 342462 w 1244305"/>
                  <a:gd name="connsiteY4" fmla="*/ 394183 h 425204"/>
                  <a:gd name="connsiteX5" fmla="*/ 1244305 w 1244305"/>
                  <a:gd name="connsiteY5" fmla="*/ 94635 h 425204"/>
                  <a:gd name="connsiteX6" fmla="*/ 1212284 w 1244305"/>
                  <a:gd name="connsiteY6" fmla="*/ 1 h 425204"/>
                  <a:gd name="connsiteX0" fmla="*/ 1217062 w 1244305"/>
                  <a:gd name="connsiteY0" fmla="*/ 1 h 441142"/>
                  <a:gd name="connsiteX1" fmla="*/ 71949 w 1244305"/>
                  <a:gd name="connsiteY1" fmla="*/ 56565 h 441142"/>
                  <a:gd name="connsiteX2" fmla="*/ 0 w 1244305"/>
                  <a:gd name="connsiteY2" fmla="*/ 295623 h 441142"/>
                  <a:gd name="connsiteX3" fmla="*/ 247393 w 1244305"/>
                  <a:gd name="connsiteY3" fmla="*/ 441142 h 441142"/>
                  <a:gd name="connsiteX4" fmla="*/ 342462 w 1244305"/>
                  <a:gd name="connsiteY4" fmla="*/ 410121 h 441142"/>
                  <a:gd name="connsiteX5" fmla="*/ 1244305 w 1244305"/>
                  <a:gd name="connsiteY5" fmla="*/ 110573 h 441142"/>
                  <a:gd name="connsiteX6" fmla="*/ 1217062 w 1244305"/>
                  <a:gd name="connsiteY6" fmla="*/ 1 h 441142"/>
                  <a:gd name="connsiteX0" fmla="*/ 1145113 w 1172356"/>
                  <a:gd name="connsiteY0" fmla="*/ 0 h 441141"/>
                  <a:gd name="connsiteX1" fmla="*/ 0 w 1172356"/>
                  <a:gd name="connsiteY1" fmla="*/ 56564 h 441141"/>
                  <a:gd name="connsiteX2" fmla="*/ 175444 w 1172356"/>
                  <a:gd name="connsiteY2" fmla="*/ 441141 h 441141"/>
                  <a:gd name="connsiteX3" fmla="*/ 270513 w 1172356"/>
                  <a:gd name="connsiteY3" fmla="*/ 410120 h 441141"/>
                  <a:gd name="connsiteX4" fmla="*/ 1172356 w 1172356"/>
                  <a:gd name="connsiteY4" fmla="*/ 110572 h 441141"/>
                  <a:gd name="connsiteX5" fmla="*/ 1145113 w 1172356"/>
                  <a:gd name="connsiteY5" fmla="*/ 0 h 441141"/>
                  <a:gd name="connsiteX0" fmla="*/ 1145113 w 1172356"/>
                  <a:gd name="connsiteY0" fmla="*/ 0 h 441141"/>
                  <a:gd name="connsiteX1" fmla="*/ 0 w 1172356"/>
                  <a:gd name="connsiteY1" fmla="*/ 56564 h 441141"/>
                  <a:gd name="connsiteX2" fmla="*/ 175444 w 1172356"/>
                  <a:gd name="connsiteY2" fmla="*/ 441141 h 441141"/>
                  <a:gd name="connsiteX3" fmla="*/ 990897 w 1172356"/>
                  <a:gd name="connsiteY3" fmla="*/ 209083 h 441141"/>
                  <a:gd name="connsiteX4" fmla="*/ 1172356 w 1172356"/>
                  <a:gd name="connsiteY4" fmla="*/ 110572 h 441141"/>
                  <a:gd name="connsiteX5" fmla="*/ 1145113 w 1172356"/>
                  <a:gd name="connsiteY5" fmla="*/ 0 h 441141"/>
                  <a:gd name="connsiteX0" fmla="*/ 1145113 w 1172356"/>
                  <a:gd name="connsiteY0" fmla="*/ 0 h 337488"/>
                  <a:gd name="connsiteX1" fmla="*/ 0 w 1172356"/>
                  <a:gd name="connsiteY1" fmla="*/ 56564 h 337488"/>
                  <a:gd name="connsiteX2" fmla="*/ 351275 w 1172356"/>
                  <a:gd name="connsiteY2" fmla="*/ 337488 h 337488"/>
                  <a:gd name="connsiteX3" fmla="*/ 990897 w 1172356"/>
                  <a:gd name="connsiteY3" fmla="*/ 209083 h 337488"/>
                  <a:gd name="connsiteX4" fmla="*/ 1172356 w 1172356"/>
                  <a:gd name="connsiteY4" fmla="*/ 110572 h 337488"/>
                  <a:gd name="connsiteX5" fmla="*/ 1145113 w 1172356"/>
                  <a:gd name="connsiteY5" fmla="*/ 0 h 337488"/>
                  <a:gd name="connsiteX0" fmla="*/ 1145113 w 1172356"/>
                  <a:gd name="connsiteY0" fmla="*/ 0 h 337488"/>
                  <a:gd name="connsiteX1" fmla="*/ 0 w 1172356"/>
                  <a:gd name="connsiteY1" fmla="*/ 56564 h 337488"/>
                  <a:gd name="connsiteX2" fmla="*/ 351275 w 1172356"/>
                  <a:gd name="connsiteY2" fmla="*/ 337488 h 337488"/>
                  <a:gd name="connsiteX3" fmla="*/ 829365 w 1172356"/>
                  <a:gd name="connsiteY3" fmla="*/ 149093 h 337488"/>
                  <a:gd name="connsiteX4" fmla="*/ 1172356 w 1172356"/>
                  <a:gd name="connsiteY4" fmla="*/ 110572 h 337488"/>
                  <a:gd name="connsiteX5" fmla="*/ 1145113 w 1172356"/>
                  <a:gd name="connsiteY5" fmla="*/ 0 h 337488"/>
                  <a:gd name="connsiteX0" fmla="*/ 1145113 w 1172356"/>
                  <a:gd name="connsiteY0" fmla="*/ 0 h 337488"/>
                  <a:gd name="connsiteX1" fmla="*/ 0 w 1172356"/>
                  <a:gd name="connsiteY1" fmla="*/ 56564 h 337488"/>
                  <a:gd name="connsiteX2" fmla="*/ 351275 w 1172356"/>
                  <a:gd name="connsiteY2" fmla="*/ 337488 h 337488"/>
                  <a:gd name="connsiteX3" fmla="*/ 728792 w 1172356"/>
                  <a:gd name="connsiteY3" fmla="*/ 248464 h 337488"/>
                  <a:gd name="connsiteX4" fmla="*/ 829365 w 1172356"/>
                  <a:gd name="connsiteY4" fmla="*/ 149093 h 337488"/>
                  <a:gd name="connsiteX5" fmla="*/ 1172356 w 1172356"/>
                  <a:gd name="connsiteY5" fmla="*/ 110572 h 337488"/>
                  <a:gd name="connsiteX6" fmla="*/ 1145113 w 1172356"/>
                  <a:gd name="connsiteY6" fmla="*/ 0 h 337488"/>
                  <a:gd name="connsiteX0" fmla="*/ 1145113 w 1172356"/>
                  <a:gd name="connsiteY0" fmla="*/ 0 h 337488"/>
                  <a:gd name="connsiteX1" fmla="*/ 0 w 1172356"/>
                  <a:gd name="connsiteY1" fmla="*/ 56564 h 337488"/>
                  <a:gd name="connsiteX2" fmla="*/ 351275 w 1172356"/>
                  <a:gd name="connsiteY2" fmla="*/ 337488 h 337488"/>
                  <a:gd name="connsiteX3" fmla="*/ 728792 w 1172356"/>
                  <a:gd name="connsiteY3" fmla="*/ 248464 h 337488"/>
                  <a:gd name="connsiteX4" fmla="*/ 716207 w 1172356"/>
                  <a:gd name="connsiteY4" fmla="*/ 178879 h 337488"/>
                  <a:gd name="connsiteX5" fmla="*/ 1172356 w 1172356"/>
                  <a:gd name="connsiteY5" fmla="*/ 110572 h 337488"/>
                  <a:gd name="connsiteX6" fmla="*/ 1145113 w 1172356"/>
                  <a:gd name="connsiteY6" fmla="*/ 0 h 337488"/>
                  <a:gd name="connsiteX0" fmla="*/ 1145113 w 1172356"/>
                  <a:gd name="connsiteY0" fmla="*/ 0 h 337488"/>
                  <a:gd name="connsiteX1" fmla="*/ 0 w 1172356"/>
                  <a:gd name="connsiteY1" fmla="*/ 56564 h 337488"/>
                  <a:gd name="connsiteX2" fmla="*/ 351275 w 1172356"/>
                  <a:gd name="connsiteY2" fmla="*/ 337488 h 337488"/>
                  <a:gd name="connsiteX3" fmla="*/ 728792 w 1172356"/>
                  <a:gd name="connsiteY3" fmla="*/ 248464 h 337488"/>
                  <a:gd name="connsiteX4" fmla="*/ 716207 w 1172356"/>
                  <a:gd name="connsiteY4" fmla="*/ 178879 h 337488"/>
                  <a:gd name="connsiteX5" fmla="*/ 1172356 w 1172356"/>
                  <a:gd name="connsiteY5" fmla="*/ 110572 h 337488"/>
                  <a:gd name="connsiteX6" fmla="*/ 1145113 w 1172356"/>
                  <a:gd name="connsiteY6" fmla="*/ 0 h 337488"/>
                  <a:gd name="connsiteX0" fmla="*/ 1145113 w 1172356"/>
                  <a:gd name="connsiteY0" fmla="*/ 0 h 337488"/>
                  <a:gd name="connsiteX1" fmla="*/ 0 w 1172356"/>
                  <a:gd name="connsiteY1" fmla="*/ 56564 h 337488"/>
                  <a:gd name="connsiteX2" fmla="*/ 351275 w 1172356"/>
                  <a:gd name="connsiteY2" fmla="*/ 337488 h 337488"/>
                  <a:gd name="connsiteX3" fmla="*/ 441379 w 1172356"/>
                  <a:gd name="connsiteY3" fmla="*/ 318676 h 337488"/>
                  <a:gd name="connsiteX4" fmla="*/ 716207 w 1172356"/>
                  <a:gd name="connsiteY4" fmla="*/ 178879 h 337488"/>
                  <a:gd name="connsiteX5" fmla="*/ 1172356 w 1172356"/>
                  <a:gd name="connsiteY5" fmla="*/ 110572 h 337488"/>
                  <a:gd name="connsiteX6" fmla="*/ 1145113 w 1172356"/>
                  <a:gd name="connsiteY6" fmla="*/ 0 h 337488"/>
                  <a:gd name="connsiteX0" fmla="*/ 1145113 w 1172356"/>
                  <a:gd name="connsiteY0" fmla="*/ 0 h 337488"/>
                  <a:gd name="connsiteX1" fmla="*/ 0 w 1172356"/>
                  <a:gd name="connsiteY1" fmla="*/ 56564 h 337488"/>
                  <a:gd name="connsiteX2" fmla="*/ 351275 w 1172356"/>
                  <a:gd name="connsiteY2" fmla="*/ 337488 h 337488"/>
                  <a:gd name="connsiteX3" fmla="*/ 441379 w 1172356"/>
                  <a:gd name="connsiteY3" fmla="*/ 318676 h 337488"/>
                  <a:gd name="connsiteX4" fmla="*/ 530789 w 1172356"/>
                  <a:gd name="connsiteY4" fmla="*/ 198589 h 337488"/>
                  <a:gd name="connsiteX5" fmla="*/ 1172356 w 1172356"/>
                  <a:gd name="connsiteY5" fmla="*/ 110572 h 337488"/>
                  <a:gd name="connsiteX6" fmla="*/ 1145113 w 1172356"/>
                  <a:gd name="connsiteY6" fmla="*/ 0 h 337488"/>
                  <a:gd name="connsiteX0" fmla="*/ 1145113 w 1172356"/>
                  <a:gd name="connsiteY0" fmla="*/ 0 h 337488"/>
                  <a:gd name="connsiteX1" fmla="*/ 0 w 1172356"/>
                  <a:gd name="connsiteY1" fmla="*/ 56564 h 337488"/>
                  <a:gd name="connsiteX2" fmla="*/ 351275 w 1172356"/>
                  <a:gd name="connsiteY2" fmla="*/ 337488 h 337488"/>
                  <a:gd name="connsiteX3" fmla="*/ 441379 w 1172356"/>
                  <a:gd name="connsiteY3" fmla="*/ 318676 h 337488"/>
                  <a:gd name="connsiteX4" fmla="*/ 557374 w 1172356"/>
                  <a:gd name="connsiteY4" fmla="*/ 264463 h 337488"/>
                  <a:gd name="connsiteX5" fmla="*/ 1172356 w 1172356"/>
                  <a:gd name="connsiteY5" fmla="*/ 110572 h 337488"/>
                  <a:gd name="connsiteX6" fmla="*/ 1145113 w 1172356"/>
                  <a:gd name="connsiteY6" fmla="*/ 0 h 337488"/>
                  <a:gd name="connsiteX0" fmla="*/ 1145113 w 1179797"/>
                  <a:gd name="connsiteY0" fmla="*/ 0 h 337488"/>
                  <a:gd name="connsiteX1" fmla="*/ 0 w 1179797"/>
                  <a:gd name="connsiteY1" fmla="*/ 56564 h 337488"/>
                  <a:gd name="connsiteX2" fmla="*/ 351275 w 1179797"/>
                  <a:gd name="connsiteY2" fmla="*/ 337488 h 337488"/>
                  <a:gd name="connsiteX3" fmla="*/ 441379 w 1179797"/>
                  <a:gd name="connsiteY3" fmla="*/ 318676 h 337488"/>
                  <a:gd name="connsiteX4" fmla="*/ 557374 w 1179797"/>
                  <a:gd name="connsiteY4" fmla="*/ 264463 h 337488"/>
                  <a:gd name="connsiteX5" fmla="*/ 1179797 w 1179797"/>
                  <a:gd name="connsiteY5" fmla="*/ 124385 h 337488"/>
                  <a:gd name="connsiteX6" fmla="*/ 1145113 w 1179797"/>
                  <a:gd name="connsiteY6" fmla="*/ 0 h 337488"/>
                  <a:gd name="connsiteX0" fmla="*/ 1171679 w 1179797"/>
                  <a:gd name="connsiteY0" fmla="*/ 0 h 329523"/>
                  <a:gd name="connsiteX1" fmla="*/ 0 w 1179797"/>
                  <a:gd name="connsiteY1" fmla="*/ 48599 h 329523"/>
                  <a:gd name="connsiteX2" fmla="*/ 351275 w 1179797"/>
                  <a:gd name="connsiteY2" fmla="*/ 329523 h 329523"/>
                  <a:gd name="connsiteX3" fmla="*/ 441379 w 1179797"/>
                  <a:gd name="connsiteY3" fmla="*/ 310711 h 329523"/>
                  <a:gd name="connsiteX4" fmla="*/ 557374 w 1179797"/>
                  <a:gd name="connsiteY4" fmla="*/ 256498 h 329523"/>
                  <a:gd name="connsiteX5" fmla="*/ 1179797 w 1179797"/>
                  <a:gd name="connsiteY5" fmla="*/ 116420 h 329523"/>
                  <a:gd name="connsiteX6" fmla="*/ 1171679 w 1179797"/>
                  <a:gd name="connsiteY6" fmla="*/ 0 h 329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9797" h="329523">
                    <a:moveTo>
                      <a:pt x="1171679" y="0"/>
                    </a:moveTo>
                    <a:lnTo>
                      <a:pt x="0" y="48599"/>
                    </a:lnTo>
                    <a:lnTo>
                      <a:pt x="351275" y="329523"/>
                    </a:lnTo>
                    <a:lnTo>
                      <a:pt x="441379" y="310711"/>
                    </a:lnTo>
                    <a:lnTo>
                      <a:pt x="557374" y="256498"/>
                    </a:lnTo>
                    <a:lnTo>
                      <a:pt x="1179797" y="116420"/>
                    </a:lnTo>
                    <a:lnTo>
                      <a:pt x="1171679" y="0"/>
                    </a:lnTo>
                    <a:close/>
                  </a:path>
                </a:pathLst>
              </a:custGeom>
              <a:solidFill>
                <a:srgbClr val="84C6BF"/>
              </a:solidFill>
              <a:ln w="63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122D4F"/>
                  </a:solidFill>
                </a:endParaRPr>
              </a:p>
            </p:txBody>
          </p:sp>
        </p:grpSp>
      </p:grpSp>
      <p:sp>
        <p:nvSpPr>
          <p:cNvPr id="123" name="TextBox 122">
            <a:extLst>
              <a:ext uri="{FF2B5EF4-FFF2-40B4-BE49-F238E27FC236}">
                <a16:creationId xmlns:a16="http://schemas.microsoft.com/office/drawing/2014/main" id="{156E8D33-87B5-8EE6-EE05-3C7DFA21E283}"/>
              </a:ext>
            </a:extLst>
          </p:cNvPr>
          <p:cNvSpPr txBox="1"/>
          <p:nvPr/>
        </p:nvSpPr>
        <p:spPr>
          <a:xfrm>
            <a:off x="7523783" y="2864807"/>
            <a:ext cx="1990955" cy="400110"/>
          </a:xfrm>
          <a:prstGeom prst="rect">
            <a:avLst/>
          </a:prstGeom>
          <a:solidFill>
            <a:srgbClr val="FDED9B"/>
          </a:solidFill>
        </p:spPr>
        <p:txBody>
          <a:bodyPr wrap="square" rtlCol="0">
            <a:spAutoFit/>
          </a:bodyPr>
          <a:lstStyle/>
          <a:p>
            <a:r>
              <a:rPr lang="en-US" sz="2000" b="1" dirty="0"/>
              <a:t>CODI</a:t>
            </a:r>
            <a:r>
              <a:rPr lang="en-US" b="1" dirty="0"/>
              <a:t> </a:t>
            </a:r>
            <a:endParaRPr lang="en-US" dirty="0"/>
          </a:p>
        </p:txBody>
      </p:sp>
      <p:sp>
        <p:nvSpPr>
          <p:cNvPr id="124" name="TextBox 123">
            <a:extLst>
              <a:ext uri="{FF2B5EF4-FFF2-40B4-BE49-F238E27FC236}">
                <a16:creationId xmlns:a16="http://schemas.microsoft.com/office/drawing/2014/main" id="{64DCD590-05A5-1DF2-14FE-F9BA25B8BA80}"/>
              </a:ext>
            </a:extLst>
          </p:cNvPr>
          <p:cNvSpPr txBox="1"/>
          <p:nvPr/>
        </p:nvSpPr>
        <p:spPr>
          <a:xfrm>
            <a:off x="8788294" y="4650953"/>
            <a:ext cx="1968469" cy="369332"/>
          </a:xfrm>
          <a:prstGeom prst="rect">
            <a:avLst/>
          </a:prstGeom>
          <a:noFill/>
        </p:spPr>
        <p:txBody>
          <a:bodyPr wrap="square" rtlCol="0">
            <a:spAutoFit/>
          </a:bodyPr>
          <a:lstStyle/>
          <a:p>
            <a:r>
              <a:rPr lang="en-US" b="1" dirty="0"/>
              <a:t>BL03</a:t>
            </a:r>
            <a:r>
              <a:rPr lang="en-US" dirty="0"/>
              <a:t> </a:t>
            </a:r>
            <a:r>
              <a:rPr lang="en-US" dirty="0" err="1"/>
              <a:t>Superbend</a:t>
            </a:r>
            <a:endParaRPr lang="en-US" dirty="0"/>
          </a:p>
        </p:txBody>
      </p:sp>
      <p:sp>
        <p:nvSpPr>
          <p:cNvPr id="126" name="TextBox 125">
            <a:extLst>
              <a:ext uri="{FF2B5EF4-FFF2-40B4-BE49-F238E27FC236}">
                <a16:creationId xmlns:a16="http://schemas.microsoft.com/office/drawing/2014/main" id="{F957A3B0-2F51-527A-4D84-B3D8B583E6D4}"/>
              </a:ext>
            </a:extLst>
          </p:cNvPr>
          <p:cNvSpPr txBox="1"/>
          <p:nvPr/>
        </p:nvSpPr>
        <p:spPr>
          <a:xfrm>
            <a:off x="7322348" y="5522752"/>
            <a:ext cx="954131" cy="369332"/>
          </a:xfrm>
          <a:prstGeom prst="rect">
            <a:avLst/>
          </a:prstGeom>
          <a:solidFill>
            <a:srgbClr val="66FFFF"/>
          </a:solidFill>
        </p:spPr>
        <p:txBody>
          <a:bodyPr wrap="square" rtlCol="0">
            <a:spAutoFit/>
          </a:bodyPr>
          <a:lstStyle/>
          <a:p>
            <a:r>
              <a:rPr lang="en-US" b="1" dirty="0"/>
              <a:t>CORUS</a:t>
            </a:r>
            <a:endParaRPr lang="en-US" dirty="0"/>
          </a:p>
        </p:txBody>
      </p:sp>
      <p:sp>
        <p:nvSpPr>
          <p:cNvPr id="127" name="TextBox 126">
            <a:extLst>
              <a:ext uri="{FF2B5EF4-FFF2-40B4-BE49-F238E27FC236}">
                <a16:creationId xmlns:a16="http://schemas.microsoft.com/office/drawing/2014/main" id="{BF273280-3137-1D1C-B0F1-DDD86EC3B637}"/>
              </a:ext>
            </a:extLst>
          </p:cNvPr>
          <p:cNvSpPr txBox="1"/>
          <p:nvPr/>
        </p:nvSpPr>
        <p:spPr>
          <a:xfrm>
            <a:off x="1422725" y="5763957"/>
            <a:ext cx="1990955" cy="369332"/>
          </a:xfrm>
          <a:prstGeom prst="rect">
            <a:avLst/>
          </a:prstGeom>
          <a:noFill/>
        </p:spPr>
        <p:txBody>
          <a:bodyPr wrap="square" rtlCol="0">
            <a:spAutoFit/>
          </a:bodyPr>
          <a:lstStyle/>
          <a:p>
            <a:r>
              <a:rPr lang="en-US" b="1" dirty="0"/>
              <a:t>BL08</a:t>
            </a:r>
            <a:r>
              <a:rPr lang="en-US" dirty="0"/>
              <a:t>  ID source</a:t>
            </a:r>
          </a:p>
        </p:txBody>
      </p:sp>
      <p:sp>
        <p:nvSpPr>
          <p:cNvPr id="129" name="TextBox 128">
            <a:extLst>
              <a:ext uri="{FF2B5EF4-FFF2-40B4-BE49-F238E27FC236}">
                <a16:creationId xmlns:a16="http://schemas.microsoft.com/office/drawing/2014/main" id="{89708C12-48A1-7B02-5467-5B49DD017008}"/>
              </a:ext>
            </a:extLst>
          </p:cNvPr>
          <p:cNvSpPr txBox="1"/>
          <p:nvPr/>
        </p:nvSpPr>
        <p:spPr>
          <a:xfrm>
            <a:off x="1835186" y="708905"/>
            <a:ext cx="1563867" cy="369332"/>
          </a:xfrm>
          <a:prstGeom prst="rect">
            <a:avLst/>
          </a:prstGeom>
          <a:noFill/>
        </p:spPr>
        <p:txBody>
          <a:bodyPr wrap="square" rtlCol="0">
            <a:spAutoFit/>
          </a:bodyPr>
          <a:lstStyle/>
          <a:p>
            <a:r>
              <a:rPr lang="en-US" i="1" dirty="0"/>
              <a:t>Main building</a:t>
            </a:r>
          </a:p>
        </p:txBody>
      </p:sp>
      <p:sp>
        <p:nvSpPr>
          <p:cNvPr id="135" name="Right Brace 134">
            <a:extLst>
              <a:ext uri="{FF2B5EF4-FFF2-40B4-BE49-F238E27FC236}">
                <a16:creationId xmlns:a16="http://schemas.microsoft.com/office/drawing/2014/main" id="{17A6524E-7B75-19FD-680A-6B88FEE488A7}"/>
              </a:ext>
            </a:extLst>
          </p:cNvPr>
          <p:cNvSpPr/>
          <p:nvPr/>
        </p:nvSpPr>
        <p:spPr>
          <a:xfrm rot="17557993">
            <a:off x="3502947" y="973871"/>
            <a:ext cx="233647" cy="1222541"/>
          </a:xfrm>
          <a:prstGeom prst="rightBrace">
            <a:avLst>
              <a:gd name="adj1" fmla="val 20018"/>
              <a:gd name="adj2" fmla="val 50000"/>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7" name="Right Brace 136">
            <a:extLst>
              <a:ext uri="{FF2B5EF4-FFF2-40B4-BE49-F238E27FC236}">
                <a16:creationId xmlns:a16="http://schemas.microsoft.com/office/drawing/2014/main" id="{2F2E2E9A-03D3-0864-E69B-B6EFDDACBDC3}"/>
              </a:ext>
            </a:extLst>
          </p:cNvPr>
          <p:cNvSpPr/>
          <p:nvPr/>
        </p:nvSpPr>
        <p:spPr>
          <a:xfrm rot="17557993">
            <a:off x="5066278" y="1230736"/>
            <a:ext cx="233647" cy="2014904"/>
          </a:xfrm>
          <a:prstGeom prst="rightBrace">
            <a:avLst>
              <a:gd name="adj1" fmla="val 20018"/>
              <a:gd name="adj2" fmla="val 50000"/>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8" name="Right Brace 137">
            <a:extLst>
              <a:ext uri="{FF2B5EF4-FFF2-40B4-BE49-F238E27FC236}">
                <a16:creationId xmlns:a16="http://schemas.microsoft.com/office/drawing/2014/main" id="{91055C31-CC60-4F59-C57A-369A644799A3}"/>
              </a:ext>
            </a:extLst>
          </p:cNvPr>
          <p:cNvSpPr/>
          <p:nvPr/>
        </p:nvSpPr>
        <p:spPr>
          <a:xfrm rot="17557993">
            <a:off x="7534537" y="1676230"/>
            <a:ext cx="233647" cy="3182009"/>
          </a:xfrm>
          <a:prstGeom prst="rightBrace">
            <a:avLst>
              <a:gd name="adj1" fmla="val 20018"/>
              <a:gd name="adj2" fmla="val 50000"/>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ectangle 5">
            <a:extLst>
              <a:ext uri="{FF2B5EF4-FFF2-40B4-BE49-F238E27FC236}">
                <a16:creationId xmlns:a16="http://schemas.microsoft.com/office/drawing/2014/main" id="{07F1F124-8FBC-C8FE-785E-A9E16AD522A4}"/>
              </a:ext>
            </a:extLst>
          </p:cNvPr>
          <p:cNvSpPr/>
          <p:nvPr/>
        </p:nvSpPr>
        <p:spPr>
          <a:xfrm rot="1313881">
            <a:off x="6624333" y="3422653"/>
            <a:ext cx="759612" cy="174175"/>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C39231E9-4499-0E19-5520-6E200BD3D10C}"/>
              </a:ext>
            </a:extLst>
          </p:cNvPr>
          <p:cNvSpPr/>
          <p:nvPr/>
        </p:nvSpPr>
        <p:spPr>
          <a:xfrm rot="1313881">
            <a:off x="8024025" y="4021414"/>
            <a:ext cx="759612" cy="191844"/>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5C764D6-E718-0CA4-84A2-BBD0B266F5AE}"/>
              </a:ext>
            </a:extLst>
          </p:cNvPr>
          <p:cNvSpPr/>
          <p:nvPr/>
        </p:nvSpPr>
        <p:spPr>
          <a:xfrm rot="1477361">
            <a:off x="5987777" y="3522152"/>
            <a:ext cx="759612" cy="128051"/>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2ABA72C0-8364-77AF-8E10-C736E5E0345E}"/>
              </a:ext>
            </a:extLst>
          </p:cNvPr>
          <p:cNvSpPr/>
          <p:nvPr/>
        </p:nvSpPr>
        <p:spPr>
          <a:xfrm rot="1477361">
            <a:off x="7974081" y="4490507"/>
            <a:ext cx="759612" cy="163224"/>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a:extLst>
              <a:ext uri="{FF2B5EF4-FFF2-40B4-BE49-F238E27FC236}">
                <a16:creationId xmlns:a16="http://schemas.microsoft.com/office/drawing/2014/main" id="{EA716644-ED68-5DD8-E923-5BA6D2292DDC}"/>
              </a:ext>
            </a:extLst>
          </p:cNvPr>
          <p:cNvSpPr/>
          <p:nvPr/>
        </p:nvSpPr>
        <p:spPr>
          <a:xfrm rot="11431090">
            <a:off x="2837073" y="1834998"/>
            <a:ext cx="1056472" cy="321953"/>
          </a:xfrm>
          <a:custGeom>
            <a:avLst/>
            <a:gdLst>
              <a:gd name="connsiteX0" fmla="*/ 1583940 w 1583940"/>
              <a:gd name="connsiteY0" fmla="*/ 0 h 1316123"/>
              <a:gd name="connsiteX1" fmla="*/ 1086567 w 1583940"/>
              <a:gd name="connsiteY1" fmla="*/ 600672 h 1316123"/>
              <a:gd name="connsiteX2" fmla="*/ 967963 w 1583940"/>
              <a:gd name="connsiteY2" fmla="*/ 485894 h 1316123"/>
              <a:gd name="connsiteX3" fmla="*/ 661888 w 1583940"/>
              <a:gd name="connsiteY3" fmla="*/ 665713 h 1316123"/>
              <a:gd name="connsiteX4" fmla="*/ 505024 w 1583940"/>
              <a:gd name="connsiteY4" fmla="*/ 799621 h 1316123"/>
              <a:gd name="connsiteX5" fmla="*/ 0 w 1583940"/>
              <a:gd name="connsiteY5" fmla="*/ 1308472 h 1316123"/>
              <a:gd name="connsiteX6" fmla="*/ 179819 w 1583940"/>
              <a:gd name="connsiteY6" fmla="*/ 1316123 h 1316123"/>
              <a:gd name="connsiteX7" fmla="*/ 459113 w 1583940"/>
              <a:gd name="connsiteY7" fmla="*/ 1296994 h 1316123"/>
              <a:gd name="connsiteX8" fmla="*/ 746058 w 1583940"/>
              <a:gd name="connsiteY8" fmla="*/ 1243431 h 1316123"/>
              <a:gd name="connsiteX9" fmla="*/ 1017700 w 1583940"/>
              <a:gd name="connsiteY9" fmla="*/ 1170738 h 1316123"/>
              <a:gd name="connsiteX10" fmla="*/ 738407 w 1583940"/>
              <a:gd name="connsiteY10" fmla="*/ 849359 h 1316123"/>
              <a:gd name="connsiteX11" fmla="*/ 1033004 w 1583940"/>
              <a:gd name="connsiteY11" fmla="*/ 547109 h 1316123"/>
              <a:gd name="connsiteX0" fmla="*/ 1086567 w 1086567"/>
              <a:gd name="connsiteY0" fmla="*/ 114778 h 830229"/>
              <a:gd name="connsiteX1" fmla="*/ 967963 w 1086567"/>
              <a:gd name="connsiteY1" fmla="*/ 0 h 830229"/>
              <a:gd name="connsiteX2" fmla="*/ 661888 w 1086567"/>
              <a:gd name="connsiteY2" fmla="*/ 179819 h 830229"/>
              <a:gd name="connsiteX3" fmla="*/ 505024 w 1086567"/>
              <a:gd name="connsiteY3" fmla="*/ 313727 h 830229"/>
              <a:gd name="connsiteX4" fmla="*/ 0 w 1086567"/>
              <a:gd name="connsiteY4" fmla="*/ 822578 h 830229"/>
              <a:gd name="connsiteX5" fmla="*/ 179819 w 1086567"/>
              <a:gd name="connsiteY5" fmla="*/ 830229 h 830229"/>
              <a:gd name="connsiteX6" fmla="*/ 459113 w 1086567"/>
              <a:gd name="connsiteY6" fmla="*/ 811100 h 830229"/>
              <a:gd name="connsiteX7" fmla="*/ 746058 w 1086567"/>
              <a:gd name="connsiteY7" fmla="*/ 757537 h 830229"/>
              <a:gd name="connsiteX8" fmla="*/ 1017700 w 1086567"/>
              <a:gd name="connsiteY8" fmla="*/ 684844 h 830229"/>
              <a:gd name="connsiteX9" fmla="*/ 738407 w 1086567"/>
              <a:gd name="connsiteY9" fmla="*/ 363465 h 830229"/>
              <a:gd name="connsiteX10" fmla="*/ 1033004 w 1086567"/>
              <a:gd name="connsiteY10"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10" fmla="*/ 967963 w 1033004"/>
              <a:gd name="connsiteY10" fmla="*/ 0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42233 w 1033004"/>
              <a:gd name="connsiteY8" fmla="*/ 374943 h 830229"/>
              <a:gd name="connsiteX9" fmla="*/ 1033004 w 1033004"/>
              <a:gd name="connsiteY9" fmla="*/ 61215 h 830229"/>
              <a:gd name="connsiteX10" fmla="*/ 967963 w 1033004"/>
              <a:gd name="connsiteY10" fmla="*/ 0 h 830229"/>
              <a:gd name="connsiteX0" fmla="*/ 619802 w 1033004"/>
              <a:gd name="connsiteY0" fmla="*/ 0 h 1140130"/>
              <a:gd name="connsiteX1" fmla="*/ 661888 w 1033004"/>
              <a:gd name="connsiteY1" fmla="*/ 489720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19802 w 1033004"/>
              <a:gd name="connsiteY0" fmla="*/ 0 h 1140130"/>
              <a:gd name="connsiteX1" fmla="*/ 348160 w 1033004"/>
              <a:gd name="connsiteY1" fmla="*/ 309901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08325 w 1033004"/>
              <a:gd name="connsiteY0" fmla="*/ 0 h 1143956"/>
              <a:gd name="connsiteX1" fmla="*/ 348160 w 1033004"/>
              <a:gd name="connsiteY1" fmla="*/ 313727 h 1143956"/>
              <a:gd name="connsiteX2" fmla="*/ 505024 w 1033004"/>
              <a:gd name="connsiteY2" fmla="*/ 627454 h 1143956"/>
              <a:gd name="connsiteX3" fmla="*/ 0 w 1033004"/>
              <a:gd name="connsiteY3" fmla="*/ 1136305 h 1143956"/>
              <a:gd name="connsiteX4" fmla="*/ 179819 w 1033004"/>
              <a:gd name="connsiteY4" fmla="*/ 1143956 h 1143956"/>
              <a:gd name="connsiteX5" fmla="*/ 459113 w 1033004"/>
              <a:gd name="connsiteY5" fmla="*/ 1124827 h 1143956"/>
              <a:gd name="connsiteX6" fmla="*/ 746058 w 1033004"/>
              <a:gd name="connsiteY6" fmla="*/ 1071264 h 1143956"/>
              <a:gd name="connsiteX7" fmla="*/ 1017700 w 1033004"/>
              <a:gd name="connsiteY7" fmla="*/ 998571 h 1143956"/>
              <a:gd name="connsiteX8" fmla="*/ 742233 w 1033004"/>
              <a:gd name="connsiteY8" fmla="*/ 688670 h 1143956"/>
              <a:gd name="connsiteX9" fmla="*/ 1033004 w 1033004"/>
              <a:gd name="connsiteY9" fmla="*/ 374942 h 1143956"/>
              <a:gd name="connsiteX10" fmla="*/ 608325 w 1033004"/>
              <a:gd name="connsiteY10" fmla="*/ 0 h 1143956"/>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459113 w 1033004"/>
              <a:gd name="connsiteY5" fmla="*/ 112482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244860 w 1033004"/>
              <a:gd name="connsiteY4" fmla="*/ 1059785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562414 w 987093"/>
              <a:gd name="connsiteY0" fmla="*/ 0 h 1155434"/>
              <a:gd name="connsiteX1" fmla="*/ 302249 w 987093"/>
              <a:gd name="connsiteY1" fmla="*/ 313727 h 1155434"/>
              <a:gd name="connsiteX2" fmla="*/ 0 w 987093"/>
              <a:gd name="connsiteY2" fmla="*/ 1155434 h 1155434"/>
              <a:gd name="connsiteX3" fmla="*/ 198949 w 987093"/>
              <a:gd name="connsiteY3" fmla="*/ 1059785 h 1155434"/>
              <a:gd name="connsiteX4" fmla="*/ 290772 w 987093"/>
              <a:gd name="connsiteY4" fmla="*/ 1002397 h 1155434"/>
              <a:gd name="connsiteX5" fmla="*/ 700147 w 987093"/>
              <a:gd name="connsiteY5" fmla="*/ 1071264 h 1155434"/>
              <a:gd name="connsiteX6" fmla="*/ 971789 w 987093"/>
              <a:gd name="connsiteY6" fmla="*/ 998571 h 1155434"/>
              <a:gd name="connsiteX7" fmla="*/ 696322 w 987093"/>
              <a:gd name="connsiteY7" fmla="*/ 688670 h 1155434"/>
              <a:gd name="connsiteX8" fmla="*/ 987093 w 987093"/>
              <a:gd name="connsiteY8" fmla="*/ 374942 h 1155434"/>
              <a:gd name="connsiteX9" fmla="*/ 562414 w 987093"/>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65189 w 971789"/>
              <a:gd name="connsiteY8" fmla="*/ 61214 h 1155434"/>
              <a:gd name="connsiteX9" fmla="*/ 562414 w 971789"/>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57537 w 971789"/>
              <a:gd name="connsiteY8" fmla="*/ 68865 h 1155434"/>
              <a:gd name="connsiteX9" fmla="*/ 562414 w 971789"/>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700148 w 757537"/>
              <a:gd name="connsiteY6" fmla="*/ 795796 h 1155434"/>
              <a:gd name="connsiteX7" fmla="*/ 696322 w 757537"/>
              <a:gd name="connsiteY7" fmla="*/ 688670 h 1155434"/>
              <a:gd name="connsiteX8" fmla="*/ 757537 w 757537"/>
              <a:gd name="connsiteY8" fmla="*/ 68865 h 1155434"/>
              <a:gd name="connsiteX9" fmla="*/ 562414 w 757537"/>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96322 w 757537"/>
              <a:gd name="connsiteY6" fmla="*/ 688670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8424 w 757537"/>
              <a:gd name="connsiteY4" fmla="*/ 102152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6240 w 761363"/>
              <a:gd name="connsiteY0" fmla="*/ 0 h 1163086"/>
              <a:gd name="connsiteX1" fmla="*/ 306075 w 761363"/>
              <a:gd name="connsiteY1" fmla="*/ 313727 h 1163086"/>
              <a:gd name="connsiteX2" fmla="*/ 0 w 761363"/>
              <a:gd name="connsiteY2" fmla="*/ 1163086 h 1163086"/>
              <a:gd name="connsiteX3" fmla="*/ 202775 w 761363"/>
              <a:gd name="connsiteY3" fmla="*/ 1059785 h 1163086"/>
              <a:gd name="connsiteX4" fmla="*/ 302250 w 761363"/>
              <a:gd name="connsiteY4" fmla="*/ 1021527 h 1163086"/>
              <a:gd name="connsiteX5" fmla="*/ 543283 w 761363"/>
              <a:gd name="connsiteY5" fmla="*/ 887619 h 1163086"/>
              <a:gd name="connsiteX6" fmla="*/ 688671 w 761363"/>
              <a:gd name="connsiteY6" fmla="*/ 784319 h 1163086"/>
              <a:gd name="connsiteX7" fmla="*/ 761363 w 761363"/>
              <a:gd name="connsiteY7" fmla="*/ 68865 h 1163086"/>
              <a:gd name="connsiteX8" fmla="*/ 566240 w 761363"/>
              <a:gd name="connsiteY8" fmla="*/ 0 h 1163086"/>
              <a:gd name="connsiteX0" fmla="*/ 566240 w 749885"/>
              <a:gd name="connsiteY0" fmla="*/ 0 h 1163086"/>
              <a:gd name="connsiteX1" fmla="*/ 306075 w 749885"/>
              <a:gd name="connsiteY1" fmla="*/ 313727 h 1163086"/>
              <a:gd name="connsiteX2" fmla="*/ 0 w 749885"/>
              <a:gd name="connsiteY2" fmla="*/ 1163086 h 1163086"/>
              <a:gd name="connsiteX3" fmla="*/ 202775 w 749885"/>
              <a:gd name="connsiteY3" fmla="*/ 1059785 h 1163086"/>
              <a:gd name="connsiteX4" fmla="*/ 302250 w 749885"/>
              <a:gd name="connsiteY4" fmla="*/ 1021527 h 1163086"/>
              <a:gd name="connsiteX5" fmla="*/ 543283 w 749885"/>
              <a:gd name="connsiteY5" fmla="*/ 887619 h 1163086"/>
              <a:gd name="connsiteX6" fmla="*/ 688671 w 749885"/>
              <a:gd name="connsiteY6" fmla="*/ 784319 h 1163086"/>
              <a:gd name="connsiteX7" fmla="*/ 749885 w 749885"/>
              <a:gd name="connsiteY7" fmla="*/ 68865 h 1163086"/>
              <a:gd name="connsiteX8" fmla="*/ 566240 w 749885"/>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688671 w 753711"/>
              <a:gd name="connsiteY6" fmla="*/ 784319 h 1163086"/>
              <a:gd name="connsiteX7" fmla="*/ 753711 w 753711"/>
              <a:gd name="connsiteY7" fmla="*/ 53562 h 1163086"/>
              <a:gd name="connsiteX8" fmla="*/ 566240 w 753711"/>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540753 w 753711"/>
              <a:gd name="connsiteY6" fmla="*/ 887413 h 1163086"/>
              <a:gd name="connsiteX7" fmla="*/ 753711 w 753711"/>
              <a:gd name="connsiteY7" fmla="*/ 53562 h 1163086"/>
              <a:gd name="connsiteX8" fmla="*/ 566240 w 753711"/>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688671 w 753711"/>
              <a:gd name="connsiteY6" fmla="*/ 757425 h 1163086"/>
              <a:gd name="connsiteX7" fmla="*/ 753711 w 753711"/>
              <a:gd name="connsiteY7" fmla="*/ 53562 h 1163086"/>
              <a:gd name="connsiteX8" fmla="*/ 566240 w 753711"/>
              <a:gd name="connsiteY8" fmla="*/ 0 h 1163086"/>
              <a:gd name="connsiteX0" fmla="*/ 566240 w 1533640"/>
              <a:gd name="connsiteY0" fmla="*/ 0 h 1163086"/>
              <a:gd name="connsiteX1" fmla="*/ 306075 w 1533640"/>
              <a:gd name="connsiteY1" fmla="*/ 313727 h 1163086"/>
              <a:gd name="connsiteX2" fmla="*/ 0 w 1533640"/>
              <a:gd name="connsiteY2" fmla="*/ 1163086 h 1163086"/>
              <a:gd name="connsiteX3" fmla="*/ 202775 w 1533640"/>
              <a:gd name="connsiteY3" fmla="*/ 1059785 h 1163086"/>
              <a:gd name="connsiteX4" fmla="*/ 302250 w 1533640"/>
              <a:gd name="connsiteY4" fmla="*/ 1021527 h 1163086"/>
              <a:gd name="connsiteX5" fmla="*/ 543283 w 1533640"/>
              <a:gd name="connsiteY5" fmla="*/ 887619 h 1163086"/>
              <a:gd name="connsiteX6" fmla="*/ 688671 w 1533640"/>
              <a:gd name="connsiteY6" fmla="*/ 757425 h 1163086"/>
              <a:gd name="connsiteX7" fmla="*/ 1533640 w 1533640"/>
              <a:gd name="connsiteY7" fmla="*/ 627304 h 1163086"/>
              <a:gd name="connsiteX8" fmla="*/ 566240 w 1533640"/>
              <a:gd name="connsiteY8" fmla="*/ 0 h 1163086"/>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43283 w 1533640"/>
              <a:gd name="connsiteY5" fmla="*/ 573892 h 849359"/>
              <a:gd name="connsiteX6" fmla="*/ 688671 w 1533640"/>
              <a:gd name="connsiteY6" fmla="*/ 443698 h 849359"/>
              <a:gd name="connsiteX7" fmla="*/ 1533640 w 1533640"/>
              <a:gd name="connsiteY7" fmla="*/ 313577 h 849359"/>
              <a:gd name="connsiteX8" fmla="*/ 1516499 w 1533640"/>
              <a:gd name="connsiteY8"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43283 w 1533640"/>
              <a:gd name="connsiteY5" fmla="*/ 573892 h 849359"/>
              <a:gd name="connsiteX6" fmla="*/ 513860 w 1533640"/>
              <a:gd name="connsiteY6" fmla="*/ 658850 h 849359"/>
              <a:gd name="connsiteX7" fmla="*/ 1533640 w 1533640"/>
              <a:gd name="connsiteY7" fmla="*/ 313577 h 849359"/>
              <a:gd name="connsiteX8" fmla="*/ 1516499 w 1533640"/>
              <a:gd name="connsiteY8"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13860 w 1533640"/>
              <a:gd name="connsiteY5" fmla="*/ 658850 h 849359"/>
              <a:gd name="connsiteX6" fmla="*/ 1533640 w 1533640"/>
              <a:gd name="connsiteY6" fmla="*/ 313577 h 849359"/>
              <a:gd name="connsiteX7" fmla="*/ 1516499 w 1533640"/>
              <a:gd name="connsiteY7"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418791 w 1533640"/>
              <a:gd name="connsiteY4" fmla="*/ 689871 h 849359"/>
              <a:gd name="connsiteX5" fmla="*/ 513860 w 1533640"/>
              <a:gd name="connsiteY5" fmla="*/ 658850 h 849359"/>
              <a:gd name="connsiteX6" fmla="*/ 1533640 w 1533640"/>
              <a:gd name="connsiteY6" fmla="*/ 313577 h 849359"/>
              <a:gd name="connsiteX7" fmla="*/ 1516499 w 1533640"/>
              <a:gd name="connsiteY7" fmla="*/ 246567 h 849359"/>
              <a:gd name="connsiteX0" fmla="*/ 1516499 w 1533640"/>
              <a:gd name="connsiteY0" fmla="*/ 38 h 602830"/>
              <a:gd name="connsiteX1" fmla="*/ 642252 w 1533640"/>
              <a:gd name="connsiteY1" fmla="*/ 0 h 602830"/>
              <a:gd name="connsiteX2" fmla="*/ 0 w 1533640"/>
              <a:gd name="connsiteY2" fmla="*/ 602830 h 602830"/>
              <a:gd name="connsiteX3" fmla="*/ 202775 w 1533640"/>
              <a:gd name="connsiteY3" fmla="*/ 499529 h 602830"/>
              <a:gd name="connsiteX4" fmla="*/ 418791 w 1533640"/>
              <a:gd name="connsiteY4" fmla="*/ 443342 h 602830"/>
              <a:gd name="connsiteX5" fmla="*/ 513860 w 1533640"/>
              <a:gd name="connsiteY5" fmla="*/ 412321 h 602830"/>
              <a:gd name="connsiteX6" fmla="*/ 1533640 w 1533640"/>
              <a:gd name="connsiteY6" fmla="*/ 67048 h 602830"/>
              <a:gd name="connsiteX7" fmla="*/ 1516499 w 1533640"/>
              <a:gd name="connsiteY7" fmla="*/ 38 h 602830"/>
              <a:gd name="connsiteX0" fmla="*/ 1516499 w 1533640"/>
              <a:gd name="connsiteY0" fmla="*/ 38 h 602830"/>
              <a:gd name="connsiteX1" fmla="*/ 642252 w 1533640"/>
              <a:gd name="connsiteY1" fmla="*/ 0 h 602830"/>
              <a:gd name="connsiteX2" fmla="*/ 0 w 1533640"/>
              <a:gd name="connsiteY2" fmla="*/ 602830 h 602830"/>
              <a:gd name="connsiteX3" fmla="*/ 202775 w 1533640"/>
              <a:gd name="connsiteY3" fmla="*/ 499529 h 602830"/>
              <a:gd name="connsiteX4" fmla="*/ 418791 w 1533640"/>
              <a:gd name="connsiteY4" fmla="*/ 443342 h 602830"/>
              <a:gd name="connsiteX5" fmla="*/ 513860 w 1533640"/>
              <a:gd name="connsiteY5" fmla="*/ 412321 h 602830"/>
              <a:gd name="connsiteX6" fmla="*/ 1533640 w 1533640"/>
              <a:gd name="connsiteY6" fmla="*/ 67048 h 602830"/>
              <a:gd name="connsiteX7" fmla="*/ 1516499 w 1533640"/>
              <a:gd name="connsiteY7" fmla="*/ 38 h 602830"/>
              <a:gd name="connsiteX0" fmla="*/ 1313724 w 1330865"/>
              <a:gd name="connsiteY0" fmla="*/ 28863 h 528354"/>
              <a:gd name="connsiteX1" fmla="*/ 439477 w 1330865"/>
              <a:gd name="connsiteY1" fmla="*/ 28825 h 528354"/>
              <a:gd name="connsiteX2" fmla="*/ 133401 w 1330865"/>
              <a:gd name="connsiteY2" fmla="*/ 93773 h 528354"/>
              <a:gd name="connsiteX3" fmla="*/ 0 w 1330865"/>
              <a:gd name="connsiteY3" fmla="*/ 528354 h 528354"/>
              <a:gd name="connsiteX4" fmla="*/ 216016 w 1330865"/>
              <a:gd name="connsiteY4" fmla="*/ 472167 h 528354"/>
              <a:gd name="connsiteX5" fmla="*/ 311085 w 1330865"/>
              <a:gd name="connsiteY5" fmla="*/ 441146 h 528354"/>
              <a:gd name="connsiteX6" fmla="*/ 1330865 w 1330865"/>
              <a:gd name="connsiteY6" fmla="*/ 95873 h 528354"/>
              <a:gd name="connsiteX7" fmla="*/ 1313724 w 1330865"/>
              <a:gd name="connsiteY7" fmla="*/ 28863 h 528354"/>
              <a:gd name="connsiteX0" fmla="*/ 1313724 w 1330865"/>
              <a:gd name="connsiteY0" fmla="*/ 38 h 499529"/>
              <a:gd name="connsiteX1" fmla="*/ 439477 w 1330865"/>
              <a:gd name="connsiteY1" fmla="*/ 0 h 499529"/>
              <a:gd name="connsiteX2" fmla="*/ 133401 w 1330865"/>
              <a:gd name="connsiteY2" fmla="*/ 64948 h 499529"/>
              <a:gd name="connsiteX3" fmla="*/ 0 w 1330865"/>
              <a:gd name="connsiteY3" fmla="*/ 499529 h 499529"/>
              <a:gd name="connsiteX4" fmla="*/ 216016 w 1330865"/>
              <a:gd name="connsiteY4" fmla="*/ 443342 h 499529"/>
              <a:gd name="connsiteX5" fmla="*/ 311085 w 1330865"/>
              <a:gd name="connsiteY5" fmla="*/ 412321 h 499529"/>
              <a:gd name="connsiteX6" fmla="*/ 1330865 w 1330865"/>
              <a:gd name="connsiteY6" fmla="*/ 67048 h 499529"/>
              <a:gd name="connsiteX7" fmla="*/ 1313724 w 1330865"/>
              <a:gd name="connsiteY7" fmla="*/ 38 h 499529"/>
              <a:gd name="connsiteX0" fmla="*/ 1313724 w 1330865"/>
              <a:gd name="connsiteY0" fmla="*/ 38 h 499529"/>
              <a:gd name="connsiteX1" fmla="*/ 439477 w 1330865"/>
              <a:gd name="connsiteY1" fmla="*/ 0 h 499529"/>
              <a:gd name="connsiteX2" fmla="*/ 424754 w 1330865"/>
              <a:gd name="connsiteY2" fmla="*/ 73912 h 499529"/>
              <a:gd name="connsiteX3" fmla="*/ 0 w 1330865"/>
              <a:gd name="connsiteY3" fmla="*/ 499529 h 499529"/>
              <a:gd name="connsiteX4" fmla="*/ 216016 w 1330865"/>
              <a:gd name="connsiteY4" fmla="*/ 443342 h 499529"/>
              <a:gd name="connsiteX5" fmla="*/ 311085 w 1330865"/>
              <a:gd name="connsiteY5" fmla="*/ 412321 h 499529"/>
              <a:gd name="connsiteX6" fmla="*/ 1330865 w 1330865"/>
              <a:gd name="connsiteY6" fmla="*/ 67048 h 499529"/>
              <a:gd name="connsiteX7" fmla="*/ 1313724 w 1330865"/>
              <a:gd name="connsiteY7" fmla="*/ 38 h 499529"/>
              <a:gd name="connsiteX0" fmla="*/ 1313724 w 1330865"/>
              <a:gd name="connsiteY0" fmla="*/ 38 h 499529"/>
              <a:gd name="connsiteX1" fmla="*/ 439477 w 1330865"/>
              <a:gd name="connsiteY1" fmla="*/ 0 h 499529"/>
              <a:gd name="connsiteX2" fmla="*/ 424754 w 1330865"/>
              <a:gd name="connsiteY2" fmla="*/ 73912 h 499529"/>
              <a:gd name="connsiteX3" fmla="*/ 70686 w 1330865"/>
              <a:gd name="connsiteY3" fmla="*/ 75553 h 499529"/>
              <a:gd name="connsiteX4" fmla="*/ 0 w 1330865"/>
              <a:gd name="connsiteY4" fmla="*/ 499529 h 499529"/>
              <a:gd name="connsiteX5" fmla="*/ 216016 w 1330865"/>
              <a:gd name="connsiteY5" fmla="*/ 443342 h 499529"/>
              <a:gd name="connsiteX6" fmla="*/ 311085 w 1330865"/>
              <a:gd name="connsiteY6" fmla="*/ 412321 h 499529"/>
              <a:gd name="connsiteX7" fmla="*/ 1330865 w 1330865"/>
              <a:gd name="connsiteY7" fmla="*/ 67048 h 499529"/>
              <a:gd name="connsiteX8" fmla="*/ 1313724 w 1330865"/>
              <a:gd name="connsiteY8" fmla="*/ 38 h 499529"/>
              <a:gd name="connsiteX0" fmla="*/ 1430266 w 1447407"/>
              <a:gd name="connsiteY0" fmla="*/ 38 h 443342"/>
              <a:gd name="connsiteX1" fmla="*/ 556019 w 1447407"/>
              <a:gd name="connsiteY1" fmla="*/ 0 h 443342"/>
              <a:gd name="connsiteX2" fmla="*/ 541296 w 1447407"/>
              <a:gd name="connsiteY2" fmla="*/ 73912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430266 w 1447407"/>
              <a:gd name="connsiteY0" fmla="*/ 38 h 443342"/>
              <a:gd name="connsiteX1" fmla="*/ 556019 w 1447407"/>
              <a:gd name="connsiteY1" fmla="*/ 0 h 443342"/>
              <a:gd name="connsiteX2" fmla="*/ 541296 w 1447407"/>
              <a:gd name="connsiteY2" fmla="*/ 73912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430266 w 1447407"/>
              <a:gd name="connsiteY0" fmla="*/ 38 h 443342"/>
              <a:gd name="connsiteX1" fmla="*/ 556019 w 1447407"/>
              <a:gd name="connsiteY1" fmla="*/ 0 h 443342"/>
              <a:gd name="connsiteX2" fmla="*/ 559225 w 1447407"/>
              <a:gd name="connsiteY2" fmla="*/ 78395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345101 w 1362242"/>
              <a:gd name="connsiteY0" fmla="*/ 38 h 443342"/>
              <a:gd name="connsiteX1" fmla="*/ 470854 w 1362242"/>
              <a:gd name="connsiteY1" fmla="*/ 0 h 443342"/>
              <a:gd name="connsiteX2" fmla="*/ 474060 w 1362242"/>
              <a:gd name="connsiteY2" fmla="*/ 78395 h 443342"/>
              <a:gd name="connsiteX3" fmla="*/ 102063 w 1362242"/>
              <a:gd name="connsiteY3" fmla="*/ 75553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3342"/>
              <a:gd name="connsiteX1" fmla="*/ 470854 w 1362242"/>
              <a:gd name="connsiteY1" fmla="*/ 0 h 443342"/>
              <a:gd name="connsiteX2" fmla="*/ 469577 w 1362242"/>
              <a:gd name="connsiteY2" fmla="*/ 42536 h 443342"/>
              <a:gd name="connsiteX3" fmla="*/ 102063 w 1362242"/>
              <a:gd name="connsiteY3" fmla="*/ 75553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3342"/>
              <a:gd name="connsiteX1" fmla="*/ 470854 w 1362242"/>
              <a:gd name="connsiteY1" fmla="*/ 0 h 443342"/>
              <a:gd name="connsiteX2" fmla="*/ 469577 w 1362242"/>
              <a:gd name="connsiteY2" fmla="*/ 42536 h 443342"/>
              <a:gd name="connsiteX3" fmla="*/ 115510 w 1362242"/>
              <a:gd name="connsiteY3" fmla="*/ 48659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2500"/>
              <a:gd name="connsiteX1" fmla="*/ 470854 w 1362242"/>
              <a:gd name="connsiteY1" fmla="*/ 0 h 442500"/>
              <a:gd name="connsiteX2" fmla="*/ 469577 w 1362242"/>
              <a:gd name="connsiteY2" fmla="*/ 42536 h 442500"/>
              <a:gd name="connsiteX3" fmla="*/ 115510 w 1362242"/>
              <a:gd name="connsiteY3" fmla="*/ 48659 h 442500"/>
              <a:gd name="connsiteX4" fmla="*/ 0 w 1362242"/>
              <a:gd name="connsiteY4" fmla="*/ 297823 h 442500"/>
              <a:gd name="connsiteX5" fmla="*/ 394422 w 1362242"/>
              <a:gd name="connsiteY5" fmla="*/ 442500 h 442500"/>
              <a:gd name="connsiteX6" fmla="*/ 342462 w 1362242"/>
              <a:gd name="connsiteY6" fmla="*/ 412321 h 442500"/>
              <a:gd name="connsiteX7" fmla="*/ 1362242 w 1362242"/>
              <a:gd name="connsiteY7" fmla="*/ 67048 h 442500"/>
              <a:gd name="connsiteX8" fmla="*/ 1345101 w 1362242"/>
              <a:gd name="connsiteY8" fmla="*/ 38 h 442500"/>
              <a:gd name="connsiteX0" fmla="*/ 1452821 w 1469962"/>
              <a:gd name="connsiteY0" fmla="*/ 38 h 442500"/>
              <a:gd name="connsiteX1" fmla="*/ 578574 w 1469962"/>
              <a:gd name="connsiteY1" fmla="*/ 0 h 442500"/>
              <a:gd name="connsiteX2" fmla="*/ 577297 w 1469962"/>
              <a:gd name="connsiteY2" fmla="*/ 42536 h 442500"/>
              <a:gd name="connsiteX3" fmla="*/ 223230 w 1469962"/>
              <a:gd name="connsiteY3" fmla="*/ 48659 h 442500"/>
              <a:gd name="connsiteX4" fmla="*/ 0 w 1469962"/>
              <a:gd name="connsiteY4" fmla="*/ 290786 h 442500"/>
              <a:gd name="connsiteX5" fmla="*/ 502142 w 1469962"/>
              <a:gd name="connsiteY5" fmla="*/ 442500 h 442500"/>
              <a:gd name="connsiteX6" fmla="*/ 450182 w 1469962"/>
              <a:gd name="connsiteY6" fmla="*/ 412321 h 442500"/>
              <a:gd name="connsiteX7" fmla="*/ 1469962 w 1469962"/>
              <a:gd name="connsiteY7" fmla="*/ 67048 h 442500"/>
              <a:gd name="connsiteX8" fmla="*/ 1452821 w 1469962"/>
              <a:gd name="connsiteY8" fmla="*/ 38 h 442500"/>
              <a:gd name="connsiteX0" fmla="*/ 1354184 w 1371325"/>
              <a:gd name="connsiteY0" fmla="*/ 38 h 442500"/>
              <a:gd name="connsiteX1" fmla="*/ 479937 w 1371325"/>
              <a:gd name="connsiteY1" fmla="*/ 0 h 442500"/>
              <a:gd name="connsiteX2" fmla="*/ 478660 w 1371325"/>
              <a:gd name="connsiteY2" fmla="*/ 42536 h 442500"/>
              <a:gd name="connsiteX3" fmla="*/ 124593 w 1371325"/>
              <a:gd name="connsiteY3" fmla="*/ 48659 h 442500"/>
              <a:gd name="connsiteX4" fmla="*/ 0 w 1371325"/>
              <a:gd name="connsiteY4" fmla="*/ 191287 h 442500"/>
              <a:gd name="connsiteX5" fmla="*/ 403505 w 1371325"/>
              <a:gd name="connsiteY5" fmla="*/ 442500 h 442500"/>
              <a:gd name="connsiteX6" fmla="*/ 351545 w 1371325"/>
              <a:gd name="connsiteY6" fmla="*/ 412321 h 442500"/>
              <a:gd name="connsiteX7" fmla="*/ 1371325 w 1371325"/>
              <a:gd name="connsiteY7" fmla="*/ 67048 h 442500"/>
              <a:gd name="connsiteX8" fmla="*/ 1354184 w 1371325"/>
              <a:gd name="connsiteY8" fmla="*/ 38 h 442500"/>
              <a:gd name="connsiteX0" fmla="*/ 1354184 w 1371325"/>
              <a:gd name="connsiteY0" fmla="*/ 31107 h 473569"/>
              <a:gd name="connsiteX1" fmla="*/ 512556 w 1371325"/>
              <a:gd name="connsiteY1" fmla="*/ 0 h 473569"/>
              <a:gd name="connsiteX2" fmla="*/ 478660 w 1371325"/>
              <a:gd name="connsiteY2" fmla="*/ 73605 h 473569"/>
              <a:gd name="connsiteX3" fmla="*/ 124593 w 1371325"/>
              <a:gd name="connsiteY3" fmla="*/ 79728 h 473569"/>
              <a:gd name="connsiteX4" fmla="*/ 0 w 1371325"/>
              <a:gd name="connsiteY4" fmla="*/ 222356 h 473569"/>
              <a:gd name="connsiteX5" fmla="*/ 403505 w 1371325"/>
              <a:gd name="connsiteY5" fmla="*/ 473569 h 473569"/>
              <a:gd name="connsiteX6" fmla="*/ 351545 w 1371325"/>
              <a:gd name="connsiteY6" fmla="*/ 443390 h 473569"/>
              <a:gd name="connsiteX7" fmla="*/ 1371325 w 1371325"/>
              <a:gd name="connsiteY7" fmla="*/ 98117 h 473569"/>
              <a:gd name="connsiteX8" fmla="*/ 1354184 w 1371325"/>
              <a:gd name="connsiteY8" fmla="*/ 31107 h 473569"/>
              <a:gd name="connsiteX0" fmla="*/ 1268069 w 1285210"/>
              <a:gd name="connsiteY0" fmla="*/ 31107 h 473569"/>
              <a:gd name="connsiteX1" fmla="*/ 426441 w 1285210"/>
              <a:gd name="connsiteY1" fmla="*/ 0 h 473569"/>
              <a:gd name="connsiteX2" fmla="*/ 392545 w 1285210"/>
              <a:gd name="connsiteY2" fmla="*/ 73605 h 473569"/>
              <a:gd name="connsiteX3" fmla="*/ 38478 w 1285210"/>
              <a:gd name="connsiteY3" fmla="*/ 79728 h 473569"/>
              <a:gd name="connsiteX4" fmla="*/ 0 w 1285210"/>
              <a:gd name="connsiteY4" fmla="*/ 274609 h 473569"/>
              <a:gd name="connsiteX5" fmla="*/ 317390 w 1285210"/>
              <a:gd name="connsiteY5" fmla="*/ 473569 h 473569"/>
              <a:gd name="connsiteX6" fmla="*/ 265430 w 1285210"/>
              <a:gd name="connsiteY6" fmla="*/ 443390 h 473569"/>
              <a:gd name="connsiteX7" fmla="*/ 1285210 w 1285210"/>
              <a:gd name="connsiteY7" fmla="*/ 98117 h 473569"/>
              <a:gd name="connsiteX8" fmla="*/ 1268069 w 1285210"/>
              <a:gd name="connsiteY8" fmla="*/ 31107 h 473569"/>
              <a:gd name="connsiteX0" fmla="*/ 1268069 w 1285210"/>
              <a:gd name="connsiteY0" fmla="*/ 31107 h 473569"/>
              <a:gd name="connsiteX1" fmla="*/ 426441 w 1285210"/>
              <a:gd name="connsiteY1" fmla="*/ 0 h 473569"/>
              <a:gd name="connsiteX2" fmla="*/ 423997 w 1285210"/>
              <a:gd name="connsiteY2" fmla="*/ 77524 h 473569"/>
              <a:gd name="connsiteX3" fmla="*/ 38478 w 1285210"/>
              <a:gd name="connsiteY3" fmla="*/ 79728 h 473569"/>
              <a:gd name="connsiteX4" fmla="*/ 0 w 1285210"/>
              <a:gd name="connsiteY4" fmla="*/ 274609 h 473569"/>
              <a:gd name="connsiteX5" fmla="*/ 317390 w 1285210"/>
              <a:gd name="connsiteY5" fmla="*/ 473569 h 473569"/>
              <a:gd name="connsiteX6" fmla="*/ 265430 w 1285210"/>
              <a:gd name="connsiteY6" fmla="*/ 443390 h 473569"/>
              <a:gd name="connsiteX7" fmla="*/ 1285210 w 1285210"/>
              <a:gd name="connsiteY7" fmla="*/ 98117 h 473569"/>
              <a:gd name="connsiteX8" fmla="*/ 1268069 w 1285210"/>
              <a:gd name="connsiteY8" fmla="*/ 31107 h 473569"/>
              <a:gd name="connsiteX0" fmla="*/ 1268069 w 1285210"/>
              <a:gd name="connsiteY0" fmla="*/ 31107 h 473569"/>
              <a:gd name="connsiteX1" fmla="*/ 426441 w 1285210"/>
              <a:gd name="connsiteY1" fmla="*/ 0 h 473569"/>
              <a:gd name="connsiteX2" fmla="*/ 38478 w 1285210"/>
              <a:gd name="connsiteY2" fmla="*/ 79728 h 473569"/>
              <a:gd name="connsiteX3" fmla="*/ 0 w 1285210"/>
              <a:gd name="connsiteY3" fmla="*/ 274609 h 473569"/>
              <a:gd name="connsiteX4" fmla="*/ 317390 w 1285210"/>
              <a:gd name="connsiteY4" fmla="*/ 473569 h 473569"/>
              <a:gd name="connsiteX5" fmla="*/ 265430 w 1285210"/>
              <a:gd name="connsiteY5" fmla="*/ 443390 h 473569"/>
              <a:gd name="connsiteX6" fmla="*/ 1285210 w 1285210"/>
              <a:gd name="connsiteY6" fmla="*/ 98117 h 473569"/>
              <a:gd name="connsiteX7" fmla="*/ 1268069 w 1285210"/>
              <a:gd name="connsiteY7" fmla="*/ 31107 h 473569"/>
              <a:gd name="connsiteX0" fmla="*/ 1268069 w 1285210"/>
              <a:gd name="connsiteY0" fmla="*/ 50749 h 493211"/>
              <a:gd name="connsiteX1" fmla="*/ 426441 w 1285210"/>
              <a:gd name="connsiteY1" fmla="*/ 19642 h 493211"/>
              <a:gd name="connsiteX2" fmla="*/ 54958 w 1285210"/>
              <a:gd name="connsiteY2" fmla="*/ 18379 h 493211"/>
              <a:gd name="connsiteX3" fmla="*/ 0 w 1285210"/>
              <a:gd name="connsiteY3" fmla="*/ 294251 h 493211"/>
              <a:gd name="connsiteX4" fmla="*/ 317390 w 1285210"/>
              <a:gd name="connsiteY4" fmla="*/ 493211 h 493211"/>
              <a:gd name="connsiteX5" fmla="*/ 265430 w 1285210"/>
              <a:gd name="connsiteY5" fmla="*/ 463032 h 493211"/>
              <a:gd name="connsiteX6" fmla="*/ 1285210 w 1285210"/>
              <a:gd name="connsiteY6" fmla="*/ 117759 h 493211"/>
              <a:gd name="connsiteX7" fmla="*/ 1268069 w 1285210"/>
              <a:gd name="connsiteY7" fmla="*/ 50749 h 493211"/>
              <a:gd name="connsiteX0" fmla="*/ 1268069 w 1285210"/>
              <a:gd name="connsiteY0" fmla="*/ 32370 h 474832"/>
              <a:gd name="connsiteX1" fmla="*/ 426441 w 1285210"/>
              <a:gd name="connsiteY1" fmla="*/ 1263 h 474832"/>
              <a:gd name="connsiteX2" fmla="*/ 54958 w 1285210"/>
              <a:gd name="connsiteY2" fmla="*/ 0 h 474832"/>
              <a:gd name="connsiteX3" fmla="*/ 0 w 1285210"/>
              <a:gd name="connsiteY3" fmla="*/ 275872 h 474832"/>
              <a:gd name="connsiteX4" fmla="*/ 317390 w 1285210"/>
              <a:gd name="connsiteY4" fmla="*/ 474832 h 474832"/>
              <a:gd name="connsiteX5" fmla="*/ 265430 w 1285210"/>
              <a:gd name="connsiteY5" fmla="*/ 444653 h 474832"/>
              <a:gd name="connsiteX6" fmla="*/ 1285210 w 1285210"/>
              <a:gd name="connsiteY6" fmla="*/ 99380 h 474832"/>
              <a:gd name="connsiteX7" fmla="*/ 1268069 w 1285210"/>
              <a:gd name="connsiteY7" fmla="*/ 32370 h 474832"/>
              <a:gd name="connsiteX0" fmla="*/ 1268069 w 1285210"/>
              <a:gd name="connsiteY0" fmla="*/ 51241 h 493703"/>
              <a:gd name="connsiteX1" fmla="*/ 426441 w 1285210"/>
              <a:gd name="connsiteY1" fmla="*/ 20134 h 493703"/>
              <a:gd name="connsiteX2" fmla="*/ 57309 w 1285210"/>
              <a:gd name="connsiteY2" fmla="*/ 0 h 493703"/>
              <a:gd name="connsiteX3" fmla="*/ 0 w 1285210"/>
              <a:gd name="connsiteY3" fmla="*/ 294743 h 493703"/>
              <a:gd name="connsiteX4" fmla="*/ 317390 w 1285210"/>
              <a:gd name="connsiteY4" fmla="*/ 493703 h 493703"/>
              <a:gd name="connsiteX5" fmla="*/ 265430 w 1285210"/>
              <a:gd name="connsiteY5" fmla="*/ 463524 h 493703"/>
              <a:gd name="connsiteX6" fmla="*/ 1285210 w 1285210"/>
              <a:gd name="connsiteY6" fmla="*/ 118251 h 493703"/>
              <a:gd name="connsiteX7" fmla="*/ 1268069 w 1285210"/>
              <a:gd name="connsiteY7" fmla="*/ 51241 h 493703"/>
              <a:gd name="connsiteX0" fmla="*/ 1450257 w 1467398"/>
              <a:gd name="connsiteY0" fmla="*/ 370645 h 813107"/>
              <a:gd name="connsiteX1" fmla="*/ 608629 w 1467398"/>
              <a:gd name="connsiteY1" fmla="*/ 339538 h 813107"/>
              <a:gd name="connsiteX2" fmla="*/ 0 w 1467398"/>
              <a:gd name="connsiteY2" fmla="*/ 0 h 813107"/>
              <a:gd name="connsiteX3" fmla="*/ 182188 w 1467398"/>
              <a:gd name="connsiteY3" fmla="*/ 614147 h 813107"/>
              <a:gd name="connsiteX4" fmla="*/ 499578 w 1467398"/>
              <a:gd name="connsiteY4" fmla="*/ 813107 h 813107"/>
              <a:gd name="connsiteX5" fmla="*/ 447618 w 1467398"/>
              <a:gd name="connsiteY5" fmla="*/ 782928 h 813107"/>
              <a:gd name="connsiteX6" fmla="*/ 1467398 w 1467398"/>
              <a:gd name="connsiteY6" fmla="*/ 437655 h 813107"/>
              <a:gd name="connsiteX7" fmla="*/ 1450257 w 1467398"/>
              <a:gd name="connsiteY7" fmla="*/ 370645 h 813107"/>
              <a:gd name="connsiteX0" fmla="*/ 1450257 w 1467398"/>
              <a:gd name="connsiteY0" fmla="*/ 370645 h 813107"/>
              <a:gd name="connsiteX1" fmla="*/ 0 w 1467398"/>
              <a:gd name="connsiteY1" fmla="*/ 0 h 813107"/>
              <a:gd name="connsiteX2" fmla="*/ 182188 w 1467398"/>
              <a:gd name="connsiteY2" fmla="*/ 614147 h 813107"/>
              <a:gd name="connsiteX3" fmla="*/ 499578 w 1467398"/>
              <a:gd name="connsiteY3" fmla="*/ 813107 h 813107"/>
              <a:gd name="connsiteX4" fmla="*/ 447618 w 1467398"/>
              <a:gd name="connsiteY4" fmla="*/ 782928 h 813107"/>
              <a:gd name="connsiteX5" fmla="*/ 1467398 w 1467398"/>
              <a:gd name="connsiteY5" fmla="*/ 437655 h 813107"/>
              <a:gd name="connsiteX6" fmla="*/ 1450257 w 1467398"/>
              <a:gd name="connsiteY6" fmla="*/ 370645 h 813107"/>
              <a:gd name="connsiteX0" fmla="*/ 1450257 w 1467398"/>
              <a:gd name="connsiteY0" fmla="*/ 370645 h 813107"/>
              <a:gd name="connsiteX1" fmla="*/ 1055026 w 1467398"/>
              <a:gd name="connsiteY1" fmla="*/ 234420 h 813107"/>
              <a:gd name="connsiteX2" fmla="*/ 0 w 1467398"/>
              <a:gd name="connsiteY2" fmla="*/ 0 h 813107"/>
              <a:gd name="connsiteX3" fmla="*/ 182188 w 1467398"/>
              <a:gd name="connsiteY3" fmla="*/ 614147 h 813107"/>
              <a:gd name="connsiteX4" fmla="*/ 499578 w 1467398"/>
              <a:gd name="connsiteY4" fmla="*/ 813107 h 813107"/>
              <a:gd name="connsiteX5" fmla="*/ 447618 w 1467398"/>
              <a:gd name="connsiteY5" fmla="*/ 782928 h 813107"/>
              <a:gd name="connsiteX6" fmla="*/ 1467398 w 1467398"/>
              <a:gd name="connsiteY6" fmla="*/ 437655 h 813107"/>
              <a:gd name="connsiteX7" fmla="*/ 1450257 w 1467398"/>
              <a:gd name="connsiteY7" fmla="*/ 370645 h 813107"/>
              <a:gd name="connsiteX0" fmla="*/ 1450257 w 1467398"/>
              <a:gd name="connsiteY0" fmla="*/ 370645 h 813107"/>
              <a:gd name="connsiteX1" fmla="*/ 1055026 w 1467398"/>
              <a:gd name="connsiteY1" fmla="*/ 234420 h 813107"/>
              <a:gd name="connsiteX2" fmla="*/ 0 w 1467398"/>
              <a:gd name="connsiteY2" fmla="*/ 0 h 813107"/>
              <a:gd name="connsiteX3" fmla="*/ 182188 w 1467398"/>
              <a:gd name="connsiteY3" fmla="*/ 614147 h 813107"/>
              <a:gd name="connsiteX4" fmla="*/ 499578 w 1467398"/>
              <a:gd name="connsiteY4" fmla="*/ 813107 h 813107"/>
              <a:gd name="connsiteX5" fmla="*/ 447618 w 1467398"/>
              <a:gd name="connsiteY5" fmla="*/ 782928 h 813107"/>
              <a:gd name="connsiteX6" fmla="*/ 1467398 w 1467398"/>
              <a:gd name="connsiteY6" fmla="*/ 437655 h 813107"/>
              <a:gd name="connsiteX7" fmla="*/ 1450257 w 1467398"/>
              <a:gd name="connsiteY7" fmla="*/ 370645 h 813107"/>
              <a:gd name="connsiteX0" fmla="*/ 1450257 w 1467398"/>
              <a:gd name="connsiteY0" fmla="*/ 370645 h 813107"/>
              <a:gd name="connsiteX1" fmla="*/ 1055026 w 1467398"/>
              <a:gd name="connsiteY1" fmla="*/ 234420 h 813107"/>
              <a:gd name="connsiteX2" fmla="*/ 0 w 1467398"/>
              <a:gd name="connsiteY2" fmla="*/ 0 h 813107"/>
              <a:gd name="connsiteX3" fmla="*/ 411664 w 1467398"/>
              <a:gd name="connsiteY3" fmla="*/ 506892 h 813107"/>
              <a:gd name="connsiteX4" fmla="*/ 499578 w 1467398"/>
              <a:gd name="connsiteY4" fmla="*/ 813107 h 813107"/>
              <a:gd name="connsiteX5" fmla="*/ 447618 w 1467398"/>
              <a:gd name="connsiteY5" fmla="*/ 782928 h 813107"/>
              <a:gd name="connsiteX6" fmla="*/ 1467398 w 1467398"/>
              <a:gd name="connsiteY6" fmla="*/ 437655 h 813107"/>
              <a:gd name="connsiteX7" fmla="*/ 1450257 w 1467398"/>
              <a:gd name="connsiteY7" fmla="*/ 370645 h 813107"/>
              <a:gd name="connsiteX0" fmla="*/ 1282539 w 1299680"/>
              <a:gd name="connsiteY0" fmla="*/ 149066 h 591528"/>
              <a:gd name="connsiteX1" fmla="*/ 887308 w 1299680"/>
              <a:gd name="connsiteY1" fmla="*/ 12841 h 591528"/>
              <a:gd name="connsiteX2" fmla="*/ 0 w 1299680"/>
              <a:gd name="connsiteY2" fmla="*/ 0 h 591528"/>
              <a:gd name="connsiteX3" fmla="*/ 243946 w 1299680"/>
              <a:gd name="connsiteY3" fmla="*/ 285313 h 591528"/>
              <a:gd name="connsiteX4" fmla="*/ 331860 w 1299680"/>
              <a:gd name="connsiteY4" fmla="*/ 591528 h 591528"/>
              <a:gd name="connsiteX5" fmla="*/ 279900 w 1299680"/>
              <a:gd name="connsiteY5" fmla="*/ 561349 h 591528"/>
              <a:gd name="connsiteX6" fmla="*/ 1299680 w 1299680"/>
              <a:gd name="connsiteY6" fmla="*/ 216076 h 591528"/>
              <a:gd name="connsiteX7" fmla="*/ 1282539 w 1299680"/>
              <a:gd name="connsiteY7" fmla="*/ 149066 h 591528"/>
              <a:gd name="connsiteX0" fmla="*/ 1282539 w 1299680"/>
              <a:gd name="connsiteY0" fmla="*/ 149066 h 591528"/>
              <a:gd name="connsiteX1" fmla="*/ 887308 w 1299680"/>
              <a:gd name="connsiteY1" fmla="*/ 12841 h 591528"/>
              <a:gd name="connsiteX2" fmla="*/ 0 w 1299680"/>
              <a:gd name="connsiteY2" fmla="*/ 0 h 591528"/>
              <a:gd name="connsiteX3" fmla="*/ 243946 w 1299680"/>
              <a:gd name="connsiteY3" fmla="*/ 285313 h 591528"/>
              <a:gd name="connsiteX4" fmla="*/ 331860 w 1299680"/>
              <a:gd name="connsiteY4" fmla="*/ 591528 h 591528"/>
              <a:gd name="connsiteX5" fmla="*/ 462584 w 1299680"/>
              <a:gd name="connsiteY5" fmla="*/ 216722 h 591528"/>
              <a:gd name="connsiteX6" fmla="*/ 1299680 w 1299680"/>
              <a:gd name="connsiteY6" fmla="*/ 216076 h 591528"/>
              <a:gd name="connsiteX7" fmla="*/ 1282539 w 1299680"/>
              <a:gd name="connsiteY7" fmla="*/ 149066 h 591528"/>
              <a:gd name="connsiteX0" fmla="*/ 1282539 w 1299680"/>
              <a:gd name="connsiteY0" fmla="*/ 149066 h 285313"/>
              <a:gd name="connsiteX1" fmla="*/ 887308 w 1299680"/>
              <a:gd name="connsiteY1" fmla="*/ 12841 h 285313"/>
              <a:gd name="connsiteX2" fmla="*/ 0 w 1299680"/>
              <a:gd name="connsiteY2" fmla="*/ 0 h 285313"/>
              <a:gd name="connsiteX3" fmla="*/ 243946 w 1299680"/>
              <a:gd name="connsiteY3" fmla="*/ 285313 h 285313"/>
              <a:gd name="connsiteX4" fmla="*/ 462584 w 1299680"/>
              <a:gd name="connsiteY4" fmla="*/ 216722 h 285313"/>
              <a:gd name="connsiteX5" fmla="*/ 1299680 w 1299680"/>
              <a:gd name="connsiteY5" fmla="*/ 216076 h 285313"/>
              <a:gd name="connsiteX6" fmla="*/ 1282539 w 1299680"/>
              <a:gd name="connsiteY6" fmla="*/ 149066 h 285313"/>
              <a:gd name="connsiteX0" fmla="*/ 1282539 w 1299680"/>
              <a:gd name="connsiteY0" fmla="*/ 149066 h 228622"/>
              <a:gd name="connsiteX1" fmla="*/ 887308 w 1299680"/>
              <a:gd name="connsiteY1" fmla="*/ 12841 h 228622"/>
              <a:gd name="connsiteX2" fmla="*/ 0 w 1299680"/>
              <a:gd name="connsiteY2" fmla="*/ 0 h 228622"/>
              <a:gd name="connsiteX3" fmla="*/ 200808 w 1299680"/>
              <a:gd name="connsiteY3" fmla="*/ 228622 h 228622"/>
              <a:gd name="connsiteX4" fmla="*/ 462584 w 1299680"/>
              <a:gd name="connsiteY4" fmla="*/ 216722 h 228622"/>
              <a:gd name="connsiteX5" fmla="*/ 1299680 w 1299680"/>
              <a:gd name="connsiteY5" fmla="*/ 216076 h 228622"/>
              <a:gd name="connsiteX6" fmla="*/ 1282539 w 1299680"/>
              <a:gd name="connsiteY6" fmla="*/ 149066 h 228622"/>
              <a:gd name="connsiteX0" fmla="*/ 1282539 w 1299680"/>
              <a:gd name="connsiteY0" fmla="*/ 149066 h 232280"/>
              <a:gd name="connsiteX1" fmla="*/ 887308 w 1299680"/>
              <a:gd name="connsiteY1" fmla="*/ 12841 h 232280"/>
              <a:gd name="connsiteX2" fmla="*/ 0 w 1299680"/>
              <a:gd name="connsiteY2" fmla="*/ 0 h 232280"/>
              <a:gd name="connsiteX3" fmla="*/ 200808 w 1299680"/>
              <a:gd name="connsiteY3" fmla="*/ 228622 h 232280"/>
              <a:gd name="connsiteX4" fmla="*/ 477081 w 1299680"/>
              <a:gd name="connsiteY4" fmla="*/ 232280 h 232280"/>
              <a:gd name="connsiteX5" fmla="*/ 1299680 w 1299680"/>
              <a:gd name="connsiteY5" fmla="*/ 216076 h 232280"/>
              <a:gd name="connsiteX6" fmla="*/ 1282539 w 1299680"/>
              <a:gd name="connsiteY6" fmla="*/ 149066 h 232280"/>
              <a:gd name="connsiteX0" fmla="*/ 1426449 w 1443590"/>
              <a:gd name="connsiteY0" fmla="*/ 334697 h 417911"/>
              <a:gd name="connsiteX1" fmla="*/ 1031218 w 1443590"/>
              <a:gd name="connsiteY1" fmla="*/ 198472 h 417911"/>
              <a:gd name="connsiteX2" fmla="*/ 0 w 1443590"/>
              <a:gd name="connsiteY2" fmla="*/ 0 h 417911"/>
              <a:gd name="connsiteX3" fmla="*/ 344718 w 1443590"/>
              <a:gd name="connsiteY3" fmla="*/ 414253 h 417911"/>
              <a:gd name="connsiteX4" fmla="*/ 620991 w 1443590"/>
              <a:gd name="connsiteY4" fmla="*/ 417911 h 417911"/>
              <a:gd name="connsiteX5" fmla="*/ 1443590 w 1443590"/>
              <a:gd name="connsiteY5" fmla="*/ 401707 h 417911"/>
              <a:gd name="connsiteX6" fmla="*/ 1426449 w 1443590"/>
              <a:gd name="connsiteY6" fmla="*/ 334697 h 417911"/>
              <a:gd name="connsiteX0" fmla="*/ 1426449 w 1443590"/>
              <a:gd name="connsiteY0" fmla="*/ 334697 h 417911"/>
              <a:gd name="connsiteX1" fmla="*/ 699318 w 1443590"/>
              <a:gd name="connsiteY1" fmla="*/ 81437 h 417911"/>
              <a:gd name="connsiteX2" fmla="*/ 0 w 1443590"/>
              <a:gd name="connsiteY2" fmla="*/ 0 h 417911"/>
              <a:gd name="connsiteX3" fmla="*/ 344718 w 1443590"/>
              <a:gd name="connsiteY3" fmla="*/ 414253 h 417911"/>
              <a:gd name="connsiteX4" fmla="*/ 620991 w 1443590"/>
              <a:gd name="connsiteY4" fmla="*/ 417911 h 417911"/>
              <a:gd name="connsiteX5" fmla="*/ 1443590 w 1443590"/>
              <a:gd name="connsiteY5" fmla="*/ 401707 h 417911"/>
              <a:gd name="connsiteX6" fmla="*/ 1426449 w 1443590"/>
              <a:gd name="connsiteY6" fmla="*/ 334697 h 417911"/>
              <a:gd name="connsiteX0" fmla="*/ 1426449 w 1443590"/>
              <a:gd name="connsiteY0" fmla="*/ 334697 h 435350"/>
              <a:gd name="connsiteX1" fmla="*/ 699318 w 1443590"/>
              <a:gd name="connsiteY1" fmla="*/ 81437 h 435350"/>
              <a:gd name="connsiteX2" fmla="*/ 0 w 1443590"/>
              <a:gd name="connsiteY2" fmla="*/ 0 h 435350"/>
              <a:gd name="connsiteX3" fmla="*/ 374065 w 1443590"/>
              <a:gd name="connsiteY3" fmla="*/ 435350 h 435350"/>
              <a:gd name="connsiteX4" fmla="*/ 620991 w 1443590"/>
              <a:gd name="connsiteY4" fmla="*/ 417911 h 435350"/>
              <a:gd name="connsiteX5" fmla="*/ 1443590 w 1443590"/>
              <a:gd name="connsiteY5" fmla="*/ 401707 h 435350"/>
              <a:gd name="connsiteX6" fmla="*/ 1426449 w 1443590"/>
              <a:gd name="connsiteY6" fmla="*/ 334697 h 435350"/>
              <a:gd name="connsiteX0" fmla="*/ 1426449 w 1443590"/>
              <a:gd name="connsiteY0" fmla="*/ 334697 h 435350"/>
              <a:gd name="connsiteX1" fmla="*/ 699318 w 1443590"/>
              <a:gd name="connsiteY1" fmla="*/ 81437 h 435350"/>
              <a:gd name="connsiteX2" fmla="*/ 0 w 1443590"/>
              <a:gd name="connsiteY2" fmla="*/ 0 h 435350"/>
              <a:gd name="connsiteX3" fmla="*/ 374065 w 1443590"/>
              <a:gd name="connsiteY3" fmla="*/ 435350 h 435350"/>
              <a:gd name="connsiteX4" fmla="*/ 620991 w 1443590"/>
              <a:gd name="connsiteY4" fmla="*/ 417911 h 435350"/>
              <a:gd name="connsiteX5" fmla="*/ 1443590 w 1443590"/>
              <a:gd name="connsiteY5" fmla="*/ 401707 h 435350"/>
              <a:gd name="connsiteX6" fmla="*/ 1426449 w 1443590"/>
              <a:gd name="connsiteY6" fmla="*/ 334697 h 435350"/>
              <a:gd name="connsiteX0" fmla="*/ 1196383 w 1213524"/>
              <a:gd name="connsiteY0" fmla="*/ 316547 h 417200"/>
              <a:gd name="connsiteX1" fmla="*/ 469252 w 1213524"/>
              <a:gd name="connsiteY1" fmla="*/ 63287 h 417200"/>
              <a:gd name="connsiteX2" fmla="*/ 0 w 1213524"/>
              <a:gd name="connsiteY2" fmla="*/ 0 h 417200"/>
              <a:gd name="connsiteX3" fmla="*/ 143999 w 1213524"/>
              <a:gd name="connsiteY3" fmla="*/ 417200 h 417200"/>
              <a:gd name="connsiteX4" fmla="*/ 390925 w 1213524"/>
              <a:gd name="connsiteY4" fmla="*/ 399761 h 417200"/>
              <a:gd name="connsiteX5" fmla="*/ 1213524 w 1213524"/>
              <a:gd name="connsiteY5" fmla="*/ 383557 h 417200"/>
              <a:gd name="connsiteX6" fmla="*/ 1196383 w 1213524"/>
              <a:gd name="connsiteY6" fmla="*/ 316547 h 417200"/>
              <a:gd name="connsiteX0" fmla="*/ 1320419 w 1337560"/>
              <a:gd name="connsiteY0" fmla="*/ 316547 h 417200"/>
              <a:gd name="connsiteX1" fmla="*/ 593288 w 1337560"/>
              <a:gd name="connsiteY1" fmla="*/ 63287 h 417200"/>
              <a:gd name="connsiteX2" fmla="*/ 124036 w 1337560"/>
              <a:gd name="connsiteY2" fmla="*/ 0 h 417200"/>
              <a:gd name="connsiteX3" fmla="*/ 4570 w 1337560"/>
              <a:gd name="connsiteY3" fmla="*/ 117744 h 417200"/>
              <a:gd name="connsiteX4" fmla="*/ 268035 w 1337560"/>
              <a:gd name="connsiteY4" fmla="*/ 417200 h 417200"/>
              <a:gd name="connsiteX5" fmla="*/ 514961 w 1337560"/>
              <a:gd name="connsiteY5" fmla="*/ 399761 h 417200"/>
              <a:gd name="connsiteX6" fmla="*/ 1337560 w 1337560"/>
              <a:gd name="connsiteY6" fmla="*/ 383557 h 417200"/>
              <a:gd name="connsiteX7" fmla="*/ 1320419 w 1337560"/>
              <a:gd name="connsiteY7" fmla="*/ 316547 h 417200"/>
              <a:gd name="connsiteX0" fmla="*/ 1320419 w 1337560"/>
              <a:gd name="connsiteY0" fmla="*/ 316547 h 417200"/>
              <a:gd name="connsiteX1" fmla="*/ 593288 w 1337560"/>
              <a:gd name="connsiteY1" fmla="*/ 63287 h 417200"/>
              <a:gd name="connsiteX2" fmla="*/ 124036 w 1337560"/>
              <a:gd name="connsiteY2" fmla="*/ 0 h 417200"/>
              <a:gd name="connsiteX3" fmla="*/ 4570 w 1337560"/>
              <a:gd name="connsiteY3" fmla="*/ 117744 h 417200"/>
              <a:gd name="connsiteX4" fmla="*/ 268035 w 1337560"/>
              <a:gd name="connsiteY4" fmla="*/ 417200 h 417200"/>
              <a:gd name="connsiteX5" fmla="*/ 514961 w 1337560"/>
              <a:gd name="connsiteY5" fmla="*/ 399761 h 417200"/>
              <a:gd name="connsiteX6" fmla="*/ 1337560 w 1337560"/>
              <a:gd name="connsiteY6" fmla="*/ 383557 h 417200"/>
              <a:gd name="connsiteX7" fmla="*/ 1320419 w 1337560"/>
              <a:gd name="connsiteY7" fmla="*/ 316547 h 417200"/>
              <a:gd name="connsiteX0" fmla="*/ 1315849 w 1332990"/>
              <a:gd name="connsiteY0" fmla="*/ 316547 h 417200"/>
              <a:gd name="connsiteX1" fmla="*/ 588718 w 1332990"/>
              <a:gd name="connsiteY1" fmla="*/ 63287 h 417200"/>
              <a:gd name="connsiteX2" fmla="*/ 119466 w 1332990"/>
              <a:gd name="connsiteY2" fmla="*/ 0 h 417200"/>
              <a:gd name="connsiteX3" fmla="*/ 0 w 1332990"/>
              <a:gd name="connsiteY3" fmla="*/ 117744 h 417200"/>
              <a:gd name="connsiteX4" fmla="*/ 263465 w 1332990"/>
              <a:gd name="connsiteY4" fmla="*/ 417200 h 417200"/>
              <a:gd name="connsiteX5" fmla="*/ 510391 w 1332990"/>
              <a:gd name="connsiteY5" fmla="*/ 399761 h 417200"/>
              <a:gd name="connsiteX6" fmla="*/ 1332990 w 1332990"/>
              <a:gd name="connsiteY6" fmla="*/ 383557 h 417200"/>
              <a:gd name="connsiteX7" fmla="*/ 1315849 w 1332990"/>
              <a:gd name="connsiteY7" fmla="*/ 316547 h 417200"/>
              <a:gd name="connsiteX0" fmla="*/ 1772450 w 1789591"/>
              <a:gd name="connsiteY0" fmla="*/ 489389 h 590042"/>
              <a:gd name="connsiteX1" fmla="*/ 0 w 1789591"/>
              <a:gd name="connsiteY1" fmla="*/ -1 h 590042"/>
              <a:gd name="connsiteX2" fmla="*/ 576067 w 1789591"/>
              <a:gd name="connsiteY2" fmla="*/ 172842 h 590042"/>
              <a:gd name="connsiteX3" fmla="*/ 456601 w 1789591"/>
              <a:gd name="connsiteY3" fmla="*/ 290586 h 590042"/>
              <a:gd name="connsiteX4" fmla="*/ 720066 w 1789591"/>
              <a:gd name="connsiteY4" fmla="*/ 590042 h 590042"/>
              <a:gd name="connsiteX5" fmla="*/ 966992 w 1789591"/>
              <a:gd name="connsiteY5" fmla="*/ 572603 h 590042"/>
              <a:gd name="connsiteX6" fmla="*/ 1789591 w 1789591"/>
              <a:gd name="connsiteY6" fmla="*/ 556399 h 590042"/>
              <a:gd name="connsiteX7" fmla="*/ 1772450 w 1789591"/>
              <a:gd name="connsiteY7" fmla="*/ 489389 h 590042"/>
              <a:gd name="connsiteX0" fmla="*/ 1772450 w 1789591"/>
              <a:gd name="connsiteY0" fmla="*/ 489391 h 590044"/>
              <a:gd name="connsiteX1" fmla="*/ 0 w 1789591"/>
              <a:gd name="connsiteY1" fmla="*/ 1 h 590044"/>
              <a:gd name="connsiteX2" fmla="*/ 456601 w 1789591"/>
              <a:gd name="connsiteY2" fmla="*/ 290588 h 590044"/>
              <a:gd name="connsiteX3" fmla="*/ 720066 w 1789591"/>
              <a:gd name="connsiteY3" fmla="*/ 590044 h 590044"/>
              <a:gd name="connsiteX4" fmla="*/ 966992 w 1789591"/>
              <a:gd name="connsiteY4" fmla="*/ 572605 h 590044"/>
              <a:gd name="connsiteX5" fmla="*/ 1789591 w 1789591"/>
              <a:gd name="connsiteY5" fmla="*/ 556401 h 590044"/>
              <a:gd name="connsiteX6" fmla="*/ 1772450 w 1789591"/>
              <a:gd name="connsiteY6" fmla="*/ 489391 h 590044"/>
              <a:gd name="connsiteX0" fmla="*/ 1772450 w 1789591"/>
              <a:gd name="connsiteY0" fmla="*/ 489389 h 590042"/>
              <a:gd name="connsiteX1" fmla="*/ 0 w 1789591"/>
              <a:gd name="connsiteY1" fmla="*/ -1 h 590042"/>
              <a:gd name="connsiteX2" fmla="*/ 456601 w 1789591"/>
              <a:gd name="connsiteY2" fmla="*/ 290586 h 590042"/>
              <a:gd name="connsiteX3" fmla="*/ 720066 w 1789591"/>
              <a:gd name="connsiteY3" fmla="*/ 590042 h 590042"/>
              <a:gd name="connsiteX4" fmla="*/ 688646 w 1789591"/>
              <a:gd name="connsiteY4" fmla="*/ 440912 h 590042"/>
              <a:gd name="connsiteX5" fmla="*/ 1789591 w 1789591"/>
              <a:gd name="connsiteY5" fmla="*/ 556399 h 590042"/>
              <a:gd name="connsiteX6" fmla="*/ 1772450 w 1789591"/>
              <a:gd name="connsiteY6" fmla="*/ 489389 h 590042"/>
              <a:gd name="connsiteX0" fmla="*/ 1772450 w 1785306"/>
              <a:gd name="connsiteY0" fmla="*/ 489391 h 590044"/>
              <a:gd name="connsiteX1" fmla="*/ 0 w 1785306"/>
              <a:gd name="connsiteY1" fmla="*/ 1 h 590044"/>
              <a:gd name="connsiteX2" fmla="*/ 456601 w 1785306"/>
              <a:gd name="connsiteY2" fmla="*/ 290588 h 590044"/>
              <a:gd name="connsiteX3" fmla="*/ 720066 w 1785306"/>
              <a:gd name="connsiteY3" fmla="*/ 590044 h 590044"/>
              <a:gd name="connsiteX4" fmla="*/ 688646 w 1785306"/>
              <a:gd name="connsiteY4" fmla="*/ 440914 h 590044"/>
              <a:gd name="connsiteX5" fmla="*/ 1785306 w 1785306"/>
              <a:gd name="connsiteY5" fmla="*/ 571301 h 590044"/>
              <a:gd name="connsiteX6" fmla="*/ 1772450 w 1785306"/>
              <a:gd name="connsiteY6" fmla="*/ 489391 h 590044"/>
              <a:gd name="connsiteX0" fmla="*/ 1805274 w 1805274"/>
              <a:gd name="connsiteY0" fmla="*/ 476242 h 590042"/>
              <a:gd name="connsiteX1" fmla="*/ 0 w 1805274"/>
              <a:gd name="connsiteY1" fmla="*/ -1 h 590042"/>
              <a:gd name="connsiteX2" fmla="*/ 456601 w 1805274"/>
              <a:gd name="connsiteY2" fmla="*/ 290586 h 590042"/>
              <a:gd name="connsiteX3" fmla="*/ 720066 w 1805274"/>
              <a:gd name="connsiteY3" fmla="*/ 590042 h 590042"/>
              <a:gd name="connsiteX4" fmla="*/ 688646 w 1805274"/>
              <a:gd name="connsiteY4" fmla="*/ 440912 h 590042"/>
              <a:gd name="connsiteX5" fmla="*/ 1785306 w 1805274"/>
              <a:gd name="connsiteY5" fmla="*/ 571299 h 590042"/>
              <a:gd name="connsiteX6" fmla="*/ 1805274 w 1805274"/>
              <a:gd name="connsiteY6" fmla="*/ 476242 h 590042"/>
              <a:gd name="connsiteX0" fmla="*/ 1805274 w 1805274"/>
              <a:gd name="connsiteY0" fmla="*/ 476244 h 590044"/>
              <a:gd name="connsiteX1" fmla="*/ 0 w 1805274"/>
              <a:gd name="connsiteY1" fmla="*/ 1 h 590044"/>
              <a:gd name="connsiteX2" fmla="*/ 5570 w 1805274"/>
              <a:gd name="connsiteY2" fmla="*/ 254435 h 590044"/>
              <a:gd name="connsiteX3" fmla="*/ 720066 w 1805274"/>
              <a:gd name="connsiteY3" fmla="*/ 590044 h 590044"/>
              <a:gd name="connsiteX4" fmla="*/ 688646 w 1805274"/>
              <a:gd name="connsiteY4" fmla="*/ 440914 h 590044"/>
              <a:gd name="connsiteX5" fmla="*/ 1785306 w 1805274"/>
              <a:gd name="connsiteY5" fmla="*/ 571301 h 590044"/>
              <a:gd name="connsiteX6" fmla="*/ 1805274 w 1805274"/>
              <a:gd name="connsiteY6" fmla="*/ 476244 h 590044"/>
              <a:gd name="connsiteX0" fmla="*/ 1805274 w 1805274"/>
              <a:gd name="connsiteY0" fmla="*/ 476242 h 590042"/>
              <a:gd name="connsiteX1" fmla="*/ 0 w 1805274"/>
              <a:gd name="connsiteY1" fmla="*/ -1 h 590042"/>
              <a:gd name="connsiteX2" fmla="*/ 5570 w 1805274"/>
              <a:gd name="connsiteY2" fmla="*/ 254433 h 590042"/>
              <a:gd name="connsiteX3" fmla="*/ 720066 w 1805274"/>
              <a:gd name="connsiteY3" fmla="*/ 590042 h 590042"/>
              <a:gd name="connsiteX4" fmla="*/ 684073 w 1805274"/>
              <a:gd name="connsiteY4" fmla="*/ 378287 h 590042"/>
              <a:gd name="connsiteX5" fmla="*/ 1785306 w 1805274"/>
              <a:gd name="connsiteY5" fmla="*/ 571299 h 590042"/>
              <a:gd name="connsiteX6" fmla="*/ 1805274 w 1805274"/>
              <a:gd name="connsiteY6" fmla="*/ 476242 h 590042"/>
              <a:gd name="connsiteX0" fmla="*/ 1805274 w 1805274"/>
              <a:gd name="connsiteY0" fmla="*/ 476244 h 571302"/>
              <a:gd name="connsiteX1" fmla="*/ 0 w 1805274"/>
              <a:gd name="connsiteY1" fmla="*/ 1 h 571302"/>
              <a:gd name="connsiteX2" fmla="*/ 5570 w 1805274"/>
              <a:gd name="connsiteY2" fmla="*/ 254435 h 571302"/>
              <a:gd name="connsiteX3" fmla="*/ 641474 w 1805274"/>
              <a:gd name="connsiteY3" fmla="*/ 470636 h 571302"/>
              <a:gd name="connsiteX4" fmla="*/ 684073 w 1805274"/>
              <a:gd name="connsiteY4" fmla="*/ 378289 h 571302"/>
              <a:gd name="connsiteX5" fmla="*/ 1785306 w 1805274"/>
              <a:gd name="connsiteY5" fmla="*/ 571301 h 571302"/>
              <a:gd name="connsiteX6" fmla="*/ 1805274 w 1805274"/>
              <a:gd name="connsiteY6" fmla="*/ 476244 h 571302"/>
              <a:gd name="connsiteX0" fmla="*/ 1874697 w 1874697"/>
              <a:gd name="connsiteY0" fmla="*/ 476242 h 571298"/>
              <a:gd name="connsiteX1" fmla="*/ 69423 w 1874697"/>
              <a:gd name="connsiteY1" fmla="*/ -1 h 571298"/>
              <a:gd name="connsiteX2" fmla="*/ 0 w 1874697"/>
              <a:gd name="connsiteY2" fmla="*/ 268356 h 571298"/>
              <a:gd name="connsiteX3" fmla="*/ 710897 w 1874697"/>
              <a:gd name="connsiteY3" fmla="*/ 470634 h 571298"/>
              <a:gd name="connsiteX4" fmla="*/ 753496 w 1874697"/>
              <a:gd name="connsiteY4" fmla="*/ 378287 h 571298"/>
              <a:gd name="connsiteX5" fmla="*/ 1854729 w 1874697"/>
              <a:gd name="connsiteY5" fmla="*/ 571299 h 571298"/>
              <a:gd name="connsiteX6" fmla="*/ 1874697 w 1874697"/>
              <a:gd name="connsiteY6" fmla="*/ 476242 h 571298"/>
              <a:gd name="connsiteX0" fmla="*/ 1874697 w 1874697"/>
              <a:gd name="connsiteY0" fmla="*/ 476244 h 571302"/>
              <a:gd name="connsiteX1" fmla="*/ 69423 w 1874697"/>
              <a:gd name="connsiteY1" fmla="*/ 1 h 571302"/>
              <a:gd name="connsiteX2" fmla="*/ 0 w 1874697"/>
              <a:gd name="connsiteY2" fmla="*/ 268358 h 571302"/>
              <a:gd name="connsiteX3" fmla="*/ 710897 w 1874697"/>
              <a:gd name="connsiteY3" fmla="*/ 470636 h 571302"/>
              <a:gd name="connsiteX4" fmla="*/ 757004 w 1874697"/>
              <a:gd name="connsiteY4" fmla="*/ 321215 h 571302"/>
              <a:gd name="connsiteX5" fmla="*/ 1854729 w 1874697"/>
              <a:gd name="connsiteY5" fmla="*/ 571301 h 571302"/>
              <a:gd name="connsiteX6" fmla="*/ 1874697 w 1874697"/>
              <a:gd name="connsiteY6" fmla="*/ 476244 h 571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74697" h="571302">
                <a:moveTo>
                  <a:pt x="1874697" y="476244"/>
                </a:moveTo>
                <a:lnTo>
                  <a:pt x="69423" y="1"/>
                </a:lnTo>
                <a:lnTo>
                  <a:pt x="0" y="268358"/>
                </a:lnTo>
                <a:lnTo>
                  <a:pt x="710897" y="470636"/>
                </a:lnTo>
                <a:lnTo>
                  <a:pt x="757004" y="321215"/>
                </a:lnTo>
                <a:lnTo>
                  <a:pt x="1854729" y="571301"/>
                </a:lnTo>
                <a:lnTo>
                  <a:pt x="1874697" y="476244"/>
                </a:lnTo>
                <a:close/>
              </a:path>
            </a:pathLst>
          </a:custGeom>
          <a:solidFill>
            <a:schemeClr val="tx1">
              <a:lumMod val="50000"/>
              <a:lumOff val="5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122D4F"/>
              </a:solidFill>
            </a:endParaRPr>
          </a:p>
        </p:txBody>
      </p:sp>
      <p:sp>
        <p:nvSpPr>
          <p:cNvPr id="25" name="Rectangle 24">
            <a:extLst>
              <a:ext uri="{FF2B5EF4-FFF2-40B4-BE49-F238E27FC236}">
                <a16:creationId xmlns:a16="http://schemas.microsoft.com/office/drawing/2014/main" id="{6E2C7025-BBB9-1E4E-20CF-84D5998E51DE}"/>
              </a:ext>
            </a:extLst>
          </p:cNvPr>
          <p:cNvSpPr/>
          <p:nvPr/>
        </p:nvSpPr>
        <p:spPr>
          <a:xfrm rot="2592603">
            <a:off x="6120518" y="5269431"/>
            <a:ext cx="759612" cy="174175"/>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9652B97-548E-9624-2637-68764F01CA7C}"/>
              </a:ext>
            </a:extLst>
          </p:cNvPr>
          <p:cNvSpPr/>
          <p:nvPr/>
        </p:nvSpPr>
        <p:spPr>
          <a:xfrm rot="2592603">
            <a:off x="7179939" y="6327213"/>
            <a:ext cx="759612" cy="174175"/>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05854D30-9787-9DB5-4FF1-6A35D7593561}"/>
              </a:ext>
            </a:extLst>
          </p:cNvPr>
          <p:cNvSpPr/>
          <p:nvPr/>
        </p:nvSpPr>
        <p:spPr>
          <a:xfrm rot="5400000">
            <a:off x="2878851" y="5914370"/>
            <a:ext cx="492671" cy="191844"/>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a:extLst>
              <a:ext uri="{FF2B5EF4-FFF2-40B4-BE49-F238E27FC236}">
                <a16:creationId xmlns:a16="http://schemas.microsoft.com/office/drawing/2014/main" id="{878BFF5C-EB3A-440C-9BF7-CC1B00125C35}"/>
              </a:ext>
            </a:extLst>
          </p:cNvPr>
          <p:cNvSpPr/>
          <p:nvPr/>
        </p:nvSpPr>
        <p:spPr>
          <a:xfrm rot="15408736">
            <a:off x="2650302" y="3466911"/>
            <a:ext cx="957553" cy="330197"/>
          </a:xfrm>
          <a:custGeom>
            <a:avLst/>
            <a:gdLst>
              <a:gd name="connsiteX0" fmla="*/ 1583940 w 1583940"/>
              <a:gd name="connsiteY0" fmla="*/ 0 h 1316123"/>
              <a:gd name="connsiteX1" fmla="*/ 1086567 w 1583940"/>
              <a:gd name="connsiteY1" fmla="*/ 600672 h 1316123"/>
              <a:gd name="connsiteX2" fmla="*/ 967963 w 1583940"/>
              <a:gd name="connsiteY2" fmla="*/ 485894 h 1316123"/>
              <a:gd name="connsiteX3" fmla="*/ 661888 w 1583940"/>
              <a:gd name="connsiteY3" fmla="*/ 665713 h 1316123"/>
              <a:gd name="connsiteX4" fmla="*/ 505024 w 1583940"/>
              <a:gd name="connsiteY4" fmla="*/ 799621 h 1316123"/>
              <a:gd name="connsiteX5" fmla="*/ 0 w 1583940"/>
              <a:gd name="connsiteY5" fmla="*/ 1308472 h 1316123"/>
              <a:gd name="connsiteX6" fmla="*/ 179819 w 1583940"/>
              <a:gd name="connsiteY6" fmla="*/ 1316123 h 1316123"/>
              <a:gd name="connsiteX7" fmla="*/ 459113 w 1583940"/>
              <a:gd name="connsiteY7" fmla="*/ 1296994 h 1316123"/>
              <a:gd name="connsiteX8" fmla="*/ 746058 w 1583940"/>
              <a:gd name="connsiteY8" fmla="*/ 1243431 h 1316123"/>
              <a:gd name="connsiteX9" fmla="*/ 1017700 w 1583940"/>
              <a:gd name="connsiteY9" fmla="*/ 1170738 h 1316123"/>
              <a:gd name="connsiteX10" fmla="*/ 738407 w 1583940"/>
              <a:gd name="connsiteY10" fmla="*/ 849359 h 1316123"/>
              <a:gd name="connsiteX11" fmla="*/ 1033004 w 1583940"/>
              <a:gd name="connsiteY11" fmla="*/ 547109 h 1316123"/>
              <a:gd name="connsiteX0" fmla="*/ 1086567 w 1086567"/>
              <a:gd name="connsiteY0" fmla="*/ 114778 h 830229"/>
              <a:gd name="connsiteX1" fmla="*/ 967963 w 1086567"/>
              <a:gd name="connsiteY1" fmla="*/ 0 h 830229"/>
              <a:gd name="connsiteX2" fmla="*/ 661888 w 1086567"/>
              <a:gd name="connsiteY2" fmla="*/ 179819 h 830229"/>
              <a:gd name="connsiteX3" fmla="*/ 505024 w 1086567"/>
              <a:gd name="connsiteY3" fmla="*/ 313727 h 830229"/>
              <a:gd name="connsiteX4" fmla="*/ 0 w 1086567"/>
              <a:gd name="connsiteY4" fmla="*/ 822578 h 830229"/>
              <a:gd name="connsiteX5" fmla="*/ 179819 w 1086567"/>
              <a:gd name="connsiteY5" fmla="*/ 830229 h 830229"/>
              <a:gd name="connsiteX6" fmla="*/ 459113 w 1086567"/>
              <a:gd name="connsiteY6" fmla="*/ 811100 h 830229"/>
              <a:gd name="connsiteX7" fmla="*/ 746058 w 1086567"/>
              <a:gd name="connsiteY7" fmla="*/ 757537 h 830229"/>
              <a:gd name="connsiteX8" fmla="*/ 1017700 w 1086567"/>
              <a:gd name="connsiteY8" fmla="*/ 684844 h 830229"/>
              <a:gd name="connsiteX9" fmla="*/ 738407 w 1086567"/>
              <a:gd name="connsiteY9" fmla="*/ 363465 h 830229"/>
              <a:gd name="connsiteX10" fmla="*/ 1033004 w 1086567"/>
              <a:gd name="connsiteY10"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38407 w 1033004"/>
              <a:gd name="connsiteY8" fmla="*/ 363465 h 830229"/>
              <a:gd name="connsiteX9" fmla="*/ 1033004 w 1033004"/>
              <a:gd name="connsiteY9" fmla="*/ 61215 h 830229"/>
              <a:gd name="connsiteX10" fmla="*/ 967963 w 1033004"/>
              <a:gd name="connsiteY10" fmla="*/ 0 h 830229"/>
              <a:gd name="connsiteX0" fmla="*/ 967963 w 1033004"/>
              <a:gd name="connsiteY0" fmla="*/ 0 h 830229"/>
              <a:gd name="connsiteX1" fmla="*/ 661888 w 1033004"/>
              <a:gd name="connsiteY1" fmla="*/ 179819 h 830229"/>
              <a:gd name="connsiteX2" fmla="*/ 505024 w 1033004"/>
              <a:gd name="connsiteY2" fmla="*/ 313727 h 830229"/>
              <a:gd name="connsiteX3" fmla="*/ 0 w 1033004"/>
              <a:gd name="connsiteY3" fmla="*/ 822578 h 830229"/>
              <a:gd name="connsiteX4" fmla="*/ 179819 w 1033004"/>
              <a:gd name="connsiteY4" fmla="*/ 830229 h 830229"/>
              <a:gd name="connsiteX5" fmla="*/ 459113 w 1033004"/>
              <a:gd name="connsiteY5" fmla="*/ 811100 h 830229"/>
              <a:gd name="connsiteX6" fmla="*/ 746058 w 1033004"/>
              <a:gd name="connsiteY6" fmla="*/ 757537 h 830229"/>
              <a:gd name="connsiteX7" fmla="*/ 1017700 w 1033004"/>
              <a:gd name="connsiteY7" fmla="*/ 684844 h 830229"/>
              <a:gd name="connsiteX8" fmla="*/ 742233 w 1033004"/>
              <a:gd name="connsiteY8" fmla="*/ 374943 h 830229"/>
              <a:gd name="connsiteX9" fmla="*/ 1033004 w 1033004"/>
              <a:gd name="connsiteY9" fmla="*/ 61215 h 830229"/>
              <a:gd name="connsiteX10" fmla="*/ 967963 w 1033004"/>
              <a:gd name="connsiteY10" fmla="*/ 0 h 830229"/>
              <a:gd name="connsiteX0" fmla="*/ 619802 w 1033004"/>
              <a:gd name="connsiteY0" fmla="*/ 0 h 1140130"/>
              <a:gd name="connsiteX1" fmla="*/ 661888 w 1033004"/>
              <a:gd name="connsiteY1" fmla="*/ 489720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19802 w 1033004"/>
              <a:gd name="connsiteY0" fmla="*/ 0 h 1140130"/>
              <a:gd name="connsiteX1" fmla="*/ 348160 w 1033004"/>
              <a:gd name="connsiteY1" fmla="*/ 309901 h 1140130"/>
              <a:gd name="connsiteX2" fmla="*/ 505024 w 1033004"/>
              <a:gd name="connsiteY2" fmla="*/ 623628 h 1140130"/>
              <a:gd name="connsiteX3" fmla="*/ 0 w 1033004"/>
              <a:gd name="connsiteY3" fmla="*/ 1132479 h 1140130"/>
              <a:gd name="connsiteX4" fmla="*/ 179819 w 1033004"/>
              <a:gd name="connsiteY4" fmla="*/ 1140130 h 1140130"/>
              <a:gd name="connsiteX5" fmla="*/ 459113 w 1033004"/>
              <a:gd name="connsiteY5" fmla="*/ 1121001 h 1140130"/>
              <a:gd name="connsiteX6" fmla="*/ 746058 w 1033004"/>
              <a:gd name="connsiteY6" fmla="*/ 1067438 h 1140130"/>
              <a:gd name="connsiteX7" fmla="*/ 1017700 w 1033004"/>
              <a:gd name="connsiteY7" fmla="*/ 994745 h 1140130"/>
              <a:gd name="connsiteX8" fmla="*/ 742233 w 1033004"/>
              <a:gd name="connsiteY8" fmla="*/ 684844 h 1140130"/>
              <a:gd name="connsiteX9" fmla="*/ 1033004 w 1033004"/>
              <a:gd name="connsiteY9" fmla="*/ 371116 h 1140130"/>
              <a:gd name="connsiteX10" fmla="*/ 619802 w 1033004"/>
              <a:gd name="connsiteY10" fmla="*/ 0 h 1140130"/>
              <a:gd name="connsiteX0" fmla="*/ 608325 w 1033004"/>
              <a:gd name="connsiteY0" fmla="*/ 0 h 1143956"/>
              <a:gd name="connsiteX1" fmla="*/ 348160 w 1033004"/>
              <a:gd name="connsiteY1" fmla="*/ 313727 h 1143956"/>
              <a:gd name="connsiteX2" fmla="*/ 505024 w 1033004"/>
              <a:gd name="connsiteY2" fmla="*/ 627454 h 1143956"/>
              <a:gd name="connsiteX3" fmla="*/ 0 w 1033004"/>
              <a:gd name="connsiteY3" fmla="*/ 1136305 h 1143956"/>
              <a:gd name="connsiteX4" fmla="*/ 179819 w 1033004"/>
              <a:gd name="connsiteY4" fmla="*/ 1143956 h 1143956"/>
              <a:gd name="connsiteX5" fmla="*/ 459113 w 1033004"/>
              <a:gd name="connsiteY5" fmla="*/ 1124827 h 1143956"/>
              <a:gd name="connsiteX6" fmla="*/ 746058 w 1033004"/>
              <a:gd name="connsiteY6" fmla="*/ 1071264 h 1143956"/>
              <a:gd name="connsiteX7" fmla="*/ 1017700 w 1033004"/>
              <a:gd name="connsiteY7" fmla="*/ 998571 h 1143956"/>
              <a:gd name="connsiteX8" fmla="*/ 742233 w 1033004"/>
              <a:gd name="connsiteY8" fmla="*/ 688670 h 1143956"/>
              <a:gd name="connsiteX9" fmla="*/ 1033004 w 1033004"/>
              <a:gd name="connsiteY9" fmla="*/ 374942 h 1143956"/>
              <a:gd name="connsiteX10" fmla="*/ 608325 w 1033004"/>
              <a:gd name="connsiteY10" fmla="*/ 0 h 1143956"/>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459113 w 1033004"/>
              <a:gd name="connsiteY5" fmla="*/ 112482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179819 w 1033004"/>
              <a:gd name="connsiteY4" fmla="*/ 1143956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608325 w 1033004"/>
              <a:gd name="connsiteY0" fmla="*/ 0 h 1155434"/>
              <a:gd name="connsiteX1" fmla="*/ 348160 w 1033004"/>
              <a:gd name="connsiteY1" fmla="*/ 313727 h 1155434"/>
              <a:gd name="connsiteX2" fmla="*/ 45911 w 1033004"/>
              <a:gd name="connsiteY2" fmla="*/ 1155434 h 1155434"/>
              <a:gd name="connsiteX3" fmla="*/ 0 w 1033004"/>
              <a:gd name="connsiteY3" fmla="*/ 1136305 h 1155434"/>
              <a:gd name="connsiteX4" fmla="*/ 244860 w 1033004"/>
              <a:gd name="connsiteY4" fmla="*/ 1059785 h 1155434"/>
              <a:gd name="connsiteX5" fmla="*/ 336683 w 1033004"/>
              <a:gd name="connsiteY5" fmla="*/ 1002397 h 1155434"/>
              <a:gd name="connsiteX6" fmla="*/ 746058 w 1033004"/>
              <a:gd name="connsiteY6" fmla="*/ 1071264 h 1155434"/>
              <a:gd name="connsiteX7" fmla="*/ 1017700 w 1033004"/>
              <a:gd name="connsiteY7" fmla="*/ 998571 h 1155434"/>
              <a:gd name="connsiteX8" fmla="*/ 742233 w 1033004"/>
              <a:gd name="connsiteY8" fmla="*/ 688670 h 1155434"/>
              <a:gd name="connsiteX9" fmla="*/ 1033004 w 1033004"/>
              <a:gd name="connsiteY9" fmla="*/ 374942 h 1155434"/>
              <a:gd name="connsiteX10" fmla="*/ 608325 w 1033004"/>
              <a:gd name="connsiteY10" fmla="*/ 0 h 1155434"/>
              <a:gd name="connsiteX0" fmla="*/ 562414 w 987093"/>
              <a:gd name="connsiteY0" fmla="*/ 0 h 1155434"/>
              <a:gd name="connsiteX1" fmla="*/ 302249 w 987093"/>
              <a:gd name="connsiteY1" fmla="*/ 313727 h 1155434"/>
              <a:gd name="connsiteX2" fmla="*/ 0 w 987093"/>
              <a:gd name="connsiteY2" fmla="*/ 1155434 h 1155434"/>
              <a:gd name="connsiteX3" fmla="*/ 198949 w 987093"/>
              <a:gd name="connsiteY3" fmla="*/ 1059785 h 1155434"/>
              <a:gd name="connsiteX4" fmla="*/ 290772 w 987093"/>
              <a:gd name="connsiteY4" fmla="*/ 1002397 h 1155434"/>
              <a:gd name="connsiteX5" fmla="*/ 700147 w 987093"/>
              <a:gd name="connsiteY5" fmla="*/ 1071264 h 1155434"/>
              <a:gd name="connsiteX6" fmla="*/ 971789 w 987093"/>
              <a:gd name="connsiteY6" fmla="*/ 998571 h 1155434"/>
              <a:gd name="connsiteX7" fmla="*/ 696322 w 987093"/>
              <a:gd name="connsiteY7" fmla="*/ 688670 h 1155434"/>
              <a:gd name="connsiteX8" fmla="*/ 987093 w 987093"/>
              <a:gd name="connsiteY8" fmla="*/ 374942 h 1155434"/>
              <a:gd name="connsiteX9" fmla="*/ 562414 w 987093"/>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65189 w 971789"/>
              <a:gd name="connsiteY8" fmla="*/ 61214 h 1155434"/>
              <a:gd name="connsiteX9" fmla="*/ 562414 w 971789"/>
              <a:gd name="connsiteY9" fmla="*/ 0 h 1155434"/>
              <a:gd name="connsiteX0" fmla="*/ 562414 w 971789"/>
              <a:gd name="connsiteY0" fmla="*/ 0 h 1155434"/>
              <a:gd name="connsiteX1" fmla="*/ 302249 w 971789"/>
              <a:gd name="connsiteY1" fmla="*/ 313727 h 1155434"/>
              <a:gd name="connsiteX2" fmla="*/ 0 w 971789"/>
              <a:gd name="connsiteY2" fmla="*/ 1155434 h 1155434"/>
              <a:gd name="connsiteX3" fmla="*/ 198949 w 971789"/>
              <a:gd name="connsiteY3" fmla="*/ 1059785 h 1155434"/>
              <a:gd name="connsiteX4" fmla="*/ 290772 w 971789"/>
              <a:gd name="connsiteY4" fmla="*/ 1002397 h 1155434"/>
              <a:gd name="connsiteX5" fmla="*/ 700147 w 971789"/>
              <a:gd name="connsiteY5" fmla="*/ 1071264 h 1155434"/>
              <a:gd name="connsiteX6" fmla="*/ 971789 w 971789"/>
              <a:gd name="connsiteY6" fmla="*/ 998571 h 1155434"/>
              <a:gd name="connsiteX7" fmla="*/ 696322 w 971789"/>
              <a:gd name="connsiteY7" fmla="*/ 688670 h 1155434"/>
              <a:gd name="connsiteX8" fmla="*/ 757537 w 971789"/>
              <a:gd name="connsiteY8" fmla="*/ 68865 h 1155434"/>
              <a:gd name="connsiteX9" fmla="*/ 562414 w 971789"/>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700148 w 757537"/>
              <a:gd name="connsiteY6" fmla="*/ 795796 h 1155434"/>
              <a:gd name="connsiteX7" fmla="*/ 696322 w 757537"/>
              <a:gd name="connsiteY7" fmla="*/ 688670 h 1155434"/>
              <a:gd name="connsiteX8" fmla="*/ 757537 w 757537"/>
              <a:gd name="connsiteY8" fmla="*/ 68865 h 1155434"/>
              <a:gd name="connsiteX9" fmla="*/ 562414 w 757537"/>
              <a:gd name="connsiteY9"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96322 w 757537"/>
              <a:gd name="connsiteY6" fmla="*/ 688670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700147 w 757537"/>
              <a:gd name="connsiteY5" fmla="*/ 1071264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0772 w 757537"/>
              <a:gd name="connsiteY4" fmla="*/ 100239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2414 w 757537"/>
              <a:gd name="connsiteY0" fmla="*/ 0 h 1155434"/>
              <a:gd name="connsiteX1" fmla="*/ 302249 w 757537"/>
              <a:gd name="connsiteY1" fmla="*/ 313727 h 1155434"/>
              <a:gd name="connsiteX2" fmla="*/ 0 w 757537"/>
              <a:gd name="connsiteY2" fmla="*/ 1155434 h 1155434"/>
              <a:gd name="connsiteX3" fmla="*/ 198949 w 757537"/>
              <a:gd name="connsiteY3" fmla="*/ 1059785 h 1155434"/>
              <a:gd name="connsiteX4" fmla="*/ 298424 w 757537"/>
              <a:gd name="connsiteY4" fmla="*/ 1021527 h 1155434"/>
              <a:gd name="connsiteX5" fmla="*/ 539457 w 757537"/>
              <a:gd name="connsiteY5" fmla="*/ 887619 h 1155434"/>
              <a:gd name="connsiteX6" fmla="*/ 684845 w 757537"/>
              <a:gd name="connsiteY6" fmla="*/ 784319 h 1155434"/>
              <a:gd name="connsiteX7" fmla="*/ 757537 w 757537"/>
              <a:gd name="connsiteY7" fmla="*/ 68865 h 1155434"/>
              <a:gd name="connsiteX8" fmla="*/ 562414 w 757537"/>
              <a:gd name="connsiteY8" fmla="*/ 0 h 1155434"/>
              <a:gd name="connsiteX0" fmla="*/ 566240 w 761363"/>
              <a:gd name="connsiteY0" fmla="*/ 0 h 1163086"/>
              <a:gd name="connsiteX1" fmla="*/ 306075 w 761363"/>
              <a:gd name="connsiteY1" fmla="*/ 313727 h 1163086"/>
              <a:gd name="connsiteX2" fmla="*/ 0 w 761363"/>
              <a:gd name="connsiteY2" fmla="*/ 1163086 h 1163086"/>
              <a:gd name="connsiteX3" fmla="*/ 202775 w 761363"/>
              <a:gd name="connsiteY3" fmla="*/ 1059785 h 1163086"/>
              <a:gd name="connsiteX4" fmla="*/ 302250 w 761363"/>
              <a:gd name="connsiteY4" fmla="*/ 1021527 h 1163086"/>
              <a:gd name="connsiteX5" fmla="*/ 543283 w 761363"/>
              <a:gd name="connsiteY5" fmla="*/ 887619 h 1163086"/>
              <a:gd name="connsiteX6" fmla="*/ 688671 w 761363"/>
              <a:gd name="connsiteY6" fmla="*/ 784319 h 1163086"/>
              <a:gd name="connsiteX7" fmla="*/ 761363 w 761363"/>
              <a:gd name="connsiteY7" fmla="*/ 68865 h 1163086"/>
              <a:gd name="connsiteX8" fmla="*/ 566240 w 761363"/>
              <a:gd name="connsiteY8" fmla="*/ 0 h 1163086"/>
              <a:gd name="connsiteX0" fmla="*/ 566240 w 749885"/>
              <a:gd name="connsiteY0" fmla="*/ 0 h 1163086"/>
              <a:gd name="connsiteX1" fmla="*/ 306075 w 749885"/>
              <a:gd name="connsiteY1" fmla="*/ 313727 h 1163086"/>
              <a:gd name="connsiteX2" fmla="*/ 0 w 749885"/>
              <a:gd name="connsiteY2" fmla="*/ 1163086 h 1163086"/>
              <a:gd name="connsiteX3" fmla="*/ 202775 w 749885"/>
              <a:gd name="connsiteY3" fmla="*/ 1059785 h 1163086"/>
              <a:gd name="connsiteX4" fmla="*/ 302250 w 749885"/>
              <a:gd name="connsiteY4" fmla="*/ 1021527 h 1163086"/>
              <a:gd name="connsiteX5" fmla="*/ 543283 w 749885"/>
              <a:gd name="connsiteY5" fmla="*/ 887619 h 1163086"/>
              <a:gd name="connsiteX6" fmla="*/ 688671 w 749885"/>
              <a:gd name="connsiteY6" fmla="*/ 784319 h 1163086"/>
              <a:gd name="connsiteX7" fmla="*/ 749885 w 749885"/>
              <a:gd name="connsiteY7" fmla="*/ 68865 h 1163086"/>
              <a:gd name="connsiteX8" fmla="*/ 566240 w 749885"/>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688671 w 753711"/>
              <a:gd name="connsiteY6" fmla="*/ 784319 h 1163086"/>
              <a:gd name="connsiteX7" fmla="*/ 753711 w 753711"/>
              <a:gd name="connsiteY7" fmla="*/ 53562 h 1163086"/>
              <a:gd name="connsiteX8" fmla="*/ 566240 w 753711"/>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540753 w 753711"/>
              <a:gd name="connsiteY6" fmla="*/ 887413 h 1163086"/>
              <a:gd name="connsiteX7" fmla="*/ 753711 w 753711"/>
              <a:gd name="connsiteY7" fmla="*/ 53562 h 1163086"/>
              <a:gd name="connsiteX8" fmla="*/ 566240 w 753711"/>
              <a:gd name="connsiteY8" fmla="*/ 0 h 1163086"/>
              <a:gd name="connsiteX0" fmla="*/ 566240 w 753711"/>
              <a:gd name="connsiteY0" fmla="*/ 0 h 1163086"/>
              <a:gd name="connsiteX1" fmla="*/ 306075 w 753711"/>
              <a:gd name="connsiteY1" fmla="*/ 313727 h 1163086"/>
              <a:gd name="connsiteX2" fmla="*/ 0 w 753711"/>
              <a:gd name="connsiteY2" fmla="*/ 1163086 h 1163086"/>
              <a:gd name="connsiteX3" fmla="*/ 202775 w 753711"/>
              <a:gd name="connsiteY3" fmla="*/ 1059785 h 1163086"/>
              <a:gd name="connsiteX4" fmla="*/ 302250 w 753711"/>
              <a:gd name="connsiteY4" fmla="*/ 1021527 h 1163086"/>
              <a:gd name="connsiteX5" fmla="*/ 543283 w 753711"/>
              <a:gd name="connsiteY5" fmla="*/ 887619 h 1163086"/>
              <a:gd name="connsiteX6" fmla="*/ 688671 w 753711"/>
              <a:gd name="connsiteY6" fmla="*/ 757425 h 1163086"/>
              <a:gd name="connsiteX7" fmla="*/ 753711 w 753711"/>
              <a:gd name="connsiteY7" fmla="*/ 53562 h 1163086"/>
              <a:gd name="connsiteX8" fmla="*/ 566240 w 753711"/>
              <a:gd name="connsiteY8" fmla="*/ 0 h 1163086"/>
              <a:gd name="connsiteX0" fmla="*/ 566240 w 1533640"/>
              <a:gd name="connsiteY0" fmla="*/ 0 h 1163086"/>
              <a:gd name="connsiteX1" fmla="*/ 306075 w 1533640"/>
              <a:gd name="connsiteY1" fmla="*/ 313727 h 1163086"/>
              <a:gd name="connsiteX2" fmla="*/ 0 w 1533640"/>
              <a:gd name="connsiteY2" fmla="*/ 1163086 h 1163086"/>
              <a:gd name="connsiteX3" fmla="*/ 202775 w 1533640"/>
              <a:gd name="connsiteY3" fmla="*/ 1059785 h 1163086"/>
              <a:gd name="connsiteX4" fmla="*/ 302250 w 1533640"/>
              <a:gd name="connsiteY4" fmla="*/ 1021527 h 1163086"/>
              <a:gd name="connsiteX5" fmla="*/ 543283 w 1533640"/>
              <a:gd name="connsiteY5" fmla="*/ 887619 h 1163086"/>
              <a:gd name="connsiteX6" fmla="*/ 688671 w 1533640"/>
              <a:gd name="connsiteY6" fmla="*/ 757425 h 1163086"/>
              <a:gd name="connsiteX7" fmla="*/ 1533640 w 1533640"/>
              <a:gd name="connsiteY7" fmla="*/ 627304 h 1163086"/>
              <a:gd name="connsiteX8" fmla="*/ 566240 w 1533640"/>
              <a:gd name="connsiteY8" fmla="*/ 0 h 1163086"/>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43283 w 1533640"/>
              <a:gd name="connsiteY5" fmla="*/ 573892 h 849359"/>
              <a:gd name="connsiteX6" fmla="*/ 688671 w 1533640"/>
              <a:gd name="connsiteY6" fmla="*/ 443698 h 849359"/>
              <a:gd name="connsiteX7" fmla="*/ 1533640 w 1533640"/>
              <a:gd name="connsiteY7" fmla="*/ 313577 h 849359"/>
              <a:gd name="connsiteX8" fmla="*/ 1516499 w 1533640"/>
              <a:gd name="connsiteY8"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43283 w 1533640"/>
              <a:gd name="connsiteY5" fmla="*/ 573892 h 849359"/>
              <a:gd name="connsiteX6" fmla="*/ 513860 w 1533640"/>
              <a:gd name="connsiteY6" fmla="*/ 658850 h 849359"/>
              <a:gd name="connsiteX7" fmla="*/ 1533640 w 1533640"/>
              <a:gd name="connsiteY7" fmla="*/ 313577 h 849359"/>
              <a:gd name="connsiteX8" fmla="*/ 1516499 w 1533640"/>
              <a:gd name="connsiteY8"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302250 w 1533640"/>
              <a:gd name="connsiteY4" fmla="*/ 707800 h 849359"/>
              <a:gd name="connsiteX5" fmla="*/ 513860 w 1533640"/>
              <a:gd name="connsiteY5" fmla="*/ 658850 h 849359"/>
              <a:gd name="connsiteX6" fmla="*/ 1533640 w 1533640"/>
              <a:gd name="connsiteY6" fmla="*/ 313577 h 849359"/>
              <a:gd name="connsiteX7" fmla="*/ 1516499 w 1533640"/>
              <a:gd name="connsiteY7" fmla="*/ 246567 h 849359"/>
              <a:gd name="connsiteX0" fmla="*/ 1516499 w 1533640"/>
              <a:gd name="connsiteY0" fmla="*/ 246567 h 849359"/>
              <a:gd name="connsiteX1" fmla="*/ 306075 w 1533640"/>
              <a:gd name="connsiteY1" fmla="*/ 0 h 849359"/>
              <a:gd name="connsiteX2" fmla="*/ 0 w 1533640"/>
              <a:gd name="connsiteY2" fmla="*/ 849359 h 849359"/>
              <a:gd name="connsiteX3" fmla="*/ 202775 w 1533640"/>
              <a:gd name="connsiteY3" fmla="*/ 746058 h 849359"/>
              <a:gd name="connsiteX4" fmla="*/ 418791 w 1533640"/>
              <a:gd name="connsiteY4" fmla="*/ 689871 h 849359"/>
              <a:gd name="connsiteX5" fmla="*/ 513860 w 1533640"/>
              <a:gd name="connsiteY5" fmla="*/ 658850 h 849359"/>
              <a:gd name="connsiteX6" fmla="*/ 1533640 w 1533640"/>
              <a:gd name="connsiteY6" fmla="*/ 313577 h 849359"/>
              <a:gd name="connsiteX7" fmla="*/ 1516499 w 1533640"/>
              <a:gd name="connsiteY7" fmla="*/ 246567 h 849359"/>
              <a:gd name="connsiteX0" fmla="*/ 1516499 w 1533640"/>
              <a:gd name="connsiteY0" fmla="*/ 38 h 602830"/>
              <a:gd name="connsiteX1" fmla="*/ 642252 w 1533640"/>
              <a:gd name="connsiteY1" fmla="*/ 0 h 602830"/>
              <a:gd name="connsiteX2" fmla="*/ 0 w 1533640"/>
              <a:gd name="connsiteY2" fmla="*/ 602830 h 602830"/>
              <a:gd name="connsiteX3" fmla="*/ 202775 w 1533640"/>
              <a:gd name="connsiteY3" fmla="*/ 499529 h 602830"/>
              <a:gd name="connsiteX4" fmla="*/ 418791 w 1533640"/>
              <a:gd name="connsiteY4" fmla="*/ 443342 h 602830"/>
              <a:gd name="connsiteX5" fmla="*/ 513860 w 1533640"/>
              <a:gd name="connsiteY5" fmla="*/ 412321 h 602830"/>
              <a:gd name="connsiteX6" fmla="*/ 1533640 w 1533640"/>
              <a:gd name="connsiteY6" fmla="*/ 67048 h 602830"/>
              <a:gd name="connsiteX7" fmla="*/ 1516499 w 1533640"/>
              <a:gd name="connsiteY7" fmla="*/ 38 h 602830"/>
              <a:gd name="connsiteX0" fmla="*/ 1516499 w 1533640"/>
              <a:gd name="connsiteY0" fmla="*/ 38 h 602830"/>
              <a:gd name="connsiteX1" fmla="*/ 642252 w 1533640"/>
              <a:gd name="connsiteY1" fmla="*/ 0 h 602830"/>
              <a:gd name="connsiteX2" fmla="*/ 0 w 1533640"/>
              <a:gd name="connsiteY2" fmla="*/ 602830 h 602830"/>
              <a:gd name="connsiteX3" fmla="*/ 202775 w 1533640"/>
              <a:gd name="connsiteY3" fmla="*/ 499529 h 602830"/>
              <a:gd name="connsiteX4" fmla="*/ 418791 w 1533640"/>
              <a:gd name="connsiteY4" fmla="*/ 443342 h 602830"/>
              <a:gd name="connsiteX5" fmla="*/ 513860 w 1533640"/>
              <a:gd name="connsiteY5" fmla="*/ 412321 h 602830"/>
              <a:gd name="connsiteX6" fmla="*/ 1533640 w 1533640"/>
              <a:gd name="connsiteY6" fmla="*/ 67048 h 602830"/>
              <a:gd name="connsiteX7" fmla="*/ 1516499 w 1533640"/>
              <a:gd name="connsiteY7" fmla="*/ 38 h 602830"/>
              <a:gd name="connsiteX0" fmla="*/ 1313724 w 1330865"/>
              <a:gd name="connsiteY0" fmla="*/ 28863 h 528354"/>
              <a:gd name="connsiteX1" fmla="*/ 439477 w 1330865"/>
              <a:gd name="connsiteY1" fmla="*/ 28825 h 528354"/>
              <a:gd name="connsiteX2" fmla="*/ 133401 w 1330865"/>
              <a:gd name="connsiteY2" fmla="*/ 93773 h 528354"/>
              <a:gd name="connsiteX3" fmla="*/ 0 w 1330865"/>
              <a:gd name="connsiteY3" fmla="*/ 528354 h 528354"/>
              <a:gd name="connsiteX4" fmla="*/ 216016 w 1330865"/>
              <a:gd name="connsiteY4" fmla="*/ 472167 h 528354"/>
              <a:gd name="connsiteX5" fmla="*/ 311085 w 1330865"/>
              <a:gd name="connsiteY5" fmla="*/ 441146 h 528354"/>
              <a:gd name="connsiteX6" fmla="*/ 1330865 w 1330865"/>
              <a:gd name="connsiteY6" fmla="*/ 95873 h 528354"/>
              <a:gd name="connsiteX7" fmla="*/ 1313724 w 1330865"/>
              <a:gd name="connsiteY7" fmla="*/ 28863 h 528354"/>
              <a:gd name="connsiteX0" fmla="*/ 1313724 w 1330865"/>
              <a:gd name="connsiteY0" fmla="*/ 38 h 499529"/>
              <a:gd name="connsiteX1" fmla="*/ 439477 w 1330865"/>
              <a:gd name="connsiteY1" fmla="*/ 0 h 499529"/>
              <a:gd name="connsiteX2" fmla="*/ 133401 w 1330865"/>
              <a:gd name="connsiteY2" fmla="*/ 64948 h 499529"/>
              <a:gd name="connsiteX3" fmla="*/ 0 w 1330865"/>
              <a:gd name="connsiteY3" fmla="*/ 499529 h 499529"/>
              <a:gd name="connsiteX4" fmla="*/ 216016 w 1330865"/>
              <a:gd name="connsiteY4" fmla="*/ 443342 h 499529"/>
              <a:gd name="connsiteX5" fmla="*/ 311085 w 1330865"/>
              <a:gd name="connsiteY5" fmla="*/ 412321 h 499529"/>
              <a:gd name="connsiteX6" fmla="*/ 1330865 w 1330865"/>
              <a:gd name="connsiteY6" fmla="*/ 67048 h 499529"/>
              <a:gd name="connsiteX7" fmla="*/ 1313724 w 1330865"/>
              <a:gd name="connsiteY7" fmla="*/ 38 h 499529"/>
              <a:gd name="connsiteX0" fmla="*/ 1313724 w 1330865"/>
              <a:gd name="connsiteY0" fmla="*/ 38 h 499529"/>
              <a:gd name="connsiteX1" fmla="*/ 439477 w 1330865"/>
              <a:gd name="connsiteY1" fmla="*/ 0 h 499529"/>
              <a:gd name="connsiteX2" fmla="*/ 424754 w 1330865"/>
              <a:gd name="connsiteY2" fmla="*/ 73912 h 499529"/>
              <a:gd name="connsiteX3" fmla="*/ 0 w 1330865"/>
              <a:gd name="connsiteY3" fmla="*/ 499529 h 499529"/>
              <a:gd name="connsiteX4" fmla="*/ 216016 w 1330865"/>
              <a:gd name="connsiteY4" fmla="*/ 443342 h 499529"/>
              <a:gd name="connsiteX5" fmla="*/ 311085 w 1330865"/>
              <a:gd name="connsiteY5" fmla="*/ 412321 h 499529"/>
              <a:gd name="connsiteX6" fmla="*/ 1330865 w 1330865"/>
              <a:gd name="connsiteY6" fmla="*/ 67048 h 499529"/>
              <a:gd name="connsiteX7" fmla="*/ 1313724 w 1330865"/>
              <a:gd name="connsiteY7" fmla="*/ 38 h 499529"/>
              <a:gd name="connsiteX0" fmla="*/ 1313724 w 1330865"/>
              <a:gd name="connsiteY0" fmla="*/ 38 h 499529"/>
              <a:gd name="connsiteX1" fmla="*/ 439477 w 1330865"/>
              <a:gd name="connsiteY1" fmla="*/ 0 h 499529"/>
              <a:gd name="connsiteX2" fmla="*/ 424754 w 1330865"/>
              <a:gd name="connsiteY2" fmla="*/ 73912 h 499529"/>
              <a:gd name="connsiteX3" fmla="*/ 70686 w 1330865"/>
              <a:gd name="connsiteY3" fmla="*/ 75553 h 499529"/>
              <a:gd name="connsiteX4" fmla="*/ 0 w 1330865"/>
              <a:gd name="connsiteY4" fmla="*/ 499529 h 499529"/>
              <a:gd name="connsiteX5" fmla="*/ 216016 w 1330865"/>
              <a:gd name="connsiteY5" fmla="*/ 443342 h 499529"/>
              <a:gd name="connsiteX6" fmla="*/ 311085 w 1330865"/>
              <a:gd name="connsiteY6" fmla="*/ 412321 h 499529"/>
              <a:gd name="connsiteX7" fmla="*/ 1330865 w 1330865"/>
              <a:gd name="connsiteY7" fmla="*/ 67048 h 499529"/>
              <a:gd name="connsiteX8" fmla="*/ 1313724 w 1330865"/>
              <a:gd name="connsiteY8" fmla="*/ 38 h 499529"/>
              <a:gd name="connsiteX0" fmla="*/ 1430266 w 1447407"/>
              <a:gd name="connsiteY0" fmla="*/ 38 h 443342"/>
              <a:gd name="connsiteX1" fmla="*/ 556019 w 1447407"/>
              <a:gd name="connsiteY1" fmla="*/ 0 h 443342"/>
              <a:gd name="connsiteX2" fmla="*/ 541296 w 1447407"/>
              <a:gd name="connsiteY2" fmla="*/ 73912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430266 w 1447407"/>
              <a:gd name="connsiteY0" fmla="*/ 38 h 443342"/>
              <a:gd name="connsiteX1" fmla="*/ 556019 w 1447407"/>
              <a:gd name="connsiteY1" fmla="*/ 0 h 443342"/>
              <a:gd name="connsiteX2" fmla="*/ 541296 w 1447407"/>
              <a:gd name="connsiteY2" fmla="*/ 73912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430266 w 1447407"/>
              <a:gd name="connsiteY0" fmla="*/ 38 h 443342"/>
              <a:gd name="connsiteX1" fmla="*/ 556019 w 1447407"/>
              <a:gd name="connsiteY1" fmla="*/ 0 h 443342"/>
              <a:gd name="connsiteX2" fmla="*/ 559225 w 1447407"/>
              <a:gd name="connsiteY2" fmla="*/ 78395 h 443342"/>
              <a:gd name="connsiteX3" fmla="*/ 187228 w 1447407"/>
              <a:gd name="connsiteY3" fmla="*/ 75553 h 443342"/>
              <a:gd name="connsiteX4" fmla="*/ 0 w 1447407"/>
              <a:gd name="connsiteY4" fmla="*/ 253000 h 443342"/>
              <a:gd name="connsiteX5" fmla="*/ 332558 w 1447407"/>
              <a:gd name="connsiteY5" fmla="*/ 443342 h 443342"/>
              <a:gd name="connsiteX6" fmla="*/ 427627 w 1447407"/>
              <a:gd name="connsiteY6" fmla="*/ 412321 h 443342"/>
              <a:gd name="connsiteX7" fmla="*/ 1447407 w 1447407"/>
              <a:gd name="connsiteY7" fmla="*/ 67048 h 443342"/>
              <a:gd name="connsiteX8" fmla="*/ 1430266 w 1447407"/>
              <a:gd name="connsiteY8" fmla="*/ 38 h 443342"/>
              <a:gd name="connsiteX0" fmla="*/ 1345101 w 1362242"/>
              <a:gd name="connsiteY0" fmla="*/ 38 h 443342"/>
              <a:gd name="connsiteX1" fmla="*/ 470854 w 1362242"/>
              <a:gd name="connsiteY1" fmla="*/ 0 h 443342"/>
              <a:gd name="connsiteX2" fmla="*/ 474060 w 1362242"/>
              <a:gd name="connsiteY2" fmla="*/ 78395 h 443342"/>
              <a:gd name="connsiteX3" fmla="*/ 102063 w 1362242"/>
              <a:gd name="connsiteY3" fmla="*/ 75553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3342"/>
              <a:gd name="connsiteX1" fmla="*/ 470854 w 1362242"/>
              <a:gd name="connsiteY1" fmla="*/ 0 h 443342"/>
              <a:gd name="connsiteX2" fmla="*/ 469577 w 1362242"/>
              <a:gd name="connsiteY2" fmla="*/ 42536 h 443342"/>
              <a:gd name="connsiteX3" fmla="*/ 102063 w 1362242"/>
              <a:gd name="connsiteY3" fmla="*/ 75553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3342"/>
              <a:gd name="connsiteX1" fmla="*/ 470854 w 1362242"/>
              <a:gd name="connsiteY1" fmla="*/ 0 h 443342"/>
              <a:gd name="connsiteX2" fmla="*/ 469577 w 1362242"/>
              <a:gd name="connsiteY2" fmla="*/ 42536 h 443342"/>
              <a:gd name="connsiteX3" fmla="*/ 115510 w 1362242"/>
              <a:gd name="connsiteY3" fmla="*/ 48659 h 443342"/>
              <a:gd name="connsiteX4" fmla="*/ 0 w 1362242"/>
              <a:gd name="connsiteY4" fmla="*/ 297823 h 443342"/>
              <a:gd name="connsiteX5" fmla="*/ 247393 w 1362242"/>
              <a:gd name="connsiteY5" fmla="*/ 443342 h 443342"/>
              <a:gd name="connsiteX6" fmla="*/ 342462 w 1362242"/>
              <a:gd name="connsiteY6" fmla="*/ 412321 h 443342"/>
              <a:gd name="connsiteX7" fmla="*/ 1362242 w 1362242"/>
              <a:gd name="connsiteY7" fmla="*/ 67048 h 443342"/>
              <a:gd name="connsiteX8" fmla="*/ 1345101 w 1362242"/>
              <a:gd name="connsiteY8" fmla="*/ 38 h 443342"/>
              <a:gd name="connsiteX0" fmla="*/ 1345101 w 1362242"/>
              <a:gd name="connsiteY0" fmla="*/ 38 h 442500"/>
              <a:gd name="connsiteX1" fmla="*/ 470854 w 1362242"/>
              <a:gd name="connsiteY1" fmla="*/ 0 h 442500"/>
              <a:gd name="connsiteX2" fmla="*/ 469577 w 1362242"/>
              <a:gd name="connsiteY2" fmla="*/ 42536 h 442500"/>
              <a:gd name="connsiteX3" fmla="*/ 115510 w 1362242"/>
              <a:gd name="connsiteY3" fmla="*/ 48659 h 442500"/>
              <a:gd name="connsiteX4" fmla="*/ 0 w 1362242"/>
              <a:gd name="connsiteY4" fmla="*/ 297823 h 442500"/>
              <a:gd name="connsiteX5" fmla="*/ 394422 w 1362242"/>
              <a:gd name="connsiteY5" fmla="*/ 442500 h 442500"/>
              <a:gd name="connsiteX6" fmla="*/ 342462 w 1362242"/>
              <a:gd name="connsiteY6" fmla="*/ 412321 h 442500"/>
              <a:gd name="connsiteX7" fmla="*/ 1362242 w 1362242"/>
              <a:gd name="connsiteY7" fmla="*/ 67048 h 442500"/>
              <a:gd name="connsiteX8" fmla="*/ 1345101 w 1362242"/>
              <a:gd name="connsiteY8" fmla="*/ 38 h 442500"/>
              <a:gd name="connsiteX0" fmla="*/ 1452821 w 1469962"/>
              <a:gd name="connsiteY0" fmla="*/ 38 h 442500"/>
              <a:gd name="connsiteX1" fmla="*/ 578574 w 1469962"/>
              <a:gd name="connsiteY1" fmla="*/ 0 h 442500"/>
              <a:gd name="connsiteX2" fmla="*/ 577297 w 1469962"/>
              <a:gd name="connsiteY2" fmla="*/ 42536 h 442500"/>
              <a:gd name="connsiteX3" fmla="*/ 223230 w 1469962"/>
              <a:gd name="connsiteY3" fmla="*/ 48659 h 442500"/>
              <a:gd name="connsiteX4" fmla="*/ 0 w 1469962"/>
              <a:gd name="connsiteY4" fmla="*/ 290786 h 442500"/>
              <a:gd name="connsiteX5" fmla="*/ 502142 w 1469962"/>
              <a:gd name="connsiteY5" fmla="*/ 442500 h 442500"/>
              <a:gd name="connsiteX6" fmla="*/ 450182 w 1469962"/>
              <a:gd name="connsiteY6" fmla="*/ 412321 h 442500"/>
              <a:gd name="connsiteX7" fmla="*/ 1469962 w 1469962"/>
              <a:gd name="connsiteY7" fmla="*/ 67048 h 442500"/>
              <a:gd name="connsiteX8" fmla="*/ 1452821 w 1469962"/>
              <a:gd name="connsiteY8" fmla="*/ 38 h 442500"/>
              <a:gd name="connsiteX0" fmla="*/ 1354184 w 1371325"/>
              <a:gd name="connsiteY0" fmla="*/ 38 h 442500"/>
              <a:gd name="connsiteX1" fmla="*/ 479937 w 1371325"/>
              <a:gd name="connsiteY1" fmla="*/ 0 h 442500"/>
              <a:gd name="connsiteX2" fmla="*/ 478660 w 1371325"/>
              <a:gd name="connsiteY2" fmla="*/ 42536 h 442500"/>
              <a:gd name="connsiteX3" fmla="*/ 124593 w 1371325"/>
              <a:gd name="connsiteY3" fmla="*/ 48659 h 442500"/>
              <a:gd name="connsiteX4" fmla="*/ 0 w 1371325"/>
              <a:gd name="connsiteY4" fmla="*/ 191287 h 442500"/>
              <a:gd name="connsiteX5" fmla="*/ 403505 w 1371325"/>
              <a:gd name="connsiteY5" fmla="*/ 442500 h 442500"/>
              <a:gd name="connsiteX6" fmla="*/ 351545 w 1371325"/>
              <a:gd name="connsiteY6" fmla="*/ 412321 h 442500"/>
              <a:gd name="connsiteX7" fmla="*/ 1371325 w 1371325"/>
              <a:gd name="connsiteY7" fmla="*/ 67048 h 442500"/>
              <a:gd name="connsiteX8" fmla="*/ 1354184 w 1371325"/>
              <a:gd name="connsiteY8" fmla="*/ 38 h 442500"/>
              <a:gd name="connsiteX0" fmla="*/ 1354184 w 1371325"/>
              <a:gd name="connsiteY0" fmla="*/ 31107 h 473569"/>
              <a:gd name="connsiteX1" fmla="*/ 512556 w 1371325"/>
              <a:gd name="connsiteY1" fmla="*/ 0 h 473569"/>
              <a:gd name="connsiteX2" fmla="*/ 478660 w 1371325"/>
              <a:gd name="connsiteY2" fmla="*/ 73605 h 473569"/>
              <a:gd name="connsiteX3" fmla="*/ 124593 w 1371325"/>
              <a:gd name="connsiteY3" fmla="*/ 79728 h 473569"/>
              <a:gd name="connsiteX4" fmla="*/ 0 w 1371325"/>
              <a:gd name="connsiteY4" fmla="*/ 222356 h 473569"/>
              <a:gd name="connsiteX5" fmla="*/ 403505 w 1371325"/>
              <a:gd name="connsiteY5" fmla="*/ 473569 h 473569"/>
              <a:gd name="connsiteX6" fmla="*/ 351545 w 1371325"/>
              <a:gd name="connsiteY6" fmla="*/ 443390 h 473569"/>
              <a:gd name="connsiteX7" fmla="*/ 1371325 w 1371325"/>
              <a:gd name="connsiteY7" fmla="*/ 98117 h 473569"/>
              <a:gd name="connsiteX8" fmla="*/ 1354184 w 1371325"/>
              <a:gd name="connsiteY8" fmla="*/ 31107 h 473569"/>
              <a:gd name="connsiteX0" fmla="*/ 1268069 w 1285210"/>
              <a:gd name="connsiteY0" fmla="*/ 31107 h 473569"/>
              <a:gd name="connsiteX1" fmla="*/ 426441 w 1285210"/>
              <a:gd name="connsiteY1" fmla="*/ 0 h 473569"/>
              <a:gd name="connsiteX2" fmla="*/ 392545 w 1285210"/>
              <a:gd name="connsiteY2" fmla="*/ 73605 h 473569"/>
              <a:gd name="connsiteX3" fmla="*/ 38478 w 1285210"/>
              <a:gd name="connsiteY3" fmla="*/ 79728 h 473569"/>
              <a:gd name="connsiteX4" fmla="*/ 0 w 1285210"/>
              <a:gd name="connsiteY4" fmla="*/ 274609 h 473569"/>
              <a:gd name="connsiteX5" fmla="*/ 317390 w 1285210"/>
              <a:gd name="connsiteY5" fmla="*/ 473569 h 473569"/>
              <a:gd name="connsiteX6" fmla="*/ 265430 w 1285210"/>
              <a:gd name="connsiteY6" fmla="*/ 443390 h 473569"/>
              <a:gd name="connsiteX7" fmla="*/ 1285210 w 1285210"/>
              <a:gd name="connsiteY7" fmla="*/ 98117 h 473569"/>
              <a:gd name="connsiteX8" fmla="*/ 1268069 w 1285210"/>
              <a:gd name="connsiteY8" fmla="*/ 31107 h 473569"/>
              <a:gd name="connsiteX0" fmla="*/ 1268069 w 1285210"/>
              <a:gd name="connsiteY0" fmla="*/ 31107 h 473569"/>
              <a:gd name="connsiteX1" fmla="*/ 426441 w 1285210"/>
              <a:gd name="connsiteY1" fmla="*/ 0 h 473569"/>
              <a:gd name="connsiteX2" fmla="*/ 423997 w 1285210"/>
              <a:gd name="connsiteY2" fmla="*/ 77524 h 473569"/>
              <a:gd name="connsiteX3" fmla="*/ 38478 w 1285210"/>
              <a:gd name="connsiteY3" fmla="*/ 79728 h 473569"/>
              <a:gd name="connsiteX4" fmla="*/ 0 w 1285210"/>
              <a:gd name="connsiteY4" fmla="*/ 274609 h 473569"/>
              <a:gd name="connsiteX5" fmla="*/ 317390 w 1285210"/>
              <a:gd name="connsiteY5" fmla="*/ 473569 h 473569"/>
              <a:gd name="connsiteX6" fmla="*/ 265430 w 1285210"/>
              <a:gd name="connsiteY6" fmla="*/ 443390 h 473569"/>
              <a:gd name="connsiteX7" fmla="*/ 1285210 w 1285210"/>
              <a:gd name="connsiteY7" fmla="*/ 98117 h 473569"/>
              <a:gd name="connsiteX8" fmla="*/ 1268069 w 1285210"/>
              <a:gd name="connsiteY8" fmla="*/ 31107 h 473569"/>
              <a:gd name="connsiteX0" fmla="*/ 1268069 w 1285210"/>
              <a:gd name="connsiteY0" fmla="*/ 31107 h 473569"/>
              <a:gd name="connsiteX1" fmla="*/ 426441 w 1285210"/>
              <a:gd name="connsiteY1" fmla="*/ 0 h 473569"/>
              <a:gd name="connsiteX2" fmla="*/ 38478 w 1285210"/>
              <a:gd name="connsiteY2" fmla="*/ 79728 h 473569"/>
              <a:gd name="connsiteX3" fmla="*/ 0 w 1285210"/>
              <a:gd name="connsiteY3" fmla="*/ 274609 h 473569"/>
              <a:gd name="connsiteX4" fmla="*/ 317390 w 1285210"/>
              <a:gd name="connsiteY4" fmla="*/ 473569 h 473569"/>
              <a:gd name="connsiteX5" fmla="*/ 265430 w 1285210"/>
              <a:gd name="connsiteY5" fmla="*/ 443390 h 473569"/>
              <a:gd name="connsiteX6" fmla="*/ 1285210 w 1285210"/>
              <a:gd name="connsiteY6" fmla="*/ 98117 h 473569"/>
              <a:gd name="connsiteX7" fmla="*/ 1268069 w 1285210"/>
              <a:gd name="connsiteY7" fmla="*/ 31107 h 473569"/>
              <a:gd name="connsiteX0" fmla="*/ 1268069 w 1285210"/>
              <a:gd name="connsiteY0" fmla="*/ 50749 h 493211"/>
              <a:gd name="connsiteX1" fmla="*/ 426441 w 1285210"/>
              <a:gd name="connsiteY1" fmla="*/ 19642 h 493211"/>
              <a:gd name="connsiteX2" fmla="*/ 54958 w 1285210"/>
              <a:gd name="connsiteY2" fmla="*/ 18379 h 493211"/>
              <a:gd name="connsiteX3" fmla="*/ 0 w 1285210"/>
              <a:gd name="connsiteY3" fmla="*/ 294251 h 493211"/>
              <a:gd name="connsiteX4" fmla="*/ 317390 w 1285210"/>
              <a:gd name="connsiteY4" fmla="*/ 493211 h 493211"/>
              <a:gd name="connsiteX5" fmla="*/ 265430 w 1285210"/>
              <a:gd name="connsiteY5" fmla="*/ 463032 h 493211"/>
              <a:gd name="connsiteX6" fmla="*/ 1285210 w 1285210"/>
              <a:gd name="connsiteY6" fmla="*/ 117759 h 493211"/>
              <a:gd name="connsiteX7" fmla="*/ 1268069 w 1285210"/>
              <a:gd name="connsiteY7" fmla="*/ 50749 h 493211"/>
              <a:gd name="connsiteX0" fmla="*/ 1268069 w 1285210"/>
              <a:gd name="connsiteY0" fmla="*/ 32370 h 474832"/>
              <a:gd name="connsiteX1" fmla="*/ 426441 w 1285210"/>
              <a:gd name="connsiteY1" fmla="*/ 1263 h 474832"/>
              <a:gd name="connsiteX2" fmla="*/ 54958 w 1285210"/>
              <a:gd name="connsiteY2" fmla="*/ 0 h 474832"/>
              <a:gd name="connsiteX3" fmla="*/ 0 w 1285210"/>
              <a:gd name="connsiteY3" fmla="*/ 275872 h 474832"/>
              <a:gd name="connsiteX4" fmla="*/ 317390 w 1285210"/>
              <a:gd name="connsiteY4" fmla="*/ 474832 h 474832"/>
              <a:gd name="connsiteX5" fmla="*/ 265430 w 1285210"/>
              <a:gd name="connsiteY5" fmla="*/ 444653 h 474832"/>
              <a:gd name="connsiteX6" fmla="*/ 1285210 w 1285210"/>
              <a:gd name="connsiteY6" fmla="*/ 99380 h 474832"/>
              <a:gd name="connsiteX7" fmla="*/ 1268069 w 1285210"/>
              <a:gd name="connsiteY7" fmla="*/ 32370 h 474832"/>
              <a:gd name="connsiteX0" fmla="*/ 1268069 w 1285210"/>
              <a:gd name="connsiteY0" fmla="*/ 51241 h 493703"/>
              <a:gd name="connsiteX1" fmla="*/ 426441 w 1285210"/>
              <a:gd name="connsiteY1" fmla="*/ 20134 h 493703"/>
              <a:gd name="connsiteX2" fmla="*/ 57309 w 1285210"/>
              <a:gd name="connsiteY2" fmla="*/ 0 h 493703"/>
              <a:gd name="connsiteX3" fmla="*/ 0 w 1285210"/>
              <a:gd name="connsiteY3" fmla="*/ 294743 h 493703"/>
              <a:gd name="connsiteX4" fmla="*/ 317390 w 1285210"/>
              <a:gd name="connsiteY4" fmla="*/ 493703 h 493703"/>
              <a:gd name="connsiteX5" fmla="*/ 265430 w 1285210"/>
              <a:gd name="connsiteY5" fmla="*/ 463524 h 493703"/>
              <a:gd name="connsiteX6" fmla="*/ 1285210 w 1285210"/>
              <a:gd name="connsiteY6" fmla="*/ 118251 h 493703"/>
              <a:gd name="connsiteX7" fmla="*/ 1268069 w 1285210"/>
              <a:gd name="connsiteY7" fmla="*/ 51241 h 493703"/>
              <a:gd name="connsiteX0" fmla="*/ 1450257 w 1467398"/>
              <a:gd name="connsiteY0" fmla="*/ 370645 h 813107"/>
              <a:gd name="connsiteX1" fmla="*/ 608629 w 1467398"/>
              <a:gd name="connsiteY1" fmla="*/ 339538 h 813107"/>
              <a:gd name="connsiteX2" fmla="*/ 0 w 1467398"/>
              <a:gd name="connsiteY2" fmla="*/ 0 h 813107"/>
              <a:gd name="connsiteX3" fmla="*/ 182188 w 1467398"/>
              <a:gd name="connsiteY3" fmla="*/ 614147 h 813107"/>
              <a:gd name="connsiteX4" fmla="*/ 499578 w 1467398"/>
              <a:gd name="connsiteY4" fmla="*/ 813107 h 813107"/>
              <a:gd name="connsiteX5" fmla="*/ 447618 w 1467398"/>
              <a:gd name="connsiteY5" fmla="*/ 782928 h 813107"/>
              <a:gd name="connsiteX6" fmla="*/ 1467398 w 1467398"/>
              <a:gd name="connsiteY6" fmla="*/ 437655 h 813107"/>
              <a:gd name="connsiteX7" fmla="*/ 1450257 w 1467398"/>
              <a:gd name="connsiteY7" fmla="*/ 370645 h 813107"/>
              <a:gd name="connsiteX0" fmla="*/ 1450257 w 1467398"/>
              <a:gd name="connsiteY0" fmla="*/ 370645 h 813107"/>
              <a:gd name="connsiteX1" fmla="*/ 0 w 1467398"/>
              <a:gd name="connsiteY1" fmla="*/ 0 h 813107"/>
              <a:gd name="connsiteX2" fmla="*/ 182188 w 1467398"/>
              <a:gd name="connsiteY2" fmla="*/ 614147 h 813107"/>
              <a:gd name="connsiteX3" fmla="*/ 499578 w 1467398"/>
              <a:gd name="connsiteY3" fmla="*/ 813107 h 813107"/>
              <a:gd name="connsiteX4" fmla="*/ 447618 w 1467398"/>
              <a:gd name="connsiteY4" fmla="*/ 782928 h 813107"/>
              <a:gd name="connsiteX5" fmla="*/ 1467398 w 1467398"/>
              <a:gd name="connsiteY5" fmla="*/ 437655 h 813107"/>
              <a:gd name="connsiteX6" fmla="*/ 1450257 w 1467398"/>
              <a:gd name="connsiteY6" fmla="*/ 370645 h 813107"/>
              <a:gd name="connsiteX0" fmla="*/ 1450257 w 1467398"/>
              <a:gd name="connsiteY0" fmla="*/ 370645 h 813107"/>
              <a:gd name="connsiteX1" fmla="*/ 1055026 w 1467398"/>
              <a:gd name="connsiteY1" fmla="*/ 234420 h 813107"/>
              <a:gd name="connsiteX2" fmla="*/ 0 w 1467398"/>
              <a:gd name="connsiteY2" fmla="*/ 0 h 813107"/>
              <a:gd name="connsiteX3" fmla="*/ 182188 w 1467398"/>
              <a:gd name="connsiteY3" fmla="*/ 614147 h 813107"/>
              <a:gd name="connsiteX4" fmla="*/ 499578 w 1467398"/>
              <a:gd name="connsiteY4" fmla="*/ 813107 h 813107"/>
              <a:gd name="connsiteX5" fmla="*/ 447618 w 1467398"/>
              <a:gd name="connsiteY5" fmla="*/ 782928 h 813107"/>
              <a:gd name="connsiteX6" fmla="*/ 1467398 w 1467398"/>
              <a:gd name="connsiteY6" fmla="*/ 437655 h 813107"/>
              <a:gd name="connsiteX7" fmla="*/ 1450257 w 1467398"/>
              <a:gd name="connsiteY7" fmla="*/ 370645 h 813107"/>
              <a:gd name="connsiteX0" fmla="*/ 1450257 w 1467398"/>
              <a:gd name="connsiteY0" fmla="*/ 370645 h 813107"/>
              <a:gd name="connsiteX1" fmla="*/ 1055026 w 1467398"/>
              <a:gd name="connsiteY1" fmla="*/ 234420 h 813107"/>
              <a:gd name="connsiteX2" fmla="*/ 0 w 1467398"/>
              <a:gd name="connsiteY2" fmla="*/ 0 h 813107"/>
              <a:gd name="connsiteX3" fmla="*/ 182188 w 1467398"/>
              <a:gd name="connsiteY3" fmla="*/ 614147 h 813107"/>
              <a:gd name="connsiteX4" fmla="*/ 499578 w 1467398"/>
              <a:gd name="connsiteY4" fmla="*/ 813107 h 813107"/>
              <a:gd name="connsiteX5" fmla="*/ 447618 w 1467398"/>
              <a:gd name="connsiteY5" fmla="*/ 782928 h 813107"/>
              <a:gd name="connsiteX6" fmla="*/ 1467398 w 1467398"/>
              <a:gd name="connsiteY6" fmla="*/ 437655 h 813107"/>
              <a:gd name="connsiteX7" fmla="*/ 1450257 w 1467398"/>
              <a:gd name="connsiteY7" fmla="*/ 370645 h 813107"/>
              <a:gd name="connsiteX0" fmla="*/ 1450257 w 1467398"/>
              <a:gd name="connsiteY0" fmla="*/ 370645 h 813107"/>
              <a:gd name="connsiteX1" fmla="*/ 1055026 w 1467398"/>
              <a:gd name="connsiteY1" fmla="*/ 234420 h 813107"/>
              <a:gd name="connsiteX2" fmla="*/ 0 w 1467398"/>
              <a:gd name="connsiteY2" fmla="*/ 0 h 813107"/>
              <a:gd name="connsiteX3" fmla="*/ 411664 w 1467398"/>
              <a:gd name="connsiteY3" fmla="*/ 506892 h 813107"/>
              <a:gd name="connsiteX4" fmla="*/ 499578 w 1467398"/>
              <a:gd name="connsiteY4" fmla="*/ 813107 h 813107"/>
              <a:gd name="connsiteX5" fmla="*/ 447618 w 1467398"/>
              <a:gd name="connsiteY5" fmla="*/ 782928 h 813107"/>
              <a:gd name="connsiteX6" fmla="*/ 1467398 w 1467398"/>
              <a:gd name="connsiteY6" fmla="*/ 437655 h 813107"/>
              <a:gd name="connsiteX7" fmla="*/ 1450257 w 1467398"/>
              <a:gd name="connsiteY7" fmla="*/ 370645 h 813107"/>
              <a:gd name="connsiteX0" fmla="*/ 1282539 w 1299680"/>
              <a:gd name="connsiteY0" fmla="*/ 149066 h 591528"/>
              <a:gd name="connsiteX1" fmla="*/ 887308 w 1299680"/>
              <a:gd name="connsiteY1" fmla="*/ 12841 h 591528"/>
              <a:gd name="connsiteX2" fmla="*/ 0 w 1299680"/>
              <a:gd name="connsiteY2" fmla="*/ 0 h 591528"/>
              <a:gd name="connsiteX3" fmla="*/ 243946 w 1299680"/>
              <a:gd name="connsiteY3" fmla="*/ 285313 h 591528"/>
              <a:gd name="connsiteX4" fmla="*/ 331860 w 1299680"/>
              <a:gd name="connsiteY4" fmla="*/ 591528 h 591528"/>
              <a:gd name="connsiteX5" fmla="*/ 279900 w 1299680"/>
              <a:gd name="connsiteY5" fmla="*/ 561349 h 591528"/>
              <a:gd name="connsiteX6" fmla="*/ 1299680 w 1299680"/>
              <a:gd name="connsiteY6" fmla="*/ 216076 h 591528"/>
              <a:gd name="connsiteX7" fmla="*/ 1282539 w 1299680"/>
              <a:gd name="connsiteY7" fmla="*/ 149066 h 591528"/>
              <a:gd name="connsiteX0" fmla="*/ 1282539 w 1299680"/>
              <a:gd name="connsiteY0" fmla="*/ 149066 h 591528"/>
              <a:gd name="connsiteX1" fmla="*/ 887308 w 1299680"/>
              <a:gd name="connsiteY1" fmla="*/ 12841 h 591528"/>
              <a:gd name="connsiteX2" fmla="*/ 0 w 1299680"/>
              <a:gd name="connsiteY2" fmla="*/ 0 h 591528"/>
              <a:gd name="connsiteX3" fmla="*/ 243946 w 1299680"/>
              <a:gd name="connsiteY3" fmla="*/ 285313 h 591528"/>
              <a:gd name="connsiteX4" fmla="*/ 331860 w 1299680"/>
              <a:gd name="connsiteY4" fmla="*/ 591528 h 591528"/>
              <a:gd name="connsiteX5" fmla="*/ 462584 w 1299680"/>
              <a:gd name="connsiteY5" fmla="*/ 216722 h 591528"/>
              <a:gd name="connsiteX6" fmla="*/ 1299680 w 1299680"/>
              <a:gd name="connsiteY6" fmla="*/ 216076 h 591528"/>
              <a:gd name="connsiteX7" fmla="*/ 1282539 w 1299680"/>
              <a:gd name="connsiteY7" fmla="*/ 149066 h 591528"/>
              <a:gd name="connsiteX0" fmla="*/ 1282539 w 1299680"/>
              <a:gd name="connsiteY0" fmla="*/ 149066 h 285313"/>
              <a:gd name="connsiteX1" fmla="*/ 887308 w 1299680"/>
              <a:gd name="connsiteY1" fmla="*/ 12841 h 285313"/>
              <a:gd name="connsiteX2" fmla="*/ 0 w 1299680"/>
              <a:gd name="connsiteY2" fmla="*/ 0 h 285313"/>
              <a:gd name="connsiteX3" fmla="*/ 243946 w 1299680"/>
              <a:gd name="connsiteY3" fmla="*/ 285313 h 285313"/>
              <a:gd name="connsiteX4" fmla="*/ 462584 w 1299680"/>
              <a:gd name="connsiteY4" fmla="*/ 216722 h 285313"/>
              <a:gd name="connsiteX5" fmla="*/ 1299680 w 1299680"/>
              <a:gd name="connsiteY5" fmla="*/ 216076 h 285313"/>
              <a:gd name="connsiteX6" fmla="*/ 1282539 w 1299680"/>
              <a:gd name="connsiteY6" fmla="*/ 149066 h 285313"/>
              <a:gd name="connsiteX0" fmla="*/ 1282539 w 1299680"/>
              <a:gd name="connsiteY0" fmla="*/ 149066 h 228622"/>
              <a:gd name="connsiteX1" fmla="*/ 887308 w 1299680"/>
              <a:gd name="connsiteY1" fmla="*/ 12841 h 228622"/>
              <a:gd name="connsiteX2" fmla="*/ 0 w 1299680"/>
              <a:gd name="connsiteY2" fmla="*/ 0 h 228622"/>
              <a:gd name="connsiteX3" fmla="*/ 200808 w 1299680"/>
              <a:gd name="connsiteY3" fmla="*/ 228622 h 228622"/>
              <a:gd name="connsiteX4" fmla="*/ 462584 w 1299680"/>
              <a:gd name="connsiteY4" fmla="*/ 216722 h 228622"/>
              <a:gd name="connsiteX5" fmla="*/ 1299680 w 1299680"/>
              <a:gd name="connsiteY5" fmla="*/ 216076 h 228622"/>
              <a:gd name="connsiteX6" fmla="*/ 1282539 w 1299680"/>
              <a:gd name="connsiteY6" fmla="*/ 149066 h 228622"/>
              <a:gd name="connsiteX0" fmla="*/ 1282539 w 1299680"/>
              <a:gd name="connsiteY0" fmla="*/ 149066 h 232280"/>
              <a:gd name="connsiteX1" fmla="*/ 887308 w 1299680"/>
              <a:gd name="connsiteY1" fmla="*/ 12841 h 232280"/>
              <a:gd name="connsiteX2" fmla="*/ 0 w 1299680"/>
              <a:gd name="connsiteY2" fmla="*/ 0 h 232280"/>
              <a:gd name="connsiteX3" fmla="*/ 200808 w 1299680"/>
              <a:gd name="connsiteY3" fmla="*/ 228622 h 232280"/>
              <a:gd name="connsiteX4" fmla="*/ 477081 w 1299680"/>
              <a:gd name="connsiteY4" fmla="*/ 232280 h 232280"/>
              <a:gd name="connsiteX5" fmla="*/ 1299680 w 1299680"/>
              <a:gd name="connsiteY5" fmla="*/ 216076 h 232280"/>
              <a:gd name="connsiteX6" fmla="*/ 1282539 w 1299680"/>
              <a:gd name="connsiteY6" fmla="*/ 149066 h 232280"/>
              <a:gd name="connsiteX0" fmla="*/ 1426449 w 1443590"/>
              <a:gd name="connsiteY0" fmla="*/ 334697 h 417911"/>
              <a:gd name="connsiteX1" fmla="*/ 1031218 w 1443590"/>
              <a:gd name="connsiteY1" fmla="*/ 198472 h 417911"/>
              <a:gd name="connsiteX2" fmla="*/ 0 w 1443590"/>
              <a:gd name="connsiteY2" fmla="*/ 0 h 417911"/>
              <a:gd name="connsiteX3" fmla="*/ 344718 w 1443590"/>
              <a:gd name="connsiteY3" fmla="*/ 414253 h 417911"/>
              <a:gd name="connsiteX4" fmla="*/ 620991 w 1443590"/>
              <a:gd name="connsiteY4" fmla="*/ 417911 h 417911"/>
              <a:gd name="connsiteX5" fmla="*/ 1443590 w 1443590"/>
              <a:gd name="connsiteY5" fmla="*/ 401707 h 417911"/>
              <a:gd name="connsiteX6" fmla="*/ 1426449 w 1443590"/>
              <a:gd name="connsiteY6" fmla="*/ 334697 h 417911"/>
              <a:gd name="connsiteX0" fmla="*/ 1426449 w 1443590"/>
              <a:gd name="connsiteY0" fmla="*/ 334697 h 417911"/>
              <a:gd name="connsiteX1" fmla="*/ 699318 w 1443590"/>
              <a:gd name="connsiteY1" fmla="*/ 81437 h 417911"/>
              <a:gd name="connsiteX2" fmla="*/ 0 w 1443590"/>
              <a:gd name="connsiteY2" fmla="*/ 0 h 417911"/>
              <a:gd name="connsiteX3" fmla="*/ 344718 w 1443590"/>
              <a:gd name="connsiteY3" fmla="*/ 414253 h 417911"/>
              <a:gd name="connsiteX4" fmla="*/ 620991 w 1443590"/>
              <a:gd name="connsiteY4" fmla="*/ 417911 h 417911"/>
              <a:gd name="connsiteX5" fmla="*/ 1443590 w 1443590"/>
              <a:gd name="connsiteY5" fmla="*/ 401707 h 417911"/>
              <a:gd name="connsiteX6" fmla="*/ 1426449 w 1443590"/>
              <a:gd name="connsiteY6" fmla="*/ 334697 h 417911"/>
              <a:gd name="connsiteX0" fmla="*/ 1426449 w 1443590"/>
              <a:gd name="connsiteY0" fmla="*/ 334697 h 435350"/>
              <a:gd name="connsiteX1" fmla="*/ 699318 w 1443590"/>
              <a:gd name="connsiteY1" fmla="*/ 81437 h 435350"/>
              <a:gd name="connsiteX2" fmla="*/ 0 w 1443590"/>
              <a:gd name="connsiteY2" fmla="*/ 0 h 435350"/>
              <a:gd name="connsiteX3" fmla="*/ 374065 w 1443590"/>
              <a:gd name="connsiteY3" fmla="*/ 435350 h 435350"/>
              <a:gd name="connsiteX4" fmla="*/ 620991 w 1443590"/>
              <a:gd name="connsiteY4" fmla="*/ 417911 h 435350"/>
              <a:gd name="connsiteX5" fmla="*/ 1443590 w 1443590"/>
              <a:gd name="connsiteY5" fmla="*/ 401707 h 435350"/>
              <a:gd name="connsiteX6" fmla="*/ 1426449 w 1443590"/>
              <a:gd name="connsiteY6" fmla="*/ 334697 h 435350"/>
              <a:gd name="connsiteX0" fmla="*/ 1426449 w 1443590"/>
              <a:gd name="connsiteY0" fmla="*/ 334697 h 435350"/>
              <a:gd name="connsiteX1" fmla="*/ 699318 w 1443590"/>
              <a:gd name="connsiteY1" fmla="*/ 81437 h 435350"/>
              <a:gd name="connsiteX2" fmla="*/ 0 w 1443590"/>
              <a:gd name="connsiteY2" fmla="*/ 0 h 435350"/>
              <a:gd name="connsiteX3" fmla="*/ 374065 w 1443590"/>
              <a:gd name="connsiteY3" fmla="*/ 435350 h 435350"/>
              <a:gd name="connsiteX4" fmla="*/ 620991 w 1443590"/>
              <a:gd name="connsiteY4" fmla="*/ 417911 h 435350"/>
              <a:gd name="connsiteX5" fmla="*/ 1443590 w 1443590"/>
              <a:gd name="connsiteY5" fmla="*/ 401707 h 435350"/>
              <a:gd name="connsiteX6" fmla="*/ 1426449 w 1443590"/>
              <a:gd name="connsiteY6" fmla="*/ 334697 h 435350"/>
              <a:gd name="connsiteX0" fmla="*/ 1196383 w 1213524"/>
              <a:gd name="connsiteY0" fmla="*/ 316547 h 417200"/>
              <a:gd name="connsiteX1" fmla="*/ 469252 w 1213524"/>
              <a:gd name="connsiteY1" fmla="*/ 63287 h 417200"/>
              <a:gd name="connsiteX2" fmla="*/ 0 w 1213524"/>
              <a:gd name="connsiteY2" fmla="*/ 0 h 417200"/>
              <a:gd name="connsiteX3" fmla="*/ 143999 w 1213524"/>
              <a:gd name="connsiteY3" fmla="*/ 417200 h 417200"/>
              <a:gd name="connsiteX4" fmla="*/ 390925 w 1213524"/>
              <a:gd name="connsiteY4" fmla="*/ 399761 h 417200"/>
              <a:gd name="connsiteX5" fmla="*/ 1213524 w 1213524"/>
              <a:gd name="connsiteY5" fmla="*/ 383557 h 417200"/>
              <a:gd name="connsiteX6" fmla="*/ 1196383 w 1213524"/>
              <a:gd name="connsiteY6" fmla="*/ 316547 h 417200"/>
              <a:gd name="connsiteX0" fmla="*/ 1320419 w 1337560"/>
              <a:gd name="connsiteY0" fmla="*/ 316547 h 417200"/>
              <a:gd name="connsiteX1" fmla="*/ 593288 w 1337560"/>
              <a:gd name="connsiteY1" fmla="*/ 63287 h 417200"/>
              <a:gd name="connsiteX2" fmla="*/ 124036 w 1337560"/>
              <a:gd name="connsiteY2" fmla="*/ 0 h 417200"/>
              <a:gd name="connsiteX3" fmla="*/ 4570 w 1337560"/>
              <a:gd name="connsiteY3" fmla="*/ 117744 h 417200"/>
              <a:gd name="connsiteX4" fmla="*/ 268035 w 1337560"/>
              <a:gd name="connsiteY4" fmla="*/ 417200 h 417200"/>
              <a:gd name="connsiteX5" fmla="*/ 514961 w 1337560"/>
              <a:gd name="connsiteY5" fmla="*/ 399761 h 417200"/>
              <a:gd name="connsiteX6" fmla="*/ 1337560 w 1337560"/>
              <a:gd name="connsiteY6" fmla="*/ 383557 h 417200"/>
              <a:gd name="connsiteX7" fmla="*/ 1320419 w 1337560"/>
              <a:gd name="connsiteY7" fmla="*/ 316547 h 417200"/>
              <a:gd name="connsiteX0" fmla="*/ 1320419 w 1337560"/>
              <a:gd name="connsiteY0" fmla="*/ 316547 h 417200"/>
              <a:gd name="connsiteX1" fmla="*/ 593288 w 1337560"/>
              <a:gd name="connsiteY1" fmla="*/ 63287 h 417200"/>
              <a:gd name="connsiteX2" fmla="*/ 124036 w 1337560"/>
              <a:gd name="connsiteY2" fmla="*/ 0 h 417200"/>
              <a:gd name="connsiteX3" fmla="*/ 4570 w 1337560"/>
              <a:gd name="connsiteY3" fmla="*/ 117744 h 417200"/>
              <a:gd name="connsiteX4" fmla="*/ 268035 w 1337560"/>
              <a:gd name="connsiteY4" fmla="*/ 417200 h 417200"/>
              <a:gd name="connsiteX5" fmla="*/ 514961 w 1337560"/>
              <a:gd name="connsiteY5" fmla="*/ 399761 h 417200"/>
              <a:gd name="connsiteX6" fmla="*/ 1337560 w 1337560"/>
              <a:gd name="connsiteY6" fmla="*/ 383557 h 417200"/>
              <a:gd name="connsiteX7" fmla="*/ 1320419 w 1337560"/>
              <a:gd name="connsiteY7" fmla="*/ 316547 h 417200"/>
              <a:gd name="connsiteX0" fmla="*/ 1315849 w 1332990"/>
              <a:gd name="connsiteY0" fmla="*/ 316547 h 417200"/>
              <a:gd name="connsiteX1" fmla="*/ 588718 w 1332990"/>
              <a:gd name="connsiteY1" fmla="*/ 63287 h 417200"/>
              <a:gd name="connsiteX2" fmla="*/ 119466 w 1332990"/>
              <a:gd name="connsiteY2" fmla="*/ 0 h 417200"/>
              <a:gd name="connsiteX3" fmla="*/ 0 w 1332990"/>
              <a:gd name="connsiteY3" fmla="*/ 117744 h 417200"/>
              <a:gd name="connsiteX4" fmla="*/ 263465 w 1332990"/>
              <a:gd name="connsiteY4" fmla="*/ 417200 h 417200"/>
              <a:gd name="connsiteX5" fmla="*/ 510391 w 1332990"/>
              <a:gd name="connsiteY5" fmla="*/ 399761 h 417200"/>
              <a:gd name="connsiteX6" fmla="*/ 1332990 w 1332990"/>
              <a:gd name="connsiteY6" fmla="*/ 383557 h 417200"/>
              <a:gd name="connsiteX7" fmla="*/ 1315849 w 1332990"/>
              <a:gd name="connsiteY7" fmla="*/ 316547 h 417200"/>
              <a:gd name="connsiteX0" fmla="*/ 1772450 w 1789591"/>
              <a:gd name="connsiteY0" fmla="*/ 489389 h 590042"/>
              <a:gd name="connsiteX1" fmla="*/ 0 w 1789591"/>
              <a:gd name="connsiteY1" fmla="*/ -1 h 590042"/>
              <a:gd name="connsiteX2" fmla="*/ 576067 w 1789591"/>
              <a:gd name="connsiteY2" fmla="*/ 172842 h 590042"/>
              <a:gd name="connsiteX3" fmla="*/ 456601 w 1789591"/>
              <a:gd name="connsiteY3" fmla="*/ 290586 h 590042"/>
              <a:gd name="connsiteX4" fmla="*/ 720066 w 1789591"/>
              <a:gd name="connsiteY4" fmla="*/ 590042 h 590042"/>
              <a:gd name="connsiteX5" fmla="*/ 966992 w 1789591"/>
              <a:gd name="connsiteY5" fmla="*/ 572603 h 590042"/>
              <a:gd name="connsiteX6" fmla="*/ 1789591 w 1789591"/>
              <a:gd name="connsiteY6" fmla="*/ 556399 h 590042"/>
              <a:gd name="connsiteX7" fmla="*/ 1772450 w 1789591"/>
              <a:gd name="connsiteY7" fmla="*/ 489389 h 590042"/>
              <a:gd name="connsiteX0" fmla="*/ 1772450 w 1789591"/>
              <a:gd name="connsiteY0" fmla="*/ 489391 h 590044"/>
              <a:gd name="connsiteX1" fmla="*/ 0 w 1789591"/>
              <a:gd name="connsiteY1" fmla="*/ 1 h 590044"/>
              <a:gd name="connsiteX2" fmla="*/ 456601 w 1789591"/>
              <a:gd name="connsiteY2" fmla="*/ 290588 h 590044"/>
              <a:gd name="connsiteX3" fmla="*/ 720066 w 1789591"/>
              <a:gd name="connsiteY3" fmla="*/ 590044 h 590044"/>
              <a:gd name="connsiteX4" fmla="*/ 966992 w 1789591"/>
              <a:gd name="connsiteY4" fmla="*/ 572605 h 590044"/>
              <a:gd name="connsiteX5" fmla="*/ 1789591 w 1789591"/>
              <a:gd name="connsiteY5" fmla="*/ 556401 h 590044"/>
              <a:gd name="connsiteX6" fmla="*/ 1772450 w 1789591"/>
              <a:gd name="connsiteY6" fmla="*/ 489391 h 590044"/>
              <a:gd name="connsiteX0" fmla="*/ 1772450 w 1789591"/>
              <a:gd name="connsiteY0" fmla="*/ 489389 h 590042"/>
              <a:gd name="connsiteX1" fmla="*/ 0 w 1789591"/>
              <a:gd name="connsiteY1" fmla="*/ -1 h 590042"/>
              <a:gd name="connsiteX2" fmla="*/ 456601 w 1789591"/>
              <a:gd name="connsiteY2" fmla="*/ 290586 h 590042"/>
              <a:gd name="connsiteX3" fmla="*/ 720066 w 1789591"/>
              <a:gd name="connsiteY3" fmla="*/ 590042 h 590042"/>
              <a:gd name="connsiteX4" fmla="*/ 688646 w 1789591"/>
              <a:gd name="connsiteY4" fmla="*/ 440912 h 590042"/>
              <a:gd name="connsiteX5" fmla="*/ 1789591 w 1789591"/>
              <a:gd name="connsiteY5" fmla="*/ 556399 h 590042"/>
              <a:gd name="connsiteX6" fmla="*/ 1772450 w 1789591"/>
              <a:gd name="connsiteY6" fmla="*/ 489389 h 590042"/>
              <a:gd name="connsiteX0" fmla="*/ 1772450 w 1785306"/>
              <a:gd name="connsiteY0" fmla="*/ 489391 h 590044"/>
              <a:gd name="connsiteX1" fmla="*/ 0 w 1785306"/>
              <a:gd name="connsiteY1" fmla="*/ 1 h 590044"/>
              <a:gd name="connsiteX2" fmla="*/ 456601 w 1785306"/>
              <a:gd name="connsiteY2" fmla="*/ 290588 h 590044"/>
              <a:gd name="connsiteX3" fmla="*/ 720066 w 1785306"/>
              <a:gd name="connsiteY3" fmla="*/ 590044 h 590044"/>
              <a:gd name="connsiteX4" fmla="*/ 688646 w 1785306"/>
              <a:gd name="connsiteY4" fmla="*/ 440914 h 590044"/>
              <a:gd name="connsiteX5" fmla="*/ 1785306 w 1785306"/>
              <a:gd name="connsiteY5" fmla="*/ 571301 h 590044"/>
              <a:gd name="connsiteX6" fmla="*/ 1772450 w 1785306"/>
              <a:gd name="connsiteY6" fmla="*/ 489391 h 590044"/>
              <a:gd name="connsiteX0" fmla="*/ 1805274 w 1805274"/>
              <a:gd name="connsiteY0" fmla="*/ 476242 h 590042"/>
              <a:gd name="connsiteX1" fmla="*/ 0 w 1805274"/>
              <a:gd name="connsiteY1" fmla="*/ -1 h 590042"/>
              <a:gd name="connsiteX2" fmla="*/ 456601 w 1805274"/>
              <a:gd name="connsiteY2" fmla="*/ 290586 h 590042"/>
              <a:gd name="connsiteX3" fmla="*/ 720066 w 1805274"/>
              <a:gd name="connsiteY3" fmla="*/ 590042 h 590042"/>
              <a:gd name="connsiteX4" fmla="*/ 688646 w 1805274"/>
              <a:gd name="connsiteY4" fmla="*/ 440912 h 590042"/>
              <a:gd name="connsiteX5" fmla="*/ 1785306 w 1805274"/>
              <a:gd name="connsiteY5" fmla="*/ 571299 h 590042"/>
              <a:gd name="connsiteX6" fmla="*/ 1805274 w 1805274"/>
              <a:gd name="connsiteY6" fmla="*/ 476242 h 590042"/>
              <a:gd name="connsiteX0" fmla="*/ 1805274 w 1805274"/>
              <a:gd name="connsiteY0" fmla="*/ 476244 h 590044"/>
              <a:gd name="connsiteX1" fmla="*/ 0 w 1805274"/>
              <a:gd name="connsiteY1" fmla="*/ 1 h 590044"/>
              <a:gd name="connsiteX2" fmla="*/ 5570 w 1805274"/>
              <a:gd name="connsiteY2" fmla="*/ 254435 h 590044"/>
              <a:gd name="connsiteX3" fmla="*/ 720066 w 1805274"/>
              <a:gd name="connsiteY3" fmla="*/ 590044 h 590044"/>
              <a:gd name="connsiteX4" fmla="*/ 688646 w 1805274"/>
              <a:gd name="connsiteY4" fmla="*/ 440914 h 590044"/>
              <a:gd name="connsiteX5" fmla="*/ 1785306 w 1805274"/>
              <a:gd name="connsiteY5" fmla="*/ 571301 h 590044"/>
              <a:gd name="connsiteX6" fmla="*/ 1805274 w 1805274"/>
              <a:gd name="connsiteY6" fmla="*/ 476244 h 590044"/>
              <a:gd name="connsiteX0" fmla="*/ 1805274 w 1805274"/>
              <a:gd name="connsiteY0" fmla="*/ 476242 h 590042"/>
              <a:gd name="connsiteX1" fmla="*/ 0 w 1805274"/>
              <a:gd name="connsiteY1" fmla="*/ -1 h 590042"/>
              <a:gd name="connsiteX2" fmla="*/ 5570 w 1805274"/>
              <a:gd name="connsiteY2" fmla="*/ 254433 h 590042"/>
              <a:gd name="connsiteX3" fmla="*/ 720066 w 1805274"/>
              <a:gd name="connsiteY3" fmla="*/ 590042 h 590042"/>
              <a:gd name="connsiteX4" fmla="*/ 684073 w 1805274"/>
              <a:gd name="connsiteY4" fmla="*/ 378287 h 590042"/>
              <a:gd name="connsiteX5" fmla="*/ 1785306 w 1805274"/>
              <a:gd name="connsiteY5" fmla="*/ 571299 h 590042"/>
              <a:gd name="connsiteX6" fmla="*/ 1805274 w 1805274"/>
              <a:gd name="connsiteY6" fmla="*/ 476242 h 590042"/>
              <a:gd name="connsiteX0" fmla="*/ 1805274 w 1805274"/>
              <a:gd name="connsiteY0" fmla="*/ 476244 h 571302"/>
              <a:gd name="connsiteX1" fmla="*/ 0 w 1805274"/>
              <a:gd name="connsiteY1" fmla="*/ 1 h 571302"/>
              <a:gd name="connsiteX2" fmla="*/ 5570 w 1805274"/>
              <a:gd name="connsiteY2" fmla="*/ 254435 h 571302"/>
              <a:gd name="connsiteX3" fmla="*/ 641474 w 1805274"/>
              <a:gd name="connsiteY3" fmla="*/ 470636 h 571302"/>
              <a:gd name="connsiteX4" fmla="*/ 684073 w 1805274"/>
              <a:gd name="connsiteY4" fmla="*/ 378289 h 571302"/>
              <a:gd name="connsiteX5" fmla="*/ 1785306 w 1805274"/>
              <a:gd name="connsiteY5" fmla="*/ 571301 h 571302"/>
              <a:gd name="connsiteX6" fmla="*/ 1805274 w 1805274"/>
              <a:gd name="connsiteY6" fmla="*/ 476244 h 571302"/>
              <a:gd name="connsiteX0" fmla="*/ 1874697 w 1874697"/>
              <a:gd name="connsiteY0" fmla="*/ 476242 h 571298"/>
              <a:gd name="connsiteX1" fmla="*/ 69423 w 1874697"/>
              <a:gd name="connsiteY1" fmla="*/ -1 h 571298"/>
              <a:gd name="connsiteX2" fmla="*/ 0 w 1874697"/>
              <a:gd name="connsiteY2" fmla="*/ 268356 h 571298"/>
              <a:gd name="connsiteX3" fmla="*/ 710897 w 1874697"/>
              <a:gd name="connsiteY3" fmla="*/ 470634 h 571298"/>
              <a:gd name="connsiteX4" fmla="*/ 753496 w 1874697"/>
              <a:gd name="connsiteY4" fmla="*/ 378287 h 571298"/>
              <a:gd name="connsiteX5" fmla="*/ 1854729 w 1874697"/>
              <a:gd name="connsiteY5" fmla="*/ 571299 h 571298"/>
              <a:gd name="connsiteX6" fmla="*/ 1874697 w 1874697"/>
              <a:gd name="connsiteY6" fmla="*/ 476242 h 571298"/>
              <a:gd name="connsiteX0" fmla="*/ 1874697 w 1874697"/>
              <a:gd name="connsiteY0" fmla="*/ 476244 h 571302"/>
              <a:gd name="connsiteX1" fmla="*/ 69423 w 1874697"/>
              <a:gd name="connsiteY1" fmla="*/ 1 h 571302"/>
              <a:gd name="connsiteX2" fmla="*/ 0 w 1874697"/>
              <a:gd name="connsiteY2" fmla="*/ 268358 h 571302"/>
              <a:gd name="connsiteX3" fmla="*/ 710897 w 1874697"/>
              <a:gd name="connsiteY3" fmla="*/ 470636 h 571302"/>
              <a:gd name="connsiteX4" fmla="*/ 757004 w 1874697"/>
              <a:gd name="connsiteY4" fmla="*/ 321215 h 571302"/>
              <a:gd name="connsiteX5" fmla="*/ 1854729 w 1874697"/>
              <a:gd name="connsiteY5" fmla="*/ 571301 h 571302"/>
              <a:gd name="connsiteX6" fmla="*/ 1874697 w 1874697"/>
              <a:gd name="connsiteY6" fmla="*/ 476244 h 571302"/>
              <a:gd name="connsiteX0" fmla="*/ 1805274 w 1805274"/>
              <a:gd name="connsiteY0" fmla="*/ 476242 h 571298"/>
              <a:gd name="connsiteX1" fmla="*/ 0 w 1805274"/>
              <a:gd name="connsiteY1" fmla="*/ -1 h 571298"/>
              <a:gd name="connsiteX2" fmla="*/ 294882 w 1805274"/>
              <a:gd name="connsiteY2" fmla="*/ 432703 h 571298"/>
              <a:gd name="connsiteX3" fmla="*/ 641474 w 1805274"/>
              <a:gd name="connsiteY3" fmla="*/ 470634 h 571298"/>
              <a:gd name="connsiteX4" fmla="*/ 687581 w 1805274"/>
              <a:gd name="connsiteY4" fmla="*/ 321213 h 571298"/>
              <a:gd name="connsiteX5" fmla="*/ 1785306 w 1805274"/>
              <a:gd name="connsiteY5" fmla="*/ 571299 h 571298"/>
              <a:gd name="connsiteX6" fmla="*/ 1805274 w 1805274"/>
              <a:gd name="connsiteY6" fmla="*/ 476242 h 571298"/>
              <a:gd name="connsiteX0" fmla="*/ 1699167 w 1699167"/>
              <a:gd name="connsiteY0" fmla="*/ 490873 h 585930"/>
              <a:gd name="connsiteX1" fmla="*/ 1 w 1699167"/>
              <a:gd name="connsiteY1" fmla="*/ 1 h 585930"/>
              <a:gd name="connsiteX2" fmla="*/ 188775 w 1699167"/>
              <a:gd name="connsiteY2" fmla="*/ 447334 h 585930"/>
              <a:gd name="connsiteX3" fmla="*/ 535367 w 1699167"/>
              <a:gd name="connsiteY3" fmla="*/ 485265 h 585930"/>
              <a:gd name="connsiteX4" fmla="*/ 581474 w 1699167"/>
              <a:gd name="connsiteY4" fmla="*/ 335844 h 585930"/>
              <a:gd name="connsiteX5" fmla="*/ 1679199 w 1699167"/>
              <a:gd name="connsiteY5" fmla="*/ 585930 h 585930"/>
              <a:gd name="connsiteX6" fmla="*/ 1699167 w 1699167"/>
              <a:gd name="connsiteY6" fmla="*/ 490873 h 585930"/>
              <a:gd name="connsiteX0" fmla="*/ 1699165 w 1699165"/>
              <a:gd name="connsiteY0" fmla="*/ 490871 h 585928"/>
              <a:gd name="connsiteX1" fmla="*/ -1 w 1699165"/>
              <a:gd name="connsiteY1" fmla="*/ -1 h 585928"/>
              <a:gd name="connsiteX2" fmla="*/ 188773 w 1699165"/>
              <a:gd name="connsiteY2" fmla="*/ 447332 h 585928"/>
              <a:gd name="connsiteX3" fmla="*/ 473119 w 1699165"/>
              <a:gd name="connsiteY3" fmla="*/ 312711 h 585928"/>
              <a:gd name="connsiteX4" fmla="*/ 581472 w 1699165"/>
              <a:gd name="connsiteY4" fmla="*/ 335842 h 585928"/>
              <a:gd name="connsiteX5" fmla="*/ 1679197 w 1699165"/>
              <a:gd name="connsiteY5" fmla="*/ 585928 h 585928"/>
              <a:gd name="connsiteX6" fmla="*/ 1699165 w 1699165"/>
              <a:gd name="connsiteY6" fmla="*/ 490871 h 585928"/>
              <a:gd name="connsiteX0" fmla="*/ 1699167 w 1699167"/>
              <a:gd name="connsiteY0" fmla="*/ 490873 h 618277"/>
              <a:gd name="connsiteX1" fmla="*/ 1 w 1699167"/>
              <a:gd name="connsiteY1" fmla="*/ 1 h 618277"/>
              <a:gd name="connsiteX2" fmla="*/ 188775 w 1699167"/>
              <a:gd name="connsiteY2" fmla="*/ 447334 h 618277"/>
              <a:gd name="connsiteX3" fmla="*/ 496301 w 1699167"/>
              <a:gd name="connsiteY3" fmla="*/ 618277 h 618277"/>
              <a:gd name="connsiteX4" fmla="*/ 581474 w 1699167"/>
              <a:gd name="connsiteY4" fmla="*/ 335844 h 618277"/>
              <a:gd name="connsiteX5" fmla="*/ 1679199 w 1699167"/>
              <a:gd name="connsiteY5" fmla="*/ 585930 h 618277"/>
              <a:gd name="connsiteX6" fmla="*/ 1699167 w 1699167"/>
              <a:gd name="connsiteY6" fmla="*/ 490873 h 618277"/>
              <a:gd name="connsiteX0" fmla="*/ 1699165 w 1699165"/>
              <a:gd name="connsiteY0" fmla="*/ 490871 h 618275"/>
              <a:gd name="connsiteX1" fmla="*/ -1 w 1699165"/>
              <a:gd name="connsiteY1" fmla="*/ -1 h 618275"/>
              <a:gd name="connsiteX2" fmla="*/ 188773 w 1699165"/>
              <a:gd name="connsiteY2" fmla="*/ 447332 h 618275"/>
              <a:gd name="connsiteX3" fmla="*/ 496299 w 1699165"/>
              <a:gd name="connsiteY3" fmla="*/ 618275 h 618275"/>
              <a:gd name="connsiteX4" fmla="*/ 635634 w 1699165"/>
              <a:gd name="connsiteY4" fmla="*/ 340637 h 618275"/>
              <a:gd name="connsiteX5" fmla="*/ 1679197 w 1699165"/>
              <a:gd name="connsiteY5" fmla="*/ 585928 h 618275"/>
              <a:gd name="connsiteX6" fmla="*/ 1699165 w 1699165"/>
              <a:gd name="connsiteY6" fmla="*/ 490871 h 618275"/>
              <a:gd name="connsiteX0" fmla="*/ 1699167 w 1699167"/>
              <a:gd name="connsiteY0" fmla="*/ 490873 h 585930"/>
              <a:gd name="connsiteX1" fmla="*/ 1 w 1699167"/>
              <a:gd name="connsiteY1" fmla="*/ 1 h 585930"/>
              <a:gd name="connsiteX2" fmla="*/ 188775 w 1699167"/>
              <a:gd name="connsiteY2" fmla="*/ 447334 h 585930"/>
              <a:gd name="connsiteX3" fmla="*/ 635636 w 1699167"/>
              <a:gd name="connsiteY3" fmla="*/ 340639 h 585930"/>
              <a:gd name="connsiteX4" fmla="*/ 1679199 w 1699167"/>
              <a:gd name="connsiteY4" fmla="*/ 585930 h 585930"/>
              <a:gd name="connsiteX5" fmla="*/ 1699167 w 1699167"/>
              <a:gd name="connsiteY5" fmla="*/ 490873 h 585930"/>
              <a:gd name="connsiteX0" fmla="*/ 1699165 w 1699165"/>
              <a:gd name="connsiteY0" fmla="*/ 490871 h 585928"/>
              <a:gd name="connsiteX1" fmla="*/ -1 w 1699165"/>
              <a:gd name="connsiteY1" fmla="*/ -1 h 585928"/>
              <a:gd name="connsiteX2" fmla="*/ 231597 w 1699165"/>
              <a:gd name="connsiteY2" fmla="*/ 567941 h 585928"/>
              <a:gd name="connsiteX3" fmla="*/ 635634 w 1699165"/>
              <a:gd name="connsiteY3" fmla="*/ 340637 h 585928"/>
              <a:gd name="connsiteX4" fmla="*/ 1679197 w 1699165"/>
              <a:gd name="connsiteY4" fmla="*/ 585928 h 585928"/>
              <a:gd name="connsiteX5" fmla="*/ 1699165 w 1699165"/>
              <a:gd name="connsiteY5" fmla="*/ 490871 h 585928"/>
              <a:gd name="connsiteX0" fmla="*/ 1699167 w 1699167"/>
              <a:gd name="connsiteY0" fmla="*/ 490873 h 585930"/>
              <a:gd name="connsiteX1" fmla="*/ 1 w 1699167"/>
              <a:gd name="connsiteY1" fmla="*/ 1 h 585930"/>
              <a:gd name="connsiteX2" fmla="*/ 266811 w 1699167"/>
              <a:gd name="connsiteY2" fmla="*/ 552501 h 585930"/>
              <a:gd name="connsiteX3" fmla="*/ 635636 w 1699167"/>
              <a:gd name="connsiteY3" fmla="*/ 340639 h 585930"/>
              <a:gd name="connsiteX4" fmla="*/ 1679199 w 1699167"/>
              <a:gd name="connsiteY4" fmla="*/ 585930 h 585930"/>
              <a:gd name="connsiteX5" fmla="*/ 1699167 w 1699167"/>
              <a:gd name="connsiteY5" fmla="*/ 490873 h 585930"/>
              <a:gd name="connsiteX0" fmla="*/ 1699165 w 1699165"/>
              <a:gd name="connsiteY0" fmla="*/ 490871 h 585928"/>
              <a:gd name="connsiteX1" fmla="*/ -1 w 1699165"/>
              <a:gd name="connsiteY1" fmla="*/ -1 h 585928"/>
              <a:gd name="connsiteX2" fmla="*/ 266809 w 1699165"/>
              <a:gd name="connsiteY2" fmla="*/ 552499 h 585928"/>
              <a:gd name="connsiteX3" fmla="*/ 635634 w 1699165"/>
              <a:gd name="connsiteY3" fmla="*/ 340637 h 585928"/>
              <a:gd name="connsiteX4" fmla="*/ 1679197 w 1699165"/>
              <a:gd name="connsiteY4" fmla="*/ 585928 h 585928"/>
              <a:gd name="connsiteX5" fmla="*/ 1699165 w 1699165"/>
              <a:gd name="connsiteY5" fmla="*/ 490871 h 585928"/>
              <a:gd name="connsiteX0" fmla="*/ 1699167 w 1699167"/>
              <a:gd name="connsiteY0" fmla="*/ 490873 h 585930"/>
              <a:gd name="connsiteX1" fmla="*/ 1 w 1699167"/>
              <a:gd name="connsiteY1" fmla="*/ 1 h 585930"/>
              <a:gd name="connsiteX2" fmla="*/ 266811 w 1699167"/>
              <a:gd name="connsiteY2" fmla="*/ 552501 h 585930"/>
              <a:gd name="connsiteX3" fmla="*/ 635636 w 1699167"/>
              <a:gd name="connsiteY3" fmla="*/ 340639 h 585930"/>
              <a:gd name="connsiteX4" fmla="*/ 1679199 w 1699167"/>
              <a:gd name="connsiteY4" fmla="*/ 585930 h 585930"/>
              <a:gd name="connsiteX5" fmla="*/ 1699167 w 1699167"/>
              <a:gd name="connsiteY5" fmla="*/ 490873 h 58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99167" h="585930">
                <a:moveTo>
                  <a:pt x="1699167" y="490873"/>
                </a:moveTo>
                <a:lnTo>
                  <a:pt x="1" y="1"/>
                </a:lnTo>
                <a:cubicBezTo>
                  <a:pt x="88938" y="184168"/>
                  <a:pt x="136459" y="342831"/>
                  <a:pt x="266811" y="552501"/>
                </a:cubicBezTo>
                <a:lnTo>
                  <a:pt x="635636" y="340639"/>
                </a:lnTo>
                <a:lnTo>
                  <a:pt x="1679199" y="585930"/>
                </a:lnTo>
                <a:lnTo>
                  <a:pt x="1699167" y="490873"/>
                </a:lnTo>
                <a:close/>
              </a:path>
            </a:pathLst>
          </a:custGeom>
          <a:solidFill>
            <a:schemeClr val="tx1">
              <a:lumMod val="50000"/>
              <a:lumOff val="5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122D4F"/>
              </a:solidFill>
            </a:endParaRPr>
          </a:p>
        </p:txBody>
      </p:sp>
      <p:sp>
        <p:nvSpPr>
          <p:cNvPr id="32" name="Arc 31">
            <a:extLst>
              <a:ext uri="{FF2B5EF4-FFF2-40B4-BE49-F238E27FC236}">
                <a16:creationId xmlns:a16="http://schemas.microsoft.com/office/drawing/2014/main" id="{B9C484FF-4161-6E64-6376-4E840A85E0E1}"/>
              </a:ext>
            </a:extLst>
          </p:cNvPr>
          <p:cNvSpPr/>
          <p:nvPr/>
        </p:nvSpPr>
        <p:spPr>
          <a:xfrm>
            <a:off x="413687" y="994922"/>
            <a:ext cx="3425575" cy="3425575"/>
          </a:xfrm>
          <a:prstGeom prst="arc">
            <a:avLst>
              <a:gd name="adj1" fmla="val 1748677"/>
              <a:gd name="adj2" fmla="val 4170006"/>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Date Placeholder 23">
            <a:extLst>
              <a:ext uri="{FF2B5EF4-FFF2-40B4-BE49-F238E27FC236}">
                <a16:creationId xmlns:a16="http://schemas.microsoft.com/office/drawing/2014/main" id="{30B38F84-2D6A-42D9-9B98-ACF4A4AFDC96}"/>
              </a:ext>
            </a:extLst>
          </p:cNvPr>
          <p:cNvSpPr>
            <a:spLocks noGrp="1"/>
          </p:cNvSpPr>
          <p:nvPr>
            <p:ph type="dt" sz="half" idx="10"/>
          </p:nvPr>
        </p:nvSpPr>
        <p:spPr/>
        <p:txBody>
          <a:bodyPr/>
          <a:lstStyle/>
          <a:p>
            <a:r>
              <a:rPr lang="en-US"/>
              <a:t>1 October 2023</a:t>
            </a:r>
            <a:endParaRPr lang="es-ES" dirty="0"/>
          </a:p>
        </p:txBody>
      </p:sp>
      <p:sp>
        <p:nvSpPr>
          <p:cNvPr id="30" name="Footer Placeholder 29">
            <a:extLst>
              <a:ext uri="{FF2B5EF4-FFF2-40B4-BE49-F238E27FC236}">
                <a16:creationId xmlns:a16="http://schemas.microsoft.com/office/drawing/2014/main" id="{435FAD0A-5C52-4FBE-9BA9-6C7A62303BDE}"/>
              </a:ext>
            </a:extLst>
          </p:cNvPr>
          <p:cNvSpPr>
            <a:spLocks noGrp="1"/>
          </p:cNvSpPr>
          <p:nvPr>
            <p:ph type="ftr" sz="quarter" idx="11"/>
          </p:nvPr>
        </p:nvSpPr>
        <p:spPr/>
        <p:txBody>
          <a:bodyPr/>
          <a:lstStyle/>
          <a:p>
            <a:pPr algn="ctr"/>
            <a:r>
              <a:rPr lang="en-US"/>
              <a:t>Introduction to ALBA Synchrotron</a:t>
            </a:r>
            <a:endParaRPr lang="es-ES" dirty="0"/>
          </a:p>
        </p:txBody>
      </p:sp>
      <p:sp>
        <p:nvSpPr>
          <p:cNvPr id="5" name="Rectangle 4">
            <a:extLst>
              <a:ext uri="{FF2B5EF4-FFF2-40B4-BE49-F238E27FC236}">
                <a16:creationId xmlns:a16="http://schemas.microsoft.com/office/drawing/2014/main" id="{C810090A-237A-4485-B06F-31075C93E1D2}"/>
              </a:ext>
            </a:extLst>
          </p:cNvPr>
          <p:cNvSpPr/>
          <p:nvPr/>
        </p:nvSpPr>
        <p:spPr>
          <a:xfrm>
            <a:off x="5842850" y="2348540"/>
            <a:ext cx="6096000" cy="530915"/>
          </a:xfrm>
          <a:prstGeom prst="rect">
            <a:avLst/>
          </a:prstGeom>
        </p:spPr>
        <p:txBody>
          <a:bodyPr>
            <a:spAutoFit/>
          </a:bodyPr>
          <a:lstStyle/>
          <a:p>
            <a:pPr algn="r"/>
            <a:endParaRPr lang="en-US" sz="1050" dirty="0">
              <a:solidFill>
                <a:srgbClr val="000000"/>
              </a:solidFill>
              <a:latin typeface="Arial" panose="020B0604020202020204" pitchFamily="34" charset="0"/>
            </a:endParaRPr>
          </a:p>
          <a:p>
            <a:pPr algn="r"/>
            <a:r>
              <a:rPr lang="en-US" sz="1050" dirty="0">
                <a:solidFill>
                  <a:srgbClr val="000000"/>
                </a:solidFill>
                <a:latin typeface="Arial" panose="020B0604020202020204" pitchFamily="34" charset="0"/>
              </a:rPr>
              <a:t> </a:t>
            </a:r>
            <a:r>
              <a:rPr lang="en-US" b="1" dirty="0">
                <a:solidFill>
                  <a:srgbClr val="C00000"/>
                </a:solidFill>
              </a:rPr>
              <a:t>Co</a:t>
            </a:r>
            <a:r>
              <a:rPr lang="en-US" dirty="0"/>
              <a:t>herence</a:t>
            </a:r>
            <a:r>
              <a:rPr lang="en-US" dirty="0">
                <a:solidFill>
                  <a:srgbClr val="C00000"/>
                </a:solidFill>
              </a:rPr>
              <a:t> D</a:t>
            </a:r>
            <a:r>
              <a:rPr lang="en-US" dirty="0"/>
              <a:t>iffraction</a:t>
            </a:r>
            <a:r>
              <a:rPr lang="en-US" dirty="0">
                <a:solidFill>
                  <a:srgbClr val="C00000"/>
                </a:solidFill>
              </a:rPr>
              <a:t> I</a:t>
            </a:r>
            <a:r>
              <a:rPr lang="en-US" dirty="0"/>
              <a:t>maging</a:t>
            </a:r>
          </a:p>
        </p:txBody>
      </p:sp>
      <p:sp>
        <p:nvSpPr>
          <p:cNvPr id="22" name="Rectangle 21">
            <a:extLst>
              <a:ext uri="{FF2B5EF4-FFF2-40B4-BE49-F238E27FC236}">
                <a16:creationId xmlns:a16="http://schemas.microsoft.com/office/drawing/2014/main" id="{1573EA0C-91DD-47A9-A592-6E187B9A44CC}"/>
              </a:ext>
            </a:extLst>
          </p:cNvPr>
          <p:cNvSpPr/>
          <p:nvPr/>
        </p:nvSpPr>
        <p:spPr>
          <a:xfrm>
            <a:off x="8182949" y="5522752"/>
            <a:ext cx="3261085" cy="369332"/>
          </a:xfrm>
          <a:prstGeom prst="rect">
            <a:avLst/>
          </a:prstGeom>
          <a:solidFill>
            <a:srgbClr val="66FFFF"/>
          </a:solidFill>
        </p:spPr>
        <p:txBody>
          <a:bodyPr wrap="none">
            <a:spAutoFit/>
          </a:bodyPr>
          <a:lstStyle/>
          <a:p>
            <a:pPr algn="r"/>
            <a:r>
              <a:rPr lang="es-ES" b="1" dirty="0" err="1">
                <a:solidFill>
                  <a:srgbClr val="092F56"/>
                </a:solidFill>
                <a:cs typeface="Arial" panose="020B0604020202020204" pitchFamily="34" charset="0"/>
              </a:rPr>
              <a:t>will</a:t>
            </a:r>
            <a:r>
              <a:rPr lang="es-ES" b="1" dirty="0">
                <a:solidFill>
                  <a:srgbClr val="092F56"/>
                </a:solidFill>
                <a:cs typeface="Arial" panose="020B0604020202020204" pitchFamily="34" charset="0"/>
              </a:rPr>
              <a:t> be </a:t>
            </a:r>
            <a:r>
              <a:rPr lang="es-ES" b="1" dirty="0" err="1">
                <a:solidFill>
                  <a:srgbClr val="092F56"/>
                </a:solidFill>
                <a:cs typeface="Arial" panose="020B0604020202020204" pitchFamily="34" charset="0"/>
              </a:rPr>
              <a:t>dedicated</a:t>
            </a:r>
            <a:r>
              <a:rPr lang="es-ES" b="1" dirty="0">
                <a:solidFill>
                  <a:srgbClr val="092F56"/>
                </a:solidFill>
                <a:cs typeface="Arial" panose="020B0604020202020204" pitchFamily="34" charset="0"/>
              </a:rPr>
              <a:t> </a:t>
            </a:r>
            <a:r>
              <a:rPr lang="es-ES" b="1" dirty="0" err="1">
                <a:solidFill>
                  <a:srgbClr val="092F56"/>
                </a:solidFill>
                <a:cs typeface="Arial" panose="020B0604020202020204" pitchFamily="34" charset="0"/>
              </a:rPr>
              <a:t>to</a:t>
            </a:r>
            <a:r>
              <a:rPr lang="es-ES" b="1" dirty="0">
                <a:solidFill>
                  <a:srgbClr val="092F56"/>
                </a:solidFill>
                <a:cs typeface="Arial" panose="020B0604020202020204" pitchFamily="34" charset="0"/>
              </a:rPr>
              <a:t> </a:t>
            </a:r>
            <a:r>
              <a:rPr lang="es-ES" b="1" dirty="0" err="1">
                <a:solidFill>
                  <a:srgbClr val="092F56"/>
                </a:solidFill>
                <a:cs typeface="Arial" panose="020B0604020202020204" pitchFamily="34" charset="0"/>
              </a:rPr>
              <a:t>life</a:t>
            </a:r>
            <a:r>
              <a:rPr lang="es-ES" b="1" dirty="0">
                <a:solidFill>
                  <a:srgbClr val="092F56"/>
                </a:solidFill>
                <a:cs typeface="Arial" panose="020B0604020202020204" pitchFamily="34" charset="0"/>
              </a:rPr>
              <a:t> </a:t>
            </a:r>
            <a:r>
              <a:rPr lang="es-ES" b="1" dirty="0" err="1">
                <a:solidFill>
                  <a:srgbClr val="092F56"/>
                </a:solidFill>
                <a:cs typeface="Arial" panose="020B0604020202020204" pitchFamily="34" charset="0"/>
              </a:rPr>
              <a:t>science</a:t>
            </a:r>
            <a:endParaRPr lang="es-ES" b="1" dirty="0">
              <a:solidFill>
                <a:srgbClr val="092F56"/>
              </a:solidFill>
              <a:cs typeface="Arial" panose="020B0604020202020204" pitchFamily="34" charset="0"/>
            </a:endParaRPr>
          </a:p>
        </p:txBody>
      </p:sp>
      <p:sp>
        <p:nvSpPr>
          <p:cNvPr id="65" name="Rectangle 64">
            <a:extLst>
              <a:ext uri="{FF2B5EF4-FFF2-40B4-BE49-F238E27FC236}">
                <a16:creationId xmlns:a16="http://schemas.microsoft.com/office/drawing/2014/main" id="{AD0E7734-9E60-453C-86CA-6B41B83D9E3D}"/>
              </a:ext>
            </a:extLst>
          </p:cNvPr>
          <p:cNvSpPr/>
          <p:nvPr/>
        </p:nvSpPr>
        <p:spPr>
          <a:xfrm>
            <a:off x="8310301" y="2880196"/>
            <a:ext cx="3682714" cy="369332"/>
          </a:xfrm>
          <a:prstGeom prst="rect">
            <a:avLst/>
          </a:prstGeom>
          <a:solidFill>
            <a:srgbClr val="FDED9B"/>
          </a:solidFill>
        </p:spPr>
        <p:txBody>
          <a:bodyPr wrap="square">
            <a:spAutoFit/>
          </a:bodyPr>
          <a:lstStyle/>
          <a:p>
            <a:r>
              <a:rPr lang="es-ES" b="1" dirty="0" err="1">
                <a:solidFill>
                  <a:srgbClr val="092F56"/>
                </a:solidFill>
                <a:cs typeface="Arial" panose="020B0604020202020204" pitchFamily="34" charset="0"/>
              </a:rPr>
              <a:t>will</a:t>
            </a:r>
            <a:r>
              <a:rPr lang="es-ES" b="1" dirty="0">
                <a:solidFill>
                  <a:srgbClr val="092F56"/>
                </a:solidFill>
                <a:cs typeface="Arial" panose="020B0604020202020204" pitchFamily="34" charset="0"/>
              </a:rPr>
              <a:t> be </a:t>
            </a:r>
            <a:r>
              <a:rPr lang="es-ES" b="1" dirty="0" err="1">
                <a:solidFill>
                  <a:srgbClr val="092F56"/>
                </a:solidFill>
                <a:cs typeface="Arial" panose="020B0604020202020204" pitchFamily="34" charset="0"/>
              </a:rPr>
              <a:t>dedicated</a:t>
            </a:r>
            <a:r>
              <a:rPr lang="es-ES" b="1" dirty="0">
                <a:solidFill>
                  <a:srgbClr val="092F56"/>
                </a:solidFill>
                <a:cs typeface="Arial" panose="020B0604020202020204" pitchFamily="34" charset="0"/>
              </a:rPr>
              <a:t> </a:t>
            </a:r>
            <a:r>
              <a:rPr lang="es-ES" b="1" dirty="0" err="1">
                <a:solidFill>
                  <a:srgbClr val="092F56"/>
                </a:solidFill>
                <a:cs typeface="Arial" panose="020B0604020202020204" pitchFamily="34" charset="0"/>
              </a:rPr>
              <a:t>to</a:t>
            </a:r>
            <a:r>
              <a:rPr lang="es-ES" b="1" dirty="0">
                <a:solidFill>
                  <a:srgbClr val="092F56"/>
                </a:solidFill>
                <a:cs typeface="Arial" panose="020B0604020202020204" pitchFamily="34" charset="0"/>
              </a:rPr>
              <a:t> material </a:t>
            </a:r>
            <a:r>
              <a:rPr lang="es-ES" b="1" dirty="0" err="1">
                <a:solidFill>
                  <a:srgbClr val="092F56"/>
                </a:solidFill>
                <a:cs typeface="Arial" panose="020B0604020202020204" pitchFamily="34" charset="0"/>
              </a:rPr>
              <a:t>science</a:t>
            </a:r>
            <a:endParaRPr lang="es-ES" b="1" dirty="0">
              <a:solidFill>
                <a:srgbClr val="092F56"/>
              </a:solidFill>
              <a:cs typeface="Arial" panose="020B0604020202020204" pitchFamily="34" charset="0"/>
            </a:endParaRPr>
          </a:p>
        </p:txBody>
      </p:sp>
    </p:spTree>
    <p:extLst>
      <p:ext uri="{BB962C8B-B14F-4D97-AF65-F5344CB8AC3E}">
        <p14:creationId xmlns:p14="http://schemas.microsoft.com/office/powerpoint/2010/main" val="253539552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BB8AF8F-C884-48A7-81B4-9B4007FBE1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08716"/>
            <a:ext cx="12192000" cy="5040567"/>
          </a:xfrm>
          <a:prstGeom prst="rect">
            <a:avLst/>
          </a:prstGeom>
          <a:solidFill>
            <a:schemeClr val="accent4">
              <a:lumMod val="20000"/>
              <a:lumOff val="80000"/>
            </a:schemeClr>
          </a:solidFill>
        </p:spPr>
      </p:pic>
      <p:sp>
        <p:nvSpPr>
          <p:cNvPr id="4" name="Date Placeholder 3">
            <a:extLst>
              <a:ext uri="{FF2B5EF4-FFF2-40B4-BE49-F238E27FC236}">
                <a16:creationId xmlns:a16="http://schemas.microsoft.com/office/drawing/2014/main" id="{FDFA7049-1FF3-4ED6-9B64-8432240ADE0D}"/>
              </a:ext>
            </a:extLst>
          </p:cNvPr>
          <p:cNvSpPr>
            <a:spLocks noGrp="1"/>
          </p:cNvSpPr>
          <p:nvPr>
            <p:ph type="dt" sz="half" idx="10"/>
          </p:nvPr>
        </p:nvSpPr>
        <p:spPr/>
        <p:txBody>
          <a:bodyPr/>
          <a:lstStyle/>
          <a:p>
            <a:r>
              <a:rPr lang="en-US"/>
              <a:t>1 October 2023</a:t>
            </a:r>
            <a:endParaRPr lang="es-ES"/>
          </a:p>
        </p:txBody>
      </p:sp>
      <p:sp>
        <p:nvSpPr>
          <p:cNvPr id="5" name="Footer Placeholder 4">
            <a:extLst>
              <a:ext uri="{FF2B5EF4-FFF2-40B4-BE49-F238E27FC236}">
                <a16:creationId xmlns:a16="http://schemas.microsoft.com/office/drawing/2014/main" id="{5C82B71B-A99C-494B-8694-E1E9B3B66A49}"/>
              </a:ext>
            </a:extLst>
          </p:cNvPr>
          <p:cNvSpPr>
            <a:spLocks noGrp="1"/>
          </p:cNvSpPr>
          <p:nvPr>
            <p:ph type="ftr" sz="quarter" idx="11"/>
          </p:nvPr>
        </p:nvSpPr>
        <p:spPr/>
        <p:txBody>
          <a:bodyPr/>
          <a:lstStyle/>
          <a:p>
            <a:r>
              <a:rPr lang="en-US"/>
              <a:t>Introduction to ALBA Synchrotron</a:t>
            </a:r>
            <a:endParaRPr lang="es-ES" dirty="0"/>
          </a:p>
        </p:txBody>
      </p:sp>
      <p:sp>
        <p:nvSpPr>
          <p:cNvPr id="6" name="Slide Number Placeholder 5">
            <a:extLst>
              <a:ext uri="{FF2B5EF4-FFF2-40B4-BE49-F238E27FC236}">
                <a16:creationId xmlns:a16="http://schemas.microsoft.com/office/drawing/2014/main" id="{F092D767-B2EA-40B0-B84B-648490472DFB}"/>
              </a:ext>
            </a:extLst>
          </p:cNvPr>
          <p:cNvSpPr>
            <a:spLocks noGrp="1"/>
          </p:cNvSpPr>
          <p:nvPr>
            <p:ph type="sldNum" sz="quarter" idx="4294967295"/>
          </p:nvPr>
        </p:nvSpPr>
        <p:spPr>
          <a:xfrm>
            <a:off x="11582400" y="304800"/>
            <a:ext cx="609600" cy="307975"/>
          </a:xfrm>
        </p:spPr>
        <p:txBody>
          <a:bodyPr/>
          <a:lstStyle/>
          <a:p>
            <a:pPr defTabSz="1219170"/>
            <a:fld id="{66C2AF54-E096-47AF-AB29-F0E19BDF5644}" type="slidenum">
              <a:rPr lang="en-US">
                <a:solidFill>
                  <a:prstClr val="black">
                    <a:tint val="75000"/>
                  </a:prstClr>
                </a:solidFill>
                <a:latin typeface="Calibri" panose="020F0502020204030204"/>
              </a:rPr>
              <a:pPr defTabSz="1219170"/>
              <a:t>48</a:t>
            </a:fld>
            <a:endParaRPr lang="en-US">
              <a:solidFill>
                <a:prstClr val="black">
                  <a:tint val="75000"/>
                </a:prstClr>
              </a:solidFill>
              <a:latin typeface="Calibri" panose="020F0502020204030204"/>
            </a:endParaRPr>
          </a:p>
        </p:txBody>
      </p:sp>
      <p:sp>
        <p:nvSpPr>
          <p:cNvPr id="26" name="Title 1">
            <a:extLst>
              <a:ext uri="{FF2B5EF4-FFF2-40B4-BE49-F238E27FC236}">
                <a16:creationId xmlns:a16="http://schemas.microsoft.com/office/drawing/2014/main" id="{792FA431-9775-4B04-BFF3-AB1A0F8D9277}"/>
              </a:ext>
            </a:extLst>
          </p:cNvPr>
          <p:cNvSpPr>
            <a:spLocks noGrp="1"/>
          </p:cNvSpPr>
          <p:nvPr>
            <p:ph type="title" idx="4294967295"/>
          </p:nvPr>
        </p:nvSpPr>
        <p:spPr>
          <a:xfrm>
            <a:off x="1536700" y="129801"/>
            <a:ext cx="9166225" cy="561975"/>
          </a:xfrm>
        </p:spPr>
        <p:txBody>
          <a:bodyPr>
            <a:normAutofit fontScale="90000"/>
          </a:bodyPr>
          <a:lstStyle/>
          <a:p>
            <a:pPr algn="ctr"/>
            <a:r>
              <a:rPr lang="en-US" sz="3600" b="1" dirty="0">
                <a:latin typeface="+mn-lt"/>
              </a:rPr>
              <a:t>BEAMLINES at ALBA II (2031)</a:t>
            </a:r>
          </a:p>
        </p:txBody>
      </p:sp>
      <p:sp>
        <p:nvSpPr>
          <p:cNvPr id="10" name="TextBox 9">
            <a:extLst>
              <a:ext uri="{FF2B5EF4-FFF2-40B4-BE49-F238E27FC236}">
                <a16:creationId xmlns:a16="http://schemas.microsoft.com/office/drawing/2014/main" id="{1058786E-502D-47EF-8763-338776120665}"/>
              </a:ext>
            </a:extLst>
          </p:cNvPr>
          <p:cNvSpPr txBox="1"/>
          <p:nvPr/>
        </p:nvSpPr>
        <p:spPr>
          <a:xfrm>
            <a:off x="7767863" y="1316428"/>
            <a:ext cx="4061280" cy="420564"/>
          </a:xfrm>
          <a:prstGeom prst="rect">
            <a:avLst/>
          </a:prstGeom>
          <a:solidFill>
            <a:schemeClr val="accent4">
              <a:lumMod val="20000"/>
              <a:lumOff val="80000"/>
            </a:schemeClr>
          </a:solidFill>
          <a:ln>
            <a:noFill/>
          </a:ln>
        </p:spPr>
        <p:txBody>
          <a:bodyPr wrap="square" rtlCol="0">
            <a:spAutoFit/>
          </a:bodyPr>
          <a:lstStyle/>
          <a:p>
            <a:pPr algn="ctr" defTabSz="1219170"/>
            <a:r>
              <a:rPr lang="en-US" sz="2133" b="1" dirty="0">
                <a:latin typeface="Calibri" panose="020F0502020204030204"/>
              </a:rPr>
              <a:t>Instruments for material science</a:t>
            </a:r>
          </a:p>
        </p:txBody>
      </p:sp>
      <p:sp>
        <p:nvSpPr>
          <p:cNvPr id="9" name="TextBox 8">
            <a:extLst>
              <a:ext uri="{FF2B5EF4-FFF2-40B4-BE49-F238E27FC236}">
                <a16:creationId xmlns:a16="http://schemas.microsoft.com/office/drawing/2014/main" id="{51132C4A-5704-4F87-B976-3FB2A84F6BBB}"/>
              </a:ext>
            </a:extLst>
          </p:cNvPr>
          <p:cNvSpPr txBox="1"/>
          <p:nvPr/>
        </p:nvSpPr>
        <p:spPr>
          <a:xfrm>
            <a:off x="9052572" y="3953400"/>
            <a:ext cx="580768" cy="309300"/>
          </a:xfrm>
          <a:prstGeom prst="rect">
            <a:avLst/>
          </a:prstGeom>
          <a:solidFill>
            <a:srgbClr val="66FFFF"/>
          </a:solidFill>
        </p:spPr>
        <p:txBody>
          <a:bodyPr vert="horz" wrap="none" lIns="91440" tIns="45720" rIns="91440" bIns="45720" rtlCol="0" anchor="t">
            <a:noAutofit/>
          </a:bodyPr>
          <a:lstStyle/>
          <a:p>
            <a:r>
              <a:rPr lang="en-US" sz="1200" b="1" i="1" dirty="0">
                <a:cs typeface="Arial" panose="020B0604020202020204" pitchFamily="34" charset="0"/>
              </a:rPr>
              <a:t>XAIRA</a:t>
            </a:r>
          </a:p>
        </p:txBody>
      </p:sp>
      <p:sp>
        <p:nvSpPr>
          <p:cNvPr id="11" name="TextBox 10">
            <a:extLst>
              <a:ext uri="{FF2B5EF4-FFF2-40B4-BE49-F238E27FC236}">
                <a16:creationId xmlns:a16="http://schemas.microsoft.com/office/drawing/2014/main" id="{F6757CB2-F094-47B8-A29F-492A9283CA4F}"/>
              </a:ext>
            </a:extLst>
          </p:cNvPr>
          <p:cNvSpPr txBox="1"/>
          <p:nvPr/>
        </p:nvSpPr>
        <p:spPr>
          <a:xfrm>
            <a:off x="6552998" y="4990617"/>
            <a:ext cx="887992" cy="309300"/>
          </a:xfrm>
          <a:prstGeom prst="rect">
            <a:avLst/>
          </a:prstGeom>
          <a:gradFill flip="none" rotWithShape="1">
            <a:gsLst>
              <a:gs pos="38000">
                <a:schemeClr val="accent4">
                  <a:lumMod val="20000"/>
                  <a:lumOff val="80000"/>
                </a:schemeClr>
              </a:gs>
              <a:gs pos="0">
                <a:schemeClr val="accent4">
                  <a:lumMod val="20000"/>
                  <a:lumOff val="80000"/>
                  <a:shade val="67500"/>
                  <a:satMod val="115000"/>
                </a:schemeClr>
              </a:gs>
              <a:gs pos="100000">
                <a:srgbClr val="66FFFF"/>
              </a:gs>
            </a:gsLst>
            <a:path path="circle">
              <a:fillToRect t="100000" r="100000"/>
            </a:path>
            <a:tileRect l="-100000" b="-100000"/>
          </a:gradFill>
        </p:spPr>
        <p:txBody>
          <a:bodyPr vert="horz" wrap="none" lIns="91440" tIns="45720" rIns="91440" bIns="45720" rtlCol="0" anchor="t">
            <a:noAutofit/>
          </a:bodyPr>
          <a:lstStyle/>
          <a:p>
            <a:r>
              <a:rPr lang="en-US" sz="1200" b="1" i="1" dirty="0">
                <a:cs typeface="Arial" panose="020B0604020202020204" pitchFamily="34" charset="0"/>
              </a:rPr>
              <a:t>NCD-SWEET</a:t>
            </a:r>
          </a:p>
        </p:txBody>
      </p:sp>
      <p:sp>
        <p:nvSpPr>
          <p:cNvPr id="12" name="TextBox 11">
            <a:extLst>
              <a:ext uri="{FF2B5EF4-FFF2-40B4-BE49-F238E27FC236}">
                <a16:creationId xmlns:a16="http://schemas.microsoft.com/office/drawing/2014/main" id="{89A55548-1B4D-4540-9CED-A42AA1115299}"/>
              </a:ext>
            </a:extLst>
          </p:cNvPr>
          <p:cNvSpPr txBox="1"/>
          <p:nvPr/>
        </p:nvSpPr>
        <p:spPr>
          <a:xfrm>
            <a:off x="7985896" y="4664579"/>
            <a:ext cx="756481" cy="309300"/>
          </a:xfrm>
          <a:prstGeom prst="rect">
            <a:avLst/>
          </a:prstGeom>
          <a:gradFill>
            <a:gsLst>
              <a:gs pos="26000">
                <a:schemeClr val="accent4">
                  <a:lumMod val="20000"/>
                  <a:lumOff val="80000"/>
                </a:schemeClr>
              </a:gs>
              <a:gs pos="0">
                <a:schemeClr val="accent4">
                  <a:lumMod val="20000"/>
                  <a:lumOff val="80000"/>
                  <a:shade val="67500"/>
                  <a:satMod val="115000"/>
                </a:schemeClr>
              </a:gs>
              <a:gs pos="100000">
                <a:srgbClr val="66FFFF"/>
              </a:gs>
            </a:gsLst>
          </a:gradFill>
        </p:spPr>
        <p:txBody>
          <a:bodyPr vert="horz" wrap="none" lIns="91440" tIns="45720" rIns="91440" bIns="45720" rtlCol="0" anchor="t">
            <a:noAutofit/>
          </a:bodyPr>
          <a:lstStyle/>
          <a:p>
            <a:r>
              <a:rPr lang="en-US" sz="1200" b="1" i="1" dirty="0">
                <a:cs typeface="Arial" panose="020B0604020202020204" pitchFamily="34" charset="0"/>
              </a:rPr>
              <a:t>MISTRAL</a:t>
            </a:r>
          </a:p>
        </p:txBody>
      </p:sp>
      <p:sp>
        <p:nvSpPr>
          <p:cNvPr id="13" name="TextBox 12">
            <a:extLst>
              <a:ext uri="{FF2B5EF4-FFF2-40B4-BE49-F238E27FC236}">
                <a16:creationId xmlns:a16="http://schemas.microsoft.com/office/drawing/2014/main" id="{8A7C9510-5A97-4E66-9E40-4282B202E887}"/>
              </a:ext>
            </a:extLst>
          </p:cNvPr>
          <p:cNvSpPr txBox="1"/>
          <p:nvPr/>
        </p:nvSpPr>
        <p:spPr>
          <a:xfrm>
            <a:off x="3930593" y="5010950"/>
            <a:ext cx="580768" cy="309300"/>
          </a:xfrm>
          <a:prstGeom prst="rect">
            <a:avLst/>
          </a:prstGeom>
          <a:solidFill>
            <a:schemeClr val="accent4">
              <a:lumMod val="20000"/>
              <a:lumOff val="80000"/>
            </a:schemeClr>
          </a:solidFill>
        </p:spPr>
        <p:txBody>
          <a:bodyPr vert="horz" wrap="none" lIns="91440" tIns="45720" rIns="91440" bIns="45720" rtlCol="0" anchor="t">
            <a:noAutofit/>
          </a:bodyPr>
          <a:lstStyle/>
          <a:p>
            <a:r>
              <a:rPr lang="en-US" sz="1200" b="1" i="1" dirty="0">
                <a:cs typeface="Arial" panose="020B0604020202020204" pitchFamily="34" charset="0"/>
              </a:rPr>
              <a:t>3SBAR</a:t>
            </a:r>
          </a:p>
        </p:txBody>
      </p:sp>
      <p:sp>
        <p:nvSpPr>
          <p:cNvPr id="14" name="TextBox 13">
            <a:extLst>
              <a:ext uri="{FF2B5EF4-FFF2-40B4-BE49-F238E27FC236}">
                <a16:creationId xmlns:a16="http://schemas.microsoft.com/office/drawing/2014/main" id="{E0AE18C2-7973-41BF-BED5-9CD3E78E8B86}"/>
              </a:ext>
            </a:extLst>
          </p:cNvPr>
          <p:cNvSpPr txBox="1"/>
          <p:nvPr/>
        </p:nvSpPr>
        <p:spPr>
          <a:xfrm>
            <a:off x="2695731" y="4774100"/>
            <a:ext cx="580768" cy="309300"/>
          </a:xfrm>
          <a:prstGeom prst="rect">
            <a:avLst/>
          </a:prstGeom>
          <a:solidFill>
            <a:schemeClr val="accent4">
              <a:lumMod val="20000"/>
              <a:lumOff val="80000"/>
            </a:schemeClr>
          </a:solidFill>
        </p:spPr>
        <p:txBody>
          <a:bodyPr vert="horz" wrap="none" lIns="91440" tIns="45720" rIns="91440" bIns="45720" rtlCol="0" anchor="t">
            <a:noAutofit/>
          </a:bodyPr>
          <a:lstStyle/>
          <a:p>
            <a:r>
              <a:rPr lang="en-US" sz="1200" b="1" i="1" dirty="0">
                <a:cs typeface="Arial" panose="020B0604020202020204" pitchFamily="34" charset="0"/>
              </a:rPr>
              <a:t>NOTOS</a:t>
            </a:r>
          </a:p>
        </p:txBody>
      </p:sp>
      <p:sp>
        <p:nvSpPr>
          <p:cNvPr id="15" name="TextBox 14">
            <a:extLst>
              <a:ext uri="{FF2B5EF4-FFF2-40B4-BE49-F238E27FC236}">
                <a16:creationId xmlns:a16="http://schemas.microsoft.com/office/drawing/2014/main" id="{F0CCEA5B-D2E5-4EC0-B036-11540B3D0CAD}"/>
              </a:ext>
            </a:extLst>
          </p:cNvPr>
          <p:cNvSpPr txBox="1"/>
          <p:nvPr/>
        </p:nvSpPr>
        <p:spPr>
          <a:xfrm>
            <a:off x="1246316" y="3777903"/>
            <a:ext cx="580768" cy="309300"/>
          </a:xfrm>
          <a:prstGeom prst="rect">
            <a:avLst/>
          </a:prstGeom>
          <a:solidFill>
            <a:schemeClr val="accent4">
              <a:lumMod val="20000"/>
              <a:lumOff val="80000"/>
            </a:schemeClr>
          </a:solidFill>
        </p:spPr>
        <p:txBody>
          <a:bodyPr vert="horz" wrap="none" lIns="91440" tIns="45720" rIns="91440" bIns="45720" rtlCol="0" anchor="t">
            <a:noAutofit/>
          </a:bodyPr>
          <a:lstStyle/>
          <a:p>
            <a:r>
              <a:rPr lang="en-US" sz="1200" b="1" i="1" dirty="0">
                <a:cs typeface="Arial" panose="020B0604020202020204" pitchFamily="34" charset="0"/>
              </a:rPr>
              <a:t>LOREA</a:t>
            </a:r>
          </a:p>
        </p:txBody>
      </p:sp>
      <p:sp>
        <p:nvSpPr>
          <p:cNvPr id="16" name="TextBox 15">
            <a:extLst>
              <a:ext uri="{FF2B5EF4-FFF2-40B4-BE49-F238E27FC236}">
                <a16:creationId xmlns:a16="http://schemas.microsoft.com/office/drawing/2014/main" id="{81D90B11-74CF-4D48-9044-53EFE706BBEA}"/>
              </a:ext>
            </a:extLst>
          </p:cNvPr>
          <p:cNvSpPr txBox="1"/>
          <p:nvPr/>
        </p:nvSpPr>
        <p:spPr>
          <a:xfrm>
            <a:off x="1201829" y="3165885"/>
            <a:ext cx="670513" cy="309300"/>
          </a:xfrm>
          <a:prstGeom prst="rect">
            <a:avLst/>
          </a:prstGeom>
          <a:solidFill>
            <a:schemeClr val="accent4">
              <a:lumMod val="20000"/>
              <a:lumOff val="80000"/>
            </a:schemeClr>
          </a:solidFill>
        </p:spPr>
        <p:txBody>
          <a:bodyPr vert="horz" wrap="none" lIns="91440" tIns="45720" rIns="91440" bIns="45720" rtlCol="0" anchor="t">
            <a:noAutofit/>
          </a:bodyPr>
          <a:lstStyle/>
          <a:p>
            <a:r>
              <a:rPr lang="en-US" sz="1200" b="1" i="1" dirty="0">
                <a:cs typeface="Arial" panose="020B0604020202020204" pitchFamily="34" charset="0"/>
              </a:rPr>
              <a:t>CLAESS</a:t>
            </a:r>
          </a:p>
        </p:txBody>
      </p:sp>
      <p:sp>
        <p:nvSpPr>
          <p:cNvPr id="17" name="TextBox 16">
            <a:extLst>
              <a:ext uri="{FF2B5EF4-FFF2-40B4-BE49-F238E27FC236}">
                <a16:creationId xmlns:a16="http://schemas.microsoft.com/office/drawing/2014/main" id="{2F3C1141-507B-4CDB-B865-87B5E46BCF1F}"/>
              </a:ext>
            </a:extLst>
          </p:cNvPr>
          <p:cNvSpPr txBox="1"/>
          <p:nvPr/>
        </p:nvSpPr>
        <p:spPr>
          <a:xfrm>
            <a:off x="1707040" y="2556681"/>
            <a:ext cx="580768" cy="309300"/>
          </a:xfrm>
          <a:prstGeom prst="rect">
            <a:avLst/>
          </a:prstGeom>
          <a:solidFill>
            <a:schemeClr val="accent4">
              <a:lumMod val="20000"/>
              <a:lumOff val="80000"/>
            </a:schemeClr>
          </a:solidFill>
        </p:spPr>
        <p:txBody>
          <a:bodyPr vert="horz" wrap="none" lIns="91440" tIns="45720" rIns="91440" bIns="45720" rtlCol="0" anchor="t">
            <a:noAutofit/>
          </a:bodyPr>
          <a:lstStyle/>
          <a:p>
            <a:r>
              <a:rPr lang="en-US" sz="1200" b="1" i="1" dirty="0">
                <a:cs typeface="Arial" panose="020B0604020202020204" pitchFamily="34" charset="0"/>
              </a:rPr>
              <a:t>CIRCE</a:t>
            </a:r>
          </a:p>
        </p:txBody>
      </p:sp>
      <p:sp>
        <p:nvSpPr>
          <p:cNvPr id="18" name="TextBox 17">
            <a:extLst>
              <a:ext uri="{FF2B5EF4-FFF2-40B4-BE49-F238E27FC236}">
                <a16:creationId xmlns:a16="http://schemas.microsoft.com/office/drawing/2014/main" id="{450F6E76-0297-4CDA-A2B3-CA13E75A50F5}"/>
              </a:ext>
            </a:extLst>
          </p:cNvPr>
          <p:cNvSpPr txBox="1"/>
          <p:nvPr/>
        </p:nvSpPr>
        <p:spPr>
          <a:xfrm>
            <a:off x="2287808" y="2343939"/>
            <a:ext cx="815845" cy="309300"/>
          </a:xfrm>
          <a:prstGeom prst="rect">
            <a:avLst/>
          </a:prstGeom>
          <a:solidFill>
            <a:schemeClr val="accent6">
              <a:lumMod val="40000"/>
              <a:lumOff val="60000"/>
            </a:schemeClr>
          </a:solidFill>
        </p:spPr>
        <p:txBody>
          <a:bodyPr vert="horz" wrap="none" lIns="91440" tIns="45720" rIns="91440" bIns="45720" rtlCol="0" anchor="t">
            <a:noAutofit/>
          </a:bodyPr>
          <a:lstStyle/>
          <a:p>
            <a:r>
              <a:rPr lang="en-US" sz="1200" b="1" i="1" dirty="0">
                <a:cs typeface="Arial" panose="020B0604020202020204" pitchFamily="34" charset="0"/>
              </a:rPr>
              <a:t>MINERVA</a:t>
            </a:r>
          </a:p>
        </p:txBody>
      </p:sp>
      <p:sp>
        <p:nvSpPr>
          <p:cNvPr id="19" name="TextBox 18">
            <a:extLst>
              <a:ext uri="{FF2B5EF4-FFF2-40B4-BE49-F238E27FC236}">
                <a16:creationId xmlns:a16="http://schemas.microsoft.com/office/drawing/2014/main" id="{74DA88DF-4D1B-42DC-B926-E716FA7FA382}"/>
              </a:ext>
            </a:extLst>
          </p:cNvPr>
          <p:cNvSpPr txBox="1"/>
          <p:nvPr/>
        </p:nvSpPr>
        <p:spPr>
          <a:xfrm>
            <a:off x="3738111" y="1876907"/>
            <a:ext cx="647327" cy="309300"/>
          </a:xfrm>
          <a:prstGeom prst="rect">
            <a:avLst/>
          </a:prstGeom>
          <a:solidFill>
            <a:schemeClr val="accent4">
              <a:lumMod val="20000"/>
              <a:lumOff val="80000"/>
            </a:schemeClr>
          </a:solidFill>
        </p:spPr>
        <p:txBody>
          <a:bodyPr vert="horz" wrap="none" lIns="91440" tIns="45720" rIns="91440" bIns="45720" rtlCol="0" anchor="t">
            <a:noAutofit/>
          </a:bodyPr>
          <a:lstStyle/>
          <a:p>
            <a:r>
              <a:rPr lang="en-US" sz="1200" b="1" i="1" dirty="0">
                <a:cs typeface="Arial" panose="020B0604020202020204" pitchFamily="34" charset="0"/>
              </a:rPr>
              <a:t>BOREAS</a:t>
            </a:r>
          </a:p>
        </p:txBody>
      </p:sp>
      <p:sp>
        <p:nvSpPr>
          <p:cNvPr id="20" name="TextBox 19">
            <a:extLst>
              <a:ext uri="{FF2B5EF4-FFF2-40B4-BE49-F238E27FC236}">
                <a16:creationId xmlns:a16="http://schemas.microsoft.com/office/drawing/2014/main" id="{F298B72A-4B9A-4940-9147-47D962F021A7}"/>
              </a:ext>
            </a:extLst>
          </p:cNvPr>
          <p:cNvSpPr txBox="1"/>
          <p:nvPr/>
        </p:nvSpPr>
        <p:spPr>
          <a:xfrm>
            <a:off x="5294862" y="1813494"/>
            <a:ext cx="685024" cy="309300"/>
          </a:xfrm>
          <a:prstGeom prst="rect">
            <a:avLst/>
          </a:prstGeom>
          <a:gradFill>
            <a:gsLst>
              <a:gs pos="38000">
                <a:schemeClr val="accent4">
                  <a:lumMod val="20000"/>
                  <a:lumOff val="80000"/>
                </a:schemeClr>
              </a:gs>
              <a:gs pos="0">
                <a:schemeClr val="accent4">
                  <a:lumMod val="20000"/>
                  <a:lumOff val="80000"/>
                  <a:shade val="67500"/>
                  <a:satMod val="115000"/>
                </a:schemeClr>
              </a:gs>
              <a:gs pos="100000">
                <a:srgbClr val="66FFFF"/>
              </a:gs>
            </a:gsLst>
          </a:gradFill>
        </p:spPr>
        <p:txBody>
          <a:bodyPr vert="horz" wrap="none" lIns="91440" tIns="45720" rIns="91440" bIns="45720" rtlCol="0" anchor="t">
            <a:noAutofit/>
          </a:bodyPr>
          <a:lstStyle/>
          <a:p>
            <a:r>
              <a:rPr lang="en-US" sz="1200" b="1" i="1" dirty="0">
                <a:cs typeface="Arial" panose="020B0604020202020204" pitchFamily="34" charset="0"/>
              </a:rPr>
              <a:t>FAXTOR</a:t>
            </a:r>
          </a:p>
        </p:txBody>
      </p:sp>
      <p:sp>
        <p:nvSpPr>
          <p:cNvPr id="21" name="TextBox 20">
            <a:extLst>
              <a:ext uri="{FF2B5EF4-FFF2-40B4-BE49-F238E27FC236}">
                <a16:creationId xmlns:a16="http://schemas.microsoft.com/office/drawing/2014/main" id="{F83725FD-B51D-4BEC-8647-A43A99B50FA1}"/>
              </a:ext>
            </a:extLst>
          </p:cNvPr>
          <p:cNvSpPr txBox="1"/>
          <p:nvPr/>
        </p:nvSpPr>
        <p:spPr>
          <a:xfrm>
            <a:off x="7292354" y="2200574"/>
            <a:ext cx="580768" cy="309300"/>
          </a:xfrm>
          <a:prstGeom prst="rect">
            <a:avLst/>
          </a:prstGeom>
          <a:gradFill>
            <a:gsLst>
              <a:gs pos="38000">
                <a:schemeClr val="accent4">
                  <a:lumMod val="20000"/>
                  <a:lumOff val="80000"/>
                </a:schemeClr>
              </a:gs>
              <a:gs pos="0">
                <a:schemeClr val="accent4">
                  <a:lumMod val="20000"/>
                  <a:lumOff val="80000"/>
                  <a:shade val="67500"/>
                  <a:satMod val="115000"/>
                </a:schemeClr>
              </a:gs>
              <a:gs pos="100000">
                <a:srgbClr val="66FFFF"/>
              </a:gs>
            </a:gsLst>
          </a:gradFill>
        </p:spPr>
        <p:txBody>
          <a:bodyPr vert="horz" wrap="none" lIns="91440" tIns="45720" rIns="91440" bIns="45720" rtlCol="0" anchor="t">
            <a:noAutofit/>
          </a:bodyPr>
          <a:lstStyle/>
          <a:p>
            <a:r>
              <a:rPr lang="en-US" sz="1200" b="1" i="1" dirty="0">
                <a:cs typeface="Arial" panose="020B0604020202020204" pitchFamily="34" charset="0"/>
              </a:rPr>
              <a:t>MIRAS</a:t>
            </a:r>
          </a:p>
        </p:txBody>
      </p:sp>
      <p:sp>
        <p:nvSpPr>
          <p:cNvPr id="22" name="TextBox 21">
            <a:extLst>
              <a:ext uri="{FF2B5EF4-FFF2-40B4-BE49-F238E27FC236}">
                <a16:creationId xmlns:a16="http://schemas.microsoft.com/office/drawing/2014/main" id="{B6B1A93A-2A82-4111-9863-0A03CFB458EC}"/>
              </a:ext>
            </a:extLst>
          </p:cNvPr>
          <p:cNvSpPr txBox="1"/>
          <p:nvPr/>
        </p:nvSpPr>
        <p:spPr>
          <a:xfrm>
            <a:off x="4549766" y="1787000"/>
            <a:ext cx="580768" cy="309300"/>
          </a:xfrm>
          <a:prstGeom prst="rect">
            <a:avLst/>
          </a:prstGeom>
          <a:solidFill>
            <a:schemeClr val="accent4">
              <a:lumMod val="20000"/>
              <a:lumOff val="80000"/>
            </a:schemeClr>
          </a:solidFill>
        </p:spPr>
        <p:txBody>
          <a:bodyPr vert="horz" wrap="none" lIns="91440" tIns="45720" rIns="91440" bIns="45720" rtlCol="0" anchor="t">
            <a:noAutofit/>
          </a:bodyPr>
          <a:lstStyle/>
          <a:p>
            <a:r>
              <a:rPr lang="en-US" sz="1200" b="1" i="1" dirty="0">
                <a:cs typeface="Arial" panose="020B0604020202020204" pitchFamily="34" charset="0"/>
              </a:rPr>
              <a:t>MSPD</a:t>
            </a:r>
          </a:p>
        </p:txBody>
      </p:sp>
      <p:pic>
        <p:nvPicPr>
          <p:cNvPr id="23" name="Picture 22">
            <a:extLst>
              <a:ext uri="{FF2B5EF4-FFF2-40B4-BE49-F238E27FC236}">
                <a16:creationId xmlns:a16="http://schemas.microsoft.com/office/drawing/2014/main" id="{05914362-C5D1-4093-A5D5-72D7F0DB44A6}"/>
              </a:ext>
            </a:extLst>
          </p:cNvPr>
          <p:cNvPicPr>
            <a:picLocks noChangeAspect="1"/>
          </p:cNvPicPr>
          <p:nvPr/>
        </p:nvPicPr>
        <p:blipFill>
          <a:blip r:embed="rId3"/>
          <a:stretch>
            <a:fillRect/>
          </a:stretch>
        </p:blipFill>
        <p:spPr>
          <a:xfrm>
            <a:off x="8609941" y="4343302"/>
            <a:ext cx="756481" cy="256228"/>
          </a:xfrm>
          <a:prstGeom prst="rect">
            <a:avLst/>
          </a:prstGeom>
          <a:solidFill>
            <a:srgbClr val="66FFFF"/>
          </a:solidFill>
          <a:scene3d>
            <a:camera prst="isometricTopUp"/>
            <a:lightRig rig="threePt" dir="t"/>
          </a:scene3d>
        </p:spPr>
      </p:pic>
      <p:sp>
        <p:nvSpPr>
          <p:cNvPr id="24" name="TextBox 23">
            <a:extLst>
              <a:ext uri="{FF2B5EF4-FFF2-40B4-BE49-F238E27FC236}">
                <a16:creationId xmlns:a16="http://schemas.microsoft.com/office/drawing/2014/main" id="{8FF4D3B7-34CC-43D0-AFEA-79B381AED355}"/>
              </a:ext>
            </a:extLst>
          </p:cNvPr>
          <p:cNvSpPr txBox="1"/>
          <p:nvPr/>
        </p:nvSpPr>
        <p:spPr>
          <a:xfrm>
            <a:off x="5241794" y="5010950"/>
            <a:ext cx="641329" cy="309300"/>
          </a:xfrm>
          <a:prstGeom prst="rect">
            <a:avLst/>
          </a:prstGeom>
          <a:solidFill>
            <a:srgbClr val="66FFFF"/>
          </a:solidFill>
        </p:spPr>
        <p:txBody>
          <a:bodyPr vert="horz" wrap="none" lIns="91440" tIns="45720" rIns="91440" bIns="45720" rtlCol="0" anchor="t">
            <a:noAutofit/>
          </a:bodyPr>
          <a:lstStyle/>
          <a:p>
            <a:r>
              <a:rPr lang="en-US" sz="1200" b="1" i="1" dirty="0">
                <a:cs typeface="Arial" panose="020B0604020202020204" pitchFamily="34" charset="0"/>
              </a:rPr>
              <a:t>XALOC</a:t>
            </a:r>
          </a:p>
        </p:txBody>
      </p:sp>
      <p:sp>
        <p:nvSpPr>
          <p:cNvPr id="25" name="TextBox 24">
            <a:extLst>
              <a:ext uri="{FF2B5EF4-FFF2-40B4-BE49-F238E27FC236}">
                <a16:creationId xmlns:a16="http://schemas.microsoft.com/office/drawing/2014/main" id="{E768D69D-15DE-4761-99C2-1B6FED89EC43}"/>
              </a:ext>
            </a:extLst>
          </p:cNvPr>
          <p:cNvSpPr txBox="1"/>
          <p:nvPr/>
        </p:nvSpPr>
        <p:spPr>
          <a:xfrm>
            <a:off x="9098533" y="4734344"/>
            <a:ext cx="717962" cy="309300"/>
          </a:xfrm>
          <a:prstGeom prst="rect">
            <a:avLst/>
          </a:prstGeom>
          <a:solidFill>
            <a:schemeClr val="accent4">
              <a:lumMod val="20000"/>
              <a:lumOff val="80000"/>
            </a:schemeClr>
          </a:solidFill>
        </p:spPr>
        <p:txBody>
          <a:bodyPr vert="horz" wrap="none" lIns="91440" tIns="45720" rIns="91440" bIns="45720" rtlCol="0" anchor="t">
            <a:noAutofit/>
          </a:bodyPr>
          <a:lstStyle/>
          <a:p>
            <a:r>
              <a:rPr lang="en-US" sz="1200" b="1" i="1" dirty="0">
                <a:cs typeface="Arial" panose="020B0604020202020204" pitchFamily="34" charset="0"/>
              </a:rPr>
              <a:t>TEM</a:t>
            </a:r>
          </a:p>
        </p:txBody>
      </p:sp>
      <p:sp>
        <p:nvSpPr>
          <p:cNvPr id="27" name="TextBox 26">
            <a:extLst>
              <a:ext uri="{FF2B5EF4-FFF2-40B4-BE49-F238E27FC236}">
                <a16:creationId xmlns:a16="http://schemas.microsoft.com/office/drawing/2014/main" id="{B0111DB2-3BDE-417D-B5C1-EB19981E25CB}"/>
              </a:ext>
            </a:extLst>
          </p:cNvPr>
          <p:cNvSpPr txBox="1"/>
          <p:nvPr/>
        </p:nvSpPr>
        <p:spPr>
          <a:xfrm>
            <a:off x="9166225" y="4370832"/>
            <a:ext cx="717962" cy="309300"/>
          </a:xfrm>
          <a:prstGeom prst="rect">
            <a:avLst/>
          </a:prstGeom>
          <a:solidFill>
            <a:srgbClr val="66FFFF"/>
          </a:solidFill>
        </p:spPr>
        <p:txBody>
          <a:bodyPr vert="horz" wrap="none" lIns="91440" tIns="45720" rIns="91440" bIns="45720" rtlCol="0" anchor="t">
            <a:noAutofit/>
          </a:bodyPr>
          <a:lstStyle/>
          <a:p>
            <a:r>
              <a:rPr lang="en-US" sz="1200" b="1" i="1" dirty="0">
                <a:cs typeface="Arial" panose="020B0604020202020204" pitchFamily="34" charset="0"/>
              </a:rPr>
              <a:t>Cryo-EM</a:t>
            </a:r>
          </a:p>
        </p:txBody>
      </p:sp>
      <p:sp>
        <p:nvSpPr>
          <p:cNvPr id="29" name="TextBox 28">
            <a:extLst>
              <a:ext uri="{FF2B5EF4-FFF2-40B4-BE49-F238E27FC236}">
                <a16:creationId xmlns:a16="http://schemas.microsoft.com/office/drawing/2014/main" id="{B82C76FE-3500-410D-BF22-65E18F50D182}"/>
              </a:ext>
            </a:extLst>
          </p:cNvPr>
          <p:cNvSpPr txBox="1"/>
          <p:nvPr/>
        </p:nvSpPr>
        <p:spPr>
          <a:xfrm>
            <a:off x="7375977" y="857061"/>
            <a:ext cx="3730953" cy="420564"/>
          </a:xfrm>
          <a:prstGeom prst="rect">
            <a:avLst/>
          </a:prstGeom>
          <a:solidFill>
            <a:srgbClr val="66FFFF"/>
          </a:solidFill>
          <a:ln>
            <a:noFill/>
          </a:ln>
        </p:spPr>
        <p:txBody>
          <a:bodyPr wrap="square" rtlCol="0">
            <a:spAutoFit/>
          </a:bodyPr>
          <a:lstStyle/>
          <a:p>
            <a:pPr algn="ctr" defTabSz="1219170"/>
            <a:r>
              <a:rPr lang="en-US" sz="2133" b="1" dirty="0">
                <a:latin typeface="Calibri" panose="020F0502020204030204"/>
              </a:rPr>
              <a:t>Instruments for life science</a:t>
            </a:r>
          </a:p>
        </p:txBody>
      </p:sp>
      <p:cxnSp>
        <p:nvCxnSpPr>
          <p:cNvPr id="28" name="Straight Arrow Connector 27">
            <a:extLst>
              <a:ext uri="{FF2B5EF4-FFF2-40B4-BE49-F238E27FC236}">
                <a16:creationId xmlns:a16="http://schemas.microsoft.com/office/drawing/2014/main" id="{954CA066-64B8-479E-9454-D3944A3E8493}"/>
              </a:ext>
            </a:extLst>
          </p:cNvPr>
          <p:cNvCxnSpPr>
            <a:cxnSpLocks/>
          </p:cNvCxnSpPr>
          <p:nvPr/>
        </p:nvCxnSpPr>
        <p:spPr>
          <a:xfrm>
            <a:off x="8132838" y="2977996"/>
            <a:ext cx="3967238" cy="1109207"/>
          </a:xfrm>
          <a:prstGeom prst="straightConnector1">
            <a:avLst/>
          </a:prstGeom>
          <a:ln w="57150">
            <a:solidFill>
              <a:srgbClr val="66FFFF"/>
            </a:solidFill>
            <a:tailEnd type="triangle"/>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0E30B257-BC75-4538-AAD0-A63048C9A8AB}"/>
              </a:ext>
            </a:extLst>
          </p:cNvPr>
          <p:cNvSpPr txBox="1"/>
          <p:nvPr/>
        </p:nvSpPr>
        <p:spPr>
          <a:xfrm>
            <a:off x="11108274" y="3443490"/>
            <a:ext cx="793439" cy="309300"/>
          </a:xfrm>
          <a:prstGeom prst="rect">
            <a:avLst/>
          </a:prstGeom>
          <a:solidFill>
            <a:srgbClr val="66FFFF"/>
          </a:solidFill>
        </p:spPr>
        <p:txBody>
          <a:bodyPr vert="horz" wrap="none" lIns="91440" tIns="45720" rIns="91440" bIns="45720" rtlCol="0" anchor="t">
            <a:noAutofit/>
          </a:bodyPr>
          <a:lstStyle/>
          <a:p>
            <a:r>
              <a:rPr lang="en-US" sz="1400" b="1" i="1" dirty="0">
                <a:cs typeface="Arial" panose="020B0604020202020204" pitchFamily="34" charset="0"/>
              </a:rPr>
              <a:t>CORUS</a:t>
            </a:r>
            <a:endParaRPr lang="en-US" sz="1200" b="1" i="1" dirty="0">
              <a:cs typeface="Arial" panose="020B0604020202020204" pitchFamily="34" charset="0"/>
            </a:endParaRPr>
          </a:p>
        </p:txBody>
      </p:sp>
      <p:sp>
        <p:nvSpPr>
          <p:cNvPr id="31" name="TextBox 30">
            <a:extLst>
              <a:ext uri="{FF2B5EF4-FFF2-40B4-BE49-F238E27FC236}">
                <a16:creationId xmlns:a16="http://schemas.microsoft.com/office/drawing/2014/main" id="{3682D3C6-4F68-4EC0-BCBA-CA72529DA81D}"/>
              </a:ext>
            </a:extLst>
          </p:cNvPr>
          <p:cNvSpPr txBox="1"/>
          <p:nvPr/>
        </p:nvSpPr>
        <p:spPr>
          <a:xfrm>
            <a:off x="7582738" y="5010950"/>
            <a:ext cx="685024" cy="309300"/>
          </a:xfrm>
          <a:prstGeom prst="rect">
            <a:avLst/>
          </a:prstGeom>
          <a:solidFill>
            <a:srgbClr val="66FFFF"/>
          </a:solidFill>
        </p:spPr>
        <p:txBody>
          <a:bodyPr vert="horz" wrap="none" lIns="91440" tIns="45720" rIns="91440" bIns="45720" rtlCol="0" anchor="t">
            <a:noAutofit/>
          </a:bodyPr>
          <a:lstStyle/>
          <a:p>
            <a:r>
              <a:rPr lang="en-US" sz="1200" b="1" i="1" dirty="0">
                <a:cs typeface="Arial" panose="020B0604020202020204" pitchFamily="34" charset="0"/>
              </a:rPr>
              <a:t>CALIMA</a:t>
            </a:r>
          </a:p>
        </p:txBody>
      </p:sp>
      <p:cxnSp>
        <p:nvCxnSpPr>
          <p:cNvPr id="32" name="Straight Arrow Connector 31">
            <a:extLst>
              <a:ext uri="{FF2B5EF4-FFF2-40B4-BE49-F238E27FC236}">
                <a16:creationId xmlns:a16="http://schemas.microsoft.com/office/drawing/2014/main" id="{BF2EB0BF-2568-43CF-84D1-C789958B6844}"/>
              </a:ext>
            </a:extLst>
          </p:cNvPr>
          <p:cNvCxnSpPr>
            <a:cxnSpLocks/>
          </p:cNvCxnSpPr>
          <p:nvPr/>
        </p:nvCxnSpPr>
        <p:spPr>
          <a:xfrm>
            <a:off x="7541587" y="2660685"/>
            <a:ext cx="4501362" cy="437642"/>
          </a:xfrm>
          <a:prstGeom prst="straightConnector1">
            <a:avLst/>
          </a:prstGeom>
          <a:ln w="57150">
            <a:solidFill>
              <a:schemeClr val="accent4">
                <a:lumMod val="60000"/>
                <a:lumOff val="40000"/>
              </a:schemeClr>
            </a:solidFill>
            <a:tailEnd type="triangle"/>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5006E87E-B4EB-42C8-9E05-811AB4B00BD0}"/>
              </a:ext>
            </a:extLst>
          </p:cNvPr>
          <p:cNvSpPr txBox="1"/>
          <p:nvPr/>
        </p:nvSpPr>
        <p:spPr>
          <a:xfrm>
            <a:off x="10816546" y="2544176"/>
            <a:ext cx="580768" cy="309300"/>
          </a:xfrm>
          <a:prstGeom prst="rect">
            <a:avLst/>
          </a:prstGeom>
          <a:solidFill>
            <a:schemeClr val="accent4">
              <a:lumMod val="20000"/>
              <a:lumOff val="80000"/>
            </a:schemeClr>
          </a:solidFill>
        </p:spPr>
        <p:txBody>
          <a:bodyPr vert="horz" wrap="none" lIns="91440" tIns="45720" rIns="91440" bIns="45720" rtlCol="0" anchor="t">
            <a:noAutofit/>
          </a:bodyPr>
          <a:lstStyle/>
          <a:p>
            <a:r>
              <a:rPr lang="en-US" sz="1600" b="1" i="1" dirty="0">
                <a:cs typeface="Arial" panose="020B0604020202020204" pitchFamily="34" charset="0"/>
              </a:rPr>
              <a:t>CODI</a:t>
            </a:r>
            <a:endParaRPr lang="en-US" sz="1200" b="1" i="1" dirty="0">
              <a:cs typeface="Arial" panose="020B0604020202020204" pitchFamily="34" charset="0"/>
            </a:endParaRPr>
          </a:p>
        </p:txBody>
      </p:sp>
      <p:sp>
        <p:nvSpPr>
          <p:cNvPr id="34" name="TextBox 33">
            <a:extLst>
              <a:ext uri="{FF2B5EF4-FFF2-40B4-BE49-F238E27FC236}">
                <a16:creationId xmlns:a16="http://schemas.microsoft.com/office/drawing/2014/main" id="{07C055A0-1F63-43F8-A030-70DF8F8AB7BD}"/>
              </a:ext>
            </a:extLst>
          </p:cNvPr>
          <p:cNvSpPr txBox="1"/>
          <p:nvPr/>
        </p:nvSpPr>
        <p:spPr>
          <a:xfrm>
            <a:off x="8574139" y="1780010"/>
            <a:ext cx="3297988" cy="420564"/>
          </a:xfrm>
          <a:prstGeom prst="rect">
            <a:avLst/>
          </a:prstGeom>
          <a:solidFill>
            <a:schemeClr val="accent6">
              <a:lumMod val="40000"/>
              <a:lumOff val="60000"/>
            </a:schemeClr>
          </a:solidFill>
          <a:ln>
            <a:noFill/>
          </a:ln>
        </p:spPr>
        <p:txBody>
          <a:bodyPr wrap="square" rtlCol="0">
            <a:spAutoFit/>
          </a:bodyPr>
          <a:lstStyle/>
          <a:p>
            <a:pPr algn="ctr" defTabSz="1219170"/>
            <a:r>
              <a:rPr lang="en-US" sz="2133" b="1" dirty="0">
                <a:latin typeface="Calibri" panose="020F0502020204030204"/>
              </a:rPr>
              <a:t>Instruments for metrology</a:t>
            </a:r>
          </a:p>
        </p:txBody>
      </p:sp>
    </p:spTree>
    <p:extLst>
      <p:ext uri="{BB962C8B-B14F-4D97-AF65-F5344CB8AC3E}">
        <p14:creationId xmlns:p14="http://schemas.microsoft.com/office/powerpoint/2010/main" val="3868094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1B27DB9-B064-4EAD-AF0D-CFBCD9CE59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8005"/>
            <a:ext cx="11117873" cy="6825380"/>
          </a:xfrm>
          <a:prstGeom prst="rect">
            <a:avLst/>
          </a:prstGeom>
        </p:spPr>
      </p:pic>
      <p:sp>
        <p:nvSpPr>
          <p:cNvPr id="8" name="Rectangle 7">
            <a:extLst>
              <a:ext uri="{FF2B5EF4-FFF2-40B4-BE49-F238E27FC236}">
                <a16:creationId xmlns:a16="http://schemas.microsoft.com/office/drawing/2014/main" id="{9DACF0B5-5656-4447-B4F0-179CFA8B97C7}"/>
              </a:ext>
            </a:extLst>
          </p:cNvPr>
          <p:cNvSpPr/>
          <p:nvPr/>
        </p:nvSpPr>
        <p:spPr>
          <a:xfrm>
            <a:off x="8042031" y="41413"/>
            <a:ext cx="4025411" cy="830997"/>
          </a:xfrm>
          <a:prstGeom prst="rect">
            <a:avLst/>
          </a:prstGeom>
          <a:noFill/>
        </p:spPr>
        <p:txBody>
          <a:bodyPr wrap="square">
            <a:spAutoFit/>
          </a:bodyPr>
          <a:lstStyle/>
          <a:p>
            <a:r>
              <a:rPr lang="en-US" sz="2400" b="1" dirty="0"/>
              <a:t>Space for Long BL </a:t>
            </a:r>
            <a:r>
              <a:rPr lang="en-US" sz="2400" b="1" dirty="0" err="1"/>
              <a:t>endstations</a:t>
            </a:r>
            <a:r>
              <a:rPr lang="en-US" sz="2400" b="1" dirty="0"/>
              <a:t> and other institutions</a:t>
            </a:r>
            <a:endParaRPr lang="en-US" sz="1467" dirty="0"/>
          </a:p>
        </p:txBody>
      </p:sp>
      <p:sp>
        <p:nvSpPr>
          <p:cNvPr id="13" name="Footer Placeholder 29">
            <a:extLst>
              <a:ext uri="{FF2B5EF4-FFF2-40B4-BE49-F238E27FC236}">
                <a16:creationId xmlns:a16="http://schemas.microsoft.com/office/drawing/2014/main" id="{49F1B759-5023-44AC-B865-E7B38CFAEA9C}"/>
              </a:ext>
            </a:extLst>
          </p:cNvPr>
          <p:cNvSpPr>
            <a:spLocks noGrp="1"/>
          </p:cNvSpPr>
          <p:nvPr>
            <p:ph type="ftr" sz="quarter" idx="11"/>
          </p:nvPr>
        </p:nvSpPr>
        <p:spPr>
          <a:xfrm>
            <a:off x="4385439" y="6550222"/>
            <a:ext cx="4114800" cy="307777"/>
          </a:xfrm>
        </p:spPr>
        <p:txBody>
          <a:bodyPr/>
          <a:lstStyle/>
          <a:p>
            <a:pPr algn="ctr"/>
            <a:r>
              <a:rPr lang="en-US"/>
              <a:t>Introduction to ALBA Synchrotron</a:t>
            </a:r>
            <a:endParaRPr lang="es-ES" dirty="0"/>
          </a:p>
        </p:txBody>
      </p:sp>
      <p:sp>
        <p:nvSpPr>
          <p:cNvPr id="2" name="Date Placeholder 1">
            <a:extLst>
              <a:ext uri="{FF2B5EF4-FFF2-40B4-BE49-F238E27FC236}">
                <a16:creationId xmlns:a16="http://schemas.microsoft.com/office/drawing/2014/main" id="{660A8BF7-E325-4C09-8DE7-0FF8FC977492}"/>
              </a:ext>
            </a:extLst>
          </p:cNvPr>
          <p:cNvSpPr>
            <a:spLocks noGrp="1"/>
          </p:cNvSpPr>
          <p:nvPr>
            <p:ph type="dt" sz="half" idx="10"/>
          </p:nvPr>
        </p:nvSpPr>
        <p:spPr/>
        <p:txBody>
          <a:bodyPr/>
          <a:lstStyle/>
          <a:p>
            <a:r>
              <a:rPr lang="en-US"/>
              <a:t>1 October 2023</a:t>
            </a:r>
            <a:endParaRPr lang="es-ES" dirty="0"/>
          </a:p>
        </p:txBody>
      </p:sp>
      <p:sp>
        <p:nvSpPr>
          <p:cNvPr id="3" name="TextBox 2">
            <a:extLst>
              <a:ext uri="{FF2B5EF4-FFF2-40B4-BE49-F238E27FC236}">
                <a16:creationId xmlns:a16="http://schemas.microsoft.com/office/drawing/2014/main" id="{0CBEBBDE-A276-42AE-98E2-74AEEAB49E42}"/>
              </a:ext>
            </a:extLst>
          </p:cNvPr>
          <p:cNvSpPr txBox="1"/>
          <p:nvPr/>
        </p:nvSpPr>
        <p:spPr>
          <a:xfrm>
            <a:off x="10140739" y="472368"/>
            <a:ext cx="45719" cy="369332"/>
          </a:xfrm>
          <a:prstGeom prst="rect">
            <a:avLst/>
          </a:prstGeom>
          <a:noFill/>
        </p:spPr>
        <p:txBody>
          <a:bodyPr wrap="square" rtlCol="0">
            <a:spAutoFit/>
          </a:bodyPr>
          <a:lstStyle/>
          <a:p>
            <a:endParaRPr lang="en-US" dirty="0"/>
          </a:p>
        </p:txBody>
      </p:sp>
      <p:sp>
        <p:nvSpPr>
          <p:cNvPr id="7" name="Rectangle 6">
            <a:extLst>
              <a:ext uri="{FF2B5EF4-FFF2-40B4-BE49-F238E27FC236}">
                <a16:creationId xmlns:a16="http://schemas.microsoft.com/office/drawing/2014/main" id="{A98F422F-E578-41CE-A847-16C962EF416D}"/>
              </a:ext>
            </a:extLst>
          </p:cNvPr>
          <p:cNvSpPr/>
          <p:nvPr/>
        </p:nvSpPr>
        <p:spPr>
          <a:xfrm>
            <a:off x="328857" y="4796148"/>
            <a:ext cx="4025411" cy="1938992"/>
          </a:xfrm>
          <a:prstGeom prst="rect">
            <a:avLst/>
          </a:prstGeom>
          <a:noFill/>
        </p:spPr>
        <p:txBody>
          <a:bodyPr wrap="square">
            <a:spAutoFit/>
          </a:bodyPr>
          <a:lstStyle/>
          <a:p>
            <a:r>
              <a:rPr lang="en-US" sz="2400" b="1" dirty="0">
                <a:solidFill>
                  <a:schemeClr val="bg1"/>
                </a:solidFill>
              </a:rPr>
              <a:t>Strategic interactions on-going with other institutions to build one institute for life science and one for material science</a:t>
            </a:r>
          </a:p>
        </p:txBody>
      </p:sp>
    </p:spTree>
    <p:extLst>
      <p:ext uri="{BB962C8B-B14F-4D97-AF65-F5344CB8AC3E}">
        <p14:creationId xmlns:p14="http://schemas.microsoft.com/office/powerpoint/2010/main" val="39923522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a:extLst>
              <a:ext uri="{FF2B5EF4-FFF2-40B4-BE49-F238E27FC236}">
                <a16:creationId xmlns:a16="http://schemas.microsoft.com/office/drawing/2014/main" id="{C3A7E681-2B5A-4991-AA4A-76AC6C1EDB90}"/>
              </a:ext>
            </a:extLst>
          </p:cNvPr>
          <p:cNvSpPr>
            <a:spLocks noGrp="1"/>
          </p:cNvSpPr>
          <p:nvPr>
            <p:ph type="dt" sz="half" idx="10"/>
          </p:nvPr>
        </p:nvSpPr>
        <p:spPr/>
        <p:txBody>
          <a:bodyPr/>
          <a:lstStyle/>
          <a:p>
            <a:pPr defTabSz="1219170"/>
            <a:r>
              <a:rPr lang="en-US">
                <a:solidFill>
                  <a:prstClr val="black">
                    <a:tint val="75000"/>
                  </a:prstClr>
                </a:solidFill>
                <a:latin typeface="Calibri" panose="020F0502020204030204"/>
              </a:rPr>
              <a:t>1 October 2023</a:t>
            </a:r>
            <a:endParaRPr lang="es-ES">
              <a:solidFill>
                <a:prstClr val="black">
                  <a:tint val="75000"/>
                </a:prstClr>
              </a:solidFill>
              <a:latin typeface="Calibri" panose="020F0502020204030204"/>
            </a:endParaRPr>
          </a:p>
        </p:txBody>
      </p:sp>
      <p:sp>
        <p:nvSpPr>
          <p:cNvPr id="10" name="Footer Placeholder 9">
            <a:extLst>
              <a:ext uri="{FF2B5EF4-FFF2-40B4-BE49-F238E27FC236}">
                <a16:creationId xmlns:a16="http://schemas.microsoft.com/office/drawing/2014/main" id="{D06919FC-EAEE-412E-A05E-960E31D087D9}"/>
              </a:ext>
            </a:extLst>
          </p:cNvPr>
          <p:cNvSpPr>
            <a:spLocks noGrp="1"/>
          </p:cNvSpPr>
          <p:nvPr>
            <p:ph type="ftr" sz="quarter" idx="11"/>
          </p:nvPr>
        </p:nvSpPr>
        <p:spPr/>
        <p:txBody>
          <a:bodyPr/>
          <a:lstStyle/>
          <a:p>
            <a:r>
              <a:rPr lang="en-US"/>
              <a:t>Introduction to ALBA Synchrotron</a:t>
            </a:r>
            <a:endParaRPr lang="es-ES" dirty="0"/>
          </a:p>
        </p:txBody>
      </p:sp>
      <p:sp>
        <p:nvSpPr>
          <p:cNvPr id="3" name="Title 2"/>
          <p:cNvSpPr>
            <a:spLocks noGrp="1"/>
          </p:cNvSpPr>
          <p:nvPr>
            <p:ph type="title" idx="4294967295"/>
          </p:nvPr>
        </p:nvSpPr>
        <p:spPr>
          <a:xfrm>
            <a:off x="3166239" y="216393"/>
            <a:ext cx="6553200" cy="954087"/>
          </a:xfrm>
        </p:spPr>
        <p:txBody>
          <a:bodyPr>
            <a:normAutofit/>
          </a:bodyPr>
          <a:lstStyle/>
          <a:p>
            <a:pPr algn="ctr"/>
            <a:r>
              <a:rPr lang="en-US" sz="3200" b="1" dirty="0">
                <a:solidFill>
                  <a:schemeClr val="accent1">
                    <a:lumMod val="75000"/>
                  </a:schemeClr>
                </a:solidFill>
                <a:latin typeface="+mn-lt"/>
              </a:rPr>
              <a:t>ALBA Synchrotron Radiation Facility</a:t>
            </a:r>
          </a:p>
        </p:txBody>
      </p:sp>
      <p:sp>
        <p:nvSpPr>
          <p:cNvPr id="2" name="Subtitle 1"/>
          <p:cNvSpPr>
            <a:spLocks noGrp="1"/>
          </p:cNvSpPr>
          <p:nvPr>
            <p:ph type="subTitle" idx="4294967295"/>
          </p:nvPr>
        </p:nvSpPr>
        <p:spPr>
          <a:xfrm>
            <a:off x="642851" y="834721"/>
            <a:ext cx="11033760" cy="4267200"/>
          </a:xfrm>
        </p:spPr>
        <p:txBody>
          <a:bodyPr>
            <a:normAutofit/>
          </a:bodyPr>
          <a:lstStyle/>
          <a:p>
            <a:pPr marL="0" indent="0" algn="ctr">
              <a:spcAft>
                <a:spcPts val="1600"/>
              </a:spcAft>
              <a:buNone/>
            </a:pPr>
            <a:r>
              <a:rPr lang="en-US" b="1" dirty="0">
                <a:solidFill>
                  <a:schemeClr val="accent2">
                    <a:lumMod val="50000"/>
                  </a:schemeClr>
                </a:solidFill>
                <a:latin typeface="+mn-lt"/>
              </a:rPr>
              <a:t>National</a:t>
            </a:r>
            <a:r>
              <a:rPr lang="en-US" b="1" dirty="0">
                <a:latin typeface="+mn-lt"/>
              </a:rPr>
              <a:t> </a:t>
            </a:r>
            <a:r>
              <a:rPr lang="en-US" dirty="0">
                <a:latin typeface="+mn-lt"/>
              </a:rPr>
              <a:t>public institution with 50% national + 50% regional </a:t>
            </a:r>
            <a:r>
              <a:rPr lang="en-US" dirty="0">
                <a:solidFill>
                  <a:schemeClr val="accent2">
                    <a:lumMod val="50000"/>
                  </a:schemeClr>
                </a:solidFill>
                <a:latin typeface="+mn-lt"/>
              </a:rPr>
              <a:t>funding</a:t>
            </a:r>
            <a:r>
              <a:rPr lang="en-US" dirty="0">
                <a:latin typeface="+mn-lt"/>
              </a:rPr>
              <a:t> (</a:t>
            </a:r>
            <a:r>
              <a:rPr lang="en-US" dirty="0" err="1">
                <a:latin typeface="+mn-lt"/>
              </a:rPr>
              <a:t>Ministerio</a:t>
            </a:r>
            <a:r>
              <a:rPr lang="en-US" dirty="0">
                <a:latin typeface="+mn-lt"/>
              </a:rPr>
              <a:t> de </a:t>
            </a:r>
            <a:r>
              <a:rPr lang="en-US" dirty="0" err="1">
                <a:latin typeface="+mn-lt"/>
              </a:rPr>
              <a:t>Ciencia</a:t>
            </a:r>
            <a:r>
              <a:rPr lang="en-US" dirty="0">
                <a:latin typeface="+mn-lt"/>
              </a:rPr>
              <a:t> e </a:t>
            </a:r>
            <a:r>
              <a:rPr lang="en-US" dirty="0" err="1">
                <a:latin typeface="+mn-lt"/>
              </a:rPr>
              <a:t>Innovación</a:t>
            </a:r>
            <a:r>
              <a:rPr lang="en-US" dirty="0">
                <a:latin typeface="+mn-lt"/>
              </a:rPr>
              <a:t>) and </a:t>
            </a:r>
            <a:r>
              <a:rPr lang="en-US" dirty="0" err="1">
                <a:latin typeface="+mn-lt"/>
              </a:rPr>
              <a:t>GenCat</a:t>
            </a:r>
            <a:r>
              <a:rPr lang="en-US" dirty="0">
                <a:latin typeface="+mn-lt"/>
              </a:rPr>
              <a:t> (Department de </a:t>
            </a:r>
            <a:r>
              <a:rPr lang="en-US" dirty="0" err="1">
                <a:latin typeface="+mn-lt"/>
              </a:rPr>
              <a:t>Recerca</a:t>
            </a:r>
            <a:r>
              <a:rPr lang="en-US" dirty="0">
                <a:latin typeface="+mn-lt"/>
              </a:rPr>
              <a:t> </a:t>
            </a:r>
            <a:r>
              <a:rPr lang="en-US" dirty="0" err="1">
                <a:latin typeface="+mn-lt"/>
              </a:rPr>
              <a:t>i</a:t>
            </a:r>
            <a:r>
              <a:rPr lang="en-US" dirty="0">
                <a:latin typeface="+mn-lt"/>
              </a:rPr>
              <a:t> </a:t>
            </a:r>
            <a:r>
              <a:rPr lang="en-US" dirty="0" err="1">
                <a:latin typeface="+mn-lt"/>
              </a:rPr>
              <a:t>Universitats</a:t>
            </a:r>
            <a:r>
              <a:rPr lang="en-US" dirty="0">
                <a:latin typeface="+mn-lt"/>
              </a:rPr>
              <a:t>)</a:t>
            </a:r>
          </a:p>
          <a:p>
            <a:pPr marL="0" indent="0" algn="ctr">
              <a:buNone/>
            </a:pPr>
            <a:r>
              <a:rPr lang="en-US" dirty="0">
                <a:latin typeface="+mn-lt"/>
              </a:rPr>
              <a:t>National and international (28%) staff </a:t>
            </a:r>
          </a:p>
          <a:p>
            <a:pPr marL="0" indent="0" algn="ctr">
              <a:buNone/>
            </a:pPr>
            <a:r>
              <a:rPr lang="en-US" dirty="0">
                <a:latin typeface="+mn-lt"/>
              </a:rPr>
              <a:t>National and international (40%) users</a:t>
            </a:r>
          </a:p>
          <a:p>
            <a:pPr marL="0" indent="0" algn="ctr">
              <a:buNone/>
            </a:pPr>
            <a:r>
              <a:rPr lang="en-US" dirty="0">
                <a:latin typeface="+mn-lt"/>
              </a:rPr>
              <a:t>National and international collaborations</a:t>
            </a:r>
          </a:p>
          <a:p>
            <a:pPr marL="0" indent="0" algn="ctr">
              <a:buNone/>
            </a:pPr>
            <a:r>
              <a:rPr lang="en-US" sz="1800" spc="-1" dirty="0">
                <a:latin typeface="Arial"/>
              </a:rPr>
              <a:t>CELLS, the public consortium in charge of building and running the facility, was founded in 2003</a:t>
            </a:r>
          </a:p>
          <a:p>
            <a:pPr marL="0" indent="0" algn="ctr">
              <a:buNone/>
            </a:pPr>
            <a:endParaRPr lang="en-US" dirty="0">
              <a:latin typeface="+mn-lt"/>
            </a:endParaRPr>
          </a:p>
          <a:p>
            <a:pPr algn="ctr"/>
            <a:endParaRPr lang="en-US" dirty="0"/>
          </a:p>
        </p:txBody>
      </p:sp>
      <p:sp>
        <p:nvSpPr>
          <p:cNvPr id="5" name="Slide Number Placeholder 4">
            <a:extLst>
              <a:ext uri="{FF2B5EF4-FFF2-40B4-BE49-F238E27FC236}">
                <a16:creationId xmlns:a16="http://schemas.microsoft.com/office/drawing/2014/main" id="{EE65E8BB-413E-BB49-A060-5055469553B1}"/>
              </a:ext>
            </a:extLst>
          </p:cNvPr>
          <p:cNvSpPr>
            <a:spLocks noGrp="1"/>
          </p:cNvSpPr>
          <p:nvPr>
            <p:ph type="sldNum" sz="quarter" idx="4294967295"/>
          </p:nvPr>
        </p:nvSpPr>
        <p:spPr>
          <a:xfrm>
            <a:off x="9448800" y="6492875"/>
            <a:ext cx="2743200" cy="365125"/>
          </a:xfrm>
        </p:spPr>
        <p:txBody>
          <a:bodyPr/>
          <a:lstStyle/>
          <a:p>
            <a:pPr defTabSz="914354">
              <a:defRPr/>
            </a:pPr>
            <a:fld id="{393CF724-F9E0-44B8-95BD-D38D8B22F53D}" type="slidenum">
              <a:rPr lang="es-ES">
                <a:solidFill>
                  <a:prstClr val="white"/>
                </a:solidFill>
              </a:rPr>
              <a:pPr defTabSz="914354">
                <a:defRPr/>
              </a:pPr>
              <a:t>5</a:t>
            </a:fld>
            <a:endParaRPr lang="es-ES" dirty="0">
              <a:solidFill>
                <a:prstClr val="white"/>
              </a:solidFill>
            </a:endParaRPr>
          </a:p>
        </p:txBody>
      </p:sp>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118205"/>
            <a:ext cx="12192000" cy="2112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a:extLst>
              <a:ext uri="{FF2B5EF4-FFF2-40B4-BE49-F238E27FC236}">
                <a16:creationId xmlns:a16="http://schemas.microsoft.com/office/drawing/2014/main" id="{CC399893-6142-B84A-BEF8-66ED5EB44937}"/>
              </a:ext>
            </a:extLst>
          </p:cNvPr>
          <p:cNvSpPr txBox="1"/>
          <p:nvPr/>
        </p:nvSpPr>
        <p:spPr>
          <a:xfrm>
            <a:off x="1246095" y="955674"/>
            <a:ext cx="2348752" cy="585719"/>
          </a:xfrm>
          <a:prstGeom prst="rect">
            <a:avLst/>
          </a:prstGeom>
        </p:spPr>
        <p:txBody>
          <a:bodyPr vert="horz" wrap="square" lIns="121920" tIns="60960" rIns="121920" bIns="60960" rtlCol="0" anchor="t">
            <a:noAutofit/>
          </a:bodyPr>
          <a:lstStyle/>
          <a:p>
            <a:pPr defTabSz="914354">
              <a:defRPr/>
            </a:pPr>
            <a:endParaRPr lang="en-ES" sz="3733" dirty="0">
              <a:solidFill>
                <a:prstClr val="black"/>
              </a:solidFill>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8784D7D3-DDE4-4A11-8D50-DB7F6AA068E7}"/>
              </a:ext>
            </a:extLst>
          </p:cNvPr>
          <p:cNvPicPr>
            <a:picLocks noChangeAspect="1"/>
          </p:cNvPicPr>
          <p:nvPr/>
        </p:nvPicPr>
        <p:blipFill>
          <a:blip r:embed="rId3"/>
          <a:stretch>
            <a:fillRect/>
          </a:stretch>
        </p:blipFill>
        <p:spPr>
          <a:xfrm>
            <a:off x="1813688" y="6396185"/>
            <a:ext cx="1843633" cy="396121"/>
          </a:xfrm>
          <a:prstGeom prst="rect">
            <a:avLst/>
          </a:prstGeom>
        </p:spPr>
      </p:pic>
      <p:pic>
        <p:nvPicPr>
          <p:cNvPr id="8" name="Picture 7">
            <a:extLst>
              <a:ext uri="{FF2B5EF4-FFF2-40B4-BE49-F238E27FC236}">
                <a16:creationId xmlns:a16="http://schemas.microsoft.com/office/drawing/2014/main" id="{5C6A0B78-D13A-4536-9535-5FA5547429FE}"/>
              </a:ext>
            </a:extLst>
          </p:cNvPr>
          <p:cNvPicPr>
            <a:picLocks noChangeAspect="1"/>
          </p:cNvPicPr>
          <p:nvPr/>
        </p:nvPicPr>
        <p:blipFill rotWithShape="1">
          <a:blip r:embed="rId4"/>
          <a:srcRect l="590" t="2794" b="1281"/>
          <a:stretch/>
        </p:blipFill>
        <p:spPr>
          <a:xfrm>
            <a:off x="0" y="6396185"/>
            <a:ext cx="1813685" cy="396121"/>
          </a:xfrm>
          <a:prstGeom prst="rect">
            <a:avLst/>
          </a:prstGeom>
        </p:spPr>
      </p:pic>
    </p:spTree>
    <p:extLst>
      <p:ext uri="{BB962C8B-B14F-4D97-AF65-F5344CB8AC3E}">
        <p14:creationId xmlns:p14="http://schemas.microsoft.com/office/powerpoint/2010/main" val="429481074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78FEC06-A999-4785-B53B-1733EB586218}"/>
              </a:ext>
            </a:extLst>
          </p:cNvPr>
          <p:cNvPicPr>
            <a:picLocks noChangeAspect="1"/>
          </p:cNvPicPr>
          <p:nvPr/>
        </p:nvPicPr>
        <p:blipFill rotWithShape="1">
          <a:blip r:embed="rId2"/>
          <a:srcRect t="21616" b="12122"/>
          <a:stretch/>
        </p:blipFill>
        <p:spPr>
          <a:xfrm>
            <a:off x="1" y="1163205"/>
            <a:ext cx="12192000" cy="5714148"/>
          </a:xfrm>
          <a:prstGeom prst="rect">
            <a:avLst/>
          </a:prstGeom>
        </p:spPr>
      </p:pic>
      <p:sp>
        <p:nvSpPr>
          <p:cNvPr id="2" name="Rectangle 1">
            <a:extLst>
              <a:ext uri="{FF2B5EF4-FFF2-40B4-BE49-F238E27FC236}">
                <a16:creationId xmlns:a16="http://schemas.microsoft.com/office/drawing/2014/main" id="{9B9382D8-D5A7-4D81-8948-A9D7F285EC2E}"/>
              </a:ext>
            </a:extLst>
          </p:cNvPr>
          <p:cNvSpPr>
            <a:spLocks noChangeArrowheads="1"/>
          </p:cNvSpPr>
          <p:nvPr/>
        </p:nvSpPr>
        <p:spPr bwMode="auto">
          <a:xfrm>
            <a:off x="1" y="126545"/>
            <a:ext cx="65" cy="356512"/>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6348" rIns="0" bIns="-6348" numCol="1" anchor="ctr" anchorCtr="0" compatLnSpc="1">
            <a:prstTxWarp prst="textNoShape">
              <a:avLst/>
            </a:prstTxWarp>
            <a:spAutoFit/>
          </a:bodyPr>
          <a:lstStyle/>
          <a:p>
            <a:pPr defTabSz="1219170" eaLnBrk="0" fontAlgn="base" hangingPunct="0">
              <a:spcBef>
                <a:spcPct val="0"/>
              </a:spcBef>
              <a:spcAft>
                <a:spcPct val="0"/>
              </a:spcAft>
            </a:pPr>
            <a:endParaRPr lang="ca-ES" altLang="en-US" sz="2400" dirty="0">
              <a:latin typeface="Arial" panose="020B0604020202020204" pitchFamily="34" charset="0"/>
            </a:endParaRPr>
          </a:p>
        </p:txBody>
      </p:sp>
      <p:pic>
        <p:nvPicPr>
          <p:cNvPr id="6" name="Picture 5">
            <a:extLst>
              <a:ext uri="{FF2B5EF4-FFF2-40B4-BE49-F238E27FC236}">
                <a16:creationId xmlns:a16="http://schemas.microsoft.com/office/drawing/2014/main" id="{C93C95E3-BE25-42F4-9028-BB197670D3B8}"/>
              </a:ext>
            </a:extLst>
          </p:cNvPr>
          <p:cNvPicPr>
            <a:picLocks noChangeAspect="1"/>
          </p:cNvPicPr>
          <p:nvPr/>
        </p:nvPicPr>
        <p:blipFill>
          <a:blip r:embed="rId3"/>
          <a:stretch>
            <a:fillRect/>
          </a:stretch>
        </p:blipFill>
        <p:spPr>
          <a:xfrm>
            <a:off x="2261147" y="6402723"/>
            <a:ext cx="1948772" cy="418712"/>
          </a:xfrm>
          <a:prstGeom prst="rect">
            <a:avLst/>
          </a:prstGeom>
        </p:spPr>
      </p:pic>
      <p:pic>
        <p:nvPicPr>
          <p:cNvPr id="7" name="Picture 6">
            <a:extLst>
              <a:ext uri="{FF2B5EF4-FFF2-40B4-BE49-F238E27FC236}">
                <a16:creationId xmlns:a16="http://schemas.microsoft.com/office/drawing/2014/main" id="{77F1507D-28DE-4BD7-9289-AB5F38FD7C58}"/>
              </a:ext>
            </a:extLst>
          </p:cNvPr>
          <p:cNvPicPr>
            <a:picLocks noChangeAspect="1"/>
          </p:cNvPicPr>
          <p:nvPr/>
        </p:nvPicPr>
        <p:blipFill rotWithShape="1">
          <a:blip r:embed="rId4"/>
          <a:srcRect l="590" t="2794" b="1281"/>
          <a:stretch/>
        </p:blipFill>
        <p:spPr>
          <a:xfrm>
            <a:off x="4298332" y="6402724"/>
            <a:ext cx="1948771" cy="425625"/>
          </a:xfrm>
          <a:prstGeom prst="rect">
            <a:avLst/>
          </a:prstGeom>
        </p:spPr>
      </p:pic>
      <p:sp>
        <p:nvSpPr>
          <p:cNvPr id="3" name="TextBox 2">
            <a:extLst>
              <a:ext uri="{FF2B5EF4-FFF2-40B4-BE49-F238E27FC236}">
                <a16:creationId xmlns:a16="http://schemas.microsoft.com/office/drawing/2014/main" id="{ABBE2739-F1D7-4DB7-B6C2-BD11B1F041D9}"/>
              </a:ext>
            </a:extLst>
          </p:cNvPr>
          <p:cNvSpPr txBox="1"/>
          <p:nvPr/>
        </p:nvSpPr>
        <p:spPr>
          <a:xfrm>
            <a:off x="510989" y="5325463"/>
            <a:ext cx="4226858" cy="923330"/>
          </a:xfrm>
          <a:prstGeom prst="rect">
            <a:avLst/>
          </a:prstGeom>
          <a:noFill/>
        </p:spPr>
        <p:txBody>
          <a:bodyPr wrap="square" rtlCol="0">
            <a:spAutoFit/>
          </a:bodyPr>
          <a:lstStyle/>
          <a:p>
            <a:r>
              <a:rPr lang="en-US" i="1" dirty="0"/>
              <a:t>Thanks to all ALBA team, and in particular to Gabriele Benedetti for providing most ALBA II Accelerator slides</a:t>
            </a:r>
          </a:p>
        </p:txBody>
      </p:sp>
      <p:sp>
        <p:nvSpPr>
          <p:cNvPr id="10" name="TextBox 9">
            <a:extLst>
              <a:ext uri="{FF2B5EF4-FFF2-40B4-BE49-F238E27FC236}">
                <a16:creationId xmlns:a16="http://schemas.microsoft.com/office/drawing/2014/main" id="{F0E78E1B-567B-43B6-9823-D2FF6F7B2962}"/>
              </a:ext>
            </a:extLst>
          </p:cNvPr>
          <p:cNvSpPr txBox="1"/>
          <p:nvPr/>
        </p:nvSpPr>
        <p:spPr>
          <a:xfrm>
            <a:off x="7570694" y="361967"/>
            <a:ext cx="3935506" cy="523220"/>
          </a:xfrm>
          <a:prstGeom prst="rect">
            <a:avLst/>
          </a:prstGeom>
          <a:noFill/>
        </p:spPr>
        <p:txBody>
          <a:bodyPr wrap="square" rtlCol="0">
            <a:spAutoFit/>
          </a:bodyPr>
          <a:lstStyle/>
          <a:p>
            <a:r>
              <a:rPr lang="en-US" sz="2800" b="1" dirty="0">
                <a:solidFill>
                  <a:srgbClr val="048C96"/>
                </a:solidFill>
              </a:rPr>
              <a:t>Questions welcome</a:t>
            </a:r>
          </a:p>
        </p:txBody>
      </p:sp>
      <p:sp>
        <p:nvSpPr>
          <p:cNvPr id="9" name="TextBox 8">
            <a:extLst>
              <a:ext uri="{FF2B5EF4-FFF2-40B4-BE49-F238E27FC236}">
                <a16:creationId xmlns:a16="http://schemas.microsoft.com/office/drawing/2014/main" id="{79529594-6572-476E-ADC0-2F495780DD21}"/>
              </a:ext>
            </a:extLst>
          </p:cNvPr>
          <p:cNvSpPr txBox="1"/>
          <p:nvPr/>
        </p:nvSpPr>
        <p:spPr>
          <a:xfrm>
            <a:off x="2509714" y="227787"/>
            <a:ext cx="3935506" cy="954107"/>
          </a:xfrm>
          <a:prstGeom prst="rect">
            <a:avLst/>
          </a:prstGeom>
          <a:noFill/>
        </p:spPr>
        <p:txBody>
          <a:bodyPr wrap="square" rtlCol="0">
            <a:spAutoFit/>
          </a:bodyPr>
          <a:lstStyle/>
          <a:p>
            <a:r>
              <a:rPr lang="en-US" sz="2800" b="1" dirty="0">
                <a:solidFill>
                  <a:srgbClr val="048C96"/>
                </a:solidFill>
              </a:rPr>
              <a:t>Looking forward to your visit on 5 October</a:t>
            </a:r>
          </a:p>
        </p:txBody>
      </p:sp>
      <p:sp>
        <p:nvSpPr>
          <p:cNvPr id="4" name="Rectangle 3">
            <a:extLst>
              <a:ext uri="{FF2B5EF4-FFF2-40B4-BE49-F238E27FC236}">
                <a16:creationId xmlns:a16="http://schemas.microsoft.com/office/drawing/2014/main" id="{C2456B2C-4035-4182-931C-7A32B91399E6}"/>
              </a:ext>
            </a:extLst>
          </p:cNvPr>
          <p:cNvSpPr/>
          <p:nvPr/>
        </p:nvSpPr>
        <p:spPr>
          <a:xfrm>
            <a:off x="220265" y="1333401"/>
            <a:ext cx="3439531" cy="646331"/>
          </a:xfrm>
          <a:prstGeom prst="rect">
            <a:avLst/>
          </a:prstGeom>
          <a:solidFill>
            <a:srgbClr val="00FFCC"/>
          </a:solidFill>
        </p:spPr>
        <p:txBody>
          <a:bodyPr wrap="none">
            <a:spAutoFit/>
          </a:bodyPr>
          <a:lstStyle/>
          <a:p>
            <a:r>
              <a:rPr lang="en-US" dirty="0"/>
              <a:t>We are hiring:</a:t>
            </a:r>
          </a:p>
          <a:p>
            <a:r>
              <a:rPr lang="en-US" dirty="0"/>
              <a:t>https://public.cells.es/jobs/#!/jobs</a:t>
            </a:r>
          </a:p>
        </p:txBody>
      </p:sp>
    </p:spTree>
    <p:extLst>
      <p:ext uri="{BB962C8B-B14F-4D97-AF65-F5344CB8AC3E}">
        <p14:creationId xmlns:p14="http://schemas.microsoft.com/office/powerpoint/2010/main" val="1110711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BB8AF8F-C884-48A7-81B4-9B4007FBE1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08716"/>
            <a:ext cx="12192000" cy="5040567"/>
          </a:xfrm>
          <a:prstGeom prst="rect">
            <a:avLst/>
          </a:prstGeom>
        </p:spPr>
      </p:pic>
      <p:sp>
        <p:nvSpPr>
          <p:cNvPr id="3" name="Title 2">
            <a:extLst>
              <a:ext uri="{FF2B5EF4-FFF2-40B4-BE49-F238E27FC236}">
                <a16:creationId xmlns:a16="http://schemas.microsoft.com/office/drawing/2014/main" id="{D4B66B06-4B38-45EC-B24C-78BE2100C7BC}"/>
              </a:ext>
            </a:extLst>
          </p:cNvPr>
          <p:cNvSpPr>
            <a:spLocks noGrp="1"/>
          </p:cNvSpPr>
          <p:nvPr>
            <p:ph type="title"/>
          </p:nvPr>
        </p:nvSpPr>
        <p:spPr/>
        <p:txBody>
          <a:bodyPr/>
          <a:lstStyle/>
          <a:p>
            <a:r>
              <a:rPr lang="en-US" dirty="0">
                <a:cs typeface="Arial" panose="020B0604020202020204" pitchFamily="34" charset="0"/>
              </a:rPr>
              <a:t>Synchrotron Light Source: ALBA</a:t>
            </a:r>
            <a:br>
              <a:rPr lang="en-US" dirty="0">
                <a:cs typeface="Arial" panose="020B0604020202020204" pitchFamily="34" charset="0"/>
              </a:rPr>
            </a:br>
            <a:endParaRPr lang="en-US" dirty="0"/>
          </a:p>
        </p:txBody>
      </p:sp>
      <p:sp>
        <p:nvSpPr>
          <p:cNvPr id="6" name="Slide Number Placeholder 5">
            <a:extLst>
              <a:ext uri="{FF2B5EF4-FFF2-40B4-BE49-F238E27FC236}">
                <a16:creationId xmlns:a16="http://schemas.microsoft.com/office/drawing/2014/main" id="{F092D767-B2EA-40B0-B84B-648490472DFB}"/>
              </a:ext>
            </a:extLst>
          </p:cNvPr>
          <p:cNvSpPr>
            <a:spLocks noGrp="1"/>
          </p:cNvSpPr>
          <p:nvPr>
            <p:ph type="sldNum" sz="quarter" idx="4"/>
          </p:nvPr>
        </p:nvSpPr>
        <p:spPr/>
        <p:txBody>
          <a:bodyPr/>
          <a:lstStyle/>
          <a:p>
            <a:pPr defTabSz="1219170"/>
            <a:fld id="{66C2AF54-E096-47AF-AB29-F0E19BDF5644}" type="slidenum">
              <a:rPr lang="en-US">
                <a:solidFill>
                  <a:prstClr val="black">
                    <a:tint val="75000"/>
                  </a:prstClr>
                </a:solidFill>
                <a:latin typeface="Calibri" panose="020F0502020204030204"/>
              </a:rPr>
              <a:pPr defTabSz="1219170"/>
              <a:t>6</a:t>
            </a:fld>
            <a:endParaRPr lang="en-US">
              <a:solidFill>
                <a:prstClr val="black">
                  <a:tint val="75000"/>
                </a:prstClr>
              </a:solidFill>
              <a:latin typeface="Calibri" panose="020F0502020204030204"/>
            </a:endParaRPr>
          </a:p>
        </p:txBody>
      </p:sp>
      <p:sp>
        <p:nvSpPr>
          <p:cNvPr id="4" name="Date Placeholder 3">
            <a:extLst>
              <a:ext uri="{FF2B5EF4-FFF2-40B4-BE49-F238E27FC236}">
                <a16:creationId xmlns:a16="http://schemas.microsoft.com/office/drawing/2014/main" id="{FDFA7049-1FF3-4ED6-9B64-8432240ADE0D}"/>
              </a:ext>
            </a:extLst>
          </p:cNvPr>
          <p:cNvSpPr>
            <a:spLocks noGrp="1"/>
          </p:cNvSpPr>
          <p:nvPr>
            <p:ph type="dt" sz="half" idx="10"/>
          </p:nvPr>
        </p:nvSpPr>
        <p:spPr/>
        <p:txBody>
          <a:bodyPr/>
          <a:lstStyle/>
          <a:p>
            <a:r>
              <a:rPr lang="en-US"/>
              <a:t>1 October 2023</a:t>
            </a:r>
            <a:endParaRPr lang="es-ES"/>
          </a:p>
        </p:txBody>
      </p:sp>
      <p:sp>
        <p:nvSpPr>
          <p:cNvPr id="5" name="Footer Placeholder 4">
            <a:extLst>
              <a:ext uri="{FF2B5EF4-FFF2-40B4-BE49-F238E27FC236}">
                <a16:creationId xmlns:a16="http://schemas.microsoft.com/office/drawing/2014/main" id="{5C82B71B-A99C-494B-8694-E1E9B3B66A49}"/>
              </a:ext>
            </a:extLst>
          </p:cNvPr>
          <p:cNvSpPr>
            <a:spLocks noGrp="1"/>
          </p:cNvSpPr>
          <p:nvPr>
            <p:ph type="ftr" sz="quarter" idx="11"/>
          </p:nvPr>
        </p:nvSpPr>
        <p:spPr/>
        <p:txBody>
          <a:bodyPr/>
          <a:lstStyle/>
          <a:p>
            <a:r>
              <a:rPr lang="en-US"/>
              <a:t>Introduction to ALBA Synchrotron</a:t>
            </a:r>
            <a:endParaRPr lang="es-ES" dirty="0"/>
          </a:p>
        </p:txBody>
      </p:sp>
      <p:sp>
        <p:nvSpPr>
          <p:cNvPr id="9" name="TextBox 8">
            <a:extLst>
              <a:ext uri="{FF2B5EF4-FFF2-40B4-BE49-F238E27FC236}">
                <a16:creationId xmlns:a16="http://schemas.microsoft.com/office/drawing/2014/main" id="{51132C4A-5704-4F87-B976-3FB2A84F6BBB}"/>
              </a:ext>
            </a:extLst>
          </p:cNvPr>
          <p:cNvSpPr txBox="1"/>
          <p:nvPr/>
        </p:nvSpPr>
        <p:spPr>
          <a:xfrm>
            <a:off x="9052572" y="3953400"/>
            <a:ext cx="580768" cy="309300"/>
          </a:xfrm>
          <a:prstGeom prst="rect">
            <a:avLst/>
          </a:prstGeom>
        </p:spPr>
        <p:txBody>
          <a:bodyPr vert="horz" wrap="none" lIns="91440" tIns="45720" rIns="91440" bIns="45720" rtlCol="0" anchor="t">
            <a:noAutofit/>
          </a:bodyPr>
          <a:lstStyle/>
          <a:p>
            <a:r>
              <a:rPr lang="en-US" sz="1200" b="1" i="1" dirty="0">
                <a:cs typeface="Arial" panose="020B0604020202020204" pitchFamily="34" charset="0"/>
              </a:rPr>
              <a:t>XAIRA</a:t>
            </a:r>
          </a:p>
        </p:txBody>
      </p:sp>
      <p:sp>
        <p:nvSpPr>
          <p:cNvPr id="11" name="TextBox 10">
            <a:extLst>
              <a:ext uri="{FF2B5EF4-FFF2-40B4-BE49-F238E27FC236}">
                <a16:creationId xmlns:a16="http://schemas.microsoft.com/office/drawing/2014/main" id="{F6757CB2-F094-47B8-A29F-492A9283CA4F}"/>
              </a:ext>
            </a:extLst>
          </p:cNvPr>
          <p:cNvSpPr txBox="1"/>
          <p:nvPr/>
        </p:nvSpPr>
        <p:spPr>
          <a:xfrm>
            <a:off x="6552998" y="4990617"/>
            <a:ext cx="580768" cy="309300"/>
          </a:xfrm>
          <a:prstGeom prst="rect">
            <a:avLst/>
          </a:prstGeom>
        </p:spPr>
        <p:txBody>
          <a:bodyPr vert="horz" wrap="none" lIns="91440" tIns="45720" rIns="91440" bIns="45720" rtlCol="0" anchor="t">
            <a:noAutofit/>
          </a:bodyPr>
          <a:lstStyle/>
          <a:p>
            <a:r>
              <a:rPr lang="en-US" sz="1200" b="1" i="1" dirty="0">
                <a:cs typeface="Arial" panose="020B0604020202020204" pitchFamily="34" charset="0"/>
              </a:rPr>
              <a:t>NCD-SWEET</a:t>
            </a:r>
          </a:p>
        </p:txBody>
      </p:sp>
      <p:sp>
        <p:nvSpPr>
          <p:cNvPr id="12" name="TextBox 11">
            <a:extLst>
              <a:ext uri="{FF2B5EF4-FFF2-40B4-BE49-F238E27FC236}">
                <a16:creationId xmlns:a16="http://schemas.microsoft.com/office/drawing/2014/main" id="{89A55548-1B4D-4540-9CED-A42AA1115299}"/>
              </a:ext>
            </a:extLst>
          </p:cNvPr>
          <p:cNvSpPr txBox="1"/>
          <p:nvPr/>
        </p:nvSpPr>
        <p:spPr>
          <a:xfrm>
            <a:off x="7985897" y="4664579"/>
            <a:ext cx="580768" cy="309300"/>
          </a:xfrm>
          <a:prstGeom prst="rect">
            <a:avLst/>
          </a:prstGeom>
        </p:spPr>
        <p:txBody>
          <a:bodyPr vert="horz" wrap="none" lIns="91440" tIns="45720" rIns="91440" bIns="45720" rtlCol="0" anchor="t">
            <a:noAutofit/>
          </a:bodyPr>
          <a:lstStyle/>
          <a:p>
            <a:r>
              <a:rPr lang="en-US" sz="1200" b="1" i="1" dirty="0">
                <a:cs typeface="Arial" panose="020B0604020202020204" pitchFamily="34" charset="0"/>
              </a:rPr>
              <a:t>MISTRAL</a:t>
            </a:r>
          </a:p>
        </p:txBody>
      </p:sp>
      <p:sp>
        <p:nvSpPr>
          <p:cNvPr id="13" name="TextBox 12">
            <a:extLst>
              <a:ext uri="{FF2B5EF4-FFF2-40B4-BE49-F238E27FC236}">
                <a16:creationId xmlns:a16="http://schemas.microsoft.com/office/drawing/2014/main" id="{8A7C9510-5A97-4E66-9E40-4282B202E887}"/>
              </a:ext>
            </a:extLst>
          </p:cNvPr>
          <p:cNvSpPr txBox="1"/>
          <p:nvPr/>
        </p:nvSpPr>
        <p:spPr>
          <a:xfrm>
            <a:off x="3930593" y="5010950"/>
            <a:ext cx="580768" cy="309300"/>
          </a:xfrm>
          <a:prstGeom prst="rect">
            <a:avLst/>
          </a:prstGeom>
        </p:spPr>
        <p:txBody>
          <a:bodyPr vert="horz" wrap="none" lIns="91440" tIns="45720" rIns="91440" bIns="45720" rtlCol="0" anchor="t">
            <a:noAutofit/>
          </a:bodyPr>
          <a:lstStyle/>
          <a:p>
            <a:r>
              <a:rPr lang="en-US" sz="1200" b="1" i="1" dirty="0">
                <a:cs typeface="Arial" panose="020B0604020202020204" pitchFamily="34" charset="0"/>
              </a:rPr>
              <a:t>3SBAR</a:t>
            </a:r>
          </a:p>
        </p:txBody>
      </p:sp>
      <p:sp>
        <p:nvSpPr>
          <p:cNvPr id="14" name="TextBox 13">
            <a:extLst>
              <a:ext uri="{FF2B5EF4-FFF2-40B4-BE49-F238E27FC236}">
                <a16:creationId xmlns:a16="http://schemas.microsoft.com/office/drawing/2014/main" id="{E0AE18C2-7973-41BF-BED5-9CD3E78E8B86}"/>
              </a:ext>
            </a:extLst>
          </p:cNvPr>
          <p:cNvSpPr txBox="1"/>
          <p:nvPr/>
        </p:nvSpPr>
        <p:spPr>
          <a:xfrm>
            <a:off x="2695731" y="4774100"/>
            <a:ext cx="580768" cy="309300"/>
          </a:xfrm>
          <a:prstGeom prst="rect">
            <a:avLst/>
          </a:prstGeom>
        </p:spPr>
        <p:txBody>
          <a:bodyPr vert="horz" wrap="none" lIns="91440" tIns="45720" rIns="91440" bIns="45720" rtlCol="0" anchor="t">
            <a:noAutofit/>
          </a:bodyPr>
          <a:lstStyle/>
          <a:p>
            <a:r>
              <a:rPr lang="en-US" sz="1200" b="1" i="1" dirty="0">
                <a:cs typeface="Arial" panose="020B0604020202020204" pitchFamily="34" charset="0"/>
              </a:rPr>
              <a:t>NOTOS</a:t>
            </a:r>
          </a:p>
        </p:txBody>
      </p:sp>
      <p:sp>
        <p:nvSpPr>
          <p:cNvPr id="15" name="TextBox 14">
            <a:extLst>
              <a:ext uri="{FF2B5EF4-FFF2-40B4-BE49-F238E27FC236}">
                <a16:creationId xmlns:a16="http://schemas.microsoft.com/office/drawing/2014/main" id="{F0CCEA5B-D2E5-4EC0-B036-11540B3D0CAD}"/>
              </a:ext>
            </a:extLst>
          </p:cNvPr>
          <p:cNvSpPr txBox="1"/>
          <p:nvPr/>
        </p:nvSpPr>
        <p:spPr>
          <a:xfrm>
            <a:off x="1246316" y="3777903"/>
            <a:ext cx="580768" cy="309300"/>
          </a:xfrm>
          <a:prstGeom prst="rect">
            <a:avLst/>
          </a:prstGeom>
        </p:spPr>
        <p:txBody>
          <a:bodyPr vert="horz" wrap="none" lIns="91440" tIns="45720" rIns="91440" bIns="45720" rtlCol="0" anchor="t">
            <a:noAutofit/>
          </a:bodyPr>
          <a:lstStyle/>
          <a:p>
            <a:r>
              <a:rPr lang="en-US" sz="1200" b="1" i="1" dirty="0">
                <a:cs typeface="Arial" panose="020B0604020202020204" pitchFamily="34" charset="0"/>
              </a:rPr>
              <a:t>LOREA</a:t>
            </a:r>
          </a:p>
        </p:txBody>
      </p:sp>
      <p:sp>
        <p:nvSpPr>
          <p:cNvPr id="16" name="TextBox 15">
            <a:extLst>
              <a:ext uri="{FF2B5EF4-FFF2-40B4-BE49-F238E27FC236}">
                <a16:creationId xmlns:a16="http://schemas.microsoft.com/office/drawing/2014/main" id="{81D90B11-74CF-4D48-9044-53EFE706BBEA}"/>
              </a:ext>
            </a:extLst>
          </p:cNvPr>
          <p:cNvSpPr txBox="1"/>
          <p:nvPr/>
        </p:nvSpPr>
        <p:spPr>
          <a:xfrm>
            <a:off x="1201830" y="3165885"/>
            <a:ext cx="580768" cy="309300"/>
          </a:xfrm>
          <a:prstGeom prst="rect">
            <a:avLst/>
          </a:prstGeom>
        </p:spPr>
        <p:txBody>
          <a:bodyPr vert="horz" wrap="none" lIns="91440" tIns="45720" rIns="91440" bIns="45720" rtlCol="0" anchor="t">
            <a:noAutofit/>
          </a:bodyPr>
          <a:lstStyle/>
          <a:p>
            <a:r>
              <a:rPr lang="en-US" sz="1200" b="1" i="1" dirty="0">
                <a:cs typeface="Arial" panose="020B0604020202020204" pitchFamily="34" charset="0"/>
              </a:rPr>
              <a:t>CLAESS</a:t>
            </a:r>
          </a:p>
        </p:txBody>
      </p:sp>
      <p:sp>
        <p:nvSpPr>
          <p:cNvPr id="17" name="TextBox 16">
            <a:extLst>
              <a:ext uri="{FF2B5EF4-FFF2-40B4-BE49-F238E27FC236}">
                <a16:creationId xmlns:a16="http://schemas.microsoft.com/office/drawing/2014/main" id="{2F3C1141-507B-4CDB-B865-87B5E46BCF1F}"/>
              </a:ext>
            </a:extLst>
          </p:cNvPr>
          <p:cNvSpPr txBox="1"/>
          <p:nvPr/>
        </p:nvSpPr>
        <p:spPr>
          <a:xfrm>
            <a:off x="1707040" y="2556681"/>
            <a:ext cx="580768" cy="309300"/>
          </a:xfrm>
          <a:prstGeom prst="rect">
            <a:avLst/>
          </a:prstGeom>
        </p:spPr>
        <p:txBody>
          <a:bodyPr vert="horz" wrap="none" lIns="91440" tIns="45720" rIns="91440" bIns="45720" rtlCol="0" anchor="t">
            <a:noAutofit/>
          </a:bodyPr>
          <a:lstStyle/>
          <a:p>
            <a:r>
              <a:rPr lang="en-US" sz="1200" b="1" i="1" dirty="0">
                <a:cs typeface="Arial" panose="020B0604020202020204" pitchFamily="34" charset="0"/>
              </a:rPr>
              <a:t>CIRCE</a:t>
            </a:r>
          </a:p>
        </p:txBody>
      </p:sp>
      <p:sp>
        <p:nvSpPr>
          <p:cNvPr id="18" name="TextBox 17">
            <a:extLst>
              <a:ext uri="{FF2B5EF4-FFF2-40B4-BE49-F238E27FC236}">
                <a16:creationId xmlns:a16="http://schemas.microsoft.com/office/drawing/2014/main" id="{450F6E76-0297-4CDA-A2B3-CA13E75A50F5}"/>
              </a:ext>
            </a:extLst>
          </p:cNvPr>
          <p:cNvSpPr txBox="1"/>
          <p:nvPr/>
        </p:nvSpPr>
        <p:spPr>
          <a:xfrm>
            <a:off x="2287808" y="2343939"/>
            <a:ext cx="815845" cy="309300"/>
          </a:xfrm>
          <a:prstGeom prst="rect">
            <a:avLst/>
          </a:prstGeom>
        </p:spPr>
        <p:txBody>
          <a:bodyPr vert="horz" wrap="none" lIns="91440" tIns="45720" rIns="91440" bIns="45720" rtlCol="0" anchor="t">
            <a:noAutofit/>
          </a:bodyPr>
          <a:lstStyle/>
          <a:p>
            <a:r>
              <a:rPr lang="en-US" sz="1200" b="1" i="1" dirty="0">
                <a:cs typeface="Arial" panose="020B0604020202020204" pitchFamily="34" charset="0"/>
              </a:rPr>
              <a:t>MINERVA</a:t>
            </a:r>
          </a:p>
        </p:txBody>
      </p:sp>
      <p:sp>
        <p:nvSpPr>
          <p:cNvPr id="19" name="TextBox 18">
            <a:extLst>
              <a:ext uri="{FF2B5EF4-FFF2-40B4-BE49-F238E27FC236}">
                <a16:creationId xmlns:a16="http://schemas.microsoft.com/office/drawing/2014/main" id="{74DA88DF-4D1B-42DC-B926-E716FA7FA382}"/>
              </a:ext>
            </a:extLst>
          </p:cNvPr>
          <p:cNvSpPr txBox="1"/>
          <p:nvPr/>
        </p:nvSpPr>
        <p:spPr>
          <a:xfrm>
            <a:off x="3738112" y="1876907"/>
            <a:ext cx="580768" cy="309300"/>
          </a:xfrm>
          <a:prstGeom prst="rect">
            <a:avLst/>
          </a:prstGeom>
        </p:spPr>
        <p:txBody>
          <a:bodyPr vert="horz" wrap="none" lIns="91440" tIns="45720" rIns="91440" bIns="45720" rtlCol="0" anchor="t">
            <a:noAutofit/>
          </a:bodyPr>
          <a:lstStyle/>
          <a:p>
            <a:r>
              <a:rPr lang="en-US" sz="1200" b="1" i="1" dirty="0">
                <a:cs typeface="Arial" panose="020B0604020202020204" pitchFamily="34" charset="0"/>
              </a:rPr>
              <a:t>BOREAS</a:t>
            </a:r>
          </a:p>
        </p:txBody>
      </p:sp>
      <p:sp>
        <p:nvSpPr>
          <p:cNvPr id="20" name="TextBox 19">
            <a:extLst>
              <a:ext uri="{FF2B5EF4-FFF2-40B4-BE49-F238E27FC236}">
                <a16:creationId xmlns:a16="http://schemas.microsoft.com/office/drawing/2014/main" id="{F298B72A-4B9A-4940-9147-47D962F021A7}"/>
              </a:ext>
            </a:extLst>
          </p:cNvPr>
          <p:cNvSpPr txBox="1"/>
          <p:nvPr/>
        </p:nvSpPr>
        <p:spPr>
          <a:xfrm>
            <a:off x="5294862" y="1813494"/>
            <a:ext cx="580768" cy="309300"/>
          </a:xfrm>
          <a:prstGeom prst="rect">
            <a:avLst/>
          </a:prstGeom>
        </p:spPr>
        <p:txBody>
          <a:bodyPr vert="horz" wrap="none" lIns="91440" tIns="45720" rIns="91440" bIns="45720" rtlCol="0" anchor="t">
            <a:noAutofit/>
          </a:bodyPr>
          <a:lstStyle/>
          <a:p>
            <a:r>
              <a:rPr lang="en-US" sz="1200" b="1" i="1" dirty="0">
                <a:cs typeface="Arial" panose="020B0604020202020204" pitchFamily="34" charset="0"/>
              </a:rPr>
              <a:t>FAXTOR</a:t>
            </a:r>
          </a:p>
        </p:txBody>
      </p:sp>
      <p:sp>
        <p:nvSpPr>
          <p:cNvPr id="21" name="TextBox 20">
            <a:extLst>
              <a:ext uri="{FF2B5EF4-FFF2-40B4-BE49-F238E27FC236}">
                <a16:creationId xmlns:a16="http://schemas.microsoft.com/office/drawing/2014/main" id="{F83725FD-B51D-4BEC-8647-A43A99B50FA1}"/>
              </a:ext>
            </a:extLst>
          </p:cNvPr>
          <p:cNvSpPr txBox="1"/>
          <p:nvPr/>
        </p:nvSpPr>
        <p:spPr>
          <a:xfrm>
            <a:off x="7292354" y="2200574"/>
            <a:ext cx="580768" cy="309300"/>
          </a:xfrm>
          <a:prstGeom prst="rect">
            <a:avLst/>
          </a:prstGeom>
        </p:spPr>
        <p:txBody>
          <a:bodyPr vert="horz" wrap="none" lIns="91440" tIns="45720" rIns="91440" bIns="45720" rtlCol="0" anchor="t">
            <a:noAutofit/>
          </a:bodyPr>
          <a:lstStyle/>
          <a:p>
            <a:r>
              <a:rPr lang="en-US" sz="1200" b="1" i="1" dirty="0">
                <a:cs typeface="Arial" panose="020B0604020202020204" pitchFamily="34" charset="0"/>
              </a:rPr>
              <a:t>MIRAS</a:t>
            </a:r>
          </a:p>
        </p:txBody>
      </p:sp>
      <p:sp>
        <p:nvSpPr>
          <p:cNvPr id="22" name="TextBox 21">
            <a:extLst>
              <a:ext uri="{FF2B5EF4-FFF2-40B4-BE49-F238E27FC236}">
                <a16:creationId xmlns:a16="http://schemas.microsoft.com/office/drawing/2014/main" id="{B6B1A93A-2A82-4111-9863-0A03CFB458EC}"/>
              </a:ext>
            </a:extLst>
          </p:cNvPr>
          <p:cNvSpPr txBox="1"/>
          <p:nvPr/>
        </p:nvSpPr>
        <p:spPr>
          <a:xfrm>
            <a:off x="9194051" y="3125125"/>
            <a:ext cx="580768" cy="309300"/>
          </a:xfrm>
          <a:prstGeom prst="rect">
            <a:avLst/>
          </a:prstGeom>
        </p:spPr>
        <p:txBody>
          <a:bodyPr vert="horz" wrap="none" lIns="91440" tIns="45720" rIns="91440" bIns="45720" rtlCol="0" anchor="t">
            <a:noAutofit/>
          </a:bodyPr>
          <a:lstStyle/>
          <a:p>
            <a:r>
              <a:rPr lang="en-US" sz="1200" b="1" i="1" dirty="0">
                <a:cs typeface="Arial" panose="020B0604020202020204" pitchFamily="34" charset="0"/>
              </a:rPr>
              <a:t>MSPD</a:t>
            </a:r>
          </a:p>
        </p:txBody>
      </p:sp>
      <p:pic>
        <p:nvPicPr>
          <p:cNvPr id="23" name="Picture 22">
            <a:extLst>
              <a:ext uri="{FF2B5EF4-FFF2-40B4-BE49-F238E27FC236}">
                <a16:creationId xmlns:a16="http://schemas.microsoft.com/office/drawing/2014/main" id="{05914362-C5D1-4093-A5D5-72D7F0DB44A6}"/>
              </a:ext>
            </a:extLst>
          </p:cNvPr>
          <p:cNvPicPr>
            <a:picLocks noChangeAspect="1"/>
          </p:cNvPicPr>
          <p:nvPr/>
        </p:nvPicPr>
        <p:blipFill>
          <a:blip r:embed="rId3"/>
          <a:stretch>
            <a:fillRect/>
          </a:stretch>
        </p:blipFill>
        <p:spPr>
          <a:xfrm>
            <a:off x="8609941" y="4343302"/>
            <a:ext cx="756481" cy="256228"/>
          </a:xfrm>
          <a:prstGeom prst="rect">
            <a:avLst/>
          </a:prstGeom>
          <a:scene3d>
            <a:camera prst="isometricTopUp"/>
            <a:lightRig rig="threePt" dir="t"/>
          </a:scene3d>
        </p:spPr>
      </p:pic>
      <p:sp>
        <p:nvSpPr>
          <p:cNvPr id="24" name="TextBox 23">
            <a:extLst>
              <a:ext uri="{FF2B5EF4-FFF2-40B4-BE49-F238E27FC236}">
                <a16:creationId xmlns:a16="http://schemas.microsoft.com/office/drawing/2014/main" id="{857221D2-487C-42F9-819E-BD5D8140CA4D}"/>
              </a:ext>
            </a:extLst>
          </p:cNvPr>
          <p:cNvSpPr txBox="1"/>
          <p:nvPr/>
        </p:nvSpPr>
        <p:spPr>
          <a:xfrm>
            <a:off x="5264581" y="5083400"/>
            <a:ext cx="641329" cy="309300"/>
          </a:xfrm>
          <a:prstGeom prst="rect">
            <a:avLst/>
          </a:prstGeom>
          <a:noFill/>
        </p:spPr>
        <p:txBody>
          <a:bodyPr vert="horz" wrap="none" lIns="91440" tIns="45720" rIns="91440" bIns="45720" rtlCol="0" anchor="t">
            <a:noAutofit/>
          </a:bodyPr>
          <a:lstStyle/>
          <a:p>
            <a:r>
              <a:rPr lang="en-US" sz="1200" b="1" i="1" dirty="0">
                <a:cs typeface="Arial" panose="020B0604020202020204" pitchFamily="34" charset="0"/>
              </a:rPr>
              <a:t>XALOC</a:t>
            </a:r>
          </a:p>
        </p:txBody>
      </p:sp>
    </p:spTree>
    <p:extLst>
      <p:ext uri="{BB962C8B-B14F-4D97-AF65-F5344CB8AC3E}">
        <p14:creationId xmlns:p14="http://schemas.microsoft.com/office/powerpoint/2010/main" val="40382803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 name="TextShape 1"/>
          <p:cNvSpPr txBox="1"/>
          <p:nvPr/>
        </p:nvSpPr>
        <p:spPr>
          <a:xfrm>
            <a:off x="3398448" y="201504"/>
            <a:ext cx="6640462" cy="545071"/>
          </a:xfrm>
          <a:prstGeom prst="rect">
            <a:avLst/>
          </a:prstGeom>
          <a:noFill/>
          <a:ln>
            <a:noFill/>
          </a:ln>
        </p:spPr>
        <p:txBody>
          <a:bodyPr lIns="81646" tIns="40823" rIns="81646" bIns="40823">
            <a:noAutofit/>
          </a:bodyPr>
          <a:lstStyle/>
          <a:p>
            <a:pPr algn="r">
              <a:lnSpc>
                <a:spcPct val="90000"/>
              </a:lnSpc>
            </a:pPr>
            <a:r>
              <a:rPr lang="es-ES" sz="2903" spc="-1">
                <a:solidFill>
                  <a:srgbClr val="092F56"/>
                </a:solidFill>
                <a:latin typeface="Arial"/>
              </a:rPr>
              <a:t>The ALBA complex of accelerators   </a:t>
            </a:r>
            <a:endParaRPr lang="es-ES" sz="2903" spc="-1">
              <a:solidFill>
                <a:srgbClr val="000000"/>
              </a:solidFill>
              <a:latin typeface="Calibri"/>
            </a:endParaRPr>
          </a:p>
        </p:txBody>
      </p:sp>
      <p:sp>
        <p:nvSpPr>
          <p:cNvPr id="235" name="TextShape 2"/>
          <p:cNvSpPr txBox="1"/>
          <p:nvPr/>
        </p:nvSpPr>
        <p:spPr>
          <a:xfrm>
            <a:off x="831201" y="1044739"/>
            <a:ext cx="3981730" cy="2092737"/>
          </a:xfrm>
          <a:prstGeom prst="rect">
            <a:avLst/>
          </a:prstGeom>
          <a:noFill/>
          <a:ln>
            <a:noFill/>
          </a:ln>
        </p:spPr>
        <p:txBody>
          <a:bodyPr lIns="81646" tIns="40823" rIns="81646" bIns="40823">
            <a:spAutoFit/>
          </a:bodyPr>
          <a:lstStyle/>
          <a:p>
            <a:pPr marL="195955" indent="-195955">
              <a:buClr>
                <a:srgbClr val="000000"/>
              </a:buClr>
              <a:buSzPct val="45000"/>
              <a:buFont typeface="Wingdings" charset="2"/>
              <a:buChar char=""/>
            </a:pPr>
            <a:r>
              <a:rPr lang="en-US" sz="1633" b="1" spc="-1" dirty="0">
                <a:latin typeface="Arial"/>
              </a:rPr>
              <a:t>LINAC</a:t>
            </a:r>
            <a:r>
              <a:rPr lang="en-US" sz="1633" spc="-1" dirty="0">
                <a:latin typeface="Arial"/>
              </a:rPr>
              <a:t>: 100 MeV</a:t>
            </a:r>
          </a:p>
          <a:p>
            <a:pPr marL="195955" indent="-195955">
              <a:buClr>
                <a:srgbClr val="000000"/>
              </a:buClr>
              <a:buSzPct val="45000"/>
              <a:buFont typeface="Wingdings" charset="2"/>
              <a:buChar char=""/>
            </a:pPr>
            <a:r>
              <a:rPr lang="en-US" sz="1633" b="1" spc="-1" dirty="0">
                <a:latin typeface="Arial"/>
              </a:rPr>
              <a:t>BOOSTER</a:t>
            </a:r>
            <a:r>
              <a:rPr lang="en-US" sz="1633" spc="-1" dirty="0">
                <a:latin typeface="Arial"/>
              </a:rPr>
              <a:t>: 100 MeV-3 GeV, 260 m circumference, emittance = 10 </a:t>
            </a:r>
            <a:r>
              <a:rPr lang="en-US" sz="1633" spc="-1" dirty="0" err="1">
                <a:latin typeface="Arial"/>
              </a:rPr>
              <a:t>nm·rad</a:t>
            </a:r>
            <a:r>
              <a:rPr lang="en-US" sz="1633" spc="-1" dirty="0">
                <a:latin typeface="Arial"/>
              </a:rPr>
              <a:t>, sharing the same tunnel with the storage ring</a:t>
            </a:r>
          </a:p>
          <a:p>
            <a:pPr marL="195955" indent="-195955">
              <a:buClr>
                <a:srgbClr val="000000"/>
              </a:buClr>
              <a:buSzPct val="45000"/>
              <a:buFont typeface="Wingdings" charset="2"/>
              <a:buChar char=""/>
            </a:pPr>
            <a:r>
              <a:rPr lang="en-US" sz="1633" b="1" spc="-1" dirty="0">
                <a:latin typeface="Arial"/>
              </a:rPr>
              <a:t>STORAGE RING</a:t>
            </a:r>
            <a:r>
              <a:rPr lang="en-US" sz="1633" spc="-1" dirty="0">
                <a:latin typeface="Arial"/>
              </a:rPr>
              <a:t>: 3 GeV, 268.8 m circumference, emittance = 4.5 </a:t>
            </a:r>
            <a:r>
              <a:rPr lang="en-US" sz="1633" spc="-1" dirty="0" err="1">
                <a:latin typeface="Arial"/>
              </a:rPr>
              <a:t>nm·rad</a:t>
            </a:r>
            <a:endParaRPr lang="en-US" sz="1633" spc="-1" dirty="0">
              <a:latin typeface="Arial"/>
            </a:endParaRPr>
          </a:p>
          <a:p>
            <a:endParaRPr lang="en-US" sz="1633" spc="-1" dirty="0">
              <a:latin typeface="Arial"/>
            </a:endParaRPr>
          </a:p>
        </p:txBody>
      </p:sp>
      <p:sp>
        <p:nvSpPr>
          <p:cNvPr id="236" name="TextShape 3"/>
          <p:cNvSpPr txBox="1"/>
          <p:nvPr/>
        </p:nvSpPr>
        <p:spPr>
          <a:xfrm>
            <a:off x="3597338" y="6470638"/>
            <a:ext cx="6553264" cy="364796"/>
          </a:xfrm>
          <a:prstGeom prst="rect">
            <a:avLst/>
          </a:prstGeom>
          <a:noFill/>
          <a:ln>
            <a:noFill/>
          </a:ln>
        </p:spPr>
        <p:txBody>
          <a:bodyPr lIns="81646" tIns="40823" rIns="81646" bIns="40823" anchor="ctr">
            <a:noAutofit/>
          </a:bodyPr>
          <a:lstStyle/>
          <a:p>
            <a:pPr>
              <a:lnSpc>
                <a:spcPct val="90000"/>
              </a:lnSpc>
              <a:spcBef>
                <a:spcPts val="908"/>
              </a:spcBef>
            </a:pPr>
            <a:r>
              <a:rPr lang="en-US" sz="1198" spc="-1">
                <a:solidFill>
                  <a:srgbClr val="009282"/>
                </a:solidFill>
                <a:latin typeface="Arial"/>
              </a:rPr>
              <a:t>G. Benedetti </a:t>
            </a:r>
            <a:r>
              <a:rPr lang="en-US" sz="1089" spc="-1">
                <a:solidFill>
                  <a:srgbClr val="009282"/>
                </a:solidFill>
                <a:latin typeface="Arial"/>
              </a:rPr>
              <a:t>–</a:t>
            </a:r>
            <a:r>
              <a:rPr lang="en-US" sz="1198" spc="-1">
                <a:solidFill>
                  <a:srgbClr val="009282"/>
                </a:solidFill>
                <a:latin typeface="Arial"/>
              </a:rPr>
              <a:t> 109 Congresso Società Italiana di Fisica – Salerno – 14 September 2023</a:t>
            </a:r>
            <a:endParaRPr lang="en-US" sz="1198" spc="-1">
              <a:latin typeface="Times New Roman"/>
            </a:endParaRPr>
          </a:p>
        </p:txBody>
      </p:sp>
      <p:pic>
        <p:nvPicPr>
          <p:cNvPr id="237" name="Picture 236"/>
          <p:cNvPicPr/>
          <p:nvPr/>
        </p:nvPicPr>
        <p:blipFill>
          <a:blip r:embed="rId2"/>
          <a:stretch/>
        </p:blipFill>
        <p:spPr>
          <a:xfrm>
            <a:off x="5920013" y="839977"/>
            <a:ext cx="5474127" cy="5269469"/>
          </a:xfrm>
          <a:prstGeom prst="rect">
            <a:avLst/>
          </a:prstGeom>
          <a:ln>
            <a:noFill/>
          </a:ln>
        </p:spPr>
      </p:pic>
      <p:sp>
        <p:nvSpPr>
          <p:cNvPr id="238" name="TextShape 4"/>
          <p:cNvSpPr txBox="1"/>
          <p:nvPr/>
        </p:nvSpPr>
        <p:spPr>
          <a:xfrm>
            <a:off x="1022751" y="5552188"/>
            <a:ext cx="4825953" cy="333731"/>
          </a:xfrm>
          <a:prstGeom prst="rect">
            <a:avLst/>
          </a:prstGeom>
          <a:noFill/>
          <a:ln>
            <a:noFill/>
          </a:ln>
        </p:spPr>
        <p:txBody>
          <a:bodyPr lIns="81646" tIns="40823" rIns="81646" bIns="40823">
            <a:spAutoFit/>
          </a:bodyPr>
          <a:lstStyle/>
          <a:p>
            <a:r>
              <a:rPr lang="en-US" sz="1633" spc="-1" dirty="0">
                <a:latin typeface="Arial"/>
              </a:rPr>
              <a:t>ALBA operates at 250 mA in top-up mode</a:t>
            </a:r>
          </a:p>
        </p:txBody>
      </p:sp>
      <p:pic>
        <p:nvPicPr>
          <p:cNvPr id="239" name="Picture 11"/>
          <p:cNvPicPr/>
          <p:nvPr/>
        </p:nvPicPr>
        <p:blipFill>
          <a:blip r:embed="rId3"/>
          <a:stretch/>
        </p:blipFill>
        <p:spPr>
          <a:xfrm>
            <a:off x="1192119" y="3137476"/>
            <a:ext cx="3401061" cy="2081982"/>
          </a:xfrm>
          <a:prstGeom prst="rect">
            <a:avLst/>
          </a:prstGeom>
          <a:ln>
            <a:noFill/>
          </a:ln>
        </p:spPr>
      </p:pic>
      <p:sp>
        <p:nvSpPr>
          <p:cNvPr id="2" name="Date Placeholder 1">
            <a:extLst>
              <a:ext uri="{FF2B5EF4-FFF2-40B4-BE49-F238E27FC236}">
                <a16:creationId xmlns:a16="http://schemas.microsoft.com/office/drawing/2014/main" id="{BBFE2EDE-2381-4136-866D-34DE100CBD16}"/>
              </a:ext>
            </a:extLst>
          </p:cNvPr>
          <p:cNvSpPr>
            <a:spLocks noGrp="1"/>
          </p:cNvSpPr>
          <p:nvPr>
            <p:ph type="dt" sz="half" idx="10"/>
          </p:nvPr>
        </p:nvSpPr>
        <p:spPr/>
        <p:txBody>
          <a:bodyPr/>
          <a:lstStyle/>
          <a:p>
            <a:r>
              <a:rPr lang="en-US"/>
              <a:t>1 October 2023</a:t>
            </a:r>
            <a:endParaRPr lang="es-ES" dirty="0"/>
          </a:p>
        </p:txBody>
      </p:sp>
      <p:sp>
        <p:nvSpPr>
          <p:cNvPr id="3" name="Footer Placeholder 2">
            <a:extLst>
              <a:ext uri="{FF2B5EF4-FFF2-40B4-BE49-F238E27FC236}">
                <a16:creationId xmlns:a16="http://schemas.microsoft.com/office/drawing/2014/main" id="{8E1584A5-8D14-4BEA-AE27-4176B7F9B5F0}"/>
              </a:ext>
            </a:extLst>
          </p:cNvPr>
          <p:cNvSpPr>
            <a:spLocks noGrp="1"/>
          </p:cNvSpPr>
          <p:nvPr>
            <p:ph type="ftr" sz="quarter" idx="11"/>
          </p:nvPr>
        </p:nvSpPr>
        <p:spPr/>
        <p:txBody>
          <a:bodyPr/>
          <a:lstStyle/>
          <a:p>
            <a:pPr algn="ctr"/>
            <a:r>
              <a:rPr lang="en-US"/>
              <a:t>Introduction to ALBA Synchrotron</a:t>
            </a:r>
            <a:endParaRPr lang="es-E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type="pic" idx="1"/>
          </p:nvPr>
        </p:nvPicPr>
        <p:blipFill>
          <a:blip r:embed="rId2" cstate="print">
            <a:extLst>
              <a:ext uri="{28A0092B-C50C-407E-A947-70E740481C1C}">
                <a14:useLocalDpi xmlns:a14="http://schemas.microsoft.com/office/drawing/2010/main" val="0"/>
              </a:ext>
            </a:extLst>
          </a:blip>
          <a:srcRect t="3707" b="3707"/>
          <a:stretch>
            <a:fillRect/>
          </a:stretch>
        </p:blipFill>
        <p:spPr bwMode="auto">
          <a:xfrm>
            <a:off x="2113677" y="825699"/>
            <a:ext cx="7964645" cy="49144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1559496" y="5633865"/>
            <a:ext cx="9144000" cy="851996"/>
          </a:xfrm>
          <a:solidFill>
            <a:srgbClr val="0D0D0D">
              <a:alpha val="61961"/>
            </a:srgbClr>
          </a:solidFill>
        </p:spPr>
        <p:txBody>
          <a:bodyPr>
            <a:normAutofit/>
          </a:bodyPr>
          <a:lstStyle/>
          <a:p>
            <a:pPr algn="ctr"/>
            <a:r>
              <a:rPr lang="en-US" sz="2400" dirty="0">
                <a:solidFill>
                  <a:schemeClr val="bg1"/>
                </a:solidFill>
              </a:rPr>
              <a:t>ALBA storage ring – 3</a:t>
            </a:r>
            <a:r>
              <a:rPr lang="en-US" sz="2400" baseline="30000" dirty="0">
                <a:solidFill>
                  <a:schemeClr val="bg1"/>
                </a:solidFill>
              </a:rPr>
              <a:t>rd</a:t>
            </a:r>
            <a:r>
              <a:rPr lang="en-US" sz="2400" dirty="0">
                <a:solidFill>
                  <a:schemeClr val="bg1"/>
                </a:solidFill>
              </a:rPr>
              <a:t> generation light source</a:t>
            </a:r>
            <a:br>
              <a:rPr lang="en-US" sz="2400" dirty="0">
                <a:solidFill>
                  <a:schemeClr val="bg1"/>
                </a:solidFill>
              </a:rPr>
            </a:br>
            <a:r>
              <a:rPr lang="en-US" sz="2400" dirty="0">
                <a:solidFill>
                  <a:schemeClr val="bg1"/>
                </a:solidFill>
              </a:rPr>
              <a:t>3 GeV electrons - 270 m circumference</a:t>
            </a:r>
            <a:endParaRPr lang="es-ES_tradnl" sz="2400" dirty="0">
              <a:solidFill>
                <a:schemeClr val="bg1"/>
              </a:solidFill>
            </a:endParaRPr>
          </a:p>
        </p:txBody>
      </p:sp>
      <p:sp>
        <p:nvSpPr>
          <p:cNvPr id="3" name="TextBox 2">
            <a:extLst>
              <a:ext uri="{FF2B5EF4-FFF2-40B4-BE49-F238E27FC236}">
                <a16:creationId xmlns:a16="http://schemas.microsoft.com/office/drawing/2014/main" id="{519BB495-0614-4276-B8DC-344950A6975E}"/>
              </a:ext>
            </a:extLst>
          </p:cNvPr>
          <p:cNvSpPr txBox="1"/>
          <p:nvPr/>
        </p:nvSpPr>
        <p:spPr>
          <a:xfrm>
            <a:off x="5018568" y="132907"/>
            <a:ext cx="3009735"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Calibri" panose="020F0502020204030204"/>
                <a:ea typeface="+mn-ea"/>
                <a:cs typeface="+mn-cs"/>
              </a:rPr>
              <a:t>ALBA accelerator</a:t>
            </a:r>
          </a:p>
        </p:txBody>
      </p:sp>
      <p:sp>
        <p:nvSpPr>
          <p:cNvPr id="4" name="Slide Number Placeholder 3">
            <a:extLst>
              <a:ext uri="{FF2B5EF4-FFF2-40B4-BE49-F238E27FC236}">
                <a16:creationId xmlns:a16="http://schemas.microsoft.com/office/drawing/2014/main" id="{3204059E-026D-4CFD-9D5D-EDDFF0E96DC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7A234CA-A4C3-4597-A63D-83990164B230}"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781451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 name="TextShape 1"/>
          <p:cNvSpPr txBox="1"/>
          <p:nvPr/>
        </p:nvSpPr>
        <p:spPr>
          <a:xfrm>
            <a:off x="3265527" y="201503"/>
            <a:ext cx="7216886" cy="710977"/>
          </a:xfrm>
          <a:prstGeom prst="rect">
            <a:avLst/>
          </a:prstGeom>
          <a:noFill/>
          <a:ln>
            <a:noFill/>
          </a:ln>
        </p:spPr>
        <p:txBody>
          <a:bodyPr lIns="81646" tIns="40823" rIns="81646" bIns="40823">
            <a:noAutofit/>
          </a:bodyPr>
          <a:lstStyle/>
          <a:p>
            <a:pPr algn="r">
              <a:lnSpc>
                <a:spcPct val="90000"/>
              </a:lnSpc>
            </a:pPr>
            <a:r>
              <a:rPr lang="es-ES" sz="2903" spc="-1">
                <a:solidFill>
                  <a:srgbClr val="092F56"/>
                </a:solidFill>
                <a:latin typeface="Arial"/>
              </a:rPr>
              <a:t>In operation since 2012  </a:t>
            </a:r>
            <a:endParaRPr lang="es-ES" sz="2903" spc="-1">
              <a:solidFill>
                <a:srgbClr val="000000"/>
              </a:solidFill>
              <a:latin typeface="Calibri"/>
            </a:endParaRPr>
          </a:p>
        </p:txBody>
      </p:sp>
      <p:sp>
        <p:nvSpPr>
          <p:cNvPr id="246" name="TextShape 2"/>
          <p:cNvSpPr txBox="1"/>
          <p:nvPr/>
        </p:nvSpPr>
        <p:spPr>
          <a:xfrm>
            <a:off x="3597338" y="6470965"/>
            <a:ext cx="6553264" cy="364796"/>
          </a:xfrm>
          <a:prstGeom prst="rect">
            <a:avLst/>
          </a:prstGeom>
          <a:noFill/>
          <a:ln>
            <a:noFill/>
          </a:ln>
        </p:spPr>
        <p:txBody>
          <a:bodyPr lIns="81646" tIns="40823" rIns="81646" bIns="40823" anchor="ctr">
            <a:noAutofit/>
          </a:bodyPr>
          <a:lstStyle/>
          <a:p>
            <a:pPr>
              <a:lnSpc>
                <a:spcPct val="90000"/>
              </a:lnSpc>
              <a:spcBef>
                <a:spcPts val="908"/>
              </a:spcBef>
            </a:pPr>
            <a:r>
              <a:rPr lang="en-US" sz="1198" spc="-1">
                <a:solidFill>
                  <a:srgbClr val="009282"/>
                </a:solidFill>
                <a:latin typeface="Arial"/>
              </a:rPr>
              <a:t>G. Benedetti </a:t>
            </a:r>
            <a:r>
              <a:rPr lang="en-US" sz="1089" spc="-1">
                <a:solidFill>
                  <a:srgbClr val="009282"/>
                </a:solidFill>
                <a:latin typeface="Arial"/>
              </a:rPr>
              <a:t>–</a:t>
            </a:r>
            <a:r>
              <a:rPr lang="en-US" sz="1198" spc="-1">
                <a:solidFill>
                  <a:srgbClr val="009282"/>
                </a:solidFill>
                <a:latin typeface="Arial"/>
              </a:rPr>
              <a:t> 109 Congresso Società Italiana di Fisica – Salerno – 14 September 2023</a:t>
            </a:r>
            <a:endParaRPr lang="en-US" sz="1198" spc="-1">
              <a:latin typeface="Times New Roman"/>
            </a:endParaRPr>
          </a:p>
        </p:txBody>
      </p:sp>
      <p:sp>
        <p:nvSpPr>
          <p:cNvPr id="247" name="TextShape 3"/>
          <p:cNvSpPr txBox="1"/>
          <p:nvPr/>
        </p:nvSpPr>
        <p:spPr>
          <a:xfrm>
            <a:off x="2701785" y="859310"/>
            <a:ext cx="8295271" cy="585017"/>
          </a:xfrm>
          <a:prstGeom prst="rect">
            <a:avLst/>
          </a:prstGeom>
          <a:noFill/>
          <a:ln>
            <a:noFill/>
          </a:ln>
        </p:spPr>
        <p:txBody>
          <a:bodyPr lIns="81646" tIns="40823" rIns="81646" bIns="40823">
            <a:spAutoFit/>
          </a:bodyPr>
          <a:lstStyle/>
          <a:p>
            <a:r>
              <a:rPr lang="en-US" sz="1633" spc="-1">
                <a:latin typeface="Arial"/>
              </a:rPr>
              <a:t>ALBA is delivering 5800 hour/year with a beam for users availability of ~98%</a:t>
            </a:r>
          </a:p>
          <a:p>
            <a:endParaRPr lang="en-US" sz="1633" spc="-1">
              <a:latin typeface="Arial"/>
            </a:endParaRPr>
          </a:p>
        </p:txBody>
      </p:sp>
      <p:pic>
        <p:nvPicPr>
          <p:cNvPr id="2" name="Picture 1">
            <a:extLst>
              <a:ext uri="{FF2B5EF4-FFF2-40B4-BE49-F238E27FC236}">
                <a16:creationId xmlns:a16="http://schemas.microsoft.com/office/drawing/2014/main" id="{59F71C2A-9AE8-4493-9612-57B129870680}"/>
              </a:ext>
            </a:extLst>
          </p:cNvPr>
          <p:cNvPicPr>
            <a:picLocks noChangeAspect="1"/>
          </p:cNvPicPr>
          <p:nvPr/>
        </p:nvPicPr>
        <p:blipFill>
          <a:blip r:embed="rId2"/>
          <a:stretch>
            <a:fillRect/>
          </a:stretch>
        </p:blipFill>
        <p:spPr>
          <a:xfrm>
            <a:off x="2356604" y="1272207"/>
            <a:ext cx="7418533" cy="4966159"/>
          </a:xfrm>
          <a:prstGeom prst="rect">
            <a:avLst/>
          </a:prstGeom>
        </p:spPr>
      </p:pic>
    </p:spTree>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chor="t">
        <a:noAutofit/>
      </a:bodyPr>
      <a:lstStyle>
        <a:defPPr>
          <a:defRPr sz="2800" dirty="0" smtClean="0">
            <a:latin typeface="Arial" panose="020B0604020202020204" pitchFamily="34" charset="0"/>
            <a:cs typeface="Arial" panose="020B060402020202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7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8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3682</TotalTime>
  <Words>3312</Words>
  <Application>Microsoft Office PowerPoint</Application>
  <PresentationFormat>Widescreen</PresentationFormat>
  <Paragraphs>620</Paragraphs>
  <Slides>50</Slides>
  <Notes>1</Notes>
  <HiddenSlides>0</HiddenSlides>
  <MMClips>1</MMClips>
  <ScaleCrop>false</ScaleCrop>
  <HeadingPairs>
    <vt:vector size="6" baseType="variant">
      <vt:variant>
        <vt:lpstr>Fonts Used</vt:lpstr>
      </vt:variant>
      <vt:variant>
        <vt:i4>15</vt:i4>
      </vt:variant>
      <vt:variant>
        <vt:lpstr>Theme</vt:lpstr>
      </vt:variant>
      <vt:variant>
        <vt:i4>9</vt:i4>
      </vt:variant>
      <vt:variant>
        <vt:lpstr>Slide Titles</vt:lpstr>
      </vt:variant>
      <vt:variant>
        <vt:i4>50</vt:i4>
      </vt:variant>
    </vt:vector>
  </HeadingPairs>
  <TitlesOfParts>
    <vt:vector size="74" baseType="lpstr">
      <vt:lpstr>Abel</vt:lpstr>
      <vt:lpstr>Arial</vt:lpstr>
      <vt:lpstr>Arial</vt:lpstr>
      <vt:lpstr>Arial Black</vt:lpstr>
      <vt:lpstr>Arial Unicode MS</vt:lpstr>
      <vt:lpstr>Calibri</vt:lpstr>
      <vt:lpstr>Calibri Light</vt:lpstr>
      <vt:lpstr>Cambria Math</vt:lpstr>
      <vt:lpstr>ClanOT-Book</vt:lpstr>
      <vt:lpstr>DejaVu Sans</vt:lpstr>
      <vt:lpstr>Noto Sans CJK SC Regular</vt:lpstr>
      <vt:lpstr>Roboto</vt:lpstr>
      <vt:lpstr>Symbol</vt:lpstr>
      <vt:lpstr>Times New Roman</vt:lpstr>
      <vt:lpstr>Wingdings</vt:lpstr>
      <vt:lpstr>Tema de Office</vt:lpstr>
      <vt:lpstr>1_Custom Design</vt:lpstr>
      <vt:lpstr>1_Tema de Office</vt:lpstr>
      <vt:lpstr>2_Tema de Office</vt:lpstr>
      <vt:lpstr>2_Custom Design</vt:lpstr>
      <vt:lpstr>Thème Office</vt:lpstr>
      <vt:lpstr>7_Custom Design</vt:lpstr>
      <vt:lpstr>8_Custom Design</vt:lpstr>
      <vt:lpstr>1_Office Theme</vt:lpstr>
      <vt:lpstr>PowerPoint Presentation</vt:lpstr>
      <vt:lpstr>PowerPoint Presentation</vt:lpstr>
      <vt:lpstr>PowerPoint Presentation</vt:lpstr>
      <vt:lpstr>PowerPoint Presentation</vt:lpstr>
      <vt:lpstr>ALBA Synchrotron Radiation Facility</vt:lpstr>
      <vt:lpstr>Synchrotron Light Source: ALBA </vt:lpstr>
      <vt:lpstr>PowerPoint Presentation</vt:lpstr>
      <vt:lpstr>ALBA storage ring – 3rd generation light source 3 GeV electrons - 270 m circumference</vt:lpstr>
      <vt:lpstr>PowerPoint Presentation</vt:lpstr>
      <vt:lpstr>PowerPoint Presentation</vt:lpstr>
      <vt:lpstr>PowerPoint Presentation</vt:lpstr>
      <vt:lpstr>What synchrotron light sources provide to society? </vt:lpstr>
      <vt:lpstr>Sustainable Development Index</vt:lpstr>
      <vt:lpstr>ALBA acting on SDi</vt:lpstr>
      <vt:lpstr>ALBA Synchrotron Research Infrastructure</vt:lpstr>
      <vt:lpstr>BEAMLINES at ALBA: Available today</vt:lpstr>
      <vt:lpstr>PowerPoint Presentation</vt:lpstr>
      <vt:lpstr>PowerPoint Presentation</vt:lpstr>
      <vt:lpstr>USERS</vt:lpstr>
      <vt:lpstr>PowerPoint Presentation</vt:lpstr>
      <vt:lpstr>Industrial users – advancing in the innovation More than 75 companies, 55% from Spain, 1/3 SME,  More than 500 experiments</vt:lpstr>
      <vt:lpstr>Industrial services and examples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ALBA II Project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ALBA II will provide</vt:lpstr>
      <vt:lpstr>Evolution from 3rd to 4th generation synchrotrons increase in Brilliance, flux, coherence of synchrotron light by orders of magnitude – boosted by long photon paths</vt:lpstr>
      <vt:lpstr>PowerPoint Presentation</vt:lpstr>
      <vt:lpstr>PowerPoint Presentation</vt:lpstr>
      <vt:lpstr>BEAMLINES at ALBA II (2031)</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Caterina Biscari</dc:creator>
  <cp:lastModifiedBy>Caterina Biscari</cp:lastModifiedBy>
  <cp:revision>132</cp:revision>
  <dcterms:created xsi:type="dcterms:W3CDTF">2023-06-22T17:08:22Z</dcterms:created>
  <dcterms:modified xsi:type="dcterms:W3CDTF">2023-10-01T12:13:30Z</dcterms:modified>
</cp:coreProperties>
</file>