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2" r:id="rId3"/>
    <p:sldId id="302" r:id="rId4"/>
    <p:sldId id="263" r:id="rId5"/>
    <p:sldId id="264" r:id="rId6"/>
    <p:sldId id="303" r:id="rId7"/>
    <p:sldId id="268" r:id="rId8"/>
    <p:sldId id="276" r:id="rId9"/>
    <p:sldId id="28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41E717-73A7-B358-9D7C-54574709EACD}" name="Maria Teresa Ramos Garcia" initials="MTRG" userId="S::teresa.ramos@cern.ch::b36dc6d9-b031-43ae-b356-43203c2d7c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FF7C80"/>
    <a:srgbClr val="FF5050"/>
    <a:srgbClr val="CCFFC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3387" autoAdjust="0"/>
  </p:normalViewPr>
  <p:slideViewPr>
    <p:cSldViewPr snapToObjects="1">
      <p:cViewPr>
        <p:scale>
          <a:sx n="66" d="100"/>
          <a:sy n="66" d="100"/>
        </p:scale>
        <p:origin x="69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2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29/11/2022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4E2B-AFFF-3970-2C34-2F639854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4895923" cy="1471231"/>
          </a:xfrm>
        </p:spPr>
        <p:txBody>
          <a:bodyPr/>
          <a:lstStyle/>
          <a:p>
            <a:r>
              <a:rPr lang="en-GB" dirty="0"/>
              <a:t>SPS-BGI 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3D1E2-3CE9-6D3F-C392-3AD9039DE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204864"/>
            <a:ext cx="4895925" cy="399591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INDEX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Detector assembly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Bottom electrode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Ceramic cover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Cooling block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Rectangular flange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Expected feedback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EB7C9-836B-010D-C8ED-C1A9B7F213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1673-F2E2-1B1E-DEA1-C7330F85D6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C9C7-4BF1-AF24-2A44-6B2939EBBE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54532E-B45D-2042-9781-73699F18E9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78" t="2557" r="18912" b="4088"/>
          <a:stretch/>
        </p:blipFill>
        <p:spPr>
          <a:xfrm>
            <a:off x="5289099" y="373591"/>
            <a:ext cx="6494911" cy="569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4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Assembly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784672"/>
              </p:ext>
            </p:extLst>
          </p:nvPr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ST1570691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Integrates the TPX3, and power and data electronics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Module base: </a:t>
                      </a:r>
                      <a:r>
                        <a:rPr lang="es-ES" sz="1600" i="0" u="none" dirty="0" err="1"/>
                        <a:t>Alu</a:t>
                      </a:r>
                      <a:r>
                        <a:rPr lang="es-ES" sz="1600" i="0" u="none" dirty="0"/>
                        <a:t> EN AW-6082 (T6)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5CAE647E-5C06-5CDB-5DA5-F00B6C4081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24"/>
          <a:stretch/>
        </p:blipFill>
        <p:spPr>
          <a:xfrm>
            <a:off x="377404" y="2428440"/>
            <a:ext cx="5891072" cy="36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C23D3F9-993A-B28B-1727-9B5FE83AF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383" y="2430942"/>
            <a:ext cx="4636134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2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Assembly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ST1570691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Integrates the TPX3, and power and data electronics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Module base: </a:t>
                      </a:r>
                      <a:r>
                        <a:rPr lang="es-ES" sz="1600" i="0" u="none" dirty="0" err="1"/>
                        <a:t>Alu</a:t>
                      </a:r>
                      <a:r>
                        <a:rPr lang="es-ES" sz="1600" i="0" u="none" dirty="0"/>
                        <a:t> EN AW-6082 (T6)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F826CD0-357C-C177-2B43-D88337384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62" y="2333625"/>
            <a:ext cx="997267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07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Bottom electrode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987002"/>
              </p:ext>
            </p:extLst>
          </p:nvPr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Connected to GND, is in charge of creating the electric field. Its opening also allows electrons detection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FF5D34A2-23D1-4133-83DE-6172FD01E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16" y="2406510"/>
            <a:ext cx="92297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1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Ceramic cover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787354"/>
              </p:ext>
            </p:extLst>
          </p:nvPr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ST1584545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Power cabling electrical insulation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Ceramic Al2O3 96%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1DCFC35-046E-4BAB-44C2-49818FFC6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10" y="3478932"/>
            <a:ext cx="10315575" cy="15811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92B3AB-D206-40CD-2EC1-9D5F8A941DE5}"/>
              </a:ext>
            </a:extLst>
          </p:cNvPr>
          <p:cNvSpPr txBox="1"/>
          <p:nvPr/>
        </p:nvSpPr>
        <p:spPr>
          <a:xfrm>
            <a:off x="515908" y="2276872"/>
            <a:ext cx="752430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Ceramic cover made thicker  1mm -&gt; 2.5mm</a:t>
            </a:r>
          </a:p>
          <a:p>
            <a:pPr algn="l"/>
            <a:r>
              <a:rPr lang="en-US" dirty="0"/>
              <a:t>Tolerance chain between Cooling block, ceramic cover and Ceramic guide 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846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Ceramic cover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ST1584545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Power cabling electrical insulation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Ceramic Al2O3 96%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792B3AB-D206-40CD-2EC1-9D5F8A941DE5}"/>
              </a:ext>
            </a:extLst>
          </p:cNvPr>
          <p:cNvSpPr txBox="1"/>
          <p:nvPr/>
        </p:nvSpPr>
        <p:spPr>
          <a:xfrm>
            <a:off x="515908" y="2276872"/>
            <a:ext cx="75243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Number of screws reduced to 3</a:t>
            </a:r>
          </a:p>
          <a:p>
            <a:pPr algn="l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56088A-9ED3-797A-9A7C-291164BA2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2276872"/>
            <a:ext cx="3649827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35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Cooling base 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850820"/>
              </p:ext>
            </p:extLst>
          </p:nvPr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ST1571284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cooling pipe, the detector modules and the ceramic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Cu OFE C10100 (HO2)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CFBCCD4-6439-8010-389F-B3CDCDFD5CEC}"/>
              </a:ext>
            </a:extLst>
          </p:cNvPr>
          <p:cNvSpPr txBox="1"/>
          <p:nvPr/>
        </p:nvSpPr>
        <p:spPr>
          <a:xfrm>
            <a:off x="407988" y="2492896"/>
            <a:ext cx="549348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Assembly process? </a:t>
            </a:r>
          </a:p>
          <a:p>
            <a:pPr algn="l"/>
            <a:r>
              <a:rPr lang="en-US" dirty="0"/>
              <a:t>If the plate is machined first and then the pipe welded, will if affect the plate reference surfaces?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Or first weld the pipe and Intermediate parts and then make a final machining?</a:t>
            </a:r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18525E-F4CF-3323-785B-7B561C9A4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527" y="2466667"/>
            <a:ext cx="534736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27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Rectangular flange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162034"/>
              </p:ext>
            </p:extLst>
          </p:nvPr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ST1588145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Insures vacuum and contains cooling, power and data connectors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790775 Blank</a:t>
                      </a:r>
                    </a:p>
                    <a:p>
                      <a:pPr algn="ctr"/>
                      <a:r>
                        <a:rPr lang="en-GB" sz="1600" dirty="0"/>
                        <a:t>and EDMS 790773 Round Bar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21D9255-8704-256E-BE92-6925FB201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20" y="2529169"/>
            <a:ext cx="6815810" cy="36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FA95BD-4658-8BFD-7004-1C7B37F85921}"/>
              </a:ext>
            </a:extLst>
          </p:cNvPr>
          <p:cNvSpPr txBox="1"/>
          <p:nvPr/>
        </p:nvSpPr>
        <p:spPr>
          <a:xfrm>
            <a:off x="623392" y="2564904"/>
            <a:ext cx="223224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Welding faces?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When will the handles and electronic boards  be installed?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Blind model with </a:t>
            </a:r>
            <a:r>
              <a:rPr lang="en-US" dirty="0" err="1"/>
              <a:t>drw</a:t>
            </a:r>
            <a:r>
              <a:rPr lang="en-US" dirty="0"/>
              <a:t> done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23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expected</a:t>
            </a:r>
            <a:br>
              <a:rPr lang="en-GB" dirty="0"/>
            </a:br>
            <a:endParaRPr lang="en-GB" sz="2100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79DE9D-1D88-CEF2-70C6-F8733037ADDF}"/>
              </a:ext>
            </a:extLst>
          </p:cNvPr>
          <p:cNvSpPr txBox="1"/>
          <p:nvPr/>
        </p:nvSpPr>
        <p:spPr>
          <a:xfrm>
            <a:off x="623392" y="1844824"/>
            <a:ext cx="460851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Square nest</a:t>
            </a:r>
          </a:p>
          <a:p>
            <a:pPr algn="l"/>
            <a:r>
              <a:rPr lang="en-US" dirty="0"/>
              <a:t>Feedthrough and Top electrode</a:t>
            </a:r>
          </a:p>
          <a:p>
            <a:pPr algn="l"/>
            <a:r>
              <a:rPr lang="en-US" dirty="0"/>
              <a:t>RF contacts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758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17726</TotalTime>
  <Words>362</Words>
  <Application>Microsoft Office PowerPoint</Application>
  <PresentationFormat>Widescreen</PresentationFormat>
  <Paragraphs>102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SPS-BGI mechanical design </vt:lpstr>
      <vt:lpstr>Parts and assembly Assembly detector</vt:lpstr>
      <vt:lpstr>Parts and assembly Assembly detector</vt:lpstr>
      <vt:lpstr>Parts and assembly Bottom electrode</vt:lpstr>
      <vt:lpstr>Parts and assembly Ceramic cover</vt:lpstr>
      <vt:lpstr>Parts and assembly Ceramic cover</vt:lpstr>
      <vt:lpstr>Parts and assembly Cooling base plate</vt:lpstr>
      <vt:lpstr>Parts and assembly Rectangular flange assembly</vt:lpstr>
      <vt:lpstr>Feedback expected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Maria Teresa Ramos Garcia</dc:creator>
  <cp:lastModifiedBy>Frantisek Sanda</cp:lastModifiedBy>
  <cp:revision>85</cp:revision>
  <cp:lastPrinted>2020-01-30T13:49:18Z</cp:lastPrinted>
  <dcterms:created xsi:type="dcterms:W3CDTF">2022-07-06T07:46:51Z</dcterms:created>
  <dcterms:modified xsi:type="dcterms:W3CDTF">2022-11-29T18:40:55Z</dcterms:modified>
</cp:coreProperties>
</file>