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61" r:id="rId2"/>
    <p:sldId id="262" r:id="rId3"/>
    <p:sldId id="263" r:id="rId4"/>
    <p:sldId id="264" r:id="rId5"/>
    <p:sldId id="267" r:id="rId6"/>
    <p:sldId id="268" r:id="rId7"/>
    <p:sldId id="270" r:id="rId8"/>
    <p:sldId id="271" r:id="rId9"/>
    <p:sldId id="272" r:id="rId10"/>
    <p:sldId id="273" r:id="rId11"/>
    <p:sldId id="278" r:id="rId12"/>
    <p:sldId id="280" r:id="rId13"/>
    <p:sldId id="281" r:id="rId14"/>
    <p:sldId id="277" r:id="rId15"/>
    <p:sldId id="256" r:id="rId16"/>
    <p:sldId id="286" r:id="rId17"/>
    <p:sldId id="287" r:id="rId18"/>
    <p:sldId id="282" r:id="rId19"/>
    <p:sldId id="283" r:id="rId20"/>
    <p:sldId id="284" r:id="rId21"/>
    <p:sldId id="285"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EF325A6-8F46-4E28-A343-A48D98AB0034}">
          <p14:sldIdLst>
            <p14:sldId id="261"/>
            <p14:sldId id="262"/>
            <p14:sldId id="263"/>
            <p14:sldId id="264"/>
            <p14:sldId id="267"/>
            <p14:sldId id="268"/>
            <p14:sldId id="270"/>
            <p14:sldId id="271"/>
            <p14:sldId id="272"/>
            <p14:sldId id="273"/>
            <p14:sldId id="278"/>
            <p14:sldId id="280"/>
            <p14:sldId id="281"/>
            <p14:sldId id="277"/>
            <p14:sldId id="256"/>
          </p14:sldIdLst>
        </p14:section>
        <p14:section name="Untitled Section" id="{3523CD07-C233-4810-9FB6-1E936269765B}">
          <p14:sldIdLst>
            <p14:sldId id="286"/>
            <p14:sldId id="287"/>
            <p14:sldId id="282"/>
            <p14:sldId id="283"/>
            <p14:sldId id="284"/>
            <p14:sldId id="2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97004" autoAdjust="0"/>
  </p:normalViewPr>
  <p:slideViewPr>
    <p:cSldViewPr snapToGrid="0">
      <p:cViewPr varScale="1">
        <p:scale>
          <a:sx n="98" d="100"/>
          <a:sy n="98" d="100"/>
        </p:scale>
        <p:origin x="65" y="20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D28229-6D0C-4E29-BE89-9532C699B104}" type="datetimeFigureOut">
              <a:rPr lang="nl-NL" smtClean="0"/>
              <a:t>7-2-2023</a:t>
            </a:fld>
            <a:endParaRPr lang="nl-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903D53-52D6-439E-A761-28D787859F3A}" type="slidenum">
              <a:rPr lang="nl-NL" smtClean="0"/>
              <a:t>‹#›</a:t>
            </a:fld>
            <a:endParaRPr lang="nl-NL"/>
          </a:p>
        </p:txBody>
      </p:sp>
    </p:spTree>
    <p:extLst>
      <p:ext uri="{BB962C8B-B14F-4D97-AF65-F5344CB8AC3E}">
        <p14:creationId xmlns:p14="http://schemas.microsoft.com/office/powerpoint/2010/main" val="969465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https://bist.lc/shop/fittings/ultra-high-pressure-14000-psi/ultra-high-pressure-hplc-advanced-fitting-1-pack/</a:t>
            </a:r>
          </a:p>
        </p:txBody>
      </p:sp>
      <p:sp>
        <p:nvSpPr>
          <p:cNvPr id="4" name="Slide Number Placeholder 3"/>
          <p:cNvSpPr>
            <a:spLocks noGrp="1"/>
          </p:cNvSpPr>
          <p:nvPr>
            <p:ph type="sldNum" sz="quarter" idx="5"/>
          </p:nvPr>
        </p:nvSpPr>
        <p:spPr/>
        <p:txBody>
          <a:bodyPr/>
          <a:lstStyle/>
          <a:p>
            <a:fld id="{D38E0A8C-5B4D-40F6-A6F4-22E4D996AB7A}" type="slidenum">
              <a:rPr lang="nl-NL" smtClean="0"/>
              <a:t>21</a:t>
            </a:fld>
            <a:endParaRPr lang="nl-NL"/>
          </a:p>
        </p:txBody>
      </p:sp>
    </p:spTree>
    <p:extLst>
      <p:ext uri="{BB962C8B-B14F-4D97-AF65-F5344CB8AC3E}">
        <p14:creationId xmlns:p14="http://schemas.microsoft.com/office/powerpoint/2010/main" val="862504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52927-598F-49F2-B39F-806B858E6CA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1C9DD0D9-1494-4F51-AEAC-38EC4A5E18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7EF05501-3D8B-4955-BCE2-B69013CD81DB}"/>
              </a:ext>
            </a:extLst>
          </p:cNvPr>
          <p:cNvSpPr>
            <a:spLocks noGrp="1"/>
          </p:cNvSpPr>
          <p:nvPr>
            <p:ph type="dt" sz="half" idx="10"/>
          </p:nvPr>
        </p:nvSpPr>
        <p:spPr/>
        <p:txBody>
          <a:bodyPr/>
          <a:lstStyle/>
          <a:p>
            <a:r>
              <a:rPr lang="en-US" smtClean="0"/>
              <a:t>06-03-2023</a:t>
            </a:r>
            <a:endParaRPr lang="nl-NL"/>
          </a:p>
        </p:txBody>
      </p:sp>
      <p:sp>
        <p:nvSpPr>
          <p:cNvPr id="5" name="Footer Placeholder 4">
            <a:extLst>
              <a:ext uri="{FF2B5EF4-FFF2-40B4-BE49-F238E27FC236}">
                <a16:creationId xmlns:a16="http://schemas.microsoft.com/office/drawing/2014/main" id="{44AC76DB-B8F3-44B2-8535-1CC3E2031F1D}"/>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7EE6CB6F-975A-4FE7-9A42-06FF2CDF1D68}"/>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1936665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DDCE4-B873-4F52-9E82-C2EFE9444613}"/>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B49F2390-6FCD-4480-974C-E44C267F387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D77D0006-F2A4-48C7-AC8C-728029DB1180}"/>
              </a:ext>
            </a:extLst>
          </p:cNvPr>
          <p:cNvSpPr>
            <a:spLocks noGrp="1"/>
          </p:cNvSpPr>
          <p:nvPr>
            <p:ph type="dt" sz="half" idx="10"/>
          </p:nvPr>
        </p:nvSpPr>
        <p:spPr/>
        <p:txBody>
          <a:bodyPr/>
          <a:lstStyle/>
          <a:p>
            <a:r>
              <a:rPr lang="en-US" smtClean="0"/>
              <a:t>06-03-2023</a:t>
            </a:r>
            <a:endParaRPr lang="nl-NL"/>
          </a:p>
        </p:txBody>
      </p:sp>
      <p:sp>
        <p:nvSpPr>
          <p:cNvPr id="5" name="Footer Placeholder 4">
            <a:extLst>
              <a:ext uri="{FF2B5EF4-FFF2-40B4-BE49-F238E27FC236}">
                <a16:creationId xmlns:a16="http://schemas.microsoft.com/office/drawing/2014/main" id="{BD6CDC01-3A86-4B48-934D-4EB7B348A09E}"/>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78D5BEDF-1F63-4074-8A8B-B8851F63B69D}"/>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509834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DA4E8DE-A7ED-4914-9CA9-5DF2646AB9E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FC5243B4-E2AD-41BA-A7AD-E5E0458CDE7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65B21B58-CA4E-4A5F-BB98-A17426FA8468}"/>
              </a:ext>
            </a:extLst>
          </p:cNvPr>
          <p:cNvSpPr>
            <a:spLocks noGrp="1"/>
          </p:cNvSpPr>
          <p:nvPr>
            <p:ph type="dt" sz="half" idx="10"/>
          </p:nvPr>
        </p:nvSpPr>
        <p:spPr/>
        <p:txBody>
          <a:bodyPr/>
          <a:lstStyle/>
          <a:p>
            <a:r>
              <a:rPr lang="en-US" smtClean="0"/>
              <a:t>06-03-2023</a:t>
            </a:r>
            <a:endParaRPr lang="nl-NL"/>
          </a:p>
        </p:txBody>
      </p:sp>
      <p:sp>
        <p:nvSpPr>
          <p:cNvPr id="5" name="Footer Placeholder 4">
            <a:extLst>
              <a:ext uri="{FF2B5EF4-FFF2-40B4-BE49-F238E27FC236}">
                <a16:creationId xmlns:a16="http://schemas.microsoft.com/office/drawing/2014/main" id="{DE94288C-0B53-40A1-A7DA-57FFAB3F618A}"/>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CC59241D-931F-4291-87B1-A5004E7B0E43}"/>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1667912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6AC92-CBD0-4155-B4A3-733139AD3B0E}"/>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735562DD-159E-48D9-BB30-5C269CECD61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66A7D6CB-D9BC-485C-BCA0-E608349847FD}"/>
              </a:ext>
            </a:extLst>
          </p:cNvPr>
          <p:cNvSpPr>
            <a:spLocks noGrp="1"/>
          </p:cNvSpPr>
          <p:nvPr>
            <p:ph type="dt" sz="half" idx="10"/>
          </p:nvPr>
        </p:nvSpPr>
        <p:spPr/>
        <p:txBody>
          <a:bodyPr/>
          <a:lstStyle/>
          <a:p>
            <a:r>
              <a:rPr lang="en-US" smtClean="0"/>
              <a:t>06-03-2023</a:t>
            </a:r>
            <a:endParaRPr lang="nl-NL"/>
          </a:p>
        </p:txBody>
      </p:sp>
      <p:sp>
        <p:nvSpPr>
          <p:cNvPr id="5" name="Footer Placeholder 4">
            <a:extLst>
              <a:ext uri="{FF2B5EF4-FFF2-40B4-BE49-F238E27FC236}">
                <a16:creationId xmlns:a16="http://schemas.microsoft.com/office/drawing/2014/main" id="{7EC1C02C-6AC4-41D8-B4CA-902F0A5AD562}"/>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5D66D3FC-281E-4548-BBC0-0882575BD9D5}"/>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2031100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985B9-151D-4EDB-AAA0-3FE0EEC0F6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B5B4F96E-3174-436D-9948-C8CB76C7AE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ABD2FF-16BE-4430-9C91-E0D1DD9D8AE9}"/>
              </a:ext>
            </a:extLst>
          </p:cNvPr>
          <p:cNvSpPr>
            <a:spLocks noGrp="1"/>
          </p:cNvSpPr>
          <p:nvPr>
            <p:ph type="dt" sz="half" idx="10"/>
          </p:nvPr>
        </p:nvSpPr>
        <p:spPr/>
        <p:txBody>
          <a:bodyPr/>
          <a:lstStyle/>
          <a:p>
            <a:r>
              <a:rPr lang="en-US" smtClean="0"/>
              <a:t>06-03-2023</a:t>
            </a:r>
            <a:endParaRPr lang="nl-NL"/>
          </a:p>
        </p:txBody>
      </p:sp>
      <p:sp>
        <p:nvSpPr>
          <p:cNvPr id="5" name="Footer Placeholder 4">
            <a:extLst>
              <a:ext uri="{FF2B5EF4-FFF2-40B4-BE49-F238E27FC236}">
                <a16:creationId xmlns:a16="http://schemas.microsoft.com/office/drawing/2014/main" id="{81215AC7-9CBA-42F0-B2EA-D981329DAD94}"/>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5E19CF91-8CFA-4488-BB8A-9B0C0789B735}"/>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1391736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27C38-7B07-4577-8891-7E00C04C779D}"/>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74E2A380-F569-4681-BBFA-89BA59F856D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a:extLst>
              <a:ext uri="{FF2B5EF4-FFF2-40B4-BE49-F238E27FC236}">
                <a16:creationId xmlns:a16="http://schemas.microsoft.com/office/drawing/2014/main" id="{5AC4C2F8-F052-4EA8-9DE0-6F83EDCB1E6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83352BBC-BC58-4D6F-9541-C2EC37369F4A}"/>
              </a:ext>
            </a:extLst>
          </p:cNvPr>
          <p:cNvSpPr>
            <a:spLocks noGrp="1"/>
          </p:cNvSpPr>
          <p:nvPr>
            <p:ph type="dt" sz="half" idx="10"/>
          </p:nvPr>
        </p:nvSpPr>
        <p:spPr/>
        <p:txBody>
          <a:bodyPr/>
          <a:lstStyle/>
          <a:p>
            <a:r>
              <a:rPr lang="en-US" smtClean="0"/>
              <a:t>06-03-2023</a:t>
            </a:r>
            <a:endParaRPr lang="nl-NL"/>
          </a:p>
        </p:txBody>
      </p:sp>
      <p:sp>
        <p:nvSpPr>
          <p:cNvPr id="6" name="Footer Placeholder 5">
            <a:extLst>
              <a:ext uri="{FF2B5EF4-FFF2-40B4-BE49-F238E27FC236}">
                <a16:creationId xmlns:a16="http://schemas.microsoft.com/office/drawing/2014/main" id="{DA4E289F-07C1-4E5C-B91A-FB2453715E49}"/>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23ED9FA2-9C71-4A54-9389-135AC723AE03}"/>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623563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E5341-85F9-45F9-BBC6-02C0BC1AF298}"/>
              </a:ext>
            </a:extLst>
          </p:cNvPr>
          <p:cNvSpPr>
            <a:spLocks noGrp="1"/>
          </p:cNvSpPr>
          <p:nvPr>
            <p:ph type="title"/>
          </p:nvPr>
        </p:nvSpPr>
        <p:spPr>
          <a:xfrm>
            <a:off x="839788" y="365125"/>
            <a:ext cx="10515600" cy="1325563"/>
          </a:xfrm>
        </p:spPr>
        <p:txBody>
          <a:bodyPr/>
          <a:lstStyle/>
          <a:p>
            <a:r>
              <a:rPr lang="en-US"/>
              <a:t>Click to edit Master title style</a:t>
            </a:r>
            <a:endParaRPr lang="nl-NL"/>
          </a:p>
        </p:txBody>
      </p:sp>
      <p:sp>
        <p:nvSpPr>
          <p:cNvPr id="3" name="Text Placeholder 2">
            <a:extLst>
              <a:ext uri="{FF2B5EF4-FFF2-40B4-BE49-F238E27FC236}">
                <a16:creationId xmlns:a16="http://schemas.microsoft.com/office/drawing/2014/main" id="{7378FD69-AC20-4140-B04B-180DF4EE8F6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CAC8B1-EC15-4BCB-AD95-AD0F60D4574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ext Placeholder 4">
            <a:extLst>
              <a:ext uri="{FF2B5EF4-FFF2-40B4-BE49-F238E27FC236}">
                <a16:creationId xmlns:a16="http://schemas.microsoft.com/office/drawing/2014/main" id="{BBE44F6D-261F-4EF3-B909-54F41BF637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0239B6B-4397-430F-A6EA-0F261354606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Date Placeholder 6">
            <a:extLst>
              <a:ext uri="{FF2B5EF4-FFF2-40B4-BE49-F238E27FC236}">
                <a16:creationId xmlns:a16="http://schemas.microsoft.com/office/drawing/2014/main" id="{9E3B9BD6-B43D-4920-B8E5-78E8C7FBED8F}"/>
              </a:ext>
            </a:extLst>
          </p:cNvPr>
          <p:cNvSpPr>
            <a:spLocks noGrp="1"/>
          </p:cNvSpPr>
          <p:nvPr>
            <p:ph type="dt" sz="half" idx="10"/>
          </p:nvPr>
        </p:nvSpPr>
        <p:spPr/>
        <p:txBody>
          <a:bodyPr/>
          <a:lstStyle/>
          <a:p>
            <a:r>
              <a:rPr lang="en-US" smtClean="0"/>
              <a:t>06-03-2023</a:t>
            </a:r>
            <a:endParaRPr lang="nl-NL"/>
          </a:p>
        </p:txBody>
      </p:sp>
      <p:sp>
        <p:nvSpPr>
          <p:cNvPr id="8" name="Footer Placeholder 7">
            <a:extLst>
              <a:ext uri="{FF2B5EF4-FFF2-40B4-BE49-F238E27FC236}">
                <a16:creationId xmlns:a16="http://schemas.microsoft.com/office/drawing/2014/main" id="{DED487D8-7467-4A9F-B581-10D686C33C05}"/>
              </a:ext>
            </a:extLst>
          </p:cNvPr>
          <p:cNvSpPr>
            <a:spLocks noGrp="1"/>
          </p:cNvSpPr>
          <p:nvPr>
            <p:ph type="ftr" sz="quarter" idx="11"/>
          </p:nvPr>
        </p:nvSpPr>
        <p:spPr/>
        <p:txBody>
          <a:bodyPr/>
          <a:lstStyle/>
          <a:p>
            <a:endParaRPr lang="nl-NL"/>
          </a:p>
        </p:txBody>
      </p:sp>
      <p:sp>
        <p:nvSpPr>
          <p:cNvPr id="9" name="Slide Number Placeholder 8">
            <a:extLst>
              <a:ext uri="{FF2B5EF4-FFF2-40B4-BE49-F238E27FC236}">
                <a16:creationId xmlns:a16="http://schemas.microsoft.com/office/drawing/2014/main" id="{200CDC68-CE0E-436A-899E-B0075ED9E2C9}"/>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1189820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63A3A-DB5A-4B70-B57F-21AEF4557C08}"/>
              </a:ext>
            </a:extLst>
          </p:cNvPr>
          <p:cNvSpPr>
            <a:spLocks noGrp="1"/>
          </p:cNvSpPr>
          <p:nvPr>
            <p:ph type="title"/>
          </p:nvPr>
        </p:nvSpPr>
        <p:spPr/>
        <p:txBody>
          <a:bodyPr/>
          <a:lstStyle/>
          <a:p>
            <a:r>
              <a:rPr lang="en-US"/>
              <a:t>Click to edit Master title style</a:t>
            </a:r>
            <a:endParaRPr lang="nl-NL"/>
          </a:p>
        </p:txBody>
      </p:sp>
      <p:sp>
        <p:nvSpPr>
          <p:cNvPr id="3" name="Date Placeholder 2">
            <a:extLst>
              <a:ext uri="{FF2B5EF4-FFF2-40B4-BE49-F238E27FC236}">
                <a16:creationId xmlns:a16="http://schemas.microsoft.com/office/drawing/2014/main" id="{4DA7FD1A-A667-4915-9035-562D580CDA17}"/>
              </a:ext>
            </a:extLst>
          </p:cNvPr>
          <p:cNvSpPr>
            <a:spLocks noGrp="1"/>
          </p:cNvSpPr>
          <p:nvPr>
            <p:ph type="dt" sz="half" idx="10"/>
          </p:nvPr>
        </p:nvSpPr>
        <p:spPr/>
        <p:txBody>
          <a:bodyPr/>
          <a:lstStyle/>
          <a:p>
            <a:r>
              <a:rPr lang="en-US" smtClean="0"/>
              <a:t>06-03-2023</a:t>
            </a:r>
            <a:endParaRPr lang="nl-NL"/>
          </a:p>
        </p:txBody>
      </p:sp>
      <p:sp>
        <p:nvSpPr>
          <p:cNvPr id="4" name="Footer Placeholder 3">
            <a:extLst>
              <a:ext uri="{FF2B5EF4-FFF2-40B4-BE49-F238E27FC236}">
                <a16:creationId xmlns:a16="http://schemas.microsoft.com/office/drawing/2014/main" id="{3A7ED568-4014-4BFD-9662-3F79E30B9DF5}"/>
              </a:ext>
            </a:extLst>
          </p:cNvPr>
          <p:cNvSpPr>
            <a:spLocks noGrp="1"/>
          </p:cNvSpPr>
          <p:nvPr>
            <p:ph type="ftr" sz="quarter" idx="11"/>
          </p:nvPr>
        </p:nvSpPr>
        <p:spPr/>
        <p:txBody>
          <a:bodyPr/>
          <a:lstStyle/>
          <a:p>
            <a:endParaRPr lang="nl-NL"/>
          </a:p>
        </p:txBody>
      </p:sp>
      <p:sp>
        <p:nvSpPr>
          <p:cNvPr id="5" name="Slide Number Placeholder 4">
            <a:extLst>
              <a:ext uri="{FF2B5EF4-FFF2-40B4-BE49-F238E27FC236}">
                <a16:creationId xmlns:a16="http://schemas.microsoft.com/office/drawing/2014/main" id="{D77D0959-744C-43F0-883B-C33D1122D3EE}"/>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2337891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61FE8F-B82C-4E03-9493-515A2498C25E}"/>
              </a:ext>
            </a:extLst>
          </p:cNvPr>
          <p:cNvSpPr>
            <a:spLocks noGrp="1"/>
          </p:cNvSpPr>
          <p:nvPr>
            <p:ph type="dt" sz="half" idx="10"/>
          </p:nvPr>
        </p:nvSpPr>
        <p:spPr/>
        <p:txBody>
          <a:bodyPr/>
          <a:lstStyle/>
          <a:p>
            <a:r>
              <a:rPr lang="en-US" smtClean="0"/>
              <a:t>06-03-2023</a:t>
            </a:r>
            <a:endParaRPr lang="nl-NL"/>
          </a:p>
        </p:txBody>
      </p:sp>
      <p:sp>
        <p:nvSpPr>
          <p:cNvPr id="3" name="Footer Placeholder 2">
            <a:extLst>
              <a:ext uri="{FF2B5EF4-FFF2-40B4-BE49-F238E27FC236}">
                <a16:creationId xmlns:a16="http://schemas.microsoft.com/office/drawing/2014/main" id="{89242DB7-626F-471D-AD88-ED9F09CEB9FD}"/>
              </a:ext>
            </a:extLst>
          </p:cNvPr>
          <p:cNvSpPr>
            <a:spLocks noGrp="1"/>
          </p:cNvSpPr>
          <p:nvPr>
            <p:ph type="ftr" sz="quarter" idx="11"/>
          </p:nvPr>
        </p:nvSpPr>
        <p:spPr/>
        <p:txBody>
          <a:bodyPr/>
          <a:lstStyle/>
          <a:p>
            <a:endParaRPr lang="nl-NL"/>
          </a:p>
        </p:txBody>
      </p:sp>
      <p:sp>
        <p:nvSpPr>
          <p:cNvPr id="4" name="Slide Number Placeholder 3">
            <a:extLst>
              <a:ext uri="{FF2B5EF4-FFF2-40B4-BE49-F238E27FC236}">
                <a16:creationId xmlns:a16="http://schemas.microsoft.com/office/drawing/2014/main" id="{6D9A9A0E-DB89-43E5-AB7E-A4A101637856}"/>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815699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E3F8-1B54-4B61-A2A4-C77E532C0F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Content Placeholder 2">
            <a:extLst>
              <a:ext uri="{FF2B5EF4-FFF2-40B4-BE49-F238E27FC236}">
                <a16:creationId xmlns:a16="http://schemas.microsoft.com/office/drawing/2014/main" id="{C0383A9E-EC79-42F3-825C-BB5D679698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3ADD0E3D-F04B-4A24-B2BA-40D187C436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05EBF3-0B34-46B8-BB31-796253DB0527}"/>
              </a:ext>
            </a:extLst>
          </p:cNvPr>
          <p:cNvSpPr>
            <a:spLocks noGrp="1"/>
          </p:cNvSpPr>
          <p:nvPr>
            <p:ph type="dt" sz="half" idx="10"/>
          </p:nvPr>
        </p:nvSpPr>
        <p:spPr/>
        <p:txBody>
          <a:bodyPr/>
          <a:lstStyle/>
          <a:p>
            <a:r>
              <a:rPr lang="en-US" smtClean="0"/>
              <a:t>06-03-2023</a:t>
            </a:r>
            <a:endParaRPr lang="nl-NL"/>
          </a:p>
        </p:txBody>
      </p:sp>
      <p:sp>
        <p:nvSpPr>
          <p:cNvPr id="6" name="Footer Placeholder 5">
            <a:extLst>
              <a:ext uri="{FF2B5EF4-FFF2-40B4-BE49-F238E27FC236}">
                <a16:creationId xmlns:a16="http://schemas.microsoft.com/office/drawing/2014/main" id="{0B3681B9-3208-4DAD-8A2B-A5E6EB1F33D6}"/>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C417AA9B-3053-4865-BE71-70C34AD1D58E}"/>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3149983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BD11C-874A-45DF-BFBD-E0B8AF5676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EED345F2-AD53-4C25-8DA2-52108384CD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a:extLst>
              <a:ext uri="{FF2B5EF4-FFF2-40B4-BE49-F238E27FC236}">
                <a16:creationId xmlns:a16="http://schemas.microsoft.com/office/drawing/2014/main" id="{BB26F7C4-AD17-4E14-B1D2-98FC7B713B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EC57EF-7B82-4010-81E7-0BA00B28053B}"/>
              </a:ext>
            </a:extLst>
          </p:cNvPr>
          <p:cNvSpPr>
            <a:spLocks noGrp="1"/>
          </p:cNvSpPr>
          <p:nvPr>
            <p:ph type="dt" sz="half" idx="10"/>
          </p:nvPr>
        </p:nvSpPr>
        <p:spPr/>
        <p:txBody>
          <a:bodyPr/>
          <a:lstStyle/>
          <a:p>
            <a:r>
              <a:rPr lang="en-US" smtClean="0"/>
              <a:t>06-03-2023</a:t>
            </a:r>
            <a:endParaRPr lang="nl-NL"/>
          </a:p>
        </p:txBody>
      </p:sp>
      <p:sp>
        <p:nvSpPr>
          <p:cNvPr id="6" name="Footer Placeholder 5">
            <a:extLst>
              <a:ext uri="{FF2B5EF4-FFF2-40B4-BE49-F238E27FC236}">
                <a16:creationId xmlns:a16="http://schemas.microsoft.com/office/drawing/2014/main" id="{D3C51366-6732-48B1-A44C-3E7AF95DE2BD}"/>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44F21158-3CB0-4CF1-9900-DB3B4B9FF3B6}"/>
              </a:ext>
            </a:extLst>
          </p:cNvPr>
          <p:cNvSpPr>
            <a:spLocks noGrp="1"/>
          </p:cNvSpPr>
          <p:nvPr>
            <p:ph type="sldNum" sz="quarter" idx="12"/>
          </p:nvPr>
        </p:nvSpPr>
        <p:spPr/>
        <p:txBody>
          <a:bodyPr/>
          <a:lstStyle/>
          <a:p>
            <a:fld id="{2B4601C9-0038-4DFB-8F83-83260D2EA1F7}" type="slidenum">
              <a:rPr lang="nl-NL" smtClean="0"/>
              <a:t>‹#›</a:t>
            </a:fld>
            <a:endParaRPr lang="nl-NL"/>
          </a:p>
        </p:txBody>
      </p:sp>
    </p:spTree>
    <p:extLst>
      <p:ext uri="{BB962C8B-B14F-4D97-AF65-F5344CB8AC3E}">
        <p14:creationId xmlns:p14="http://schemas.microsoft.com/office/powerpoint/2010/main" val="198303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EC9CB69-29E8-4C25-9ADC-D035A1277E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NL"/>
          </a:p>
        </p:txBody>
      </p:sp>
      <p:sp>
        <p:nvSpPr>
          <p:cNvPr id="3" name="Text Placeholder 2">
            <a:extLst>
              <a:ext uri="{FF2B5EF4-FFF2-40B4-BE49-F238E27FC236}">
                <a16:creationId xmlns:a16="http://schemas.microsoft.com/office/drawing/2014/main" id="{E204B8DF-2891-4340-BA59-F01EBD8F62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66AE9DCC-35B7-4DFD-A0D7-E0C8ACD789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06-03-2023</a:t>
            </a:r>
            <a:endParaRPr lang="nl-NL"/>
          </a:p>
        </p:txBody>
      </p:sp>
      <p:sp>
        <p:nvSpPr>
          <p:cNvPr id="5" name="Footer Placeholder 4">
            <a:extLst>
              <a:ext uri="{FF2B5EF4-FFF2-40B4-BE49-F238E27FC236}">
                <a16:creationId xmlns:a16="http://schemas.microsoft.com/office/drawing/2014/main" id="{4113A038-397F-4BF1-AE23-1B135BDA6E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a:extLst>
              <a:ext uri="{FF2B5EF4-FFF2-40B4-BE49-F238E27FC236}">
                <a16:creationId xmlns:a16="http://schemas.microsoft.com/office/drawing/2014/main" id="{FF71A176-4DF2-4EA7-A0CA-A43034ECA7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4601C9-0038-4DFB-8F83-83260D2EA1F7}" type="slidenum">
              <a:rPr lang="nl-NL" smtClean="0"/>
              <a:t>‹#›</a:t>
            </a:fld>
            <a:endParaRPr lang="nl-NL"/>
          </a:p>
        </p:txBody>
      </p:sp>
    </p:spTree>
    <p:extLst>
      <p:ext uri="{BB962C8B-B14F-4D97-AF65-F5344CB8AC3E}">
        <p14:creationId xmlns:p14="http://schemas.microsoft.com/office/powerpoint/2010/main" val="168302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1.tif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1972F-813A-4EA2-A8FE-3FBC18991573}"/>
              </a:ext>
            </a:extLst>
          </p:cNvPr>
          <p:cNvSpPr>
            <a:spLocks noGrp="1"/>
          </p:cNvSpPr>
          <p:nvPr>
            <p:ph type="ctrTitle"/>
          </p:nvPr>
        </p:nvSpPr>
        <p:spPr>
          <a:xfrm>
            <a:off x="1560576" y="221329"/>
            <a:ext cx="9144000" cy="848169"/>
          </a:xfrm>
        </p:spPr>
        <p:txBody>
          <a:bodyPr>
            <a:normAutofit fontScale="90000"/>
          </a:bodyPr>
          <a:lstStyle/>
          <a:p>
            <a:r>
              <a:rPr lang="nl-NL" dirty="0"/>
              <a:t>VUII </a:t>
            </a:r>
          </a:p>
        </p:txBody>
      </p:sp>
      <p:sp>
        <p:nvSpPr>
          <p:cNvPr id="3" name="Subtitle 2">
            <a:extLst>
              <a:ext uri="{FF2B5EF4-FFF2-40B4-BE49-F238E27FC236}">
                <a16:creationId xmlns:a16="http://schemas.microsoft.com/office/drawing/2014/main" id="{E97F7C05-DC3F-4BC0-B1A8-92691212162D}"/>
              </a:ext>
            </a:extLst>
          </p:cNvPr>
          <p:cNvSpPr>
            <a:spLocks noGrp="1"/>
          </p:cNvSpPr>
          <p:nvPr>
            <p:ph type="subTitle" idx="1"/>
          </p:nvPr>
        </p:nvSpPr>
        <p:spPr>
          <a:xfrm>
            <a:off x="1610868" y="6272086"/>
            <a:ext cx="9144000" cy="1655762"/>
          </a:xfrm>
        </p:spPr>
        <p:txBody>
          <a:bodyPr/>
          <a:lstStyle/>
          <a:p>
            <a:r>
              <a:rPr lang="en-US" dirty="0"/>
              <a:t>What is better than a telescope? .. an onion?</a:t>
            </a:r>
            <a:endParaRPr lang="nl-NL" dirty="0"/>
          </a:p>
        </p:txBody>
      </p:sp>
      <p:pic>
        <p:nvPicPr>
          <p:cNvPr id="1026" name="Picture 2" descr="National Geographic Lenzentelescoop 90/900 EQ3 Main Image">
            <a:extLst>
              <a:ext uri="{FF2B5EF4-FFF2-40B4-BE49-F238E27FC236}">
                <a16:creationId xmlns:a16="http://schemas.microsoft.com/office/drawing/2014/main" id="{3C81ADFD-8D30-49B4-857C-C3E060FA8B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8527" y="1485963"/>
            <a:ext cx="2784157" cy="4058539"/>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D367FFC9-964D-4740-96C4-19E6B5B9AC66}"/>
              </a:ext>
            </a:extLst>
          </p:cNvPr>
          <p:cNvCxnSpPr>
            <a:cxnSpLocks/>
          </p:cNvCxnSpPr>
          <p:nvPr/>
        </p:nvCxnSpPr>
        <p:spPr>
          <a:xfrm flipV="1">
            <a:off x="5472684" y="2930651"/>
            <a:ext cx="623316" cy="584581"/>
          </a:xfrm>
          <a:prstGeom prst="line">
            <a:avLst/>
          </a:prstGeom>
          <a:ln w="38100"/>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80F087AC-9C7B-4B68-98FC-8503AD7D7AF6}"/>
              </a:ext>
            </a:extLst>
          </p:cNvPr>
          <p:cNvCxnSpPr>
            <a:cxnSpLocks/>
          </p:cNvCxnSpPr>
          <p:nvPr/>
        </p:nvCxnSpPr>
        <p:spPr>
          <a:xfrm>
            <a:off x="5472684" y="3515232"/>
            <a:ext cx="576072" cy="626999"/>
          </a:xfrm>
          <a:prstGeom prst="line">
            <a:avLst/>
          </a:prstGeom>
          <a:ln w="38100"/>
        </p:spPr>
        <p:style>
          <a:lnRef idx="1">
            <a:schemeClr val="dk1"/>
          </a:lnRef>
          <a:fillRef idx="0">
            <a:schemeClr val="dk1"/>
          </a:fillRef>
          <a:effectRef idx="0">
            <a:schemeClr val="dk1"/>
          </a:effectRef>
          <a:fontRef idx="minor">
            <a:schemeClr val="tx1"/>
          </a:fontRef>
        </p:style>
      </p:cxnSp>
      <p:pic>
        <p:nvPicPr>
          <p:cNvPr id="1028" name="Picture 4" descr="52,758 Onion Illustrations &amp; Clip Art - iStock">
            <a:extLst>
              <a:ext uri="{FF2B5EF4-FFF2-40B4-BE49-F238E27FC236}">
                <a16:creationId xmlns:a16="http://schemas.microsoft.com/office/drawing/2014/main" id="{A16A6492-A03E-4F0A-954F-4094B46B5A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4822" y="1815439"/>
            <a:ext cx="3344037" cy="3399586"/>
          </a:xfrm>
          <a:prstGeom prst="rect">
            <a:avLst/>
          </a:prstGeom>
          <a:noFill/>
          <a:extLst>
            <a:ext uri="{909E8E84-426E-40DD-AFC4-6F175D3DCCD1}">
              <a14:hiddenFill xmlns:a14="http://schemas.microsoft.com/office/drawing/2010/main">
                <a:solidFill>
                  <a:srgbClr val="FFFFFF"/>
                </a:solidFill>
              </a14:hiddenFill>
            </a:ext>
          </a:extLst>
        </p:spPr>
      </p:pic>
      <p:sp>
        <p:nvSpPr>
          <p:cNvPr id="15" name="Date Placeholder 14">
            <a:extLst>
              <a:ext uri="{FF2B5EF4-FFF2-40B4-BE49-F238E27FC236}">
                <a16:creationId xmlns:a16="http://schemas.microsoft.com/office/drawing/2014/main" id="{087DF1F2-8D55-47DD-9941-76330D24619B}"/>
              </a:ext>
            </a:extLst>
          </p:cNvPr>
          <p:cNvSpPr>
            <a:spLocks noGrp="1"/>
          </p:cNvSpPr>
          <p:nvPr>
            <p:ph type="dt" sz="half" idx="10"/>
          </p:nvPr>
        </p:nvSpPr>
        <p:spPr/>
        <p:txBody>
          <a:bodyPr/>
          <a:lstStyle/>
          <a:p>
            <a:r>
              <a:rPr lang="en-US" smtClean="0"/>
              <a:t>06-03-2023</a:t>
            </a:r>
            <a:endParaRPr lang="nl-NL"/>
          </a:p>
        </p:txBody>
      </p:sp>
      <p:sp>
        <p:nvSpPr>
          <p:cNvPr id="16" name="Slide Number Placeholder 15">
            <a:extLst>
              <a:ext uri="{FF2B5EF4-FFF2-40B4-BE49-F238E27FC236}">
                <a16:creationId xmlns:a16="http://schemas.microsoft.com/office/drawing/2014/main" id="{1CA343C9-84B6-4162-B5EF-453B79C95ACF}"/>
              </a:ext>
            </a:extLst>
          </p:cNvPr>
          <p:cNvSpPr>
            <a:spLocks noGrp="1"/>
          </p:cNvSpPr>
          <p:nvPr>
            <p:ph type="sldNum" sz="quarter" idx="12"/>
          </p:nvPr>
        </p:nvSpPr>
        <p:spPr/>
        <p:txBody>
          <a:bodyPr/>
          <a:lstStyle/>
          <a:p>
            <a:fld id="{2B4601C9-0038-4DFB-8F83-83260D2EA1F7}" type="slidenum">
              <a:rPr lang="nl-NL" smtClean="0"/>
              <a:t>1</a:t>
            </a:fld>
            <a:endParaRPr lang="nl-NL"/>
          </a:p>
        </p:txBody>
      </p:sp>
    </p:spTree>
    <p:extLst>
      <p:ext uri="{BB962C8B-B14F-4D97-AF65-F5344CB8AC3E}">
        <p14:creationId xmlns:p14="http://schemas.microsoft.com/office/powerpoint/2010/main" val="25818484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3314C-4BDB-4198-BB44-19B880A50FC7}"/>
              </a:ext>
            </a:extLst>
          </p:cNvPr>
          <p:cNvSpPr>
            <a:spLocks noGrp="1"/>
          </p:cNvSpPr>
          <p:nvPr>
            <p:ph type="title"/>
          </p:nvPr>
        </p:nvSpPr>
        <p:spPr/>
        <p:txBody>
          <a:bodyPr/>
          <a:lstStyle/>
          <a:p>
            <a:endParaRPr lang="nl-NL"/>
          </a:p>
        </p:txBody>
      </p:sp>
      <p:sp>
        <p:nvSpPr>
          <p:cNvPr id="3" name="Content Placeholder 2">
            <a:extLst>
              <a:ext uri="{FF2B5EF4-FFF2-40B4-BE49-F238E27FC236}">
                <a16:creationId xmlns:a16="http://schemas.microsoft.com/office/drawing/2014/main" id="{414FBB93-B98C-4AC8-86E2-FBF233D40708}"/>
              </a:ext>
            </a:extLst>
          </p:cNvPr>
          <p:cNvSpPr>
            <a:spLocks noGrp="1"/>
          </p:cNvSpPr>
          <p:nvPr>
            <p:ph idx="1"/>
          </p:nvPr>
        </p:nvSpPr>
        <p:spPr/>
        <p:txBody>
          <a:bodyPr/>
          <a:lstStyle/>
          <a:p>
            <a:endParaRPr lang="nl-NL"/>
          </a:p>
        </p:txBody>
      </p:sp>
      <p:pic>
        <p:nvPicPr>
          <p:cNvPr id="4" name="Picture 3">
            <a:extLst>
              <a:ext uri="{FF2B5EF4-FFF2-40B4-BE49-F238E27FC236}">
                <a16:creationId xmlns:a16="http://schemas.microsoft.com/office/drawing/2014/main" id="{032EE43C-A009-4BE6-AB17-797D290CF43A}"/>
              </a:ext>
            </a:extLst>
          </p:cNvPr>
          <p:cNvPicPr>
            <a:picLocks noChangeAspect="1"/>
          </p:cNvPicPr>
          <p:nvPr/>
        </p:nvPicPr>
        <p:blipFill>
          <a:blip r:embed="rId2"/>
          <a:stretch>
            <a:fillRect/>
          </a:stretch>
        </p:blipFill>
        <p:spPr>
          <a:xfrm>
            <a:off x="616960" y="0"/>
            <a:ext cx="10958080" cy="6858000"/>
          </a:xfrm>
          <a:prstGeom prst="rect">
            <a:avLst/>
          </a:prstGeom>
        </p:spPr>
      </p:pic>
      <p:sp>
        <p:nvSpPr>
          <p:cNvPr id="5" name="Date Placeholder 4">
            <a:extLst>
              <a:ext uri="{FF2B5EF4-FFF2-40B4-BE49-F238E27FC236}">
                <a16:creationId xmlns:a16="http://schemas.microsoft.com/office/drawing/2014/main" id="{53611922-E11C-4D0D-95C2-E18B545B36BB}"/>
              </a:ext>
            </a:extLst>
          </p:cNvPr>
          <p:cNvSpPr>
            <a:spLocks noGrp="1"/>
          </p:cNvSpPr>
          <p:nvPr>
            <p:ph type="dt" sz="half" idx="10"/>
          </p:nvPr>
        </p:nvSpPr>
        <p:spPr/>
        <p:txBody>
          <a:bodyPr/>
          <a:lstStyle/>
          <a:p>
            <a:r>
              <a:rPr lang="en-US" smtClean="0"/>
              <a:t>06-03-2023</a:t>
            </a:r>
            <a:endParaRPr lang="nl-NL"/>
          </a:p>
        </p:txBody>
      </p:sp>
      <p:sp>
        <p:nvSpPr>
          <p:cNvPr id="6" name="Slide Number Placeholder 5">
            <a:extLst>
              <a:ext uri="{FF2B5EF4-FFF2-40B4-BE49-F238E27FC236}">
                <a16:creationId xmlns:a16="http://schemas.microsoft.com/office/drawing/2014/main" id="{C0004018-99FD-436A-89FE-8FA56F78D29E}"/>
              </a:ext>
            </a:extLst>
          </p:cNvPr>
          <p:cNvSpPr>
            <a:spLocks noGrp="1"/>
          </p:cNvSpPr>
          <p:nvPr>
            <p:ph type="sldNum" sz="quarter" idx="12"/>
          </p:nvPr>
        </p:nvSpPr>
        <p:spPr/>
        <p:txBody>
          <a:bodyPr/>
          <a:lstStyle/>
          <a:p>
            <a:fld id="{B790F69D-D313-4052-8CF8-144D1B869758}" type="slidenum">
              <a:rPr lang="nl-NL" smtClean="0"/>
              <a:t>10</a:t>
            </a:fld>
            <a:endParaRPr lang="nl-NL"/>
          </a:p>
        </p:txBody>
      </p:sp>
      <p:sp>
        <p:nvSpPr>
          <p:cNvPr id="7" name="TextBox 6">
            <a:extLst>
              <a:ext uri="{FF2B5EF4-FFF2-40B4-BE49-F238E27FC236}">
                <a16:creationId xmlns:a16="http://schemas.microsoft.com/office/drawing/2014/main" id="{96901314-E64D-4C1B-B553-42DD6FC3160F}"/>
              </a:ext>
            </a:extLst>
          </p:cNvPr>
          <p:cNvSpPr txBox="1"/>
          <p:nvPr/>
        </p:nvSpPr>
        <p:spPr>
          <a:xfrm>
            <a:off x="459431" y="228600"/>
            <a:ext cx="8365303" cy="369332"/>
          </a:xfrm>
          <a:prstGeom prst="rect">
            <a:avLst/>
          </a:prstGeom>
          <a:noFill/>
        </p:spPr>
        <p:txBody>
          <a:bodyPr wrap="none" rtlCol="0">
            <a:spAutoFit/>
          </a:bodyPr>
          <a:lstStyle/>
          <a:p>
            <a:r>
              <a:rPr lang="nl-NL" dirty="0"/>
              <a:t>IP </a:t>
            </a:r>
            <a:r>
              <a:rPr lang="nl-NL" dirty="0" err="1"/>
              <a:t>strecht</a:t>
            </a:r>
            <a:r>
              <a:rPr lang="nl-NL" dirty="0"/>
              <a:t> of +/-35 mm, </a:t>
            </a:r>
            <a:r>
              <a:rPr lang="nl-NL" dirty="0" err="1"/>
              <a:t>gives</a:t>
            </a:r>
            <a:r>
              <a:rPr lang="nl-NL" dirty="0"/>
              <a:t> even </a:t>
            </a:r>
            <a:r>
              <a:rPr lang="nl-NL" dirty="0" err="1"/>
              <a:t>bigger</a:t>
            </a:r>
            <a:r>
              <a:rPr lang="nl-NL" dirty="0"/>
              <a:t> </a:t>
            </a:r>
            <a:r>
              <a:rPr lang="nl-NL" dirty="0" err="1"/>
              <a:t>acceptance</a:t>
            </a:r>
            <a:r>
              <a:rPr lang="nl-NL" dirty="0"/>
              <a:t>, but </a:t>
            </a:r>
            <a:r>
              <a:rPr lang="nl-NL" dirty="0" err="1"/>
              <a:t>some</a:t>
            </a:r>
            <a:r>
              <a:rPr lang="nl-NL" dirty="0"/>
              <a:t> tracks have </a:t>
            </a:r>
            <a:r>
              <a:rPr lang="nl-NL" dirty="0" err="1"/>
              <a:t>only</a:t>
            </a:r>
            <a:r>
              <a:rPr lang="nl-NL" dirty="0"/>
              <a:t> 3 hits. </a:t>
            </a:r>
          </a:p>
        </p:txBody>
      </p:sp>
    </p:spTree>
    <p:extLst>
      <p:ext uri="{BB962C8B-B14F-4D97-AF65-F5344CB8AC3E}">
        <p14:creationId xmlns:p14="http://schemas.microsoft.com/office/powerpoint/2010/main" val="25726597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06-03-2023</a:t>
            </a:r>
            <a:endParaRPr lang="nl-NL"/>
          </a:p>
        </p:txBody>
      </p:sp>
      <p:sp>
        <p:nvSpPr>
          <p:cNvPr id="5" name="Slide Number Placeholder 4"/>
          <p:cNvSpPr>
            <a:spLocks noGrp="1"/>
          </p:cNvSpPr>
          <p:nvPr>
            <p:ph type="sldNum" sz="quarter" idx="12"/>
          </p:nvPr>
        </p:nvSpPr>
        <p:spPr/>
        <p:txBody>
          <a:bodyPr/>
          <a:lstStyle/>
          <a:p>
            <a:fld id="{2B4601C9-0038-4DFB-8F83-83260D2EA1F7}" type="slidenum">
              <a:rPr lang="nl-NL" smtClean="0"/>
              <a:t>11</a:t>
            </a:fld>
            <a:endParaRPr lang="nl-NL"/>
          </a:p>
        </p:txBody>
      </p:sp>
      <p:pic>
        <p:nvPicPr>
          <p:cNvPr id="7" name="Picture 6"/>
          <p:cNvPicPr>
            <a:picLocks noChangeAspect="1"/>
          </p:cNvPicPr>
          <p:nvPr/>
        </p:nvPicPr>
        <p:blipFill>
          <a:blip r:embed="rId2"/>
          <a:stretch>
            <a:fillRect/>
          </a:stretch>
        </p:blipFill>
        <p:spPr>
          <a:xfrm>
            <a:off x="419135" y="55765"/>
            <a:ext cx="11353730" cy="6802235"/>
          </a:xfrm>
          <a:prstGeom prst="rect">
            <a:avLst/>
          </a:prstGeom>
        </p:spPr>
      </p:pic>
    </p:spTree>
    <p:extLst>
      <p:ext uri="{BB962C8B-B14F-4D97-AF65-F5344CB8AC3E}">
        <p14:creationId xmlns:p14="http://schemas.microsoft.com/office/powerpoint/2010/main" val="2223984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06-03-2023</a:t>
            </a:r>
            <a:endParaRPr lang="nl-NL"/>
          </a:p>
        </p:txBody>
      </p:sp>
      <p:sp>
        <p:nvSpPr>
          <p:cNvPr id="5" name="Slide Number Placeholder 4"/>
          <p:cNvSpPr>
            <a:spLocks noGrp="1"/>
          </p:cNvSpPr>
          <p:nvPr>
            <p:ph type="sldNum" sz="quarter" idx="12"/>
          </p:nvPr>
        </p:nvSpPr>
        <p:spPr/>
        <p:txBody>
          <a:bodyPr/>
          <a:lstStyle/>
          <a:p>
            <a:fld id="{2B4601C9-0038-4DFB-8F83-83260D2EA1F7}" type="slidenum">
              <a:rPr lang="nl-NL" smtClean="0"/>
              <a:t>12</a:t>
            </a:fld>
            <a:endParaRPr lang="nl-NL"/>
          </a:p>
        </p:txBody>
      </p:sp>
      <p:pic>
        <p:nvPicPr>
          <p:cNvPr id="6" name="Picture 5"/>
          <p:cNvPicPr>
            <a:picLocks noChangeAspect="1"/>
          </p:cNvPicPr>
          <p:nvPr/>
        </p:nvPicPr>
        <p:blipFill>
          <a:blip r:embed="rId2"/>
          <a:stretch>
            <a:fillRect/>
          </a:stretch>
        </p:blipFill>
        <p:spPr>
          <a:xfrm rot="5400000">
            <a:off x="2752258" y="-1996245"/>
            <a:ext cx="6687483" cy="10850489"/>
          </a:xfrm>
          <a:prstGeom prst="rect">
            <a:avLst/>
          </a:prstGeom>
        </p:spPr>
      </p:pic>
    </p:spTree>
    <p:extLst>
      <p:ext uri="{BB962C8B-B14F-4D97-AF65-F5344CB8AC3E}">
        <p14:creationId xmlns:p14="http://schemas.microsoft.com/office/powerpoint/2010/main" val="21232741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smtClean="0"/>
              <a:t>06-03-2023</a:t>
            </a:r>
            <a:endParaRPr lang="nl-NL"/>
          </a:p>
        </p:txBody>
      </p:sp>
      <p:sp>
        <p:nvSpPr>
          <p:cNvPr id="5" name="Slide Number Placeholder 4"/>
          <p:cNvSpPr>
            <a:spLocks noGrp="1"/>
          </p:cNvSpPr>
          <p:nvPr>
            <p:ph type="sldNum" sz="quarter" idx="12"/>
          </p:nvPr>
        </p:nvSpPr>
        <p:spPr/>
        <p:txBody>
          <a:bodyPr/>
          <a:lstStyle/>
          <a:p>
            <a:fld id="{2B4601C9-0038-4DFB-8F83-83260D2EA1F7}" type="slidenum">
              <a:rPr lang="nl-NL" smtClean="0"/>
              <a:t>13</a:t>
            </a:fld>
            <a:endParaRPr lang="nl-NL"/>
          </a:p>
        </p:txBody>
      </p:sp>
      <p:pic>
        <p:nvPicPr>
          <p:cNvPr id="6" name="Picture 5"/>
          <p:cNvPicPr>
            <a:picLocks noChangeAspect="1"/>
          </p:cNvPicPr>
          <p:nvPr/>
        </p:nvPicPr>
        <p:blipFill>
          <a:blip r:embed="rId2"/>
          <a:stretch>
            <a:fillRect/>
          </a:stretch>
        </p:blipFill>
        <p:spPr>
          <a:xfrm>
            <a:off x="567536" y="268267"/>
            <a:ext cx="11624464" cy="5998389"/>
          </a:xfrm>
          <a:prstGeom prst="rect">
            <a:avLst/>
          </a:prstGeom>
        </p:spPr>
      </p:pic>
    </p:spTree>
    <p:extLst>
      <p:ext uri="{BB962C8B-B14F-4D97-AF65-F5344CB8AC3E}">
        <p14:creationId xmlns:p14="http://schemas.microsoft.com/office/powerpoint/2010/main" val="9035288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numbers</a:t>
            </a:r>
            <a:endParaRPr lang="en-US" dirty="0"/>
          </a:p>
        </p:txBody>
      </p:sp>
      <p:sp>
        <p:nvSpPr>
          <p:cNvPr id="3" name="Content Placeholder 2"/>
          <p:cNvSpPr>
            <a:spLocks noGrp="1"/>
          </p:cNvSpPr>
          <p:nvPr>
            <p:ph idx="1"/>
          </p:nvPr>
        </p:nvSpPr>
        <p:spPr/>
        <p:txBody>
          <a:bodyPr/>
          <a:lstStyle/>
          <a:p>
            <a:pPr marL="0" indent="0">
              <a:buNone/>
            </a:pPr>
            <a:r>
              <a:rPr lang="en-US" b="1" dirty="0" smtClean="0"/>
              <a:t>Onion</a:t>
            </a:r>
          </a:p>
          <a:p>
            <a:r>
              <a:rPr lang="en-US" dirty="0" smtClean="0"/>
              <a:t>23 modules, 46 ASICs </a:t>
            </a:r>
            <a:endParaRPr lang="en-US" dirty="0"/>
          </a:p>
          <a:p>
            <a:r>
              <a:rPr lang="en-US" dirty="0" smtClean="0"/>
              <a:t>332,1 shown length.</a:t>
            </a:r>
          </a:p>
          <a:p>
            <a:pPr marL="0" indent="0">
              <a:buNone/>
            </a:pPr>
            <a:endParaRPr lang="en-US" dirty="0" smtClean="0"/>
          </a:p>
          <a:p>
            <a:pPr marL="0" indent="0">
              <a:buNone/>
            </a:pPr>
            <a:r>
              <a:rPr lang="en-US" b="1" dirty="0" smtClean="0"/>
              <a:t>Upgrade I</a:t>
            </a:r>
          </a:p>
          <a:p>
            <a:r>
              <a:rPr lang="en-US" dirty="0" smtClean="0"/>
              <a:t>52 modules , 624 ASICs</a:t>
            </a:r>
            <a:endParaRPr lang="en-US" dirty="0"/>
          </a:p>
          <a:p>
            <a:r>
              <a:rPr lang="en-US" dirty="0" smtClean="0"/>
              <a:t>1026,4, 624</a:t>
            </a:r>
          </a:p>
          <a:p>
            <a:pPr marL="0" indent="0">
              <a:buNone/>
            </a:pPr>
            <a:endParaRPr lang="en-US" dirty="0"/>
          </a:p>
        </p:txBody>
      </p:sp>
      <p:sp>
        <p:nvSpPr>
          <p:cNvPr id="4" name="Date Placeholder 3"/>
          <p:cNvSpPr>
            <a:spLocks noGrp="1"/>
          </p:cNvSpPr>
          <p:nvPr>
            <p:ph type="dt" sz="half" idx="10"/>
          </p:nvPr>
        </p:nvSpPr>
        <p:spPr/>
        <p:txBody>
          <a:bodyPr/>
          <a:lstStyle/>
          <a:p>
            <a:r>
              <a:rPr lang="en-US" smtClean="0"/>
              <a:t>06-03-2023</a:t>
            </a:r>
            <a:endParaRPr lang="nl-NL"/>
          </a:p>
        </p:txBody>
      </p:sp>
      <p:sp>
        <p:nvSpPr>
          <p:cNvPr id="5" name="Slide Number Placeholder 4"/>
          <p:cNvSpPr>
            <a:spLocks noGrp="1"/>
          </p:cNvSpPr>
          <p:nvPr>
            <p:ph type="sldNum" sz="quarter" idx="12"/>
          </p:nvPr>
        </p:nvSpPr>
        <p:spPr/>
        <p:txBody>
          <a:bodyPr/>
          <a:lstStyle/>
          <a:p>
            <a:fld id="{2B4601C9-0038-4DFB-8F83-83260D2EA1F7}" type="slidenum">
              <a:rPr lang="nl-NL" smtClean="0"/>
              <a:t>14</a:t>
            </a:fld>
            <a:endParaRPr lang="nl-NL"/>
          </a:p>
        </p:txBody>
      </p:sp>
      <p:pic>
        <p:nvPicPr>
          <p:cNvPr id="6" name="Picture 5"/>
          <p:cNvPicPr>
            <a:picLocks noChangeAspect="1"/>
          </p:cNvPicPr>
          <p:nvPr/>
        </p:nvPicPr>
        <p:blipFill>
          <a:blip r:embed="rId2"/>
          <a:stretch>
            <a:fillRect/>
          </a:stretch>
        </p:blipFill>
        <p:spPr>
          <a:xfrm>
            <a:off x="5769269" y="365125"/>
            <a:ext cx="5682661" cy="3539163"/>
          </a:xfrm>
          <a:prstGeom prst="rect">
            <a:avLst/>
          </a:prstGeom>
        </p:spPr>
      </p:pic>
    </p:spTree>
    <p:extLst>
      <p:ext uri="{BB962C8B-B14F-4D97-AF65-F5344CB8AC3E}">
        <p14:creationId xmlns:p14="http://schemas.microsoft.com/office/powerpoint/2010/main" val="34204256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AB793C-B7A7-42C8-8BF0-59E188E47D28}"/>
              </a:ext>
            </a:extLst>
          </p:cNvPr>
          <p:cNvPicPr>
            <a:picLocks noChangeAspect="1"/>
          </p:cNvPicPr>
          <p:nvPr/>
        </p:nvPicPr>
        <p:blipFill rotWithShape="1">
          <a:blip r:embed="rId2">
            <a:extLst>
              <a:ext uri="{28A0092B-C50C-407E-A947-70E740481C1C}">
                <a14:useLocalDpi xmlns:a14="http://schemas.microsoft.com/office/drawing/2010/main" val="0"/>
              </a:ext>
            </a:extLst>
          </a:blip>
          <a:srcRect l="11643" t="13400" r="35026" b="20268"/>
          <a:stretch/>
        </p:blipFill>
        <p:spPr>
          <a:xfrm>
            <a:off x="688675" y="167323"/>
            <a:ext cx="5172630" cy="4549140"/>
          </a:xfrm>
          <a:prstGeom prst="rect">
            <a:avLst/>
          </a:prstGeom>
        </p:spPr>
      </p:pic>
      <p:sp>
        <p:nvSpPr>
          <p:cNvPr id="14" name="TextBox 13">
            <a:extLst>
              <a:ext uri="{FF2B5EF4-FFF2-40B4-BE49-F238E27FC236}">
                <a16:creationId xmlns:a16="http://schemas.microsoft.com/office/drawing/2014/main" id="{2C67A65B-B525-45A8-B269-1B94969708B0}"/>
              </a:ext>
            </a:extLst>
          </p:cNvPr>
          <p:cNvSpPr txBox="1"/>
          <p:nvPr/>
        </p:nvSpPr>
        <p:spPr>
          <a:xfrm>
            <a:off x="747183" y="3703321"/>
            <a:ext cx="3163824" cy="1754326"/>
          </a:xfrm>
          <a:prstGeom prst="rect">
            <a:avLst/>
          </a:prstGeom>
          <a:noFill/>
        </p:spPr>
        <p:txBody>
          <a:bodyPr wrap="square" rtlCol="0">
            <a:spAutoFit/>
          </a:bodyPr>
          <a:lstStyle/>
          <a:p>
            <a:r>
              <a:rPr lang="nl-NL" dirty="0"/>
              <a:t>A single set of modules:</a:t>
            </a:r>
          </a:p>
          <a:p>
            <a:r>
              <a:rPr lang="nl-NL" dirty="0"/>
              <a:t>- Design </a:t>
            </a:r>
            <a:r>
              <a:rPr lang="nl-NL" dirty="0" err="1"/>
              <a:t>can</a:t>
            </a:r>
            <a:r>
              <a:rPr lang="nl-NL" dirty="0"/>
              <a:t> change </a:t>
            </a:r>
            <a:r>
              <a:rPr lang="nl-NL" dirty="0" err="1"/>
              <a:t>depending</a:t>
            </a:r>
            <a:r>
              <a:rPr lang="nl-NL" dirty="0"/>
              <a:t> on </a:t>
            </a:r>
            <a:r>
              <a:rPr lang="nl-NL" dirty="0" err="1"/>
              <a:t>location</a:t>
            </a:r>
            <a:r>
              <a:rPr lang="nl-NL" dirty="0"/>
              <a:t> </a:t>
            </a:r>
            <a:r>
              <a:rPr lang="nl-NL" dirty="0" err="1"/>
              <a:t>inside</a:t>
            </a:r>
            <a:r>
              <a:rPr lang="nl-NL" dirty="0"/>
              <a:t> </a:t>
            </a:r>
            <a:r>
              <a:rPr lang="nl-NL" dirty="0" err="1"/>
              <a:t>dectector</a:t>
            </a:r>
            <a:endParaRPr lang="nl-NL" dirty="0"/>
          </a:p>
          <a:p>
            <a:pPr marL="285750" indent="-285750">
              <a:buFontTx/>
              <a:buChar char="-"/>
            </a:pPr>
            <a:r>
              <a:rPr lang="nl-NL" dirty="0"/>
              <a:t>Modules </a:t>
            </a:r>
            <a:r>
              <a:rPr lang="nl-NL" dirty="0" err="1"/>
              <a:t>can</a:t>
            </a:r>
            <a:r>
              <a:rPr lang="nl-NL" dirty="0"/>
              <a:t> </a:t>
            </a:r>
            <a:r>
              <a:rPr lang="nl-NL" dirty="0" err="1"/>
              <a:t>be</a:t>
            </a:r>
            <a:r>
              <a:rPr lang="nl-NL" dirty="0"/>
              <a:t> </a:t>
            </a:r>
            <a:r>
              <a:rPr lang="nl-NL" dirty="0" err="1"/>
              <a:t>replaced</a:t>
            </a:r>
            <a:endParaRPr lang="nl-NL" dirty="0"/>
          </a:p>
          <a:p>
            <a:pPr marL="285750" indent="-285750">
              <a:buFontTx/>
              <a:buChar char="-"/>
            </a:pPr>
            <a:r>
              <a:rPr lang="nl-NL" dirty="0"/>
              <a:t>1 set of LV/</a:t>
            </a:r>
            <a:r>
              <a:rPr lang="nl-NL" dirty="0" err="1"/>
              <a:t>cooling</a:t>
            </a:r>
            <a:r>
              <a:rPr lang="nl-NL" dirty="0"/>
              <a:t> </a:t>
            </a:r>
            <a:r>
              <a:rPr lang="nl-NL" dirty="0" err="1"/>
              <a:t>connection</a:t>
            </a:r>
            <a:endParaRPr lang="nl-NL" dirty="0"/>
          </a:p>
        </p:txBody>
      </p:sp>
      <p:pic>
        <p:nvPicPr>
          <p:cNvPr id="15" name="Picture 14">
            <a:extLst>
              <a:ext uri="{FF2B5EF4-FFF2-40B4-BE49-F238E27FC236}">
                <a16:creationId xmlns:a16="http://schemas.microsoft.com/office/drawing/2014/main" id="{E292744D-D395-48F4-8547-CFCB2DC5C44B}"/>
              </a:ext>
            </a:extLst>
          </p:cNvPr>
          <p:cNvPicPr>
            <a:picLocks noChangeAspect="1"/>
          </p:cNvPicPr>
          <p:nvPr/>
        </p:nvPicPr>
        <p:blipFill rotWithShape="1">
          <a:blip r:embed="rId3">
            <a:extLst>
              <a:ext uri="{28A0092B-C50C-407E-A947-70E740481C1C}">
                <a14:useLocalDpi xmlns:a14="http://schemas.microsoft.com/office/drawing/2010/main" val="0"/>
              </a:ext>
            </a:extLst>
          </a:blip>
          <a:srcRect l="32906" t="10619" r="33814" b="11674"/>
          <a:stretch/>
        </p:blipFill>
        <p:spPr>
          <a:xfrm>
            <a:off x="8362018" y="522097"/>
            <a:ext cx="3227833" cy="5329173"/>
          </a:xfrm>
          <a:prstGeom prst="rect">
            <a:avLst/>
          </a:prstGeom>
        </p:spPr>
      </p:pic>
      <p:sp>
        <p:nvSpPr>
          <p:cNvPr id="16" name="TextBox 15">
            <a:extLst>
              <a:ext uri="{FF2B5EF4-FFF2-40B4-BE49-F238E27FC236}">
                <a16:creationId xmlns:a16="http://schemas.microsoft.com/office/drawing/2014/main" id="{992782CD-CAD9-41E7-97C2-F07714070213}"/>
              </a:ext>
            </a:extLst>
          </p:cNvPr>
          <p:cNvSpPr txBox="1"/>
          <p:nvPr/>
        </p:nvSpPr>
        <p:spPr>
          <a:xfrm>
            <a:off x="6285476" y="335078"/>
            <a:ext cx="3372429" cy="1754326"/>
          </a:xfrm>
          <a:prstGeom prst="rect">
            <a:avLst/>
          </a:prstGeom>
          <a:noFill/>
        </p:spPr>
        <p:txBody>
          <a:bodyPr wrap="square" rtlCol="0">
            <a:spAutoFit/>
          </a:bodyPr>
          <a:lstStyle/>
          <a:p>
            <a:r>
              <a:rPr lang="nl-NL" dirty="0"/>
              <a:t>Multi </a:t>
            </a:r>
            <a:r>
              <a:rPr lang="en-US" dirty="0"/>
              <a:t>functional</a:t>
            </a:r>
            <a:r>
              <a:rPr lang="nl-NL" dirty="0"/>
              <a:t> support:</a:t>
            </a:r>
          </a:p>
          <a:p>
            <a:r>
              <a:rPr lang="nl-NL" dirty="0"/>
              <a:t>- 3d </a:t>
            </a:r>
            <a:r>
              <a:rPr lang="nl-NL" dirty="0" err="1"/>
              <a:t>printed</a:t>
            </a:r>
            <a:r>
              <a:rPr lang="nl-NL" dirty="0"/>
              <a:t> aluminium</a:t>
            </a:r>
          </a:p>
          <a:p>
            <a:r>
              <a:rPr lang="nl-NL" dirty="0"/>
              <a:t>- </a:t>
            </a:r>
            <a:r>
              <a:rPr lang="nl-NL" dirty="0" err="1"/>
              <a:t>Hollow</a:t>
            </a:r>
            <a:r>
              <a:rPr lang="nl-NL" dirty="0"/>
              <a:t> tubes, </a:t>
            </a:r>
            <a:r>
              <a:rPr lang="nl-NL" dirty="0" err="1"/>
              <a:t>for</a:t>
            </a:r>
            <a:r>
              <a:rPr lang="nl-NL" dirty="0"/>
              <a:t> </a:t>
            </a:r>
            <a:r>
              <a:rPr lang="en-GB" dirty="0"/>
              <a:t>cooling</a:t>
            </a:r>
            <a:r>
              <a:rPr lang="nl-NL" dirty="0"/>
              <a:t> </a:t>
            </a:r>
            <a:r>
              <a:rPr lang="nl-NL" dirty="0" err="1"/>
              <a:t>supply</a:t>
            </a:r>
            <a:endParaRPr lang="nl-NL" dirty="0"/>
          </a:p>
          <a:p>
            <a:r>
              <a:rPr lang="nl-NL" dirty="0"/>
              <a:t>- Low voltage </a:t>
            </a:r>
            <a:r>
              <a:rPr lang="nl-NL" dirty="0" err="1"/>
              <a:t>supply</a:t>
            </a:r>
            <a:r>
              <a:rPr lang="nl-NL" dirty="0"/>
              <a:t>.</a:t>
            </a:r>
          </a:p>
          <a:p>
            <a:r>
              <a:rPr lang="nl-NL" dirty="0"/>
              <a:t>- </a:t>
            </a:r>
            <a:r>
              <a:rPr lang="nl-NL" dirty="0" err="1"/>
              <a:t>If</a:t>
            </a:r>
            <a:r>
              <a:rPr lang="nl-NL" dirty="0"/>
              <a:t> more </a:t>
            </a:r>
            <a:r>
              <a:rPr lang="nl-NL" dirty="0" err="1"/>
              <a:t>stiffness</a:t>
            </a:r>
            <a:r>
              <a:rPr lang="nl-NL" dirty="0"/>
              <a:t> is </a:t>
            </a:r>
            <a:r>
              <a:rPr lang="nl-NL" dirty="0" err="1"/>
              <a:t>required</a:t>
            </a:r>
            <a:r>
              <a:rPr lang="nl-NL" dirty="0"/>
              <a:t> </a:t>
            </a:r>
            <a:r>
              <a:rPr lang="nl-NL" dirty="0" err="1"/>
              <a:t>glassfiber</a:t>
            </a:r>
            <a:r>
              <a:rPr lang="nl-NL" dirty="0"/>
              <a:t>-epoxy </a:t>
            </a:r>
            <a:r>
              <a:rPr lang="nl-NL" dirty="0" err="1"/>
              <a:t>can</a:t>
            </a:r>
            <a:r>
              <a:rPr lang="nl-NL" dirty="0"/>
              <a:t> </a:t>
            </a:r>
            <a:r>
              <a:rPr lang="nl-NL" dirty="0" err="1"/>
              <a:t>be</a:t>
            </a:r>
            <a:r>
              <a:rPr lang="nl-NL" dirty="0"/>
              <a:t> </a:t>
            </a:r>
            <a:r>
              <a:rPr lang="nl-NL" dirty="0" err="1"/>
              <a:t>added</a:t>
            </a:r>
            <a:endParaRPr lang="nl-NL" dirty="0"/>
          </a:p>
        </p:txBody>
      </p:sp>
      <p:sp>
        <p:nvSpPr>
          <p:cNvPr id="17" name="TextBox 16">
            <a:extLst>
              <a:ext uri="{FF2B5EF4-FFF2-40B4-BE49-F238E27FC236}">
                <a16:creationId xmlns:a16="http://schemas.microsoft.com/office/drawing/2014/main" id="{7E6DD33E-9203-4B25-9E30-D6AEDDFB8C08}"/>
              </a:ext>
            </a:extLst>
          </p:cNvPr>
          <p:cNvSpPr txBox="1"/>
          <p:nvPr/>
        </p:nvSpPr>
        <p:spPr>
          <a:xfrm>
            <a:off x="6725072" y="4768596"/>
            <a:ext cx="3273892" cy="923330"/>
          </a:xfrm>
          <a:prstGeom prst="rect">
            <a:avLst/>
          </a:prstGeom>
          <a:noFill/>
        </p:spPr>
        <p:txBody>
          <a:bodyPr wrap="square" rtlCol="0">
            <a:spAutoFit/>
          </a:bodyPr>
          <a:lstStyle/>
          <a:p>
            <a:r>
              <a:rPr lang="nl-NL" dirty="0"/>
              <a:t>3d </a:t>
            </a:r>
            <a:r>
              <a:rPr lang="nl-NL" dirty="0" err="1"/>
              <a:t>printed</a:t>
            </a:r>
            <a:r>
              <a:rPr lang="nl-NL" dirty="0"/>
              <a:t> support </a:t>
            </a:r>
            <a:r>
              <a:rPr lang="nl-NL" dirty="0" err="1"/>
              <a:t>gives</a:t>
            </a:r>
            <a:r>
              <a:rPr lang="nl-NL" dirty="0"/>
              <a:t> option </a:t>
            </a:r>
            <a:r>
              <a:rPr lang="nl-NL" dirty="0" err="1"/>
              <a:t>to</a:t>
            </a:r>
            <a:r>
              <a:rPr lang="nl-NL" dirty="0"/>
              <a:t> </a:t>
            </a:r>
            <a:r>
              <a:rPr lang="nl-NL" dirty="0" err="1"/>
              <a:t>create</a:t>
            </a:r>
            <a:r>
              <a:rPr lang="nl-NL" dirty="0"/>
              <a:t> extreme </a:t>
            </a:r>
            <a:r>
              <a:rPr lang="nl-NL" dirty="0" err="1"/>
              <a:t>layouts</a:t>
            </a:r>
            <a:r>
              <a:rPr lang="nl-NL" dirty="0"/>
              <a:t>, like </a:t>
            </a:r>
            <a:r>
              <a:rPr lang="nl-NL" dirty="0" err="1"/>
              <a:t>the</a:t>
            </a:r>
            <a:r>
              <a:rPr lang="nl-NL" dirty="0"/>
              <a:t> </a:t>
            </a:r>
            <a:r>
              <a:rPr lang="nl-NL" dirty="0" err="1"/>
              <a:t>onion</a:t>
            </a:r>
            <a:r>
              <a:rPr lang="nl-NL" dirty="0"/>
              <a:t> </a:t>
            </a:r>
            <a:r>
              <a:rPr lang="nl-NL" dirty="0" err="1"/>
              <a:t>shape</a:t>
            </a:r>
            <a:endParaRPr lang="nl-NL" dirty="0"/>
          </a:p>
        </p:txBody>
      </p:sp>
      <p:sp>
        <p:nvSpPr>
          <p:cNvPr id="18" name="Date Placeholder 17">
            <a:extLst>
              <a:ext uri="{FF2B5EF4-FFF2-40B4-BE49-F238E27FC236}">
                <a16:creationId xmlns:a16="http://schemas.microsoft.com/office/drawing/2014/main" id="{CB34D11B-6808-4D70-A3A1-26C474E93392}"/>
              </a:ext>
            </a:extLst>
          </p:cNvPr>
          <p:cNvSpPr>
            <a:spLocks noGrp="1"/>
          </p:cNvSpPr>
          <p:nvPr>
            <p:ph type="dt" sz="half" idx="10"/>
          </p:nvPr>
        </p:nvSpPr>
        <p:spPr/>
        <p:txBody>
          <a:bodyPr/>
          <a:lstStyle/>
          <a:p>
            <a:r>
              <a:rPr lang="en-US" smtClean="0"/>
              <a:t>06-03-2023</a:t>
            </a:r>
            <a:endParaRPr lang="nl-NL"/>
          </a:p>
        </p:txBody>
      </p:sp>
      <p:sp>
        <p:nvSpPr>
          <p:cNvPr id="19" name="Slide Number Placeholder 18">
            <a:extLst>
              <a:ext uri="{FF2B5EF4-FFF2-40B4-BE49-F238E27FC236}">
                <a16:creationId xmlns:a16="http://schemas.microsoft.com/office/drawing/2014/main" id="{A299166C-CF08-4C9A-8135-AA42B0B2E93B}"/>
              </a:ext>
            </a:extLst>
          </p:cNvPr>
          <p:cNvSpPr>
            <a:spLocks noGrp="1"/>
          </p:cNvSpPr>
          <p:nvPr>
            <p:ph type="sldNum" sz="quarter" idx="12"/>
          </p:nvPr>
        </p:nvSpPr>
        <p:spPr/>
        <p:txBody>
          <a:bodyPr/>
          <a:lstStyle/>
          <a:p>
            <a:fld id="{2B4601C9-0038-4DFB-8F83-83260D2EA1F7}" type="slidenum">
              <a:rPr lang="nl-NL" smtClean="0"/>
              <a:t>15</a:t>
            </a:fld>
            <a:endParaRPr lang="nl-NL"/>
          </a:p>
        </p:txBody>
      </p:sp>
    </p:spTree>
    <p:extLst>
      <p:ext uri="{BB962C8B-B14F-4D97-AF65-F5344CB8AC3E}">
        <p14:creationId xmlns:p14="http://schemas.microsoft.com/office/powerpoint/2010/main" val="7827632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06-03-2023</a:t>
            </a:r>
            <a:endParaRPr lang="nl-NL"/>
          </a:p>
        </p:txBody>
      </p:sp>
      <p:sp>
        <p:nvSpPr>
          <p:cNvPr id="5" name="Slide Number Placeholder 4"/>
          <p:cNvSpPr>
            <a:spLocks noGrp="1"/>
          </p:cNvSpPr>
          <p:nvPr>
            <p:ph type="sldNum" sz="quarter" idx="12"/>
          </p:nvPr>
        </p:nvSpPr>
        <p:spPr/>
        <p:txBody>
          <a:bodyPr/>
          <a:lstStyle/>
          <a:p>
            <a:fld id="{2B4601C9-0038-4DFB-8F83-83260D2EA1F7}" type="slidenum">
              <a:rPr lang="nl-NL" smtClean="0"/>
              <a:t>16</a:t>
            </a:fld>
            <a:endParaRPr lang="nl-NL"/>
          </a:p>
        </p:txBody>
      </p:sp>
      <p:pic>
        <p:nvPicPr>
          <p:cNvPr id="1026" name="Picture 2" descr="https://upload.wikimedia.org/wikipedia/commons/thumb/0/03/Simple_Periodic_Table_Chart-blocks.svg/2880px-Simple_Periodic_Table_Chart-blocks.svg.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7614" y="591015"/>
            <a:ext cx="10117482" cy="53573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356088" y="1494263"/>
            <a:ext cx="722971" cy="722971"/>
          </a:xfrm>
          <a:prstGeom prst="rect">
            <a:avLst/>
          </a:prstGeom>
        </p:spPr>
      </p:pic>
      <p:pic>
        <p:nvPicPr>
          <p:cNvPr id="9" name="Picture 8"/>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1486829" y="1494263"/>
            <a:ext cx="722971" cy="722971"/>
          </a:xfrm>
          <a:prstGeom prst="rect">
            <a:avLst/>
          </a:prstGeom>
        </p:spPr>
      </p:pic>
    </p:spTree>
    <p:extLst>
      <p:ext uri="{BB962C8B-B14F-4D97-AF65-F5344CB8AC3E}">
        <p14:creationId xmlns:p14="http://schemas.microsoft.com/office/powerpoint/2010/main" val="176045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materials</a:t>
            </a:r>
            <a:endParaRPr lang="en-US" dirty="0"/>
          </a:p>
        </p:txBody>
      </p:sp>
      <p:sp>
        <p:nvSpPr>
          <p:cNvPr id="3" name="Content Placeholder 2"/>
          <p:cNvSpPr>
            <a:spLocks noGrp="1"/>
          </p:cNvSpPr>
          <p:nvPr>
            <p:ph idx="1"/>
          </p:nvPr>
        </p:nvSpPr>
        <p:spPr/>
        <p:txBody>
          <a:bodyPr/>
          <a:lstStyle/>
          <a:p>
            <a:r>
              <a:rPr lang="en-US" dirty="0"/>
              <a:t>boron </a:t>
            </a:r>
            <a:r>
              <a:rPr lang="en-US" dirty="0" smtClean="0"/>
              <a:t>carbide - </a:t>
            </a:r>
            <a:r>
              <a:rPr lang="en-US" dirty="0"/>
              <a:t> tank armor, bulletproof </a:t>
            </a:r>
            <a:r>
              <a:rPr lang="en-US" dirty="0" smtClean="0"/>
              <a:t>vests</a:t>
            </a:r>
          </a:p>
          <a:p>
            <a:r>
              <a:rPr lang="en-US" dirty="0"/>
              <a:t>Boron </a:t>
            </a:r>
            <a:r>
              <a:rPr lang="en-US" dirty="0" smtClean="0"/>
              <a:t>nitride - </a:t>
            </a:r>
            <a:r>
              <a:rPr lang="en-US" dirty="0"/>
              <a:t>2.1 </a:t>
            </a:r>
            <a:r>
              <a:rPr lang="en-US" dirty="0" smtClean="0"/>
              <a:t>g/cm</a:t>
            </a:r>
            <a:r>
              <a:rPr lang="en-US" baseline="30000" dirty="0" smtClean="0"/>
              <a:t>3    </a:t>
            </a:r>
          </a:p>
          <a:p>
            <a:pPr marL="0" indent="0">
              <a:buNone/>
            </a:pPr>
            <a:r>
              <a:rPr lang="en-US" sz="2000" dirty="0" smtClean="0"/>
              <a:t>Atomically </a:t>
            </a:r>
            <a:r>
              <a:rPr lang="en-US" sz="2000" dirty="0"/>
              <a:t>thin boron nitride is one of the strongest electrically insulating materials. Monolayer boron nitride has an average Young's modulus of 0.865TPa and fracture strength of 70.5GPa, and in contrast to graphene, whose strength decreases dramatically with increased thickness, few-layer boron nitride sheets have a strength similar to that of monolayer boron nitride</a:t>
            </a:r>
          </a:p>
          <a:p>
            <a:r>
              <a:rPr lang="en-US" dirty="0" smtClean="0"/>
              <a:t>And a lot more</a:t>
            </a:r>
            <a:endParaRPr lang="en-US" dirty="0"/>
          </a:p>
        </p:txBody>
      </p:sp>
      <p:sp>
        <p:nvSpPr>
          <p:cNvPr id="4" name="Date Placeholder 3"/>
          <p:cNvSpPr>
            <a:spLocks noGrp="1"/>
          </p:cNvSpPr>
          <p:nvPr>
            <p:ph type="dt" sz="half" idx="10"/>
          </p:nvPr>
        </p:nvSpPr>
        <p:spPr/>
        <p:txBody>
          <a:bodyPr/>
          <a:lstStyle/>
          <a:p>
            <a:r>
              <a:rPr lang="en-US" smtClean="0"/>
              <a:t>06-03-2023</a:t>
            </a:r>
            <a:endParaRPr lang="nl-NL"/>
          </a:p>
        </p:txBody>
      </p:sp>
      <p:sp>
        <p:nvSpPr>
          <p:cNvPr id="5" name="Slide Number Placeholder 4"/>
          <p:cNvSpPr>
            <a:spLocks noGrp="1"/>
          </p:cNvSpPr>
          <p:nvPr>
            <p:ph type="sldNum" sz="quarter" idx="12"/>
          </p:nvPr>
        </p:nvSpPr>
        <p:spPr/>
        <p:txBody>
          <a:bodyPr/>
          <a:lstStyle/>
          <a:p>
            <a:fld id="{2B4601C9-0038-4DFB-8F83-83260D2EA1F7}" type="slidenum">
              <a:rPr lang="nl-NL" smtClean="0"/>
              <a:t>17</a:t>
            </a:fld>
            <a:endParaRPr lang="nl-NL"/>
          </a:p>
        </p:txBody>
      </p:sp>
    </p:spTree>
    <p:extLst>
      <p:ext uri="{BB962C8B-B14F-4D97-AF65-F5344CB8AC3E}">
        <p14:creationId xmlns:p14="http://schemas.microsoft.com/office/powerpoint/2010/main" val="15567702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83E47-C1D0-44F7-A153-04FA5CE5E003}"/>
              </a:ext>
            </a:extLst>
          </p:cNvPr>
          <p:cNvSpPr>
            <a:spLocks noGrp="1"/>
          </p:cNvSpPr>
          <p:nvPr>
            <p:ph type="title"/>
          </p:nvPr>
        </p:nvSpPr>
        <p:spPr/>
        <p:txBody>
          <a:bodyPr/>
          <a:lstStyle/>
          <a:p>
            <a:endParaRPr lang="nl-NL"/>
          </a:p>
        </p:txBody>
      </p:sp>
      <p:sp>
        <p:nvSpPr>
          <p:cNvPr id="3" name="Content Placeholder 2">
            <a:extLst>
              <a:ext uri="{FF2B5EF4-FFF2-40B4-BE49-F238E27FC236}">
                <a16:creationId xmlns:a16="http://schemas.microsoft.com/office/drawing/2014/main" id="{D97183FE-1C99-4E2E-8760-C5E3F8EE0243}"/>
              </a:ext>
            </a:extLst>
          </p:cNvPr>
          <p:cNvSpPr>
            <a:spLocks noGrp="1"/>
          </p:cNvSpPr>
          <p:nvPr>
            <p:ph idx="1"/>
          </p:nvPr>
        </p:nvSpPr>
        <p:spPr/>
        <p:txBody>
          <a:bodyPr/>
          <a:lstStyle/>
          <a:p>
            <a:endParaRPr lang="nl-NL"/>
          </a:p>
        </p:txBody>
      </p:sp>
      <p:pic>
        <p:nvPicPr>
          <p:cNvPr id="4" name="Picture 3">
            <a:extLst>
              <a:ext uri="{FF2B5EF4-FFF2-40B4-BE49-F238E27FC236}">
                <a16:creationId xmlns:a16="http://schemas.microsoft.com/office/drawing/2014/main" id="{7E9665C2-99B3-4A52-9D9B-E7748324745E}"/>
              </a:ext>
            </a:extLst>
          </p:cNvPr>
          <p:cNvPicPr>
            <a:picLocks noChangeAspect="1"/>
          </p:cNvPicPr>
          <p:nvPr/>
        </p:nvPicPr>
        <p:blipFill rotWithShape="1">
          <a:blip r:embed="rId2">
            <a:extLst>
              <a:ext uri="{28A0092B-C50C-407E-A947-70E740481C1C}">
                <a14:useLocalDpi xmlns:a14="http://schemas.microsoft.com/office/drawing/2010/main" val="0"/>
              </a:ext>
            </a:extLst>
          </a:blip>
          <a:srcRect t="10386" b="10459"/>
          <a:stretch/>
        </p:blipFill>
        <p:spPr>
          <a:xfrm>
            <a:off x="497227" y="897850"/>
            <a:ext cx="9699083" cy="5428474"/>
          </a:xfrm>
          <a:prstGeom prst="rect">
            <a:avLst/>
          </a:prstGeom>
        </p:spPr>
      </p:pic>
      <p:sp>
        <p:nvSpPr>
          <p:cNvPr id="5" name="TextBox 4">
            <a:extLst>
              <a:ext uri="{FF2B5EF4-FFF2-40B4-BE49-F238E27FC236}">
                <a16:creationId xmlns:a16="http://schemas.microsoft.com/office/drawing/2014/main" id="{2EB5A74D-F5E9-4A9F-9E54-AFDCC4BBFD1D}"/>
              </a:ext>
            </a:extLst>
          </p:cNvPr>
          <p:cNvSpPr txBox="1"/>
          <p:nvPr/>
        </p:nvSpPr>
        <p:spPr>
          <a:xfrm>
            <a:off x="3876890" y="2069741"/>
            <a:ext cx="688953" cy="369332"/>
          </a:xfrm>
          <a:prstGeom prst="rect">
            <a:avLst/>
          </a:prstGeom>
          <a:noFill/>
        </p:spPr>
        <p:txBody>
          <a:bodyPr wrap="square" rtlCol="0">
            <a:spAutoFit/>
          </a:bodyPr>
          <a:lstStyle/>
          <a:p>
            <a:r>
              <a:rPr lang="nl-NL" dirty="0" err="1"/>
              <a:t>Inlet</a:t>
            </a:r>
            <a:r>
              <a:rPr lang="nl-NL" dirty="0"/>
              <a:t> </a:t>
            </a:r>
          </a:p>
        </p:txBody>
      </p:sp>
      <p:sp>
        <p:nvSpPr>
          <p:cNvPr id="7" name="TextBox 6">
            <a:extLst>
              <a:ext uri="{FF2B5EF4-FFF2-40B4-BE49-F238E27FC236}">
                <a16:creationId xmlns:a16="http://schemas.microsoft.com/office/drawing/2014/main" id="{E4FA7E0F-3E1D-4F8C-BE8B-B3CD638A8E29}"/>
              </a:ext>
            </a:extLst>
          </p:cNvPr>
          <p:cNvSpPr txBox="1"/>
          <p:nvPr/>
        </p:nvSpPr>
        <p:spPr>
          <a:xfrm>
            <a:off x="2414490" y="3158969"/>
            <a:ext cx="832664" cy="369332"/>
          </a:xfrm>
          <a:prstGeom prst="rect">
            <a:avLst/>
          </a:prstGeom>
          <a:noFill/>
        </p:spPr>
        <p:txBody>
          <a:bodyPr wrap="none" rtlCol="0">
            <a:spAutoFit/>
          </a:bodyPr>
          <a:lstStyle/>
          <a:p>
            <a:r>
              <a:rPr lang="nl-NL" dirty="0"/>
              <a:t>Outlet </a:t>
            </a:r>
          </a:p>
        </p:txBody>
      </p:sp>
      <p:cxnSp>
        <p:nvCxnSpPr>
          <p:cNvPr id="9" name="Straight Arrow Connector 8">
            <a:extLst>
              <a:ext uri="{FF2B5EF4-FFF2-40B4-BE49-F238E27FC236}">
                <a16:creationId xmlns:a16="http://schemas.microsoft.com/office/drawing/2014/main" id="{FE10CDE7-63DD-4CB6-92F2-8B2DF03DF253}"/>
              </a:ext>
            </a:extLst>
          </p:cNvPr>
          <p:cNvCxnSpPr>
            <a:cxnSpLocks/>
            <a:stCxn id="5" idx="2"/>
          </p:cNvCxnSpPr>
          <p:nvPr/>
        </p:nvCxnSpPr>
        <p:spPr>
          <a:xfrm>
            <a:off x="4221367" y="2439073"/>
            <a:ext cx="305120" cy="18827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14423457-4F31-4398-80F7-0C9B6B9976FD}"/>
              </a:ext>
            </a:extLst>
          </p:cNvPr>
          <p:cNvCxnSpPr>
            <a:stCxn id="7" idx="2"/>
          </p:cNvCxnSpPr>
          <p:nvPr/>
        </p:nvCxnSpPr>
        <p:spPr>
          <a:xfrm>
            <a:off x="2830822" y="3528301"/>
            <a:ext cx="342684" cy="920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155D25E6-F877-43C6-8182-02DF91EB4C32}"/>
              </a:ext>
            </a:extLst>
          </p:cNvPr>
          <p:cNvSpPr txBox="1"/>
          <p:nvPr/>
        </p:nvSpPr>
        <p:spPr>
          <a:xfrm>
            <a:off x="6996608" y="2414247"/>
            <a:ext cx="2200282" cy="1200329"/>
          </a:xfrm>
          <a:prstGeom prst="rect">
            <a:avLst/>
          </a:prstGeom>
          <a:noFill/>
        </p:spPr>
        <p:txBody>
          <a:bodyPr wrap="none" rtlCol="0">
            <a:spAutoFit/>
          </a:bodyPr>
          <a:lstStyle/>
          <a:p>
            <a:r>
              <a:rPr lang="nl-NL" dirty="0" err="1"/>
              <a:t>Cooling</a:t>
            </a:r>
            <a:r>
              <a:rPr lang="nl-NL" dirty="0"/>
              <a:t> </a:t>
            </a:r>
            <a:r>
              <a:rPr lang="nl-NL" dirty="0" err="1"/>
              <a:t>substrate</a:t>
            </a:r>
            <a:r>
              <a:rPr lang="nl-NL" dirty="0"/>
              <a:t>:</a:t>
            </a:r>
          </a:p>
          <a:p>
            <a:r>
              <a:rPr lang="nl-NL" dirty="0"/>
              <a:t>0,2mm </a:t>
            </a:r>
            <a:r>
              <a:rPr lang="nl-NL" dirty="0" err="1"/>
              <a:t>wall</a:t>
            </a:r>
            <a:r>
              <a:rPr lang="nl-NL" dirty="0"/>
              <a:t> </a:t>
            </a:r>
            <a:r>
              <a:rPr lang="nl-NL" dirty="0" err="1"/>
              <a:t>thickness</a:t>
            </a:r>
            <a:endParaRPr lang="nl-NL" dirty="0"/>
          </a:p>
          <a:p>
            <a:r>
              <a:rPr lang="nl-NL" dirty="0"/>
              <a:t>Light </a:t>
            </a:r>
            <a:r>
              <a:rPr lang="nl-NL" dirty="0" err="1"/>
              <a:t>weight</a:t>
            </a:r>
            <a:r>
              <a:rPr lang="nl-NL" dirty="0"/>
              <a:t> </a:t>
            </a:r>
            <a:r>
              <a:rPr lang="nl-NL" dirty="0" err="1"/>
              <a:t>ceramic</a:t>
            </a:r>
            <a:endParaRPr lang="nl-NL" dirty="0"/>
          </a:p>
          <a:p>
            <a:r>
              <a:rPr lang="nl-NL" dirty="0"/>
              <a:t>Total </a:t>
            </a:r>
            <a:r>
              <a:rPr lang="nl-NL" dirty="0" err="1"/>
              <a:t>thickness</a:t>
            </a:r>
            <a:r>
              <a:rPr lang="nl-NL" dirty="0"/>
              <a:t> 1mm </a:t>
            </a:r>
          </a:p>
        </p:txBody>
      </p:sp>
      <p:pic>
        <p:nvPicPr>
          <p:cNvPr id="14" name="Picture 13">
            <a:extLst>
              <a:ext uri="{FF2B5EF4-FFF2-40B4-BE49-F238E27FC236}">
                <a16:creationId xmlns:a16="http://schemas.microsoft.com/office/drawing/2014/main" id="{6BF15E8C-A4F0-461C-89C0-BAE85BA0D1D1}"/>
              </a:ext>
            </a:extLst>
          </p:cNvPr>
          <p:cNvPicPr>
            <a:picLocks noChangeAspect="1"/>
          </p:cNvPicPr>
          <p:nvPr/>
        </p:nvPicPr>
        <p:blipFill>
          <a:blip r:embed="rId3"/>
          <a:stretch>
            <a:fillRect/>
          </a:stretch>
        </p:blipFill>
        <p:spPr>
          <a:xfrm>
            <a:off x="6471266" y="4092043"/>
            <a:ext cx="3543198" cy="2118559"/>
          </a:xfrm>
          <a:prstGeom prst="rect">
            <a:avLst/>
          </a:prstGeom>
        </p:spPr>
      </p:pic>
      <p:cxnSp>
        <p:nvCxnSpPr>
          <p:cNvPr id="16" name="Straight Arrow Connector 15">
            <a:extLst>
              <a:ext uri="{FF2B5EF4-FFF2-40B4-BE49-F238E27FC236}">
                <a16:creationId xmlns:a16="http://schemas.microsoft.com/office/drawing/2014/main" id="{F1686E67-96B2-4857-8F17-F3ADBEEA2D37}"/>
              </a:ext>
            </a:extLst>
          </p:cNvPr>
          <p:cNvCxnSpPr/>
          <p:nvPr/>
        </p:nvCxnSpPr>
        <p:spPr>
          <a:xfrm flipH="1">
            <a:off x="6240006" y="2830089"/>
            <a:ext cx="690401" cy="22756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C8A6EADC-C3D2-4A9F-9EA6-96CBFCB46650}"/>
              </a:ext>
            </a:extLst>
          </p:cNvPr>
          <p:cNvSpPr txBox="1"/>
          <p:nvPr/>
        </p:nvSpPr>
        <p:spPr>
          <a:xfrm>
            <a:off x="3078343" y="4733274"/>
            <a:ext cx="3347284" cy="1477328"/>
          </a:xfrm>
          <a:prstGeom prst="rect">
            <a:avLst/>
          </a:prstGeom>
          <a:noFill/>
        </p:spPr>
        <p:txBody>
          <a:bodyPr wrap="square" rtlCol="0">
            <a:spAutoFit/>
          </a:bodyPr>
          <a:lstStyle/>
          <a:p>
            <a:r>
              <a:rPr lang="nl-NL" b="1" dirty="0" err="1"/>
              <a:t>Some</a:t>
            </a:r>
            <a:r>
              <a:rPr lang="nl-NL" b="1" dirty="0"/>
              <a:t> </a:t>
            </a:r>
            <a:r>
              <a:rPr lang="nl-NL" b="1" dirty="0" err="1"/>
              <a:t>selected</a:t>
            </a:r>
            <a:r>
              <a:rPr lang="nl-NL" b="1" dirty="0"/>
              <a:t> </a:t>
            </a:r>
            <a:r>
              <a:rPr lang="nl-NL" b="1" dirty="0" err="1"/>
              <a:t>values</a:t>
            </a:r>
            <a:r>
              <a:rPr lang="nl-NL" b="1" dirty="0"/>
              <a:t>:</a:t>
            </a:r>
          </a:p>
          <a:p>
            <a:r>
              <a:rPr lang="nl-NL" dirty="0"/>
              <a:t>Sensor </a:t>
            </a:r>
            <a:r>
              <a:rPr lang="nl-NL" dirty="0" err="1"/>
              <a:t>size</a:t>
            </a:r>
            <a:r>
              <a:rPr lang="nl-NL" dirty="0"/>
              <a:t> 20x40mm</a:t>
            </a:r>
          </a:p>
          <a:p>
            <a:r>
              <a:rPr lang="nl-NL" dirty="0"/>
              <a:t>Smal </a:t>
            </a:r>
            <a:r>
              <a:rPr lang="nl-NL" dirty="0" err="1"/>
              <a:t>section</a:t>
            </a:r>
            <a:r>
              <a:rPr lang="nl-NL" dirty="0"/>
              <a:t> </a:t>
            </a:r>
            <a:r>
              <a:rPr lang="nl-NL" dirty="0" err="1"/>
              <a:t>for</a:t>
            </a:r>
            <a:r>
              <a:rPr lang="nl-NL" dirty="0"/>
              <a:t> </a:t>
            </a:r>
            <a:r>
              <a:rPr lang="nl-NL" dirty="0" err="1"/>
              <a:t>connectors</a:t>
            </a:r>
            <a:r>
              <a:rPr lang="nl-NL" dirty="0"/>
              <a:t> </a:t>
            </a:r>
            <a:r>
              <a:rPr lang="nl-NL" dirty="0" err="1"/>
              <a:t>and</a:t>
            </a:r>
            <a:r>
              <a:rPr lang="nl-NL" dirty="0"/>
              <a:t> </a:t>
            </a:r>
            <a:r>
              <a:rPr lang="nl-NL" dirty="0" err="1"/>
              <a:t>components</a:t>
            </a:r>
            <a:r>
              <a:rPr lang="nl-NL" dirty="0"/>
              <a:t>  </a:t>
            </a:r>
          </a:p>
          <a:p>
            <a:r>
              <a:rPr lang="nl-NL" dirty="0" err="1"/>
              <a:t>Soldered</a:t>
            </a:r>
            <a:r>
              <a:rPr lang="nl-NL" dirty="0"/>
              <a:t> sensor </a:t>
            </a:r>
            <a:r>
              <a:rPr lang="nl-NL" dirty="0" err="1"/>
              <a:t>to</a:t>
            </a:r>
            <a:r>
              <a:rPr lang="nl-NL" dirty="0"/>
              <a:t> </a:t>
            </a:r>
            <a:r>
              <a:rPr lang="nl-NL" dirty="0" err="1"/>
              <a:t>cooling</a:t>
            </a:r>
            <a:endParaRPr lang="nl-NL" dirty="0"/>
          </a:p>
        </p:txBody>
      </p:sp>
      <p:sp>
        <p:nvSpPr>
          <p:cNvPr id="20" name="TextBox 19">
            <a:extLst>
              <a:ext uri="{FF2B5EF4-FFF2-40B4-BE49-F238E27FC236}">
                <a16:creationId xmlns:a16="http://schemas.microsoft.com/office/drawing/2014/main" id="{86246A70-01EF-4B0B-AC3E-7BD4A55869D8}"/>
              </a:ext>
            </a:extLst>
          </p:cNvPr>
          <p:cNvSpPr txBox="1"/>
          <p:nvPr/>
        </p:nvSpPr>
        <p:spPr>
          <a:xfrm>
            <a:off x="838200" y="1481245"/>
            <a:ext cx="3908699" cy="1200329"/>
          </a:xfrm>
          <a:prstGeom prst="rect">
            <a:avLst/>
          </a:prstGeom>
          <a:noFill/>
        </p:spPr>
        <p:txBody>
          <a:bodyPr wrap="none" rtlCol="0">
            <a:spAutoFit/>
          </a:bodyPr>
          <a:lstStyle/>
          <a:p>
            <a:r>
              <a:rPr lang="nl-NL" dirty="0"/>
              <a:t>Research is </a:t>
            </a:r>
            <a:r>
              <a:rPr lang="nl-NL" dirty="0" err="1"/>
              <a:t>ongoing</a:t>
            </a:r>
            <a:r>
              <a:rPr lang="nl-NL" dirty="0"/>
              <a:t> on </a:t>
            </a:r>
            <a:r>
              <a:rPr lang="nl-NL" dirty="0" err="1"/>
              <a:t>fluid</a:t>
            </a:r>
            <a:r>
              <a:rPr lang="nl-NL" dirty="0"/>
              <a:t> </a:t>
            </a:r>
            <a:r>
              <a:rPr lang="nl-NL" dirty="0" err="1"/>
              <a:t>connection</a:t>
            </a:r>
            <a:endParaRPr lang="nl-NL" dirty="0"/>
          </a:p>
          <a:p>
            <a:pPr marL="285750" indent="-285750">
              <a:buFontTx/>
              <a:buChar char="-"/>
            </a:pPr>
            <a:r>
              <a:rPr lang="nl-NL" dirty="0"/>
              <a:t>Micro </a:t>
            </a:r>
            <a:r>
              <a:rPr lang="nl-NL" dirty="0" err="1"/>
              <a:t>connectors</a:t>
            </a:r>
            <a:endParaRPr lang="nl-NL" dirty="0"/>
          </a:p>
          <a:p>
            <a:pPr marL="285750" indent="-285750">
              <a:buFontTx/>
              <a:buChar char="-"/>
            </a:pPr>
            <a:r>
              <a:rPr lang="nl-NL" dirty="0"/>
              <a:t>Soldering</a:t>
            </a:r>
          </a:p>
          <a:p>
            <a:pPr marL="285750" indent="-285750">
              <a:buFontTx/>
              <a:buChar char="-"/>
            </a:pPr>
            <a:r>
              <a:rPr lang="nl-NL" dirty="0" err="1"/>
              <a:t>etc</a:t>
            </a:r>
            <a:endParaRPr lang="nl-NL" dirty="0"/>
          </a:p>
        </p:txBody>
      </p:sp>
      <p:sp>
        <p:nvSpPr>
          <p:cNvPr id="21" name="Date Placeholder 20">
            <a:extLst>
              <a:ext uri="{FF2B5EF4-FFF2-40B4-BE49-F238E27FC236}">
                <a16:creationId xmlns:a16="http://schemas.microsoft.com/office/drawing/2014/main" id="{4961311D-2E35-4EDD-89E7-B2DC8FD85D6B}"/>
              </a:ext>
            </a:extLst>
          </p:cNvPr>
          <p:cNvSpPr>
            <a:spLocks noGrp="1"/>
          </p:cNvSpPr>
          <p:nvPr>
            <p:ph type="dt" sz="half" idx="10"/>
          </p:nvPr>
        </p:nvSpPr>
        <p:spPr/>
        <p:txBody>
          <a:bodyPr/>
          <a:lstStyle/>
          <a:p>
            <a:r>
              <a:rPr lang="en-US" smtClean="0"/>
              <a:t>06-03-2023</a:t>
            </a:r>
            <a:endParaRPr lang="nl-NL"/>
          </a:p>
        </p:txBody>
      </p:sp>
      <p:sp>
        <p:nvSpPr>
          <p:cNvPr id="22" name="Slide Number Placeholder 21">
            <a:extLst>
              <a:ext uri="{FF2B5EF4-FFF2-40B4-BE49-F238E27FC236}">
                <a16:creationId xmlns:a16="http://schemas.microsoft.com/office/drawing/2014/main" id="{03BD6A7C-C581-44A1-8E91-D2A177B76066}"/>
              </a:ext>
            </a:extLst>
          </p:cNvPr>
          <p:cNvSpPr>
            <a:spLocks noGrp="1"/>
          </p:cNvSpPr>
          <p:nvPr>
            <p:ph type="sldNum" sz="quarter" idx="12"/>
          </p:nvPr>
        </p:nvSpPr>
        <p:spPr/>
        <p:txBody>
          <a:bodyPr/>
          <a:lstStyle/>
          <a:p>
            <a:fld id="{2B4601C9-0038-4DFB-8F83-83260D2EA1F7}" type="slidenum">
              <a:rPr lang="nl-NL" smtClean="0"/>
              <a:t>18</a:t>
            </a:fld>
            <a:endParaRPr lang="nl-NL"/>
          </a:p>
        </p:txBody>
      </p:sp>
    </p:spTree>
    <p:extLst>
      <p:ext uri="{BB962C8B-B14F-4D97-AF65-F5344CB8AC3E}">
        <p14:creationId xmlns:p14="http://schemas.microsoft.com/office/powerpoint/2010/main" val="37844105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CC043-A0E2-4BD1-B161-A8328B44BBB5}"/>
              </a:ext>
            </a:extLst>
          </p:cNvPr>
          <p:cNvSpPr>
            <a:spLocks noGrp="1"/>
          </p:cNvSpPr>
          <p:nvPr>
            <p:ph type="title"/>
          </p:nvPr>
        </p:nvSpPr>
        <p:spPr/>
        <p:txBody>
          <a:bodyPr/>
          <a:lstStyle/>
          <a:p>
            <a:r>
              <a:rPr lang="nl-NL" dirty="0" err="1"/>
              <a:t>Plans</a:t>
            </a:r>
            <a:endParaRPr lang="nl-NL" dirty="0"/>
          </a:p>
        </p:txBody>
      </p:sp>
      <p:sp>
        <p:nvSpPr>
          <p:cNvPr id="3" name="Content Placeholder 2">
            <a:extLst>
              <a:ext uri="{FF2B5EF4-FFF2-40B4-BE49-F238E27FC236}">
                <a16:creationId xmlns:a16="http://schemas.microsoft.com/office/drawing/2014/main" id="{FE26A3B0-F6E0-4DDF-8527-43DFA2A9D6B9}"/>
              </a:ext>
            </a:extLst>
          </p:cNvPr>
          <p:cNvSpPr>
            <a:spLocks noGrp="1"/>
          </p:cNvSpPr>
          <p:nvPr>
            <p:ph idx="1"/>
          </p:nvPr>
        </p:nvSpPr>
        <p:spPr/>
        <p:txBody>
          <a:bodyPr/>
          <a:lstStyle/>
          <a:p>
            <a:r>
              <a:rPr lang="nl-NL" dirty="0"/>
              <a:t>Micro </a:t>
            </a:r>
            <a:r>
              <a:rPr lang="nl-NL" dirty="0" err="1"/>
              <a:t>fluid</a:t>
            </a:r>
            <a:r>
              <a:rPr lang="nl-NL" dirty="0"/>
              <a:t> connector </a:t>
            </a:r>
            <a:r>
              <a:rPr lang="nl-NL" dirty="0" err="1"/>
              <a:t>developments</a:t>
            </a:r>
            <a:r>
              <a:rPr lang="nl-NL" dirty="0"/>
              <a:t> 	(Jan 23)</a:t>
            </a:r>
          </a:p>
          <a:p>
            <a:r>
              <a:rPr lang="nl-NL" dirty="0"/>
              <a:t>LV as </a:t>
            </a:r>
            <a:r>
              <a:rPr lang="nl-NL" dirty="0" err="1"/>
              <a:t>mechanical</a:t>
            </a:r>
            <a:r>
              <a:rPr lang="nl-NL" dirty="0"/>
              <a:t> support (</a:t>
            </a:r>
            <a:r>
              <a:rPr lang="nl-NL" dirty="0" err="1"/>
              <a:t>cooling</a:t>
            </a:r>
            <a:r>
              <a:rPr lang="nl-NL" dirty="0"/>
              <a:t>)		(feb 23)</a:t>
            </a:r>
          </a:p>
          <a:p>
            <a:r>
              <a:rPr lang="nl-NL" dirty="0"/>
              <a:t>Soldering ASIC </a:t>
            </a:r>
            <a:r>
              <a:rPr lang="nl-NL" dirty="0" err="1"/>
              <a:t>to</a:t>
            </a:r>
            <a:r>
              <a:rPr lang="nl-NL" dirty="0"/>
              <a:t> </a:t>
            </a:r>
            <a:r>
              <a:rPr lang="nl-NL" dirty="0" err="1"/>
              <a:t>cooling</a:t>
            </a:r>
            <a:r>
              <a:rPr lang="nl-NL" dirty="0"/>
              <a:t>			(mar 23)</a:t>
            </a:r>
            <a:br>
              <a:rPr lang="nl-NL" dirty="0"/>
            </a:br>
            <a:endParaRPr lang="nl-NL" dirty="0"/>
          </a:p>
          <a:p>
            <a:pPr marL="0" indent="0">
              <a:buNone/>
            </a:pPr>
            <a:r>
              <a:rPr lang="nl-NL" dirty="0" err="1"/>
              <a:t>Use</a:t>
            </a:r>
            <a:r>
              <a:rPr lang="nl-NL" dirty="0"/>
              <a:t> </a:t>
            </a:r>
            <a:r>
              <a:rPr lang="nl-NL" dirty="0" err="1"/>
              <a:t>all</a:t>
            </a:r>
            <a:r>
              <a:rPr lang="nl-NL" dirty="0"/>
              <a:t> </a:t>
            </a:r>
            <a:r>
              <a:rPr lang="nl-NL" dirty="0" err="1"/>
              <a:t>to</a:t>
            </a:r>
            <a:r>
              <a:rPr lang="nl-NL" dirty="0"/>
              <a:t> </a:t>
            </a:r>
            <a:r>
              <a:rPr lang="nl-NL" dirty="0" err="1"/>
              <a:t>build</a:t>
            </a:r>
            <a:r>
              <a:rPr lang="nl-NL" dirty="0"/>
              <a:t> a Timepix4 </a:t>
            </a:r>
            <a:r>
              <a:rPr lang="nl-NL" dirty="0" err="1"/>
              <a:t>prototyp</a:t>
            </a:r>
            <a:r>
              <a:rPr lang="nl-NL" dirty="0"/>
              <a:t> module. </a:t>
            </a:r>
          </a:p>
          <a:p>
            <a:pPr marL="0" indent="0">
              <a:buNone/>
            </a:pPr>
            <a:endParaRPr lang="nl-NL" dirty="0"/>
          </a:p>
        </p:txBody>
      </p:sp>
      <p:sp>
        <p:nvSpPr>
          <p:cNvPr id="4" name="Date Placeholder 3">
            <a:extLst>
              <a:ext uri="{FF2B5EF4-FFF2-40B4-BE49-F238E27FC236}">
                <a16:creationId xmlns:a16="http://schemas.microsoft.com/office/drawing/2014/main" id="{F7B7951A-929B-43BB-897E-8510B4A88DD6}"/>
              </a:ext>
            </a:extLst>
          </p:cNvPr>
          <p:cNvSpPr>
            <a:spLocks noGrp="1"/>
          </p:cNvSpPr>
          <p:nvPr>
            <p:ph type="dt" sz="half" idx="10"/>
          </p:nvPr>
        </p:nvSpPr>
        <p:spPr/>
        <p:txBody>
          <a:bodyPr/>
          <a:lstStyle/>
          <a:p>
            <a:r>
              <a:rPr lang="en-US" smtClean="0"/>
              <a:t>06-03-2023</a:t>
            </a:r>
            <a:endParaRPr lang="nl-NL"/>
          </a:p>
        </p:txBody>
      </p:sp>
      <p:sp>
        <p:nvSpPr>
          <p:cNvPr id="5" name="Slide Number Placeholder 4">
            <a:extLst>
              <a:ext uri="{FF2B5EF4-FFF2-40B4-BE49-F238E27FC236}">
                <a16:creationId xmlns:a16="http://schemas.microsoft.com/office/drawing/2014/main" id="{76603461-5CCB-4F47-B264-4990CDF0273B}"/>
              </a:ext>
            </a:extLst>
          </p:cNvPr>
          <p:cNvSpPr>
            <a:spLocks noGrp="1"/>
          </p:cNvSpPr>
          <p:nvPr>
            <p:ph type="sldNum" sz="quarter" idx="12"/>
          </p:nvPr>
        </p:nvSpPr>
        <p:spPr/>
        <p:txBody>
          <a:bodyPr/>
          <a:lstStyle/>
          <a:p>
            <a:fld id="{2B4601C9-0038-4DFB-8F83-83260D2EA1F7}" type="slidenum">
              <a:rPr lang="nl-NL" smtClean="0"/>
              <a:t>19</a:t>
            </a:fld>
            <a:endParaRPr lang="nl-NL"/>
          </a:p>
        </p:txBody>
      </p:sp>
    </p:spTree>
    <p:extLst>
      <p:ext uri="{BB962C8B-B14F-4D97-AF65-F5344CB8AC3E}">
        <p14:creationId xmlns:p14="http://schemas.microsoft.com/office/powerpoint/2010/main" val="1025077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783D9-17AE-4CFA-B266-DF24A2CBFCF1}"/>
              </a:ext>
            </a:extLst>
          </p:cNvPr>
          <p:cNvSpPr>
            <a:spLocks noGrp="1"/>
          </p:cNvSpPr>
          <p:nvPr>
            <p:ph type="title"/>
          </p:nvPr>
        </p:nvSpPr>
        <p:spPr/>
        <p:txBody>
          <a:bodyPr/>
          <a:lstStyle/>
          <a:p>
            <a:r>
              <a:rPr lang="nl-NL" dirty="0"/>
              <a:t>Disclaimer</a:t>
            </a:r>
          </a:p>
        </p:txBody>
      </p:sp>
      <p:sp>
        <p:nvSpPr>
          <p:cNvPr id="3" name="Content Placeholder 2">
            <a:extLst>
              <a:ext uri="{FF2B5EF4-FFF2-40B4-BE49-F238E27FC236}">
                <a16:creationId xmlns:a16="http://schemas.microsoft.com/office/drawing/2014/main" id="{FA2FB14B-6068-4653-9891-5094E11B2892}"/>
              </a:ext>
            </a:extLst>
          </p:cNvPr>
          <p:cNvSpPr>
            <a:spLocks noGrp="1"/>
          </p:cNvSpPr>
          <p:nvPr>
            <p:ph idx="1"/>
          </p:nvPr>
        </p:nvSpPr>
        <p:spPr>
          <a:xfrm>
            <a:off x="838200" y="1825625"/>
            <a:ext cx="6353556" cy="4351338"/>
          </a:xfrm>
        </p:spPr>
        <p:txBody>
          <a:bodyPr/>
          <a:lstStyle/>
          <a:p>
            <a:pPr marL="0" indent="0">
              <a:buNone/>
            </a:pPr>
            <a:r>
              <a:rPr lang="en-US" dirty="0"/>
              <a:t>Nikhef currently has no budget for VUII</a:t>
            </a:r>
          </a:p>
          <a:p>
            <a:pPr lvl="1"/>
            <a:r>
              <a:rPr lang="en-US" dirty="0"/>
              <a:t>I work 1 day a week on LHCb.</a:t>
            </a:r>
          </a:p>
          <a:p>
            <a:pPr lvl="2"/>
            <a:r>
              <a:rPr lang="en-US" dirty="0"/>
              <a:t>This includes current velo support(U1)</a:t>
            </a:r>
          </a:p>
          <a:p>
            <a:pPr lvl="2"/>
            <a:r>
              <a:rPr lang="en-US" dirty="0"/>
              <a:t>Student support</a:t>
            </a:r>
          </a:p>
          <a:p>
            <a:pPr lvl="2"/>
            <a:r>
              <a:rPr lang="en-US" dirty="0"/>
              <a:t>Design on VUII</a:t>
            </a:r>
          </a:p>
          <a:p>
            <a:pPr marL="87313" lvl="2" indent="0">
              <a:buNone/>
            </a:pPr>
            <a:endParaRPr lang="en-US" dirty="0"/>
          </a:p>
          <a:p>
            <a:pPr marL="87313" lvl="2" indent="0">
              <a:buNone/>
            </a:pPr>
            <a:r>
              <a:rPr lang="en-US" sz="2800" dirty="0"/>
              <a:t>So development is slow, but here are my incoherent </a:t>
            </a:r>
            <a:r>
              <a:rPr lang="en-US" sz="2800" dirty="0" err="1"/>
              <a:t>thoughs</a:t>
            </a:r>
            <a:endParaRPr lang="en-US" sz="2800" dirty="0"/>
          </a:p>
        </p:txBody>
      </p:sp>
      <p:pic>
        <p:nvPicPr>
          <p:cNvPr id="6" name="Picture 5">
            <a:extLst>
              <a:ext uri="{FF2B5EF4-FFF2-40B4-BE49-F238E27FC236}">
                <a16:creationId xmlns:a16="http://schemas.microsoft.com/office/drawing/2014/main" id="{1A4D1734-7C52-4B0E-8F41-08D9DED25E01}"/>
              </a:ext>
            </a:extLst>
          </p:cNvPr>
          <p:cNvPicPr>
            <a:picLocks noChangeAspect="1"/>
          </p:cNvPicPr>
          <p:nvPr/>
        </p:nvPicPr>
        <p:blipFill>
          <a:blip r:embed="rId2"/>
          <a:stretch>
            <a:fillRect/>
          </a:stretch>
        </p:blipFill>
        <p:spPr>
          <a:xfrm>
            <a:off x="7158418" y="2839212"/>
            <a:ext cx="3853815" cy="2992374"/>
          </a:xfrm>
          <a:prstGeom prst="rect">
            <a:avLst/>
          </a:prstGeom>
        </p:spPr>
      </p:pic>
      <p:sp>
        <p:nvSpPr>
          <p:cNvPr id="7" name="Date Placeholder 6">
            <a:extLst>
              <a:ext uri="{FF2B5EF4-FFF2-40B4-BE49-F238E27FC236}">
                <a16:creationId xmlns:a16="http://schemas.microsoft.com/office/drawing/2014/main" id="{01F7AAD3-042E-4912-9548-C27C4E17E290}"/>
              </a:ext>
            </a:extLst>
          </p:cNvPr>
          <p:cNvSpPr>
            <a:spLocks noGrp="1"/>
          </p:cNvSpPr>
          <p:nvPr>
            <p:ph type="dt" sz="half" idx="10"/>
          </p:nvPr>
        </p:nvSpPr>
        <p:spPr/>
        <p:txBody>
          <a:bodyPr/>
          <a:lstStyle/>
          <a:p>
            <a:r>
              <a:rPr lang="en-US" smtClean="0"/>
              <a:t>06-03-2023</a:t>
            </a:r>
            <a:endParaRPr lang="nl-NL"/>
          </a:p>
        </p:txBody>
      </p:sp>
      <p:sp>
        <p:nvSpPr>
          <p:cNvPr id="8" name="Slide Number Placeholder 7">
            <a:extLst>
              <a:ext uri="{FF2B5EF4-FFF2-40B4-BE49-F238E27FC236}">
                <a16:creationId xmlns:a16="http://schemas.microsoft.com/office/drawing/2014/main" id="{E5DBF0A6-CBBD-4898-A95A-9D79E0724117}"/>
              </a:ext>
            </a:extLst>
          </p:cNvPr>
          <p:cNvSpPr>
            <a:spLocks noGrp="1"/>
          </p:cNvSpPr>
          <p:nvPr>
            <p:ph type="sldNum" sz="quarter" idx="12"/>
          </p:nvPr>
        </p:nvSpPr>
        <p:spPr/>
        <p:txBody>
          <a:bodyPr/>
          <a:lstStyle/>
          <a:p>
            <a:fld id="{2B4601C9-0038-4DFB-8F83-83260D2EA1F7}" type="slidenum">
              <a:rPr lang="nl-NL" smtClean="0"/>
              <a:t>2</a:t>
            </a:fld>
            <a:endParaRPr lang="nl-NL"/>
          </a:p>
        </p:txBody>
      </p:sp>
      <p:sp>
        <p:nvSpPr>
          <p:cNvPr id="4" name="Rectangle 3"/>
          <p:cNvSpPr/>
          <p:nvPr/>
        </p:nvSpPr>
        <p:spPr>
          <a:xfrm rot="19698828">
            <a:off x="2516865" y="2419830"/>
            <a:ext cx="7379955" cy="1912242"/>
          </a:xfrm>
          <a:prstGeom prst="rect">
            <a:avLst/>
          </a:prstGeom>
          <a:pattFill prst="ltVert">
            <a:fgClr>
              <a:srgbClr val="FF0000"/>
            </a:fgClr>
            <a:bgClr>
              <a:srgbClr val="FFFF00"/>
            </a:bgClr>
          </a:pattFill>
          <a:ln w="63500">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NEWS FLASH – NOTHING HAPPEND</a:t>
            </a:r>
            <a:endParaRPr lang="en-US" sz="4800"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5" name="Rectangle 4"/>
          <p:cNvSpPr/>
          <p:nvPr/>
        </p:nvSpPr>
        <p:spPr>
          <a:xfrm rot="1478210">
            <a:off x="3810610" y="2194364"/>
            <a:ext cx="6031109" cy="199101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5400" dirty="0" smtClean="0"/>
              <a:t>So here is the same story </a:t>
            </a:r>
            <a:endParaRPr lang="en-US" sz="5400" dirty="0"/>
          </a:p>
        </p:txBody>
      </p:sp>
    </p:spTree>
    <p:extLst>
      <p:ext uri="{BB962C8B-B14F-4D97-AF65-F5344CB8AC3E}">
        <p14:creationId xmlns:p14="http://schemas.microsoft.com/office/powerpoint/2010/main" val="4098488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42CB3-2CE7-4897-A791-7B97DE902D27}"/>
              </a:ext>
            </a:extLst>
          </p:cNvPr>
          <p:cNvSpPr>
            <a:spLocks noGrp="1"/>
          </p:cNvSpPr>
          <p:nvPr>
            <p:ph type="title"/>
          </p:nvPr>
        </p:nvSpPr>
        <p:spPr/>
        <p:txBody>
          <a:bodyPr/>
          <a:lstStyle/>
          <a:p>
            <a:r>
              <a:rPr lang="nl-NL" dirty="0"/>
              <a:t>Micro </a:t>
            </a:r>
            <a:r>
              <a:rPr lang="nl-NL" dirty="0" err="1"/>
              <a:t>connectors</a:t>
            </a:r>
            <a:r>
              <a:rPr lang="nl-NL" dirty="0"/>
              <a:t>. </a:t>
            </a:r>
          </a:p>
        </p:txBody>
      </p:sp>
      <p:pic>
        <p:nvPicPr>
          <p:cNvPr id="4" name="Picture 3">
            <a:extLst>
              <a:ext uri="{FF2B5EF4-FFF2-40B4-BE49-F238E27FC236}">
                <a16:creationId xmlns:a16="http://schemas.microsoft.com/office/drawing/2014/main" id="{8B504555-1A08-4571-829F-BF88E96EACF0}"/>
              </a:ext>
            </a:extLst>
          </p:cNvPr>
          <p:cNvPicPr>
            <a:picLocks noChangeAspect="1"/>
          </p:cNvPicPr>
          <p:nvPr/>
        </p:nvPicPr>
        <p:blipFill>
          <a:blip r:embed="rId2"/>
          <a:stretch>
            <a:fillRect/>
          </a:stretch>
        </p:blipFill>
        <p:spPr>
          <a:xfrm>
            <a:off x="6555832" y="1235555"/>
            <a:ext cx="5382749" cy="4260527"/>
          </a:xfrm>
          <a:prstGeom prst="rect">
            <a:avLst/>
          </a:prstGeom>
        </p:spPr>
      </p:pic>
      <p:pic>
        <p:nvPicPr>
          <p:cNvPr id="5" name="Picture 4">
            <a:extLst>
              <a:ext uri="{FF2B5EF4-FFF2-40B4-BE49-F238E27FC236}">
                <a16:creationId xmlns:a16="http://schemas.microsoft.com/office/drawing/2014/main" id="{A0585AD3-0BAA-4229-AC44-9C629142FF3A}"/>
              </a:ext>
            </a:extLst>
          </p:cNvPr>
          <p:cNvPicPr>
            <a:picLocks noChangeAspect="1"/>
          </p:cNvPicPr>
          <p:nvPr/>
        </p:nvPicPr>
        <p:blipFill>
          <a:blip r:embed="rId3"/>
          <a:stretch>
            <a:fillRect/>
          </a:stretch>
        </p:blipFill>
        <p:spPr>
          <a:xfrm>
            <a:off x="378368" y="1505364"/>
            <a:ext cx="5717632" cy="2986347"/>
          </a:xfrm>
          <a:prstGeom prst="rect">
            <a:avLst/>
          </a:prstGeom>
        </p:spPr>
      </p:pic>
      <p:sp>
        <p:nvSpPr>
          <p:cNvPr id="6" name="TextBox 5">
            <a:extLst>
              <a:ext uri="{FF2B5EF4-FFF2-40B4-BE49-F238E27FC236}">
                <a16:creationId xmlns:a16="http://schemas.microsoft.com/office/drawing/2014/main" id="{00017F66-C70C-424A-BD5F-900B027F79EC}"/>
              </a:ext>
            </a:extLst>
          </p:cNvPr>
          <p:cNvSpPr txBox="1"/>
          <p:nvPr/>
        </p:nvSpPr>
        <p:spPr>
          <a:xfrm>
            <a:off x="990229" y="5254455"/>
            <a:ext cx="3256156" cy="646331"/>
          </a:xfrm>
          <a:prstGeom prst="rect">
            <a:avLst/>
          </a:prstGeom>
          <a:noFill/>
        </p:spPr>
        <p:txBody>
          <a:bodyPr wrap="square" rtlCol="0">
            <a:spAutoFit/>
          </a:bodyPr>
          <a:lstStyle/>
          <a:p>
            <a:r>
              <a:rPr lang="nl-NL" dirty="0" err="1"/>
              <a:t>Some</a:t>
            </a:r>
            <a:r>
              <a:rPr lang="nl-NL" dirty="0"/>
              <a:t> commercial </a:t>
            </a:r>
            <a:r>
              <a:rPr lang="nl-NL" dirty="0" err="1"/>
              <a:t>ideas</a:t>
            </a:r>
            <a:r>
              <a:rPr lang="nl-NL" dirty="0"/>
              <a:t> </a:t>
            </a:r>
            <a:r>
              <a:rPr lang="nl-NL" dirty="0" err="1"/>
              <a:t>that</a:t>
            </a:r>
            <a:r>
              <a:rPr lang="nl-NL" dirty="0"/>
              <a:t> </a:t>
            </a:r>
            <a:r>
              <a:rPr lang="nl-NL" dirty="0" err="1"/>
              <a:t>can</a:t>
            </a:r>
            <a:r>
              <a:rPr lang="nl-NL" dirty="0"/>
              <a:t> </a:t>
            </a:r>
            <a:r>
              <a:rPr lang="nl-NL" dirty="0" err="1"/>
              <a:t>be</a:t>
            </a:r>
            <a:r>
              <a:rPr lang="nl-NL" dirty="0"/>
              <a:t> </a:t>
            </a:r>
            <a:r>
              <a:rPr lang="nl-NL" dirty="0" err="1"/>
              <a:t>adopted</a:t>
            </a:r>
            <a:r>
              <a:rPr lang="nl-NL" dirty="0"/>
              <a:t> </a:t>
            </a:r>
            <a:r>
              <a:rPr lang="nl-NL" dirty="0" err="1"/>
              <a:t>to</a:t>
            </a:r>
            <a:r>
              <a:rPr lang="nl-NL" dirty="0"/>
              <a:t> </a:t>
            </a:r>
            <a:r>
              <a:rPr lang="nl-NL" dirty="0" err="1"/>
              <a:t>be</a:t>
            </a:r>
            <a:r>
              <a:rPr lang="nl-NL" dirty="0"/>
              <a:t> </a:t>
            </a:r>
            <a:r>
              <a:rPr lang="nl-NL" dirty="0" err="1"/>
              <a:t>used</a:t>
            </a:r>
            <a:r>
              <a:rPr lang="nl-NL" dirty="0"/>
              <a:t> </a:t>
            </a:r>
            <a:r>
              <a:rPr lang="nl-NL" dirty="0" err="1"/>
              <a:t>for</a:t>
            </a:r>
            <a:r>
              <a:rPr lang="nl-NL" dirty="0"/>
              <a:t> </a:t>
            </a:r>
            <a:r>
              <a:rPr lang="nl-NL" dirty="0" err="1"/>
              <a:t>us</a:t>
            </a:r>
            <a:endParaRPr lang="nl-NL" dirty="0"/>
          </a:p>
        </p:txBody>
      </p:sp>
      <p:sp>
        <p:nvSpPr>
          <p:cNvPr id="7" name="Date Placeholder 6">
            <a:extLst>
              <a:ext uri="{FF2B5EF4-FFF2-40B4-BE49-F238E27FC236}">
                <a16:creationId xmlns:a16="http://schemas.microsoft.com/office/drawing/2014/main" id="{08CCC7E6-4C4D-49E8-B468-929E2CD36FCF}"/>
              </a:ext>
            </a:extLst>
          </p:cNvPr>
          <p:cNvSpPr>
            <a:spLocks noGrp="1"/>
          </p:cNvSpPr>
          <p:nvPr>
            <p:ph type="dt" sz="half" idx="10"/>
          </p:nvPr>
        </p:nvSpPr>
        <p:spPr/>
        <p:txBody>
          <a:bodyPr/>
          <a:lstStyle/>
          <a:p>
            <a:r>
              <a:rPr lang="en-US" smtClean="0"/>
              <a:t>06-03-2023</a:t>
            </a:r>
            <a:endParaRPr lang="nl-NL"/>
          </a:p>
        </p:txBody>
      </p:sp>
      <p:sp>
        <p:nvSpPr>
          <p:cNvPr id="8" name="Slide Number Placeholder 7">
            <a:extLst>
              <a:ext uri="{FF2B5EF4-FFF2-40B4-BE49-F238E27FC236}">
                <a16:creationId xmlns:a16="http://schemas.microsoft.com/office/drawing/2014/main" id="{ED65054B-FB46-4D88-B63D-91B13B96AE98}"/>
              </a:ext>
            </a:extLst>
          </p:cNvPr>
          <p:cNvSpPr>
            <a:spLocks noGrp="1"/>
          </p:cNvSpPr>
          <p:nvPr>
            <p:ph type="sldNum" sz="quarter" idx="12"/>
          </p:nvPr>
        </p:nvSpPr>
        <p:spPr/>
        <p:txBody>
          <a:bodyPr/>
          <a:lstStyle/>
          <a:p>
            <a:fld id="{2B4601C9-0038-4DFB-8F83-83260D2EA1F7}" type="slidenum">
              <a:rPr lang="nl-NL" smtClean="0"/>
              <a:t>20</a:t>
            </a:fld>
            <a:endParaRPr lang="nl-NL"/>
          </a:p>
        </p:txBody>
      </p:sp>
    </p:spTree>
    <p:extLst>
      <p:ext uri="{BB962C8B-B14F-4D97-AF65-F5344CB8AC3E}">
        <p14:creationId xmlns:p14="http://schemas.microsoft.com/office/powerpoint/2010/main" val="25609824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B551B-1A65-4ACF-A22E-3F2300F352CA}"/>
              </a:ext>
            </a:extLst>
          </p:cNvPr>
          <p:cNvSpPr>
            <a:spLocks noGrp="1"/>
          </p:cNvSpPr>
          <p:nvPr>
            <p:ph type="title"/>
          </p:nvPr>
        </p:nvSpPr>
        <p:spPr/>
        <p:txBody>
          <a:bodyPr/>
          <a:lstStyle/>
          <a:p>
            <a:r>
              <a:rPr lang="nl-NL" dirty="0" err="1"/>
              <a:t>Cooling</a:t>
            </a:r>
            <a:r>
              <a:rPr lang="nl-NL" dirty="0"/>
              <a:t> support</a:t>
            </a:r>
          </a:p>
        </p:txBody>
      </p:sp>
      <p:sp>
        <p:nvSpPr>
          <p:cNvPr id="3" name="Content Placeholder 2">
            <a:extLst>
              <a:ext uri="{FF2B5EF4-FFF2-40B4-BE49-F238E27FC236}">
                <a16:creationId xmlns:a16="http://schemas.microsoft.com/office/drawing/2014/main" id="{83EA85A0-EEE6-46D6-92F0-AB8CDD7F8B13}"/>
              </a:ext>
            </a:extLst>
          </p:cNvPr>
          <p:cNvSpPr>
            <a:spLocks noGrp="1"/>
          </p:cNvSpPr>
          <p:nvPr>
            <p:ph idx="1"/>
          </p:nvPr>
        </p:nvSpPr>
        <p:spPr/>
        <p:txBody>
          <a:bodyPr/>
          <a:lstStyle/>
          <a:p>
            <a:r>
              <a:rPr lang="nl-NL" dirty="0"/>
              <a:t>3d </a:t>
            </a:r>
            <a:r>
              <a:rPr lang="nl-NL" dirty="0" err="1"/>
              <a:t>printed</a:t>
            </a:r>
            <a:r>
              <a:rPr lang="nl-NL" dirty="0"/>
              <a:t> aluminium </a:t>
            </a:r>
          </a:p>
          <a:p>
            <a:r>
              <a:rPr lang="nl-NL" dirty="0"/>
              <a:t>3d </a:t>
            </a:r>
            <a:r>
              <a:rPr lang="nl-NL" dirty="0" err="1"/>
              <a:t>printed</a:t>
            </a:r>
            <a:r>
              <a:rPr lang="nl-NL" dirty="0"/>
              <a:t> </a:t>
            </a:r>
            <a:r>
              <a:rPr lang="nl-NL" dirty="0" err="1"/>
              <a:t>SiC</a:t>
            </a:r>
            <a:endParaRPr lang="nl-NL" dirty="0"/>
          </a:p>
          <a:p>
            <a:pPr marL="0" indent="0">
              <a:buNone/>
            </a:pPr>
            <a:endParaRPr lang="nl-NL" dirty="0"/>
          </a:p>
          <a:p>
            <a:pPr marL="0" indent="0">
              <a:buNone/>
            </a:pPr>
            <a:r>
              <a:rPr lang="nl-NL" dirty="0"/>
              <a:t>Contact </a:t>
            </a:r>
            <a:r>
              <a:rPr lang="nl-NL" dirty="0" err="1"/>
              <a:t>ongoing</a:t>
            </a:r>
            <a:r>
              <a:rPr lang="nl-NL" dirty="0"/>
              <a:t> </a:t>
            </a:r>
            <a:r>
              <a:rPr lang="nl-NL" dirty="0" err="1"/>
              <a:t>with</a:t>
            </a:r>
            <a:r>
              <a:rPr lang="nl-NL" dirty="0"/>
              <a:t> companies. </a:t>
            </a:r>
          </a:p>
          <a:p>
            <a:pPr marL="0" indent="0">
              <a:buNone/>
            </a:pPr>
            <a:endParaRPr lang="nl-NL" dirty="0"/>
          </a:p>
          <a:p>
            <a:pPr marL="0" indent="0">
              <a:buNone/>
            </a:pPr>
            <a:r>
              <a:rPr lang="nl-NL" dirty="0" err="1"/>
              <a:t>BeO</a:t>
            </a:r>
            <a:r>
              <a:rPr lang="nl-NL" dirty="0"/>
              <a:t> (</a:t>
            </a:r>
            <a:r>
              <a:rPr lang="nl-NL" dirty="0" err="1"/>
              <a:t>internal</a:t>
            </a:r>
            <a:r>
              <a:rPr lang="nl-NL" dirty="0"/>
              <a:t> review on </a:t>
            </a:r>
            <a:r>
              <a:rPr lang="nl-NL" dirty="0" err="1"/>
              <a:t>possibly</a:t>
            </a:r>
            <a:r>
              <a:rPr lang="nl-NL" dirty="0"/>
              <a:t> </a:t>
            </a:r>
            <a:r>
              <a:rPr lang="nl-NL" dirty="0" err="1"/>
              <a:t>using</a:t>
            </a:r>
            <a:r>
              <a:rPr lang="nl-NL" dirty="0"/>
              <a:t> </a:t>
            </a:r>
            <a:r>
              <a:rPr lang="nl-NL" dirty="0" err="1"/>
              <a:t>this</a:t>
            </a:r>
            <a:r>
              <a:rPr lang="nl-NL" dirty="0"/>
              <a:t>)</a:t>
            </a:r>
          </a:p>
        </p:txBody>
      </p:sp>
      <p:sp>
        <p:nvSpPr>
          <p:cNvPr id="4" name="Date Placeholder 3">
            <a:extLst>
              <a:ext uri="{FF2B5EF4-FFF2-40B4-BE49-F238E27FC236}">
                <a16:creationId xmlns:a16="http://schemas.microsoft.com/office/drawing/2014/main" id="{D38430E3-A690-4E3D-9C2C-920CC47D33B2}"/>
              </a:ext>
            </a:extLst>
          </p:cNvPr>
          <p:cNvSpPr>
            <a:spLocks noGrp="1"/>
          </p:cNvSpPr>
          <p:nvPr>
            <p:ph type="dt" sz="half" idx="10"/>
          </p:nvPr>
        </p:nvSpPr>
        <p:spPr/>
        <p:txBody>
          <a:bodyPr/>
          <a:lstStyle/>
          <a:p>
            <a:r>
              <a:rPr lang="en-US" smtClean="0"/>
              <a:t>06-03-2023</a:t>
            </a:r>
            <a:endParaRPr lang="nl-NL"/>
          </a:p>
        </p:txBody>
      </p:sp>
      <p:sp>
        <p:nvSpPr>
          <p:cNvPr id="6" name="Slide Number Placeholder 5">
            <a:extLst>
              <a:ext uri="{FF2B5EF4-FFF2-40B4-BE49-F238E27FC236}">
                <a16:creationId xmlns:a16="http://schemas.microsoft.com/office/drawing/2014/main" id="{2A21FAEB-E708-433D-AA19-CAC39261C5A0}"/>
              </a:ext>
            </a:extLst>
          </p:cNvPr>
          <p:cNvSpPr>
            <a:spLocks noGrp="1"/>
          </p:cNvSpPr>
          <p:nvPr>
            <p:ph type="sldNum" sz="quarter" idx="12"/>
          </p:nvPr>
        </p:nvSpPr>
        <p:spPr/>
        <p:txBody>
          <a:bodyPr/>
          <a:lstStyle/>
          <a:p>
            <a:fld id="{2B4601C9-0038-4DFB-8F83-83260D2EA1F7}" type="slidenum">
              <a:rPr lang="nl-NL" smtClean="0"/>
              <a:t>21</a:t>
            </a:fld>
            <a:endParaRPr lang="nl-NL"/>
          </a:p>
        </p:txBody>
      </p:sp>
    </p:spTree>
    <p:extLst>
      <p:ext uri="{BB962C8B-B14F-4D97-AF65-F5344CB8AC3E}">
        <p14:creationId xmlns:p14="http://schemas.microsoft.com/office/powerpoint/2010/main" val="35354135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9A521-D2BC-4FA7-848C-265E882CD64F}"/>
              </a:ext>
            </a:extLst>
          </p:cNvPr>
          <p:cNvSpPr>
            <a:spLocks noGrp="1"/>
          </p:cNvSpPr>
          <p:nvPr>
            <p:ph type="title"/>
          </p:nvPr>
        </p:nvSpPr>
        <p:spPr/>
        <p:txBody>
          <a:bodyPr/>
          <a:lstStyle/>
          <a:p>
            <a:pPr algn="ctr"/>
            <a:r>
              <a:rPr lang="en-US" dirty="0"/>
              <a:t>Future of the velo?</a:t>
            </a:r>
            <a:endParaRPr lang="nl-NL" dirty="0"/>
          </a:p>
        </p:txBody>
      </p:sp>
      <p:pic>
        <p:nvPicPr>
          <p:cNvPr id="6" name="Picture 8" descr="The Amazing Forkless &quot;Phantom Bike&quot; by Olli Erkkila | Bicycle design,  Bicycle, Bike design">
            <a:extLst>
              <a:ext uri="{FF2B5EF4-FFF2-40B4-BE49-F238E27FC236}">
                <a16:creationId xmlns:a16="http://schemas.microsoft.com/office/drawing/2014/main" id="{DFA547BB-47FE-40FF-B63D-BD2B0D80286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98950" y="1417518"/>
            <a:ext cx="3562852" cy="236762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What will mountain bikes look like in the future? Here's our educated  guess… - BikeRadar">
            <a:extLst>
              <a:ext uri="{FF2B5EF4-FFF2-40B4-BE49-F238E27FC236}">
                <a16:creationId xmlns:a16="http://schemas.microsoft.com/office/drawing/2014/main" id="{77ED2929-50CF-4D17-8917-C92640AF16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1803" y="1417520"/>
            <a:ext cx="3562853" cy="237332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Designer Concept Bicycles: Bike To The Future">
            <a:extLst>
              <a:ext uri="{FF2B5EF4-FFF2-40B4-BE49-F238E27FC236}">
                <a16:creationId xmlns:a16="http://schemas.microsoft.com/office/drawing/2014/main" id="{25134CB3-71AE-4D54-8E4C-FD678C9B40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8951" y="3785140"/>
            <a:ext cx="3562852" cy="23409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hris boardman: intelligent bike concept | Bike design, Bicycle design,  Futuristic motorcycle">
            <a:extLst>
              <a:ext uri="{FF2B5EF4-FFF2-40B4-BE49-F238E27FC236}">
                <a16:creationId xmlns:a16="http://schemas.microsoft.com/office/drawing/2014/main" id="{8DEA63DE-73D7-4D31-BEE2-C72D851FC1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61803" y="3785140"/>
            <a:ext cx="4008366" cy="2281124"/>
          </a:xfrm>
          <a:prstGeom prst="rect">
            <a:avLst/>
          </a:prstGeom>
          <a:noFill/>
          <a:extLst>
            <a:ext uri="{909E8E84-426E-40DD-AFC4-6F175D3DCCD1}">
              <a14:hiddenFill xmlns:a14="http://schemas.microsoft.com/office/drawing/2010/main">
                <a:solidFill>
                  <a:srgbClr val="FFFFFF"/>
                </a:solidFill>
              </a14:hiddenFill>
            </a:ext>
          </a:extLst>
        </p:spPr>
      </p:pic>
      <p:sp>
        <p:nvSpPr>
          <p:cNvPr id="18" name="Date Placeholder 17">
            <a:extLst>
              <a:ext uri="{FF2B5EF4-FFF2-40B4-BE49-F238E27FC236}">
                <a16:creationId xmlns:a16="http://schemas.microsoft.com/office/drawing/2014/main" id="{373DC1FD-A67E-4558-AFEA-4C4291C82D24}"/>
              </a:ext>
            </a:extLst>
          </p:cNvPr>
          <p:cNvSpPr>
            <a:spLocks noGrp="1"/>
          </p:cNvSpPr>
          <p:nvPr>
            <p:ph type="dt" sz="half" idx="10"/>
          </p:nvPr>
        </p:nvSpPr>
        <p:spPr/>
        <p:txBody>
          <a:bodyPr/>
          <a:lstStyle/>
          <a:p>
            <a:r>
              <a:rPr lang="en-US" smtClean="0"/>
              <a:t>06-03-2023</a:t>
            </a:r>
            <a:endParaRPr lang="nl-NL"/>
          </a:p>
        </p:txBody>
      </p:sp>
      <p:sp>
        <p:nvSpPr>
          <p:cNvPr id="19" name="Slide Number Placeholder 18">
            <a:extLst>
              <a:ext uri="{FF2B5EF4-FFF2-40B4-BE49-F238E27FC236}">
                <a16:creationId xmlns:a16="http://schemas.microsoft.com/office/drawing/2014/main" id="{A1B38552-FA55-4C93-ADD4-A686FE87B7FE}"/>
              </a:ext>
            </a:extLst>
          </p:cNvPr>
          <p:cNvSpPr>
            <a:spLocks noGrp="1"/>
          </p:cNvSpPr>
          <p:nvPr>
            <p:ph type="sldNum" sz="quarter" idx="12"/>
          </p:nvPr>
        </p:nvSpPr>
        <p:spPr/>
        <p:txBody>
          <a:bodyPr/>
          <a:lstStyle/>
          <a:p>
            <a:fld id="{2B4601C9-0038-4DFB-8F83-83260D2EA1F7}" type="slidenum">
              <a:rPr lang="nl-NL" smtClean="0"/>
              <a:t>3</a:t>
            </a:fld>
            <a:endParaRPr lang="nl-NL"/>
          </a:p>
        </p:txBody>
      </p:sp>
    </p:spTree>
    <p:extLst>
      <p:ext uri="{BB962C8B-B14F-4D97-AF65-F5344CB8AC3E}">
        <p14:creationId xmlns:p14="http://schemas.microsoft.com/office/powerpoint/2010/main" val="2199511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NgSOC : le vélo extraterrestre - Vélo et Design | Hybrid bike, Bicycle,  Bicycle design">
            <a:extLst>
              <a:ext uri="{FF2B5EF4-FFF2-40B4-BE49-F238E27FC236}">
                <a16:creationId xmlns:a16="http://schemas.microsoft.com/office/drawing/2014/main" id="{E3AAFF11-9314-462F-9FB2-C6A49993459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859993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D390D7CA-BF07-44DD-93B1-96BD8306D3E4}"/>
              </a:ext>
            </a:extLst>
          </p:cNvPr>
          <p:cNvSpPr txBox="1">
            <a:spLocks/>
          </p:cNvSpPr>
          <p:nvPr/>
        </p:nvSpPr>
        <p:spPr>
          <a:xfrm>
            <a:off x="3568390" y="413346"/>
            <a:ext cx="774972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dirty="0">
                <a:solidFill>
                  <a:schemeClr val="bg1"/>
                </a:solidFill>
              </a:rPr>
              <a:t>Or </a:t>
            </a:r>
            <a:r>
              <a:rPr lang="nl-NL" dirty="0" err="1">
                <a:solidFill>
                  <a:schemeClr val="bg1"/>
                </a:solidFill>
              </a:rPr>
              <a:t>maybe</a:t>
            </a:r>
            <a:r>
              <a:rPr lang="nl-NL" dirty="0">
                <a:solidFill>
                  <a:schemeClr val="bg1"/>
                </a:solidFill>
              </a:rPr>
              <a:t> </a:t>
            </a:r>
            <a:r>
              <a:rPr lang="nl-NL" dirty="0" err="1">
                <a:solidFill>
                  <a:schemeClr val="bg1"/>
                </a:solidFill>
              </a:rPr>
              <a:t>this</a:t>
            </a:r>
            <a:r>
              <a:rPr lang="nl-NL" dirty="0">
                <a:solidFill>
                  <a:schemeClr val="bg1"/>
                </a:solidFill>
              </a:rPr>
              <a:t>?</a:t>
            </a:r>
          </a:p>
        </p:txBody>
      </p:sp>
      <p:pic>
        <p:nvPicPr>
          <p:cNvPr id="8" name="Picture 2" descr="INgSOC : le vélo extraterrestre - Vélo et Design | Hybrid bike, Bicycle,  Bicycle design">
            <a:extLst>
              <a:ext uri="{FF2B5EF4-FFF2-40B4-BE49-F238E27FC236}">
                <a16:creationId xmlns:a16="http://schemas.microsoft.com/office/drawing/2014/main" id="{E2F1D5A8-6F65-47AF-AE10-EF5BCA40359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4797"/>
          <a:stretch/>
        </p:blipFill>
        <p:spPr bwMode="auto">
          <a:xfrm>
            <a:off x="8599930" y="0"/>
            <a:ext cx="3592069"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Date Placeholder 8">
            <a:extLst>
              <a:ext uri="{FF2B5EF4-FFF2-40B4-BE49-F238E27FC236}">
                <a16:creationId xmlns:a16="http://schemas.microsoft.com/office/drawing/2014/main" id="{51EDC9DE-3FF5-4450-B670-0BFBAA717BF0}"/>
              </a:ext>
            </a:extLst>
          </p:cNvPr>
          <p:cNvSpPr>
            <a:spLocks noGrp="1"/>
          </p:cNvSpPr>
          <p:nvPr>
            <p:ph type="dt" sz="half" idx="10"/>
          </p:nvPr>
        </p:nvSpPr>
        <p:spPr/>
        <p:txBody>
          <a:bodyPr/>
          <a:lstStyle/>
          <a:p>
            <a:r>
              <a:rPr lang="en-US" smtClean="0"/>
              <a:t>06-03-2023</a:t>
            </a:r>
            <a:endParaRPr lang="nl-NL"/>
          </a:p>
        </p:txBody>
      </p:sp>
      <p:sp>
        <p:nvSpPr>
          <p:cNvPr id="10" name="Slide Number Placeholder 9">
            <a:extLst>
              <a:ext uri="{FF2B5EF4-FFF2-40B4-BE49-F238E27FC236}">
                <a16:creationId xmlns:a16="http://schemas.microsoft.com/office/drawing/2014/main" id="{0335E6ED-BE83-4DC7-87CF-D5B543625470}"/>
              </a:ext>
            </a:extLst>
          </p:cNvPr>
          <p:cNvSpPr>
            <a:spLocks noGrp="1"/>
          </p:cNvSpPr>
          <p:nvPr>
            <p:ph type="sldNum" sz="quarter" idx="12"/>
          </p:nvPr>
        </p:nvSpPr>
        <p:spPr/>
        <p:txBody>
          <a:bodyPr/>
          <a:lstStyle/>
          <a:p>
            <a:fld id="{2B4601C9-0038-4DFB-8F83-83260D2EA1F7}" type="slidenum">
              <a:rPr lang="nl-NL" smtClean="0"/>
              <a:t>4</a:t>
            </a:fld>
            <a:endParaRPr lang="nl-NL"/>
          </a:p>
        </p:txBody>
      </p:sp>
    </p:spTree>
    <p:extLst>
      <p:ext uri="{BB962C8B-B14F-4D97-AF65-F5344CB8AC3E}">
        <p14:creationId xmlns:p14="http://schemas.microsoft.com/office/powerpoint/2010/main" val="3960428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3C3FE-93F7-4280-8E59-9AEB69D086A2}"/>
              </a:ext>
            </a:extLst>
          </p:cNvPr>
          <p:cNvSpPr>
            <a:spLocks noGrp="1"/>
          </p:cNvSpPr>
          <p:nvPr>
            <p:ph type="title"/>
          </p:nvPr>
        </p:nvSpPr>
        <p:spPr/>
        <p:txBody>
          <a:bodyPr/>
          <a:lstStyle/>
          <a:p>
            <a:r>
              <a:rPr lang="nl-NL" dirty="0"/>
              <a:t>Barrel </a:t>
            </a:r>
            <a:r>
              <a:rPr lang="nl-NL" dirty="0" err="1"/>
              <a:t>with</a:t>
            </a:r>
            <a:r>
              <a:rPr lang="nl-NL" dirty="0"/>
              <a:t> </a:t>
            </a:r>
            <a:r>
              <a:rPr lang="nl-NL" dirty="0" err="1"/>
              <a:t>expanding</a:t>
            </a:r>
            <a:r>
              <a:rPr lang="nl-NL" dirty="0"/>
              <a:t> </a:t>
            </a:r>
            <a:r>
              <a:rPr lang="nl-NL" dirty="0" err="1"/>
              <a:t>size</a:t>
            </a:r>
            <a:r>
              <a:rPr lang="nl-NL" dirty="0"/>
              <a:t> </a:t>
            </a:r>
          </a:p>
        </p:txBody>
      </p:sp>
      <p:pic>
        <p:nvPicPr>
          <p:cNvPr id="4" name="Content Placeholder 3">
            <a:extLst>
              <a:ext uri="{FF2B5EF4-FFF2-40B4-BE49-F238E27FC236}">
                <a16:creationId xmlns:a16="http://schemas.microsoft.com/office/drawing/2014/main" id="{1C700711-8799-4584-A47D-292CCE3481B3}"/>
              </a:ext>
            </a:extLst>
          </p:cNvPr>
          <p:cNvPicPr>
            <a:picLocks noGrp="1" noChangeAspect="1"/>
          </p:cNvPicPr>
          <p:nvPr>
            <p:ph idx="1"/>
          </p:nvPr>
        </p:nvPicPr>
        <p:blipFill>
          <a:blip r:embed="rId2"/>
          <a:stretch>
            <a:fillRect/>
          </a:stretch>
        </p:blipFill>
        <p:spPr>
          <a:xfrm>
            <a:off x="2139737" y="1825625"/>
            <a:ext cx="7912525" cy="4351338"/>
          </a:xfrm>
          <a:prstGeom prst="rect">
            <a:avLst/>
          </a:prstGeom>
        </p:spPr>
      </p:pic>
      <p:sp>
        <p:nvSpPr>
          <p:cNvPr id="5" name="Date Placeholder 4">
            <a:extLst>
              <a:ext uri="{FF2B5EF4-FFF2-40B4-BE49-F238E27FC236}">
                <a16:creationId xmlns:a16="http://schemas.microsoft.com/office/drawing/2014/main" id="{D4571433-B74F-44AA-A2F8-DBA35DFB8793}"/>
              </a:ext>
            </a:extLst>
          </p:cNvPr>
          <p:cNvSpPr>
            <a:spLocks noGrp="1"/>
          </p:cNvSpPr>
          <p:nvPr>
            <p:ph type="dt" sz="half" idx="10"/>
          </p:nvPr>
        </p:nvSpPr>
        <p:spPr/>
        <p:txBody>
          <a:bodyPr/>
          <a:lstStyle/>
          <a:p>
            <a:r>
              <a:rPr lang="en-US" smtClean="0"/>
              <a:t>06-03-2023</a:t>
            </a:r>
            <a:endParaRPr lang="nl-NL"/>
          </a:p>
        </p:txBody>
      </p:sp>
      <p:sp>
        <p:nvSpPr>
          <p:cNvPr id="6" name="Slide Number Placeholder 5">
            <a:extLst>
              <a:ext uri="{FF2B5EF4-FFF2-40B4-BE49-F238E27FC236}">
                <a16:creationId xmlns:a16="http://schemas.microsoft.com/office/drawing/2014/main" id="{6C0207BC-3CCC-486F-B4FE-C75C4DC06F4A}"/>
              </a:ext>
            </a:extLst>
          </p:cNvPr>
          <p:cNvSpPr>
            <a:spLocks noGrp="1"/>
          </p:cNvSpPr>
          <p:nvPr>
            <p:ph type="sldNum" sz="quarter" idx="12"/>
          </p:nvPr>
        </p:nvSpPr>
        <p:spPr/>
        <p:txBody>
          <a:bodyPr/>
          <a:lstStyle/>
          <a:p>
            <a:fld id="{B790F69D-D313-4052-8CF8-144D1B869758}" type="slidenum">
              <a:rPr lang="nl-NL" smtClean="0"/>
              <a:t>5</a:t>
            </a:fld>
            <a:endParaRPr lang="nl-NL"/>
          </a:p>
        </p:txBody>
      </p:sp>
      <p:sp>
        <p:nvSpPr>
          <p:cNvPr id="3" name="TextBox 2">
            <a:extLst>
              <a:ext uri="{FF2B5EF4-FFF2-40B4-BE49-F238E27FC236}">
                <a16:creationId xmlns:a16="http://schemas.microsoft.com/office/drawing/2014/main" id="{43B8A025-E9EB-4FD7-86B6-A5DA2A784FEE}"/>
              </a:ext>
            </a:extLst>
          </p:cNvPr>
          <p:cNvSpPr txBox="1"/>
          <p:nvPr/>
        </p:nvSpPr>
        <p:spPr>
          <a:xfrm>
            <a:off x="8287586" y="4826248"/>
            <a:ext cx="3348224" cy="369332"/>
          </a:xfrm>
          <a:prstGeom prst="rect">
            <a:avLst/>
          </a:prstGeom>
          <a:noFill/>
        </p:spPr>
        <p:txBody>
          <a:bodyPr wrap="none" rtlCol="0">
            <a:spAutoFit/>
          </a:bodyPr>
          <a:lstStyle/>
          <a:p>
            <a:r>
              <a:rPr lang="nl-NL" dirty="0" err="1"/>
              <a:t>Maybe</a:t>
            </a:r>
            <a:r>
              <a:rPr lang="nl-NL" dirty="0"/>
              <a:t> </a:t>
            </a:r>
            <a:r>
              <a:rPr lang="nl-NL" dirty="0" err="1"/>
              <a:t>not</a:t>
            </a:r>
            <a:r>
              <a:rPr lang="nl-NL" dirty="0"/>
              <a:t> </a:t>
            </a:r>
            <a:r>
              <a:rPr lang="nl-NL" dirty="0" err="1"/>
              <a:t>the</a:t>
            </a:r>
            <a:r>
              <a:rPr lang="nl-NL" dirty="0"/>
              <a:t> best </a:t>
            </a:r>
            <a:r>
              <a:rPr lang="nl-NL" dirty="0" err="1"/>
              <a:t>use</a:t>
            </a:r>
            <a:r>
              <a:rPr lang="nl-NL" dirty="0"/>
              <a:t> of </a:t>
            </a:r>
            <a:r>
              <a:rPr lang="nl-NL" dirty="0" err="1"/>
              <a:t>silicon</a:t>
            </a:r>
            <a:r>
              <a:rPr lang="nl-NL" dirty="0"/>
              <a:t>.</a:t>
            </a:r>
          </a:p>
        </p:txBody>
      </p:sp>
    </p:spTree>
    <p:extLst>
      <p:ext uri="{BB962C8B-B14F-4D97-AF65-F5344CB8AC3E}">
        <p14:creationId xmlns:p14="http://schemas.microsoft.com/office/powerpoint/2010/main" val="35593637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585A82-CAA2-4738-BDD5-CF6A584329F8}"/>
              </a:ext>
            </a:extLst>
          </p:cNvPr>
          <p:cNvPicPr>
            <a:picLocks noChangeAspect="1"/>
          </p:cNvPicPr>
          <p:nvPr/>
        </p:nvPicPr>
        <p:blipFill>
          <a:blip r:embed="rId2"/>
          <a:stretch>
            <a:fillRect/>
          </a:stretch>
        </p:blipFill>
        <p:spPr>
          <a:xfrm>
            <a:off x="1333050" y="194564"/>
            <a:ext cx="10462585" cy="5829155"/>
          </a:xfrm>
          <a:prstGeom prst="rect">
            <a:avLst/>
          </a:prstGeom>
        </p:spPr>
      </p:pic>
      <p:sp>
        <p:nvSpPr>
          <p:cNvPr id="5" name="TextBox 4">
            <a:extLst>
              <a:ext uri="{FF2B5EF4-FFF2-40B4-BE49-F238E27FC236}">
                <a16:creationId xmlns:a16="http://schemas.microsoft.com/office/drawing/2014/main" id="{F7961F68-4FE8-4459-807B-5D343B0DDDB1}"/>
              </a:ext>
            </a:extLst>
          </p:cNvPr>
          <p:cNvSpPr txBox="1"/>
          <p:nvPr/>
        </p:nvSpPr>
        <p:spPr>
          <a:xfrm>
            <a:off x="963109" y="44311"/>
            <a:ext cx="5188314" cy="1354217"/>
          </a:xfrm>
          <a:prstGeom prst="rect">
            <a:avLst/>
          </a:prstGeom>
          <a:noFill/>
        </p:spPr>
        <p:txBody>
          <a:bodyPr wrap="square" rtlCol="0">
            <a:spAutoFit/>
          </a:bodyPr>
          <a:lstStyle/>
          <a:p>
            <a:r>
              <a:rPr lang="en-US" sz="7200" dirty="0">
                <a:latin typeface="Bahnschrift SemiLight SemiConde" panose="020B0502040204020203" pitchFamily="34" charset="0"/>
              </a:rPr>
              <a:t>The     </a:t>
            </a:r>
            <a:r>
              <a:rPr lang="en-US" sz="7200" dirty="0" err="1">
                <a:latin typeface="Bahnschrift SemiLight SemiConde" panose="020B0502040204020203" pitchFamily="34" charset="0"/>
              </a:rPr>
              <a:t>nion</a:t>
            </a:r>
            <a:endParaRPr lang="en-US" sz="7200" dirty="0">
              <a:latin typeface="Bahnschrift SemiLight SemiConde" panose="020B0502040204020203" pitchFamily="34" charset="0"/>
            </a:endParaRPr>
          </a:p>
          <a:p>
            <a:r>
              <a:rPr lang="en-US" sz="1000" dirty="0">
                <a:latin typeface="Bahnschrift SemiLight SemiConde" panose="020B0502040204020203" pitchFamily="34" charset="0"/>
              </a:rPr>
              <a:t>So good it makes you cry!</a:t>
            </a:r>
          </a:p>
        </p:txBody>
      </p:sp>
      <p:pic>
        <p:nvPicPr>
          <p:cNvPr id="1026" name="Picture 2" descr="512 Red Onion Illustrations &amp; Clip Art - iStock">
            <a:extLst>
              <a:ext uri="{FF2B5EF4-FFF2-40B4-BE49-F238E27FC236}">
                <a16:creationId xmlns:a16="http://schemas.microsoft.com/office/drawing/2014/main" id="{6534DC9F-7477-495A-8939-A664927B4829}"/>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2478145" y="359161"/>
            <a:ext cx="876292" cy="72451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35,448 Mountainbike Vectoren, Illustraties en Clipart - 123RF">
            <a:extLst>
              <a:ext uri="{FF2B5EF4-FFF2-40B4-BE49-F238E27FC236}">
                <a16:creationId xmlns:a16="http://schemas.microsoft.com/office/drawing/2014/main" id="{6F849D3F-7A54-498F-BE53-9DEB05BFAD93}"/>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3786955" y="194564"/>
            <a:ext cx="329194" cy="329194"/>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6">
            <a:extLst>
              <a:ext uri="{FF2B5EF4-FFF2-40B4-BE49-F238E27FC236}">
                <a16:creationId xmlns:a16="http://schemas.microsoft.com/office/drawing/2014/main" id="{E52EB6B9-FCA8-47EE-9F3A-36E25C78AE44}"/>
              </a:ext>
            </a:extLst>
          </p:cNvPr>
          <p:cNvSpPr>
            <a:spLocks noGrp="1"/>
          </p:cNvSpPr>
          <p:nvPr>
            <p:ph type="dt" sz="half" idx="10"/>
          </p:nvPr>
        </p:nvSpPr>
        <p:spPr/>
        <p:txBody>
          <a:bodyPr/>
          <a:lstStyle/>
          <a:p>
            <a:r>
              <a:rPr lang="en-US" smtClean="0"/>
              <a:t>06-03-2023</a:t>
            </a:r>
            <a:endParaRPr lang="nl-NL"/>
          </a:p>
        </p:txBody>
      </p:sp>
      <p:sp>
        <p:nvSpPr>
          <p:cNvPr id="8" name="Slide Number Placeholder 7">
            <a:extLst>
              <a:ext uri="{FF2B5EF4-FFF2-40B4-BE49-F238E27FC236}">
                <a16:creationId xmlns:a16="http://schemas.microsoft.com/office/drawing/2014/main" id="{ADE7FB98-0C28-4EF0-8D5B-8A788468D18C}"/>
              </a:ext>
            </a:extLst>
          </p:cNvPr>
          <p:cNvSpPr>
            <a:spLocks noGrp="1"/>
          </p:cNvSpPr>
          <p:nvPr>
            <p:ph type="sldNum" sz="quarter" idx="12"/>
          </p:nvPr>
        </p:nvSpPr>
        <p:spPr/>
        <p:txBody>
          <a:bodyPr/>
          <a:lstStyle/>
          <a:p>
            <a:fld id="{B790F69D-D313-4052-8CF8-144D1B869758}" type="slidenum">
              <a:rPr lang="nl-NL" smtClean="0"/>
              <a:t>6</a:t>
            </a:fld>
            <a:endParaRPr lang="nl-NL"/>
          </a:p>
        </p:txBody>
      </p:sp>
      <p:sp>
        <p:nvSpPr>
          <p:cNvPr id="2" name="TextBox 1">
            <a:extLst>
              <a:ext uri="{FF2B5EF4-FFF2-40B4-BE49-F238E27FC236}">
                <a16:creationId xmlns:a16="http://schemas.microsoft.com/office/drawing/2014/main" id="{BABA865F-D33D-4EA9-AAB6-81B92E212E9C}"/>
              </a:ext>
            </a:extLst>
          </p:cNvPr>
          <p:cNvSpPr txBox="1"/>
          <p:nvPr/>
        </p:nvSpPr>
        <p:spPr>
          <a:xfrm>
            <a:off x="6927138" y="4576460"/>
            <a:ext cx="4524444" cy="1200329"/>
          </a:xfrm>
          <a:prstGeom prst="rect">
            <a:avLst/>
          </a:prstGeom>
          <a:noFill/>
        </p:spPr>
        <p:txBody>
          <a:bodyPr wrap="none" rtlCol="0">
            <a:spAutoFit/>
          </a:bodyPr>
          <a:lstStyle/>
          <a:p>
            <a:r>
              <a:rPr lang="nl-NL" dirty="0" err="1"/>
              <a:t>Increases</a:t>
            </a:r>
            <a:r>
              <a:rPr lang="nl-NL" dirty="0"/>
              <a:t> </a:t>
            </a:r>
            <a:r>
              <a:rPr lang="nl-NL" dirty="0" err="1"/>
              <a:t>the</a:t>
            </a:r>
            <a:r>
              <a:rPr lang="nl-NL" dirty="0"/>
              <a:t> </a:t>
            </a:r>
            <a:r>
              <a:rPr lang="nl-NL" dirty="0" err="1"/>
              <a:t>acceptance</a:t>
            </a:r>
            <a:r>
              <a:rPr lang="nl-NL" dirty="0"/>
              <a:t>. </a:t>
            </a:r>
          </a:p>
          <a:p>
            <a:r>
              <a:rPr lang="nl-NL" dirty="0" err="1"/>
              <a:t>Curved</a:t>
            </a:r>
            <a:r>
              <a:rPr lang="nl-NL" dirty="0"/>
              <a:t> </a:t>
            </a:r>
            <a:r>
              <a:rPr lang="nl-NL" dirty="0" err="1"/>
              <a:t>shape</a:t>
            </a:r>
            <a:r>
              <a:rPr lang="nl-NL" dirty="0"/>
              <a:t> </a:t>
            </a:r>
            <a:r>
              <a:rPr lang="nl-NL" dirty="0" err="1"/>
              <a:t>should</a:t>
            </a:r>
            <a:r>
              <a:rPr lang="nl-NL" dirty="0"/>
              <a:t> </a:t>
            </a:r>
            <a:r>
              <a:rPr lang="nl-NL" dirty="0" err="1"/>
              <a:t>gives</a:t>
            </a:r>
            <a:r>
              <a:rPr lang="nl-NL" dirty="0"/>
              <a:t> </a:t>
            </a:r>
            <a:r>
              <a:rPr lang="nl-NL" dirty="0" err="1"/>
              <a:t>better</a:t>
            </a:r>
            <a:r>
              <a:rPr lang="nl-NL" dirty="0"/>
              <a:t> Z </a:t>
            </a:r>
            <a:r>
              <a:rPr lang="nl-NL" dirty="0" err="1"/>
              <a:t>resolution</a:t>
            </a:r>
            <a:r>
              <a:rPr lang="nl-NL" dirty="0"/>
              <a:t>.</a:t>
            </a:r>
          </a:p>
          <a:p>
            <a:r>
              <a:rPr lang="nl-NL" dirty="0" err="1"/>
              <a:t>Optimezed</a:t>
            </a:r>
            <a:r>
              <a:rPr lang="nl-NL" dirty="0"/>
              <a:t> </a:t>
            </a:r>
            <a:r>
              <a:rPr lang="nl-NL" dirty="0" err="1"/>
              <a:t>used</a:t>
            </a:r>
            <a:r>
              <a:rPr lang="nl-NL" dirty="0"/>
              <a:t> of </a:t>
            </a:r>
            <a:r>
              <a:rPr lang="nl-NL" dirty="0" err="1"/>
              <a:t>silicon</a:t>
            </a:r>
            <a:endParaRPr lang="nl-NL" dirty="0"/>
          </a:p>
          <a:p>
            <a:endParaRPr lang="nl-NL" dirty="0"/>
          </a:p>
        </p:txBody>
      </p:sp>
    </p:spTree>
    <p:extLst>
      <p:ext uri="{BB962C8B-B14F-4D97-AF65-F5344CB8AC3E}">
        <p14:creationId xmlns:p14="http://schemas.microsoft.com/office/powerpoint/2010/main" val="35580144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2763F-DB6A-470B-BB01-0B794A1B0C61}"/>
              </a:ext>
            </a:extLst>
          </p:cNvPr>
          <p:cNvSpPr>
            <a:spLocks noGrp="1"/>
          </p:cNvSpPr>
          <p:nvPr>
            <p:ph type="title"/>
          </p:nvPr>
        </p:nvSpPr>
        <p:spPr/>
        <p:txBody>
          <a:bodyPr/>
          <a:lstStyle/>
          <a:p>
            <a:endParaRPr lang="nl-NL"/>
          </a:p>
        </p:txBody>
      </p:sp>
      <p:sp>
        <p:nvSpPr>
          <p:cNvPr id="3" name="Content Placeholder 2">
            <a:extLst>
              <a:ext uri="{FF2B5EF4-FFF2-40B4-BE49-F238E27FC236}">
                <a16:creationId xmlns:a16="http://schemas.microsoft.com/office/drawing/2014/main" id="{288D6834-F180-4745-BB96-6EE0779A4D06}"/>
              </a:ext>
            </a:extLst>
          </p:cNvPr>
          <p:cNvSpPr>
            <a:spLocks noGrp="1"/>
          </p:cNvSpPr>
          <p:nvPr>
            <p:ph idx="1"/>
          </p:nvPr>
        </p:nvSpPr>
        <p:spPr/>
        <p:txBody>
          <a:bodyPr/>
          <a:lstStyle/>
          <a:p>
            <a:endParaRPr lang="nl-NL"/>
          </a:p>
        </p:txBody>
      </p:sp>
      <p:pic>
        <p:nvPicPr>
          <p:cNvPr id="4" name="Picture 3">
            <a:extLst>
              <a:ext uri="{FF2B5EF4-FFF2-40B4-BE49-F238E27FC236}">
                <a16:creationId xmlns:a16="http://schemas.microsoft.com/office/drawing/2014/main" id="{CC3C7F7E-2CCE-464B-81F4-A99C0B69B5B2}"/>
              </a:ext>
            </a:extLst>
          </p:cNvPr>
          <p:cNvPicPr>
            <a:picLocks noChangeAspect="1"/>
          </p:cNvPicPr>
          <p:nvPr/>
        </p:nvPicPr>
        <p:blipFill>
          <a:blip r:embed="rId2"/>
          <a:stretch>
            <a:fillRect/>
          </a:stretch>
        </p:blipFill>
        <p:spPr>
          <a:xfrm>
            <a:off x="0" y="419297"/>
            <a:ext cx="12192000" cy="6019406"/>
          </a:xfrm>
          <a:prstGeom prst="rect">
            <a:avLst/>
          </a:prstGeom>
        </p:spPr>
      </p:pic>
      <p:sp>
        <p:nvSpPr>
          <p:cNvPr id="5" name="Date Placeholder 4">
            <a:extLst>
              <a:ext uri="{FF2B5EF4-FFF2-40B4-BE49-F238E27FC236}">
                <a16:creationId xmlns:a16="http://schemas.microsoft.com/office/drawing/2014/main" id="{B8344E43-6EE7-4157-BD45-41AFD3BFDEBC}"/>
              </a:ext>
            </a:extLst>
          </p:cNvPr>
          <p:cNvSpPr>
            <a:spLocks noGrp="1"/>
          </p:cNvSpPr>
          <p:nvPr>
            <p:ph type="dt" sz="half" idx="10"/>
          </p:nvPr>
        </p:nvSpPr>
        <p:spPr/>
        <p:txBody>
          <a:bodyPr/>
          <a:lstStyle/>
          <a:p>
            <a:r>
              <a:rPr lang="en-US" smtClean="0"/>
              <a:t>06-03-2023</a:t>
            </a:r>
            <a:endParaRPr lang="nl-NL"/>
          </a:p>
        </p:txBody>
      </p:sp>
      <p:sp>
        <p:nvSpPr>
          <p:cNvPr id="6" name="Slide Number Placeholder 5">
            <a:extLst>
              <a:ext uri="{FF2B5EF4-FFF2-40B4-BE49-F238E27FC236}">
                <a16:creationId xmlns:a16="http://schemas.microsoft.com/office/drawing/2014/main" id="{B6B634A3-BCB6-4C80-99E3-8D0E44A5EE26}"/>
              </a:ext>
            </a:extLst>
          </p:cNvPr>
          <p:cNvSpPr>
            <a:spLocks noGrp="1"/>
          </p:cNvSpPr>
          <p:nvPr>
            <p:ph type="sldNum" sz="quarter" idx="12"/>
          </p:nvPr>
        </p:nvSpPr>
        <p:spPr/>
        <p:txBody>
          <a:bodyPr/>
          <a:lstStyle/>
          <a:p>
            <a:fld id="{B790F69D-D313-4052-8CF8-144D1B869758}" type="slidenum">
              <a:rPr lang="nl-NL" smtClean="0"/>
              <a:t>7</a:t>
            </a:fld>
            <a:endParaRPr lang="nl-NL"/>
          </a:p>
        </p:txBody>
      </p:sp>
      <p:sp>
        <p:nvSpPr>
          <p:cNvPr id="8" name="TextBox 7">
            <a:extLst>
              <a:ext uri="{FF2B5EF4-FFF2-40B4-BE49-F238E27FC236}">
                <a16:creationId xmlns:a16="http://schemas.microsoft.com/office/drawing/2014/main" id="{4BB82476-FE1E-47B7-852C-49809384BE50}"/>
              </a:ext>
            </a:extLst>
          </p:cNvPr>
          <p:cNvSpPr txBox="1"/>
          <p:nvPr/>
        </p:nvSpPr>
        <p:spPr>
          <a:xfrm>
            <a:off x="670190" y="934915"/>
            <a:ext cx="6139860" cy="646331"/>
          </a:xfrm>
          <a:prstGeom prst="rect">
            <a:avLst/>
          </a:prstGeom>
          <a:noFill/>
        </p:spPr>
        <p:txBody>
          <a:bodyPr wrap="square">
            <a:spAutoFit/>
          </a:bodyPr>
          <a:lstStyle/>
          <a:p>
            <a:r>
              <a:rPr lang="nl-NL" dirty="0" err="1"/>
              <a:t>Increases</a:t>
            </a:r>
            <a:r>
              <a:rPr lang="nl-NL" dirty="0"/>
              <a:t> </a:t>
            </a:r>
            <a:r>
              <a:rPr lang="nl-NL" dirty="0" err="1"/>
              <a:t>the</a:t>
            </a:r>
            <a:r>
              <a:rPr lang="nl-NL" dirty="0"/>
              <a:t> </a:t>
            </a:r>
            <a:r>
              <a:rPr lang="nl-NL" dirty="0" err="1"/>
              <a:t>acceptance</a:t>
            </a:r>
            <a:endParaRPr lang="nl-NL" dirty="0"/>
          </a:p>
          <a:p>
            <a:r>
              <a:rPr lang="nl-NL" dirty="0"/>
              <a:t>In </a:t>
            </a:r>
            <a:r>
              <a:rPr lang="nl-NL" dirty="0" err="1"/>
              <a:t>yellow</a:t>
            </a:r>
            <a:r>
              <a:rPr lang="nl-NL" dirty="0"/>
              <a:t> is </a:t>
            </a:r>
            <a:r>
              <a:rPr lang="nl-NL" dirty="0" err="1"/>
              <a:t>the</a:t>
            </a:r>
            <a:r>
              <a:rPr lang="nl-NL" dirty="0"/>
              <a:t> </a:t>
            </a:r>
            <a:r>
              <a:rPr lang="nl-NL" dirty="0" err="1"/>
              <a:t>old</a:t>
            </a:r>
            <a:r>
              <a:rPr lang="nl-NL" dirty="0"/>
              <a:t> </a:t>
            </a:r>
            <a:r>
              <a:rPr lang="nl-NL" dirty="0" err="1"/>
              <a:t>acceptance</a:t>
            </a:r>
            <a:endParaRPr lang="nl-NL" dirty="0"/>
          </a:p>
        </p:txBody>
      </p:sp>
    </p:spTree>
    <p:extLst>
      <p:ext uri="{BB962C8B-B14F-4D97-AF65-F5344CB8AC3E}">
        <p14:creationId xmlns:p14="http://schemas.microsoft.com/office/powerpoint/2010/main" val="8283800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D513B-7EE9-4D5C-A26D-03E3C151BE7F}"/>
              </a:ext>
            </a:extLst>
          </p:cNvPr>
          <p:cNvSpPr>
            <a:spLocks noGrp="1"/>
          </p:cNvSpPr>
          <p:nvPr>
            <p:ph type="title"/>
          </p:nvPr>
        </p:nvSpPr>
        <p:spPr/>
        <p:txBody>
          <a:bodyPr/>
          <a:lstStyle/>
          <a:p>
            <a:endParaRPr lang="nl-NL"/>
          </a:p>
        </p:txBody>
      </p:sp>
      <p:sp>
        <p:nvSpPr>
          <p:cNvPr id="3" name="Content Placeholder 2">
            <a:extLst>
              <a:ext uri="{FF2B5EF4-FFF2-40B4-BE49-F238E27FC236}">
                <a16:creationId xmlns:a16="http://schemas.microsoft.com/office/drawing/2014/main" id="{BEBC80A3-D774-463F-82D8-52A146C3018A}"/>
              </a:ext>
            </a:extLst>
          </p:cNvPr>
          <p:cNvSpPr>
            <a:spLocks noGrp="1"/>
          </p:cNvSpPr>
          <p:nvPr>
            <p:ph idx="1"/>
          </p:nvPr>
        </p:nvSpPr>
        <p:spPr/>
        <p:txBody>
          <a:bodyPr/>
          <a:lstStyle/>
          <a:p>
            <a:endParaRPr lang="nl-NL"/>
          </a:p>
        </p:txBody>
      </p:sp>
      <p:pic>
        <p:nvPicPr>
          <p:cNvPr id="4" name="Picture 3">
            <a:extLst>
              <a:ext uri="{FF2B5EF4-FFF2-40B4-BE49-F238E27FC236}">
                <a16:creationId xmlns:a16="http://schemas.microsoft.com/office/drawing/2014/main" id="{97FE042D-C3DA-42BE-9E3D-149E4E8F44B0}"/>
              </a:ext>
            </a:extLst>
          </p:cNvPr>
          <p:cNvPicPr>
            <a:picLocks noChangeAspect="1"/>
          </p:cNvPicPr>
          <p:nvPr/>
        </p:nvPicPr>
        <p:blipFill>
          <a:blip r:embed="rId2"/>
          <a:stretch>
            <a:fillRect/>
          </a:stretch>
        </p:blipFill>
        <p:spPr>
          <a:xfrm>
            <a:off x="0" y="165244"/>
            <a:ext cx="12192000" cy="6527512"/>
          </a:xfrm>
          <a:prstGeom prst="rect">
            <a:avLst/>
          </a:prstGeom>
        </p:spPr>
      </p:pic>
      <p:sp>
        <p:nvSpPr>
          <p:cNvPr id="5" name="Date Placeholder 4">
            <a:extLst>
              <a:ext uri="{FF2B5EF4-FFF2-40B4-BE49-F238E27FC236}">
                <a16:creationId xmlns:a16="http://schemas.microsoft.com/office/drawing/2014/main" id="{80031E53-2623-4D5F-8FC5-1A98A89E357A}"/>
              </a:ext>
            </a:extLst>
          </p:cNvPr>
          <p:cNvSpPr>
            <a:spLocks noGrp="1"/>
          </p:cNvSpPr>
          <p:nvPr>
            <p:ph type="dt" sz="half" idx="10"/>
          </p:nvPr>
        </p:nvSpPr>
        <p:spPr/>
        <p:txBody>
          <a:bodyPr/>
          <a:lstStyle/>
          <a:p>
            <a:r>
              <a:rPr lang="en-US" smtClean="0"/>
              <a:t>06-03-2023</a:t>
            </a:r>
            <a:endParaRPr lang="nl-NL"/>
          </a:p>
        </p:txBody>
      </p:sp>
      <p:sp>
        <p:nvSpPr>
          <p:cNvPr id="6" name="Slide Number Placeholder 5">
            <a:extLst>
              <a:ext uri="{FF2B5EF4-FFF2-40B4-BE49-F238E27FC236}">
                <a16:creationId xmlns:a16="http://schemas.microsoft.com/office/drawing/2014/main" id="{445C7C2E-F9EF-4199-A1BB-4C6E6DF6BF74}"/>
              </a:ext>
            </a:extLst>
          </p:cNvPr>
          <p:cNvSpPr>
            <a:spLocks noGrp="1"/>
          </p:cNvSpPr>
          <p:nvPr>
            <p:ph type="sldNum" sz="quarter" idx="12"/>
          </p:nvPr>
        </p:nvSpPr>
        <p:spPr/>
        <p:txBody>
          <a:bodyPr/>
          <a:lstStyle/>
          <a:p>
            <a:fld id="{B790F69D-D313-4052-8CF8-144D1B869758}" type="slidenum">
              <a:rPr lang="nl-NL" smtClean="0"/>
              <a:t>8</a:t>
            </a:fld>
            <a:endParaRPr lang="nl-NL"/>
          </a:p>
        </p:txBody>
      </p:sp>
      <p:sp>
        <p:nvSpPr>
          <p:cNvPr id="7" name="TextBox 6">
            <a:extLst>
              <a:ext uri="{FF2B5EF4-FFF2-40B4-BE49-F238E27FC236}">
                <a16:creationId xmlns:a16="http://schemas.microsoft.com/office/drawing/2014/main" id="{B29B7BF6-6137-4770-BD3A-D8B1D606FA91}"/>
              </a:ext>
            </a:extLst>
          </p:cNvPr>
          <p:cNvSpPr txBox="1"/>
          <p:nvPr/>
        </p:nvSpPr>
        <p:spPr>
          <a:xfrm>
            <a:off x="838200" y="459430"/>
            <a:ext cx="4059044" cy="369332"/>
          </a:xfrm>
          <a:prstGeom prst="rect">
            <a:avLst/>
          </a:prstGeom>
          <a:noFill/>
        </p:spPr>
        <p:txBody>
          <a:bodyPr wrap="square" rtlCol="0">
            <a:spAutoFit/>
          </a:bodyPr>
          <a:lstStyle/>
          <a:p>
            <a:r>
              <a:rPr lang="nl-NL" dirty="0" err="1"/>
              <a:t>Each</a:t>
            </a:r>
            <a:r>
              <a:rPr lang="nl-NL" dirty="0"/>
              <a:t> track has </a:t>
            </a:r>
            <a:r>
              <a:rPr lang="nl-NL" dirty="0" err="1"/>
              <a:t>minimal</a:t>
            </a:r>
            <a:r>
              <a:rPr lang="nl-NL" dirty="0"/>
              <a:t> 4 hits </a:t>
            </a:r>
          </a:p>
        </p:txBody>
      </p:sp>
    </p:spTree>
    <p:extLst>
      <p:ext uri="{BB962C8B-B14F-4D97-AF65-F5344CB8AC3E}">
        <p14:creationId xmlns:p14="http://schemas.microsoft.com/office/powerpoint/2010/main" val="15191013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9C641-EF7D-4EFC-8192-2F4161AA04E6}"/>
              </a:ext>
            </a:extLst>
          </p:cNvPr>
          <p:cNvSpPr>
            <a:spLocks noGrp="1"/>
          </p:cNvSpPr>
          <p:nvPr>
            <p:ph type="title"/>
          </p:nvPr>
        </p:nvSpPr>
        <p:spPr/>
        <p:txBody>
          <a:bodyPr/>
          <a:lstStyle/>
          <a:p>
            <a:endParaRPr lang="nl-NL"/>
          </a:p>
        </p:txBody>
      </p:sp>
      <p:sp>
        <p:nvSpPr>
          <p:cNvPr id="3" name="Content Placeholder 2">
            <a:extLst>
              <a:ext uri="{FF2B5EF4-FFF2-40B4-BE49-F238E27FC236}">
                <a16:creationId xmlns:a16="http://schemas.microsoft.com/office/drawing/2014/main" id="{3EAB7453-AD08-48D9-B010-6CBA7264DD5E}"/>
              </a:ext>
            </a:extLst>
          </p:cNvPr>
          <p:cNvSpPr>
            <a:spLocks noGrp="1"/>
          </p:cNvSpPr>
          <p:nvPr>
            <p:ph idx="1"/>
          </p:nvPr>
        </p:nvSpPr>
        <p:spPr/>
        <p:txBody>
          <a:bodyPr/>
          <a:lstStyle/>
          <a:p>
            <a:endParaRPr lang="nl-NL"/>
          </a:p>
        </p:txBody>
      </p:sp>
      <p:pic>
        <p:nvPicPr>
          <p:cNvPr id="4" name="Picture 3">
            <a:extLst>
              <a:ext uri="{FF2B5EF4-FFF2-40B4-BE49-F238E27FC236}">
                <a16:creationId xmlns:a16="http://schemas.microsoft.com/office/drawing/2014/main" id="{B3B56ADF-E24E-4C22-A107-55F951EEA108}"/>
              </a:ext>
            </a:extLst>
          </p:cNvPr>
          <p:cNvPicPr>
            <a:picLocks noChangeAspect="1"/>
          </p:cNvPicPr>
          <p:nvPr/>
        </p:nvPicPr>
        <p:blipFill>
          <a:blip r:embed="rId2"/>
          <a:stretch>
            <a:fillRect/>
          </a:stretch>
        </p:blipFill>
        <p:spPr>
          <a:xfrm>
            <a:off x="447967" y="0"/>
            <a:ext cx="11296066" cy="6858000"/>
          </a:xfrm>
          <a:prstGeom prst="rect">
            <a:avLst/>
          </a:prstGeom>
        </p:spPr>
      </p:pic>
      <p:sp>
        <p:nvSpPr>
          <p:cNvPr id="5" name="Date Placeholder 4">
            <a:extLst>
              <a:ext uri="{FF2B5EF4-FFF2-40B4-BE49-F238E27FC236}">
                <a16:creationId xmlns:a16="http://schemas.microsoft.com/office/drawing/2014/main" id="{FAC32C07-7EB7-483C-9761-29F3AA9F33DD}"/>
              </a:ext>
            </a:extLst>
          </p:cNvPr>
          <p:cNvSpPr>
            <a:spLocks noGrp="1"/>
          </p:cNvSpPr>
          <p:nvPr>
            <p:ph type="dt" sz="half" idx="10"/>
          </p:nvPr>
        </p:nvSpPr>
        <p:spPr/>
        <p:txBody>
          <a:bodyPr/>
          <a:lstStyle/>
          <a:p>
            <a:r>
              <a:rPr lang="en-US" smtClean="0"/>
              <a:t>06-03-2023</a:t>
            </a:r>
            <a:endParaRPr lang="nl-NL"/>
          </a:p>
        </p:txBody>
      </p:sp>
      <p:sp>
        <p:nvSpPr>
          <p:cNvPr id="6" name="Slide Number Placeholder 5">
            <a:extLst>
              <a:ext uri="{FF2B5EF4-FFF2-40B4-BE49-F238E27FC236}">
                <a16:creationId xmlns:a16="http://schemas.microsoft.com/office/drawing/2014/main" id="{045B05F6-03F8-493E-9DE3-57FD9A4BF8F8}"/>
              </a:ext>
            </a:extLst>
          </p:cNvPr>
          <p:cNvSpPr>
            <a:spLocks noGrp="1"/>
          </p:cNvSpPr>
          <p:nvPr>
            <p:ph type="sldNum" sz="quarter" idx="12"/>
          </p:nvPr>
        </p:nvSpPr>
        <p:spPr/>
        <p:txBody>
          <a:bodyPr/>
          <a:lstStyle/>
          <a:p>
            <a:fld id="{B790F69D-D313-4052-8CF8-144D1B869758}" type="slidenum">
              <a:rPr lang="nl-NL" smtClean="0"/>
              <a:t>9</a:t>
            </a:fld>
            <a:endParaRPr lang="nl-NL"/>
          </a:p>
        </p:txBody>
      </p:sp>
    </p:spTree>
    <p:extLst>
      <p:ext uri="{BB962C8B-B14F-4D97-AF65-F5344CB8AC3E}">
        <p14:creationId xmlns:p14="http://schemas.microsoft.com/office/powerpoint/2010/main" val="25513946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34037</TotalTime>
  <Words>368</Words>
  <Application>Microsoft Office PowerPoint</Application>
  <PresentationFormat>Widescreen</PresentationFormat>
  <Paragraphs>120</Paragraphs>
  <Slides>21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Bahnschrift SemiLight SemiConde</vt:lpstr>
      <vt:lpstr>Calibri</vt:lpstr>
      <vt:lpstr>Calibri Light</vt:lpstr>
      <vt:lpstr>Office Theme</vt:lpstr>
      <vt:lpstr>VUII </vt:lpstr>
      <vt:lpstr>Disclaimer</vt:lpstr>
      <vt:lpstr>Future of the velo?</vt:lpstr>
      <vt:lpstr>PowerPoint Presentation</vt:lpstr>
      <vt:lpstr>Barrel with expanding size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numbers</vt:lpstr>
      <vt:lpstr>PowerPoint Presentation</vt:lpstr>
      <vt:lpstr>PowerPoint Presentation</vt:lpstr>
      <vt:lpstr>Some materials</vt:lpstr>
      <vt:lpstr>PowerPoint Presentation</vt:lpstr>
      <vt:lpstr>Plans</vt:lpstr>
      <vt:lpstr>Micro connectors. </vt:lpstr>
      <vt:lpstr>Cooling support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Freek Sanders</dc:creator>
  <cp:lastModifiedBy>Freek Sanders</cp:lastModifiedBy>
  <cp:revision>19</cp:revision>
  <dcterms:created xsi:type="dcterms:W3CDTF">2022-11-16T15:13:39Z</dcterms:created>
  <dcterms:modified xsi:type="dcterms:W3CDTF">2023-02-07T11:17:25Z</dcterms:modified>
</cp:coreProperties>
</file>